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22.xml" ContentType="application/vnd.openxmlformats-officedocument.presentationml.notesSlide+xml"/>
  <Override PartName="/ppt/charts/chart5.xml" ContentType="application/vnd.openxmlformats-officedocument.drawingml.chart+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7.xml" ContentType="application/vnd.openxmlformats-officedocument.presentationml.tags+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tags/tag1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0.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3"/>
  </p:notesMasterIdLst>
  <p:sldIdLst>
    <p:sldId id="316" r:id="rId3"/>
    <p:sldId id="257" r:id="rId4"/>
    <p:sldId id="258" r:id="rId5"/>
    <p:sldId id="259" r:id="rId6"/>
    <p:sldId id="260" r:id="rId7"/>
    <p:sldId id="265" r:id="rId8"/>
    <p:sldId id="296" r:id="rId9"/>
    <p:sldId id="297" r:id="rId10"/>
    <p:sldId id="261" r:id="rId11"/>
    <p:sldId id="298" r:id="rId12"/>
    <p:sldId id="311" r:id="rId13"/>
    <p:sldId id="262" r:id="rId14"/>
    <p:sldId id="263" r:id="rId15"/>
    <p:sldId id="264" r:id="rId16"/>
    <p:sldId id="267" r:id="rId17"/>
    <p:sldId id="268" r:id="rId18"/>
    <p:sldId id="299" r:id="rId19"/>
    <p:sldId id="312" r:id="rId20"/>
    <p:sldId id="266" r:id="rId21"/>
    <p:sldId id="300" r:id="rId22"/>
    <p:sldId id="269" r:id="rId23"/>
    <p:sldId id="301" r:id="rId24"/>
    <p:sldId id="302" r:id="rId25"/>
    <p:sldId id="280" r:id="rId26"/>
    <p:sldId id="313" r:id="rId27"/>
    <p:sldId id="277" r:id="rId28"/>
    <p:sldId id="284" r:id="rId29"/>
    <p:sldId id="276" r:id="rId30"/>
    <p:sldId id="303" r:id="rId31"/>
    <p:sldId id="304" r:id="rId32"/>
    <p:sldId id="271" r:id="rId33"/>
    <p:sldId id="314" r:id="rId34"/>
    <p:sldId id="305" r:id="rId35"/>
    <p:sldId id="306" r:id="rId36"/>
    <p:sldId id="272" r:id="rId37"/>
    <p:sldId id="307" r:id="rId38"/>
    <p:sldId id="308" r:id="rId39"/>
    <p:sldId id="310" r:id="rId40"/>
    <p:sldId id="315" r:id="rId41"/>
    <p:sldId id="317"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551" userDrawn="1">
          <p15:clr>
            <a:srgbClr val="A4A3A4"/>
          </p15:clr>
        </p15:guide>
        <p15:guide id="4" pos="7129" userDrawn="1">
          <p15:clr>
            <a:srgbClr val="A4A3A4"/>
          </p15:clr>
        </p15:guide>
        <p15:guide id="5" orient="horz" pos="3906" userDrawn="1">
          <p15:clr>
            <a:srgbClr val="A4A3A4"/>
          </p15:clr>
        </p15:guide>
        <p15:guide id="6"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70A1"/>
    <a:srgbClr val="E14956"/>
    <a:srgbClr val="3CC8D3"/>
    <a:srgbClr val="E58F14"/>
    <a:srgbClr val="37BAC5"/>
    <a:srgbClr val="F79A16"/>
    <a:srgbClr val="458DCB"/>
    <a:srgbClr val="A6315B"/>
    <a:srgbClr val="D34D58"/>
    <a:srgbClr val="9D3C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40" autoAdjust="0"/>
    <p:restoredTop sz="94660"/>
  </p:normalViewPr>
  <p:slideViewPr>
    <p:cSldViewPr snapToGrid="0" showGuides="1">
      <p:cViewPr>
        <p:scale>
          <a:sx n="50" d="100"/>
          <a:sy n="50" d="100"/>
        </p:scale>
        <p:origin x="-384" y="-1758"/>
      </p:cViewPr>
      <p:guideLst>
        <p:guide orient="horz" pos="2160"/>
        <p:guide orient="horz" pos="3906"/>
        <p:guide orient="horz" pos="436"/>
        <p:guide pos="3840"/>
        <p:guide pos="551"/>
        <p:guide pos="712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themeOverride" Target="../theme/themeOverride2.xml"/><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Microsoft_Excel_Worksheet3.xlsx"/><Relationship Id="rId1" Type="http://schemas.openxmlformats.org/officeDocument/2006/relationships/themeOverride" Target="../theme/themeOverride3.xml"/><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Worksheet4.xlsx"/><Relationship Id="rId1" Type="http://schemas.openxmlformats.org/officeDocument/2006/relationships/themeOverride" Target="../theme/themeOverride4.xml"/><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F5B-4D54-B5E2-66B667772BBF}"/>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F5B-4D54-B5E2-66B667772BBF}"/>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F5B-4D54-B5E2-66B667772BBF}"/>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F5B-4D54-B5E2-66B667772BBF}"/>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45</c:v>
                </c:pt>
                <c:pt idx="1">
                  <c:v>55</c:v>
                </c:pt>
                <c:pt idx="2">
                  <c:v>45</c:v>
                </c:pt>
                <c:pt idx="3">
                  <c:v>55</c:v>
                </c:pt>
              </c:numCache>
            </c:numRef>
          </c:val>
          <c:extLst xmlns:c16r2="http://schemas.microsoft.com/office/drawing/2015/06/chart">
            <c:ext xmlns:c16="http://schemas.microsoft.com/office/drawing/2014/chart" uri="{C3380CC4-5D6E-409C-BE32-E72D297353CC}">
              <c16:uniqueId val="{00000008-2F5B-4D54-B5E2-66B667772BB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460-4EB6-8A9A-5A3BD93D6E57}"/>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460-4EB6-8A9A-5A3BD93D6E57}"/>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460-4EB6-8A9A-5A3BD93D6E57}"/>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460-4EB6-8A9A-5A3BD93D6E5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460-4EB6-8A9A-5A3BD93D6E5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665B-471A-9C5D-C697F7FB6386}"/>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665B-471A-9C5D-C697F7FB6386}"/>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665B-471A-9C5D-C697F7FB6386}"/>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665B-471A-9C5D-C697F7FB6386}"/>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665B-471A-9C5D-C697F7FB638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0525-4F12-B2C6-81B1D160835A}"/>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0525-4F12-B2C6-81B1D160835A}"/>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0525-4F12-B2C6-81B1D160835A}"/>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0525-4F12-B2C6-81B1D160835A}"/>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0525-4F12-B2C6-81B1D160835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系列 1</c:v>
                </c:pt>
              </c:strCache>
            </c:strRef>
          </c:tx>
          <c:spPr>
            <a:solidFill>
              <a:srgbClr val="2070A1"/>
            </a:solidFill>
            <a:ln>
              <a:noFill/>
            </a:ln>
            <a:effectLst/>
            <a:sp3d/>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383-4223-9F80-25D5AD4E8B72}"/>
            </c:ext>
          </c:extLst>
        </c:ser>
        <c:ser>
          <c:idx val="1"/>
          <c:order val="1"/>
          <c:tx>
            <c:strRef>
              <c:f>Sheet1!$C$1</c:f>
              <c:strCache>
                <c:ptCount val="1"/>
                <c:pt idx="0">
                  <c:v>系列 2</c:v>
                </c:pt>
              </c:strCache>
            </c:strRef>
          </c:tx>
          <c:spPr>
            <a:solidFill>
              <a:schemeClr val="bg1">
                <a:lumMod val="65000"/>
              </a:schemeClr>
            </a:solidFill>
            <a:ln>
              <a:noFill/>
            </a:ln>
            <a:effectLst/>
            <a:sp3d/>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383-4223-9F80-25D5AD4E8B72}"/>
            </c:ext>
          </c:extLst>
        </c:ser>
        <c:ser>
          <c:idx val="2"/>
          <c:order val="2"/>
          <c:tx>
            <c:strRef>
              <c:f>Sheet1!$D$1</c:f>
              <c:strCache>
                <c:ptCount val="1"/>
                <c:pt idx="0">
                  <c:v>系列 3</c:v>
                </c:pt>
              </c:strCache>
            </c:strRef>
          </c:tx>
          <c:spPr>
            <a:solidFill>
              <a:srgbClr val="3CC8D3"/>
            </a:solidFill>
            <a:ln>
              <a:noFill/>
            </a:ln>
            <a:effectLst/>
            <a:sp3d/>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383-4223-9F80-25D5AD4E8B72}"/>
            </c:ext>
          </c:extLst>
        </c:ser>
        <c:dLbls>
          <c:showLegendKey val="0"/>
          <c:showVal val="0"/>
          <c:showCatName val="0"/>
          <c:showSerName val="0"/>
          <c:showPercent val="0"/>
          <c:showBubbleSize val="0"/>
        </c:dLbls>
        <c:gapWidth val="150"/>
        <c:shape val="box"/>
        <c:axId val="305589248"/>
        <c:axId val="134632192"/>
        <c:axId val="0"/>
      </c:bar3DChart>
      <c:catAx>
        <c:axId val="3055892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34632192"/>
        <c:crosses val="autoZero"/>
        <c:auto val="1"/>
        <c:lblAlgn val="ctr"/>
        <c:lblOffset val="100"/>
        <c:noMultiLvlLbl val="0"/>
      </c:catAx>
      <c:valAx>
        <c:axId val="134632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30558924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EFBCF3-45A7-4F67-B26D-184ACA9F18CC}" type="datetimeFigureOut">
              <a:rPr lang="zh-CN" altLang="en-US" smtClean="0"/>
              <a:t>2019/9/12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BD074-6B3C-49C5-971A-604B9C1E19FB}" type="slidenum">
              <a:rPr lang="zh-CN" altLang="en-US" smtClean="0"/>
              <a:t>‹#›</a:t>
            </a:fld>
            <a:endParaRPr lang="zh-CN" altLang="en-US"/>
          </a:p>
        </p:txBody>
      </p:sp>
    </p:spTree>
    <p:extLst>
      <p:ext uri="{BB962C8B-B14F-4D97-AF65-F5344CB8AC3E}">
        <p14:creationId xmlns:p14="http://schemas.microsoft.com/office/powerpoint/2010/main" val="342429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a:t>
            </a:fld>
            <a:endParaRPr lang="zh-CN" altLang="en-US"/>
          </a:p>
        </p:txBody>
      </p:sp>
    </p:spTree>
    <p:extLst>
      <p:ext uri="{BB962C8B-B14F-4D97-AF65-F5344CB8AC3E}">
        <p14:creationId xmlns:p14="http://schemas.microsoft.com/office/powerpoint/2010/main" val="2964419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10</a:t>
            </a:fld>
            <a:endParaRPr lang="zh-CN" altLang="en-US"/>
          </a:p>
        </p:txBody>
      </p:sp>
    </p:spTree>
    <p:extLst>
      <p:ext uri="{BB962C8B-B14F-4D97-AF65-F5344CB8AC3E}">
        <p14:creationId xmlns:p14="http://schemas.microsoft.com/office/powerpoint/2010/main" val="406998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11</a:t>
            </a:fld>
            <a:endParaRPr lang="zh-CN" altLang="en-US"/>
          </a:p>
        </p:txBody>
      </p:sp>
    </p:spTree>
    <p:extLst>
      <p:ext uri="{BB962C8B-B14F-4D97-AF65-F5344CB8AC3E}">
        <p14:creationId xmlns:p14="http://schemas.microsoft.com/office/powerpoint/2010/main" val="821870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12</a:t>
            </a:fld>
            <a:endParaRPr lang="zh-CN" altLang="en-US"/>
          </a:p>
        </p:txBody>
      </p:sp>
    </p:spTree>
    <p:extLst>
      <p:ext uri="{BB962C8B-B14F-4D97-AF65-F5344CB8AC3E}">
        <p14:creationId xmlns:p14="http://schemas.microsoft.com/office/powerpoint/2010/main" val="76454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13</a:t>
            </a:fld>
            <a:endParaRPr lang="zh-CN" altLang="en-US"/>
          </a:p>
        </p:txBody>
      </p:sp>
    </p:spTree>
    <p:extLst>
      <p:ext uri="{BB962C8B-B14F-4D97-AF65-F5344CB8AC3E}">
        <p14:creationId xmlns:p14="http://schemas.microsoft.com/office/powerpoint/2010/main" val="3440930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14</a:t>
            </a:fld>
            <a:endParaRPr lang="zh-CN" altLang="en-US"/>
          </a:p>
        </p:txBody>
      </p:sp>
    </p:spTree>
    <p:extLst>
      <p:ext uri="{BB962C8B-B14F-4D97-AF65-F5344CB8AC3E}">
        <p14:creationId xmlns:p14="http://schemas.microsoft.com/office/powerpoint/2010/main" val="775467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15</a:t>
            </a:fld>
            <a:endParaRPr lang="zh-CN" altLang="en-US"/>
          </a:p>
        </p:txBody>
      </p:sp>
    </p:spTree>
    <p:extLst>
      <p:ext uri="{BB962C8B-B14F-4D97-AF65-F5344CB8AC3E}">
        <p14:creationId xmlns:p14="http://schemas.microsoft.com/office/powerpoint/2010/main" val="2205482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16</a:t>
            </a:fld>
            <a:endParaRPr lang="zh-CN" altLang="en-US"/>
          </a:p>
        </p:txBody>
      </p:sp>
    </p:spTree>
    <p:extLst>
      <p:ext uri="{BB962C8B-B14F-4D97-AF65-F5344CB8AC3E}">
        <p14:creationId xmlns:p14="http://schemas.microsoft.com/office/powerpoint/2010/main" val="2635582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17</a:t>
            </a:fld>
            <a:endParaRPr lang="zh-CN" altLang="en-US"/>
          </a:p>
        </p:txBody>
      </p:sp>
    </p:spTree>
    <p:extLst>
      <p:ext uri="{BB962C8B-B14F-4D97-AF65-F5344CB8AC3E}">
        <p14:creationId xmlns:p14="http://schemas.microsoft.com/office/powerpoint/2010/main" val="2037402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18</a:t>
            </a:fld>
            <a:endParaRPr lang="zh-CN" altLang="en-US"/>
          </a:p>
        </p:txBody>
      </p:sp>
    </p:spTree>
    <p:extLst>
      <p:ext uri="{BB962C8B-B14F-4D97-AF65-F5344CB8AC3E}">
        <p14:creationId xmlns:p14="http://schemas.microsoft.com/office/powerpoint/2010/main" val="644216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19</a:t>
            </a:fld>
            <a:endParaRPr lang="zh-CN" altLang="en-US"/>
          </a:p>
        </p:txBody>
      </p:sp>
    </p:spTree>
    <p:extLst>
      <p:ext uri="{BB962C8B-B14F-4D97-AF65-F5344CB8AC3E}">
        <p14:creationId xmlns:p14="http://schemas.microsoft.com/office/powerpoint/2010/main" val="3176865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a:t>
            </a:fld>
            <a:endParaRPr lang="zh-CN" altLang="en-US"/>
          </a:p>
        </p:txBody>
      </p:sp>
    </p:spTree>
    <p:extLst>
      <p:ext uri="{BB962C8B-B14F-4D97-AF65-F5344CB8AC3E}">
        <p14:creationId xmlns:p14="http://schemas.microsoft.com/office/powerpoint/2010/main" val="2400690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20</a:t>
            </a:fld>
            <a:endParaRPr lang="zh-CN" altLang="en-US"/>
          </a:p>
        </p:txBody>
      </p:sp>
    </p:spTree>
    <p:extLst>
      <p:ext uri="{BB962C8B-B14F-4D97-AF65-F5344CB8AC3E}">
        <p14:creationId xmlns:p14="http://schemas.microsoft.com/office/powerpoint/2010/main" val="1430727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21</a:t>
            </a:fld>
            <a:endParaRPr lang="zh-CN" altLang="en-US"/>
          </a:p>
        </p:txBody>
      </p:sp>
    </p:spTree>
    <p:extLst>
      <p:ext uri="{BB962C8B-B14F-4D97-AF65-F5344CB8AC3E}">
        <p14:creationId xmlns:p14="http://schemas.microsoft.com/office/powerpoint/2010/main" val="10122687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22</a:t>
            </a:fld>
            <a:endParaRPr lang="zh-CN" altLang="en-US"/>
          </a:p>
        </p:txBody>
      </p:sp>
    </p:spTree>
    <p:extLst>
      <p:ext uri="{BB962C8B-B14F-4D97-AF65-F5344CB8AC3E}">
        <p14:creationId xmlns:p14="http://schemas.microsoft.com/office/powerpoint/2010/main" val="245331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23</a:t>
            </a:fld>
            <a:endParaRPr lang="zh-CN" altLang="en-US"/>
          </a:p>
        </p:txBody>
      </p:sp>
    </p:spTree>
    <p:extLst>
      <p:ext uri="{BB962C8B-B14F-4D97-AF65-F5344CB8AC3E}">
        <p14:creationId xmlns:p14="http://schemas.microsoft.com/office/powerpoint/2010/main" val="2809148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24</a:t>
            </a:fld>
            <a:endParaRPr lang="zh-CN" altLang="en-US"/>
          </a:p>
        </p:txBody>
      </p:sp>
    </p:spTree>
    <p:extLst>
      <p:ext uri="{BB962C8B-B14F-4D97-AF65-F5344CB8AC3E}">
        <p14:creationId xmlns:p14="http://schemas.microsoft.com/office/powerpoint/2010/main" val="3693847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25</a:t>
            </a:fld>
            <a:endParaRPr lang="zh-CN" altLang="en-US"/>
          </a:p>
        </p:txBody>
      </p:sp>
    </p:spTree>
    <p:extLst>
      <p:ext uri="{BB962C8B-B14F-4D97-AF65-F5344CB8AC3E}">
        <p14:creationId xmlns:p14="http://schemas.microsoft.com/office/powerpoint/2010/main" val="3357667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26</a:t>
            </a:fld>
            <a:endParaRPr lang="zh-CN" altLang="en-US"/>
          </a:p>
        </p:txBody>
      </p:sp>
    </p:spTree>
    <p:extLst>
      <p:ext uri="{BB962C8B-B14F-4D97-AF65-F5344CB8AC3E}">
        <p14:creationId xmlns:p14="http://schemas.microsoft.com/office/powerpoint/2010/main" val="35481581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27</a:t>
            </a:fld>
            <a:endParaRPr lang="zh-CN" altLang="en-US"/>
          </a:p>
        </p:txBody>
      </p:sp>
    </p:spTree>
    <p:extLst>
      <p:ext uri="{BB962C8B-B14F-4D97-AF65-F5344CB8AC3E}">
        <p14:creationId xmlns:p14="http://schemas.microsoft.com/office/powerpoint/2010/main" val="2958838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28</a:t>
            </a:fld>
            <a:endParaRPr lang="zh-CN" altLang="en-US"/>
          </a:p>
        </p:txBody>
      </p:sp>
    </p:spTree>
    <p:extLst>
      <p:ext uri="{BB962C8B-B14F-4D97-AF65-F5344CB8AC3E}">
        <p14:creationId xmlns:p14="http://schemas.microsoft.com/office/powerpoint/2010/main" val="1644599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29</a:t>
            </a:fld>
            <a:endParaRPr lang="zh-CN" altLang="en-US"/>
          </a:p>
        </p:txBody>
      </p:sp>
    </p:spTree>
    <p:extLst>
      <p:ext uri="{BB962C8B-B14F-4D97-AF65-F5344CB8AC3E}">
        <p14:creationId xmlns:p14="http://schemas.microsoft.com/office/powerpoint/2010/main" val="380045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a:t>
            </a:fld>
            <a:endParaRPr lang="zh-CN" altLang="en-US"/>
          </a:p>
        </p:txBody>
      </p:sp>
    </p:spTree>
    <p:extLst>
      <p:ext uri="{BB962C8B-B14F-4D97-AF65-F5344CB8AC3E}">
        <p14:creationId xmlns:p14="http://schemas.microsoft.com/office/powerpoint/2010/main" val="1465501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30</a:t>
            </a:fld>
            <a:endParaRPr lang="zh-CN" altLang="en-US"/>
          </a:p>
        </p:txBody>
      </p:sp>
    </p:spTree>
    <p:extLst>
      <p:ext uri="{BB962C8B-B14F-4D97-AF65-F5344CB8AC3E}">
        <p14:creationId xmlns:p14="http://schemas.microsoft.com/office/powerpoint/2010/main" val="2869542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31</a:t>
            </a:fld>
            <a:endParaRPr lang="zh-CN" altLang="en-US"/>
          </a:p>
        </p:txBody>
      </p:sp>
    </p:spTree>
    <p:extLst>
      <p:ext uri="{BB962C8B-B14F-4D97-AF65-F5344CB8AC3E}">
        <p14:creationId xmlns:p14="http://schemas.microsoft.com/office/powerpoint/2010/main" val="41364988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32</a:t>
            </a:fld>
            <a:endParaRPr lang="zh-CN" altLang="en-US"/>
          </a:p>
        </p:txBody>
      </p:sp>
    </p:spTree>
    <p:extLst>
      <p:ext uri="{BB962C8B-B14F-4D97-AF65-F5344CB8AC3E}">
        <p14:creationId xmlns:p14="http://schemas.microsoft.com/office/powerpoint/2010/main" val="2046892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33</a:t>
            </a:fld>
            <a:endParaRPr lang="zh-CN" altLang="en-US"/>
          </a:p>
        </p:txBody>
      </p:sp>
    </p:spTree>
    <p:extLst>
      <p:ext uri="{BB962C8B-B14F-4D97-AF65-F5344CB8AC3E}">
        <p14:creationId xmlns:p14="http://schemas.microsoft.com/office/powerpoint/2010/main" val="35045777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34</a:t>
            </a:fld>
            <a:endParaRPr lang="zh-CN" altLang="en-US"/>
          </a:p>
        </p:txBody>
      </p:sp>
    </p:spTree>
    <p:extLst>
      <p:ext uri="{BB962C8B-B14F-4D97-AF65-F5344CB8AC3E}">
        <p14:creationId xmlns:p14="http://schemas.microsoft.com/office/powerpoint/2010/main" val="37881952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35</a:t>
            </a:fld>
            <a:endParaRPr lang="zh-CN" altLang="en-US"/>
          </a:p>
        </p:txBody>
      </p:sp>
    </p:spTree>
    <p:extLst>
      <p:ext uri="{BB962C8B-B14F-4D97-AF65-F5344CB8AC3E}">
        <p14:creationId xmlns:p14="http://schemas.microsoft.com/office/powerpoint/2010/main" val="9451006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36</a:t>
            </a:fld>
            <a:endParaRPr lang="zh-CN" altLang="en-US"/>
          </a:p>
        </p:txBody>
      </p:sp>
    </p:spTree>
    <p:extLst>
      <p:ext uri="{BB962C8B-B14F-4D97-AF65-F5344CB8AC3E}">
        <p14:creationId xmlns:p14="http://schemas.microsoft.com/office/powerpoint/2010/main" val="21283058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37</a:t>
            </a:fld>
            <a:endParaRPr lang="zh-CN" altLang="en-US"/>
          </a:p>
        </p:txBody>
      </p:sp>
    </p:spTree>
    <p:extLst>
      <p:ext uri="{BB962C8B-B14F-4D97-AF65-F5344CB8AC3E}">
        <p14:creationId xmlns:p14="http://schemas.microsoft.com/office/powerpoint/2010/main" val="21136767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5C85DC-5A6E-4E1C-8983-F0A5DA8EB4CA}"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12971607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39</a:t>
            </a:fld>
            <a:endParaRPr lang="zh-CN" altLang="en-US"/>
          </a:p>
        </p:txBody>
      </p:sp>
    </p:spTree>
    <p:extLst>
      <p:ext uri="{BB962C8B-B14F-4D97-AF65-F5344CB8AC3E}">
        <p14:creationId xmlns:p14="http://schemas.microsoft.com/office/powerpoint/2010/main" val="1314388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4</a:t>
            </a:fld>
            <a:endParaRPr lang="zh-CN" altLang="en-US"/>
          </a:p>
        </p:txBody>
      </p:sp>
    </p:spTree>
    <p:extLst>
      <p:ext uri="{BB962C8B-B14F-4D97-AF65-F5344CB8AC3E}">
        <p14:creationId xmlns:p14="http://schemas.microsoft.com/office/powerpoint/2010/main" val="1163428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5</a:t>
            </a:fld>
            <a:endParaRPr lang="zh-CN" altLang="en-US"/>
          </a:p>
        </p:txBody>
      </p:sp>
    </p:spTree>
    <p:extLst>
      <p:ext uri="{BB962C8B-B14F-4D97-AF65-F5344CB8AC3E}">
        <p14:creationId xmlns:p14="http://schemas.microsoft.com/office/powerpoint/2010/main" val="234071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6</a:t>
            </a:fld>
            <a:endParaRPr lang="zh-CN" altLang="en-US"/>
          </a:p>
        </p:txBody>
      </p:sp>
    </p:spTree>
    <p:extLst>
      <p:ext uri="{BB962C8B-B14F-4D97-AF65-F5344CB8AC3E}">
        <p14:creationId xmlns:p14="http://schemas.microsoft.com/office/powerpoint/2010/main" val="3262581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7</a:t>
            </a:fld>
            <a:endParaRPr lang="zh-CN" altLang="en-US"/>
          </a:p>
        </p:txBody>
      </p:sp>
    </p:spTree>
    <p:extLst>
      <p:ext uri="{BB962C8B-B14F-4D97-AF65-F5344CB8AC3E}">
        <p14:creationId xmlns:p14="http://schemas.microsoft.com/office/powerpoint/2010/main" val="801669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8</a:t>
            </a:fld>
            <a:endParaRPr lang="zh-CN" altLang="en-US"/>
          </a:p>
        </p:txBody>
      </p:sp>
    </p:spTree>
    <p:extLst>
      <p:ext uri="{BB962C8B-B14F-4D97-AF65-F5344CB8AC3E}">
        <p14:creationId xmlns:p14="http://schemas.microsoft.com/office/powerpoint/2010/main" val="494022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9</a:t>
            </a:fld>
            <a:endParaRPr lang="zh-CN" altLang="en-US"/>
          </a:p>
        </p:txBody>
      </p:sp>
    </p:spTree>
    <p:extLst>
      <p:ext uri="{BB962C8B-B14F-4D97-AF65-F5344CB8AC3E}">
        <p14:creationId xmlns:p14="http://schemas.microsoft.com/office/powerpoint/2010/main" val="4111877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22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62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144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239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689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473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246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36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062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352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5806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951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172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136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val="234145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val="3572486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534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18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49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27721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8.png"/><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29.JPG"/><Relationship Id="rId4" Type="http://schemas.openxmlformats.org/officeDocument/2006/relationships/image" Target="../media/image28.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文本框 43"/>
          <p:cNvSpPr txBox="1"/>
          <p:nvPr/>
        </p:nvSpPr>
        <p:spPr>
          <a:xfrm>
            <a:off x="757030" y="2538604"/>
            <a:ext cx="6493843" cy="830997"/>
          </a:xfrm>
          <a:prstGeom prst="rect">
            <a:avLst/>
          </a:prstGeom>
          <a:noFill/>
        </p:spPr>
        <p:txBody>
          <a:bodyPr wrap="square" rtlCol="0">
            <a:spAutoFit/>
          </a:bodyPr>
          <a:lstStyle/>
          <a:p>
            <a:r>
              <a:rPr lang="zh-CN" altLang="en-US" sz="4800" b="1">
                <a:solidFill>
                  <a:schemeClr val="accent5"/>
                </a:solidFill>
                <a:latin typeface="+mj-ea"/>
                <a:ea typeface="+mj-ea"/>
                <a:cs typeface="+mn-ea"/>
                <a:sym typeface="+mn-lt"/>
              </a:rPr>
              <a:t>简约</a:t>
            </a:r>
            <a:r>
              <a:rPr lang="zh-CN" altLang="en-US" sz="4800" b="1">
                <a:solidFill>
                  <a:schemeClr val="accent4"/>
                </a:solidFill>
                <a:latin typeface="+mj-ea"/>
                <a:ea typeface="+mj-ea"/>
                <a:cs typeface="+mn-ea"/>
                <a:sym typeface="+mn-lt"/>
              </a:rPr>
              <a:t>工作汇报</a:t>
            </a:r>
            <a:r>
              <a:rPr lang="en-US" altLang="zh-CN" sz="4800" b="1">
                <a:solidFill>
                  <a:schemeClr val="accent4"/>
                </a:solidFill>
                <a:latin typeface="+mj-ea"/>
                <a:ea typeface="+mj-ea"/>
                <a:cs typeface="+mn-ea"/>
                <a:sym typeface="+mn-lt"/>
              </a:rPr>
              <a:t>PPT</a:t>
            </a:r>
            <a:endParaRPr lang="zh-CN" altLang="en-US" sz="4800" b="1">
              <a:solidFill>
                <a:schemeClr val="accent4"/>
              </a:solidFill>
              <a:latin typeface="+mj-ea"/>
              <a:ea typeface="+mj-ea"/>
              <a:cs typeface="+mn-ea"/>
              <a:sym typeface="+mn-lt"/>
            </a:endParaRPr>
          </a:p>
        </p:txBody>
      </p:sp>
      <p:sp>
        <p:nvSpPr>
          <p:cNvPr id="47" name="矩形 46"/>
          <p:cNvSpPr/>
          <p:nvPr/>
        </p:nvSpPr>
        <p:spPr>
          <a:xfrm>
            <a:off x="773887" y="3873367"/>
            <a:ext cx="4997452" cy="738664"/>
          </a:xfrm>
          <a:prstGeom prst="rect">
            <a:avLst/>
          </a:prstGeom>
        </p:spPr>
        <p:txBody>
          <a:bodyPr wrap="square">
            <a:spAutoFit/>
          </a:bodyPr>
          <a:lstStyle/>
          <a:p>
            <a:pPr>
              <a:lnSpc>
                <a:spcPct val="150000"/>
              </a:lnSpc>
            </a:pPr>
            <a:r>
              <a:rPr lang="zh-CN" altLang="en-US" sz="1400">
                <a:solidFill>
                  <a:schemeClr val="bg1">
                    <a:lumMod val="50000"/>
                  </a:schemeClr>
                </a:solidFill>
                <a:cs typeface="+mn-ea"/>
                <a:sym typeface="+mn-lt"/>
              </a:rPr>
              <a:t>Please add your text content here, or copy your text, paste it here, and select only the text.</a:t>
            </a:r>
          </a:p>
        </p:txBody>
      </p:sp>
      <p:sp>
        <p:nvSpPr>
          <p:cNvPr id="48" name="矩形 47"/>
          <p:cNvSpPr/>
          <p:nvPr/>
        </p:nvSpPr>
        <p:spPr>
          <a:xfrm>
            <a:off x="735960" y="1572126"/>
            <a:ext cx="1686680" cy="1107996"/>
          </a:xfrm>
          <a:prstGeom prst="rect">
            <a:avLst/>
          </a:prstGeom>
        </p:spPr>
        <p:txBody>
          <a:bodyPr wrap="none">
            <a:spAutoFit/>
          </a:bodyPr>
          <a:lstStyle/>
          <a:p>
            <a:r>
              <a:rPr lang="en-US" altLang="zh-CN" sz="6600" spc="300" dirty="0" smtClean="0">
                <a:solidFill>
                  <a:schemeClr val="accent2"/>
                </a:solidFill>
                <a:latin typeface="Agency FB" panose="020B0503020202020204" pitchFamily="34" charset="0"/>
                <a:cs typeface="+mn-ea"/>
                <a:sym typeface="+mn-lt"/>
              </a:rPr>
              <a:t>20XX</a:t>
            </a:r>
            <a:endParaRPr lang="en-US" altLang="zh-CN" sz="6600" spc="300" dirty="0">
              <a:solidFill>
                <a:schemeClr val="accent2"/>
              </a:solidFill>
              <a:latin typeface="Agency FB" panose="020B0503020202020204" pitchFamily="34" charset="0"/>
              <a:cs typeface="+mn-ea"/>
              <a:sym typeface="+mn-lt"/>
            </a:endParaRPr>
          </a:p>
        </p:txBody>
      </p:sp>
      <p:cxnSp>
        <p:nvCxnSpPr>
          <p:cNvPr id="49" name="PA_直接连接符 48"/>
          <p:cNvCxnSpPr/>
          <p:nvPr>
            <p:custDataLst>
              <p:tags r:id="rId1"/>
            </p:custDataLst>
          </p:nvPr>
        </p:nvCxnSpPr>
        <p:spPr>
          <a:xfrm>
            <a:off x="885223" y="3621484"/>
            <a:ext cx="744225" cy="0"/>
          </a:xfrm>
          <a:prstGeom prst="line">
            <a:avLst/>
          </a:prstGeom>
          <a:ln w="38100"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rot="2700000">
            <a:off x="7330114" y="4141122"/>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0629995" y="3383301"/>
            <a:ext cx="667617" cy="66761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9102569" y="1507056"/>
            <a:ext cx="668407" cy="66840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6761632" y="1338839"/>
            <a:ext cx="2038344" cy="2038344"/>
            <a:chOff x="3700440" y="1274408"/>
            <a:chExt cx="1646508" cy="1646508"/>
          </a:xfrm>
        </p:grpSpPr>
        <p:sp>
          <p:nvSpPr>
            <p:cNvPr id="24" name="圆角矩形 23"/>
            <p:cNvSpPr/>
            <p:nvPr/>
          </p:nvSpPr>
          <p:spPr>
            <a:xfrm rot="2700000">
              <a:off x="3700440" y="1274408"/>
              <a:ext cx="1646508" cy="1646508"/>
            </a:xfrm>
            <a:prstGeom prst="roundRect">
              <a:avLst>
                <a:gd name="adj" fmla="val 6887"/>
              </a:avLst>
            </a:prstGeom>
            <a:solidFill>
              <a:schemeClr val="accent4"/>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7" y="1368844"/>
              <a:ext cx="1457637" cy="1457637"/>
            </a:xfrm>
            <a:prstGeom prst="roundRect">
              <a:avLst>
                <a:gd name="adj" fmla="val 6887"/>
              </a:avLst>
            </a:prstGeom>
            <a:blipFill dpi="0" rotWithShape="0">
              <a:blip r:embed="rId5" cstate="email">
                <a:extLst>
                  <a:ext uri="{28A0092B-C50C-407E-A947-70E740481C1C}">
                    <a14:useLocalDpi xmlns:a14="http://schemas.microsoft.com/office/drawing/2010/main"/>
                  </a:ext>
                </a:extLst>
              </a:blip>
              <a:srcRect/>
              <a:stretch>
                <a:fillRect/>
              </a:stretch>
            </a:blipFill>
            <a:ln w="12700">
              <a:noFill/>
            </a:ln>
            <a:effectLst>
              <a:innerShdw blurRad="1143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6331371" y="3269515"/>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6536832" y="4070082"/>
            <a:ext cx="1018499" cy="1018499"/>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9571606" y="4292975"/>
            <a:ext cx="1323931" cy="1323933"/>
            <a:chOff x="6761060" y="1478670"/>
            <a:chExt cx="1494169" cy="1494170"/>
          </a:xfrm>
        </p:grpSpPr>
        <p:grpSp>
          <p:nvGrpSpPr>
            <p:cNvPr id="16" name="组合 15"/>
            <p:cNvGrpSpPr/>
            <p:nvPr/>
          </p:nvGrpSpPr>
          <p:grpSpPr>
            <a:xfrm>
              <a:off x="6761060" y="1478670"/>
              <a:ext cx="1494169"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7" y="1368845"/>
                <a:ext cx="1457637" cy="145763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6983066" y="1984605"/>
              <a:ext cx="105016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9560190" y="2083344"/>
            <a:ext cx="1323931" cy="1323933"/>
            <a:chOff x="8133152" y="2838412"/>
            <a:chExt cx="1494170" cy="1494170"/>
          </a:xfrm>
        </p:grpSpPr>
        <p:grpSp>
          <p:nvGrpSpPr>
            <p:cNvPr id="17" name="组合 16"/>
            <p:cNvGrpSpPr/>
            <p:nvPr/>
          </p:nvGrpSpPr>
          <p:grpSpPr>
            <a:xfrm>
              <a:off x="8133152" y="2838412"/>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480829" y="3307198"/>
              <a:ext cx="811357"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8434487" y="3195347"/>
            <a:ext cx="1323931" cy="1323933"/>
            <a:chOff x="6863077" y="4177242"/>
            <a:chExt cx="1494171" cy="1494170"/>
          </a:xfrm>
        </p:grpSpPr>
        <p:grpSp>
          <p:nvGrpSpPr>
            <p:cNvPr id="20" name="组合 19"/>
            <p:cNvGrpSpPr/>
            <p:nvPr/>
          </p:nvGrpSpPr>
          <p:grpSpPr>
            <a:xfrm>
              <a:off x="6863077" y="4177242"/>
              <a:ext cx="1494171"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15589" y="4671660"/>
              <a:ext cx="78914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任意多边形 39"/>
          <p:cNvSpPr/>
          <p:nvPr/>
        </p:nvSpPr>
        <p:spPr>
          <a:xfrm rot="2700000">
            <a:off x="10621685" y="3642912"/>
            <a:ext cx="695603" cy="6956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3"/>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PA_任意多边形 45"/>
          <p:cNvSpPr/>
          <p:nvPr>
            <p:custDataLst>
              <p:tags r:id="rId2"/>
            </p:custDataLst>
          </p:nvPr>
        </p:nvSpPr>
        <p:spPr>
          <a:xfrm rot="2700000">
            <a:off x="9074173" y="1122293"/>
            <a:ext cx="725203" cy="7252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4570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1+#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1+#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1+#ppt_w/2"/>
                                          </p:val>
                                        </p:tav>
                                        <p:tav tm="100000">
                                          <p:val>
                                            <p:strVal val="#ppt_x"/>
                                          </p:val>
                                        </p:tav>
                                      </p:tavLst>
                                    </p:anim>
                                    <p:anim calcmode="lin" valueType="num">
                                      <p:cBhvr additive="base">
                                        <p:cTn id="20" dur="10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1+#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1000" fill="hold"/>
                                        <p:tgtEl>
                                          <p:spTgt spid="46"/>
                                        </p:tgtEl>
                                        <p:attrNameLst>
                                          <p:attrName>ppt_x</p:attrName>
                                        </p:attrNameLst>
                                      </p:cBhvr>
                                      <p:tavLst>
                                        <p:tav tm="0">
                                          <p:val>
                                            <p:strVal val="1+#ppt_w/2"/>
                                          </p:val>
                                        </p:tav>
                                        <p:tav tm="100000">
                                          <p:val>
                                            <p:strVal val="#ppt_x"/>
                                          </p:val>
                                        </p:tav>
                                      </p:tavLst>
                                    </p:anim>
                                    <p:anim calcmode="lin" valueType="num">
                                      <p:cBhvr additive="base">
                                        <p:cTn id="32" dur="10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1+#ppt_w/2"/>
                                          </p:val>
                                        </p:tav>
                                        <p:tav tm="100000">
                                          <p:val>
                                            <p:strVal val="#ppt_x"/>
                                          </p:val>
                                        </p:tav>
                                      </p:tavLst>
                                    </p:anim>
                                    <p:anim calcmode="lin" valueType="num">
                                      <p:cBhvr additive="base">
                                        <p:cTn id="36" dur="10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1000" fill="hold"/>
                                        <p:tgtEl>
                                          <p:spTgt spid="38"/>
                                        </p:tgtEl>
                                        <p:attrNameLst>
                                          <p:attrName>ppt_x</p:attrName>
                                        </p:attrNameLst>
                                      </p:cBhvr>
                                      <p:tavLst>
                                        <p:tav tm="0">
                                          <p:val>
                                            <p:strVal val="1+#ppt_w/2"/>
                                          </p:val>
                                        </p:tav>
                                        <p:tav tm="100000">
                                          <p:val>
                                            <p:strVal val="#ppt_x"/>
                                          </p:val>
                                        </p:tav>
                                      </p:tavLst>
                                    </p:anim>
                                    <p:anim calcmode="lin" valueType="num">
                                      <p:cBhvr additive="base">
                                        <p:cTn id="44" dur="10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1+#ppt_w/2"/>
                                          </p:val>
                                        </p:tav>
                                        <p:tav tm="100000">
                                          <p:val>
                                            <p:strVal val="#ppt_x"/>
                                          </p:val>
                                        </p:tav>
                                      </p:tavLst>
                                    </p:anim>
                                    <p:anim calcmode="lin" valueType="num">
                                      <p:cBhvr additive="base">
                                        <p:cTn id="48" dur="1000" fill="hold"/>
                                        <p:tgtEl>
                                          <p:spTgt spid="40"/>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45" presetClass="entr" presetSubtype="0" fill="hold" grpId="0" nodeType="afterEffect">
                                  <p:stCondLst>
                                    <p:cond delay="0"/>
                                  </p:stCondLst>
                                  <p:iterate type="lt">
                                    <p:tmPct val="20000"/>
                                  </p:iterate>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ppt_w</p:attrName>
                                        </p:attrNameLst>
                                      </p:cBhvr>
                                      <p:tavLst>
                                        <p:tav tm="0" fmla="#ppt_w*sin(2.5*pi*$)">
                                          <p:val>
                                            <p:fltVal val="0"/>
                                          </p:val>
                                        </p:tav>
                                        <p:tav tm="100000">
                                          <p:val>
                                            <p:fltVal val="1"/>
                                          </p:val>
                                        </p:tav>
                                      </p:tavLst>
                                    </p:anim>
                                    <p:anim calcmode="lin" valueType="num">
                                      <p:cBhvr>
                                        <p:cTn id="54" dur="500" fill="hold"/>
                                        <p:tgtEl>
                                          <p:spTgt spid="48"/>
                                        </p:tgtEl>
                                        <p:attrNameLst>
                                          <p:attrName>ppt_h</p:attrName>
                                        </p:attrNameLst>
                                      </p:cBhvr>
                                      <p:tavLst>
                                        <p:tav tm="0">
                                          <p:val>
                                            <p:strVal val="#ppt_h"/>
                                          </p:val>
                                        </p:tav>
                                        <p:tav tm="100000">
                                          <p:val>
                                            <p:strVal val="#ppt_h"/>
                                          </p:val>
                                        </p:tav>
                                      </p:tavLst>
                                    </p:anim>
                                  </p:childTnLst>
                                </p:cTn>
                              </p:par>
                            </p:childTnLst>
                          </p:cTn>
                        </p:par>
                        <p:par>
                          <p:cTn id="55" fill="hold">
                            <p:stCondLst>
                              <p:cond delay="4300"/>
                            </p:stCondLst>
                            <p:childTnLst>
                              <p:par>
                                <p:cTn id="56" presetID="45" presetClass="entr" presetSubtype="0" fill="hold" grpId="0" nodeType="afterEffect">
                                  <p:stCondLst>
                                    <p:cond delay="100"/>
                                  </p:stCondLst>
                                  <p:iterate type="lt">
                                    <p:tmPct val="15000"/>
                                  </p:iterate>
                                  <p:childTnLst>
                                    <p:set>
                                      <p:cBhvr>
                                        <p:cTn id="57" dur="1" fill="hold">
                                          <p:stCondLst>
                                            <p:cond delay="0"/>
                                          </p:stCondLst>
                                        </p:cTn>
                                        <p:tgtEl>
                                          <p:spTgt spid="44"/>
                                        </p:tgtEl>
                                        <p:attrNameLst>
                                          <p:attrName>style.visibility</p:attrName>
                                        </p:attrNameLst>
                                      </p:cBhvr>
                                      <p:to>
                                        <p:strVal val="visible"/>
                                      </p:to>
                                    </p:set>
                                    <p:animEffect transition="in" filter="fade">
                                      <p:cBhvr>
                                        <p:cTn id="58" dur="750"/>
                                        <p:tgtEl>
                                          <p:spTgt spid="44"/>
                                        </p:tgtEl>
                                      </p:cBhvr>
                                    </p:animEffect>
                                    <p:anim calcmode="lin" valueType="num">
                                      <p:cBhvr>
                                        <p:cTn id="59" dur="750" fill="hold"/>
                                        <p:tgtEl>
                                          <p:spTgt spid="44"/>
                                        </p:tgtEl>
                                        <p:attrNameLst>
                                          <p:attrName>ppt_w</p:attrName>
                                        </p:attrNameLst>
                                      </p:cBhvr>
                                      <p:tavLst>
                                        <p:tav tm="0" fmla="#ppt_w*sin(2.5*pi*$)">
                                          <p:val>
                                            <p:fltVal val="0"/>
                                          </p:val>
                                        </p:tav>
                                        <p:tav tm="100000">
                                          <p:val>
                                            <p:fltVal val="1"/>
                                          </p:val>
                                        </p:tav>
                                      </p:tavLst>
                                    </p:anim>
                                    <p:anim calcmode="lin" valueType="num">
                                      <p:cBhvr>
                                        <p:cTn id="60" dur="750" fill="hold"/>
                                        <p:tgtEl>
                                          <p:spTgt spid="44"/>
                                        </p:tgtEl>
                                        <p:attrNameLst>
                                          <p:attrName>ppt_h</p:attrName>
                                        </p:attrNameLst>
                                      </p:cBhvr>
                                      <p:tavLst>
                                        <p:tav tm="0">
                                          <p:val>
                                            <p:strVal val="#ppt_h"/>
                                          </p:val>
                                        </p:tav>
                                        <p:tav tm="100000">
                                          <p:val>
                                            <p:strVal val="#ppt_h"/>
                                          </p:val>
                                        </p:tav>
                                      </p:tavLst>
                                    </p:anim>
                                  </p:childTnLst>
                                </p:cTn>
                              </p:par>
                              <p:par>
                                <p:cTn id="61" presetID="6" presetClass="emph" presetSubtype="0" fill="hold" grpId="1" nodeType="withEffect">
                                  <p:stCondLst>
                                    <p:cond delay="0"/>
                                  </p:stCondLst>
                                  <p:iterate type="lt">
                                    <p:tmPct val="0"/>
                                  </p:iterate>
                                  <p:childTnLst>
                                    <p:animScale>
                                      <p:cBhvr>
                                        <p:cTn id="62" dur="100" fill="hold"/>
                                        <p:tgtEl>
                                          <p:spTgt spid="44"/>
                                        </p:tgtEl>
                                      </p:cBhvr>
                                      <p:by x="500000" y="500000"/>
                                    </p:animScale>
                                  </p:childTnLst>
                                </p:cTn>
                              </p:par>
                              <p:par>
                                <p:cTn id="63" presetID="6" presetClass="emph" presetSubtype="0" fill="hold" grpId="2" nodeType="withEffect">
                                  <p:stCondLst>
                                    <p:cond delay="100"/>
                                  </p:stCondLst>
                                  <p:iterate type="lt">
                                    <p:tmPct val="15000"/>
                                  </p:iterate>
                                  <p:childTnLst>
                                    <p:animScale>
                                      <p:cBhvr>
                                        <p:cTn id="64" dur="750" fill="hold"/>
                                        <p:tgtEl>
                                          <p:spTgt spid="44"/>
                                        </p:tgtEl>
                                      </p:cBhvr>
                                      <p:by x="20000" y="20000"/>
                                    </p:animScale>
                                  </p:childTnLst>
                                </p:cTn>
                              </p:par>
                              <p:par>
                                <p:cTn id="65" presetID="2" presetClass="entr" presetSubtype="8" decel="100000" fill="hold" nodeType="withEffect">
                                  <p:stCondLst>
                                    <p:cond delay="1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1000" fill="hold"/>
                                        <p:tgtEl>
                                          <p:spTgt spid="49"/>
                                        </p:tgtEl>
                                        <p:attrNameLst>
                                          <p:attrName>ppt_x</p:attrName>
                                        </p:attrNameLst>
                                      </p:cBhvr>
                                      <p:tavLst>
                                        <p:tav tm="0">
                                          <p:val>
                                            <p:strVal val="0-#ppt_w/2"/>
                                          </p:val>
                                        </p:tav>
                                        <p:tav tm="100000">
                                          <p:val>
                                            <p:strVal val="#ppt_x"/>
                                          </p:val>
                                        </p:tav>
                                      </p:tavLst>
                                    </p:anim>
                                    <p:anim calcmode="lin" valueType="num">
                                      <p:cBhvr additive="base">
                                        <p:cTn id="68" dur="1000" fill="hold"/>
                                        <p:tgtEl>
                                          <p:spTgt spid="49"/>
                                        </p:tgtEl>
                                        <p:attrNameLst>
                                          <p:attrName>ppt_y</p:attrName>
                                        </p:attrNameLst>
                                      </p:cBhvr>
                                      <p:tavLst>
                                        <p:tav tm="0">
                                          <p:val>
                                            <p:strVal val="#ppt_y"/>
                                          </p:val>
                                        </p:tav>
                                        <p:tav tm="100000">
                                          <p:val>
                                            <p:strVal val="#ppt_y"/>
                                          </p:val>
                                        </p:tav>
                                      </p:tavLst>
                                    </p:anim>
                                  </p:childTnLst>
                                </p:cTn>
                              </p:par>
                            </p:childTnLst>
                          </p:cTn>
                        </p:par>
                        <p:par>
                          <p:cTn id="69" fill="hold">
                            <p:stCondLst>
                              <p:cond delay="6050"/>
                            </p:stCondLst>
                            <p:childTnLst>
                              <p:par>
                                <p:cTn id="70" presetID="10"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4" grpId="2"/>
      <p:bldP spid="47" grpId="0"/>
      <p:bldP spid="48" grpId="0"/>
      <p:bldP spid="37" grpId="0" animBg="1"/>
      <p:bldP spid="38" grpId="0" animBg="1"/>
      <p:bldP spid="35" grpId="0" animBg="1"/>
      <p:bldP spid="36" grpId="0" animBg="1"/>
      <p:bldP spid="43" grpId="0" animBg="1"/>
      <p:bldP spid="40" grpId="0" animBg="1"/>
      <p:bldP spid="4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1496601" y="3678266"/>
            <a:ext cx="2157958" cy="2157958"/>
          </a:xfrm>
          <a:prstGeom prst="ellipse">
            <a:avLst/>
          </a:prstGeom>
          <a:blipFill>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4893175" y="3678266"/>
            <a:ext cx="2157958" cy="2157958"/>
          </a:xfrm>
          <a:prstGeom prst="ellipse">
            <a:avLst/>
          </a:prstGeom>
          <a:blipFill>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椭圆 51"/>
          <p:cNvSpPr/>
          <p:nvPr/>
        </p:nvSpPr>
        <p:spPr>
          <a:xfrm>
            <a:off x="8368466" y="3678266"/>
            <a:ext cx="2157958" cy="2157958"/>
          </a:xfrm>
          <a:prstGeom prst="ellipse">
            <a:avLst/>
          </a:prstGeom>
          <a:blipFill>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组合 27"/>
          <p:cNvGrpSpPr/>
          <p:nvPr/>
        </p:nvGrpSpPr>
        <p:grpSpPr>
          <a:xfrm>
            <a:off x="1292319" y="1981918"/>
            <a:ext cx="2613644" cy="1499494"/>
            <a:chOff x="1196502" y="952384"/>
            <a:chExt cx="3035030" cy="1741251"/>
          </a:xfrm>
        </p:grpSpPr>
        <p:sp>
          <p:nvSpPr>
            <p:cNvPr id="29" name="圆角矩形标注 28"/>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a:off x="1493920" y="1201677"/>
              <a:ext cx="2581876" cy="1245336"/>
              <a:chOff x="2544306" y="2292143"/>
              <a:chExt cx="2769778" cy="1245336"/>
            </a:xfrm>
          </p:grpSpPr>
          <p:sp>
            <p:nvSpPr>
              <p:cNvPr id="31" name="矩形 30"/>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32" name="矩形 31"/>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0" name="组合 39"/>
          <p:cNvGrpSpPr/>
          <p:nvPr/>
        </p:nvGrpSpPr>
        <p:grpSpPr>
          <a:xfrm>
            <a:off x="4704690" y="1981918"/>
            <a:ext cx="2613644" cy="1499494"/>
            <a:chOff x="1196502" y="952384"/>
            <a:chExt cx="3035030" cy="1741251"/>
          </a:xfrm>
        </p:grpSpPr>
        <p:sp>
          <p:nvSpPr>
            <p:cNvPr id="41" name="圆角矩形标注 40"/>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1493920" y="1201677"/>
              <a:ext cx="2581876" cy="1245336"/>
              <a:chOff x="2544306" y="2292143"/>
              <a:chExt cx="2769778" cy="1245336"/>
            </a:xfrm>
          </p:grpSpPr>
          <p:sp>
            <p:nvSpPr>
              <p:cNvPr id="43" name="矩形 42"/>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4" name="矩形 43"/>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5" name="组合 44"/>
          <p:cNvGrpSpPr/>
          <p:nvPr/>
        </p:nvGrpSpPr>
        <p:grpSpPr>
          <a:xfrm>
            <a:off x="8117061" y="1981918"/>
            <a:ext cx="2613644" cy="1499494"/>
            <a:chOff x="1196502" y="952384"/>
            <a:chExt cx="3035030" cy="1741251"/>
          </a:xfrm>
        </p:grpSpPr>
        <p:sp>
          <p:nvSpPr>
            <p:cNvPr id="46" name="圆角矩形标注 45"/>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7" name="组合 46"/>
            <p:cNvGrpSpPr/>
            <p:nvPr/>
          </p:nvGrpSpPr>
          <p:grpSpPr>
            <a:xfrm>
              <a:off x="1493920" y="1201677"/>
              <a:ext cx="2581876" cy="1245336"/>
              <a:chOff x="2544306" y="2292143"/>
              <a:chExt cx="2769778" cy="1245336"/>
            </a:xfrm>
          </p:grpSpPr>
          <p:sp>
            <p:nvSpPr>
              <p:cNvPr id="48" name="矩形 47"/>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9" name="矩形 48"/>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6872696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14:presetBounceEnd="64000">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14:bounceEnd="64000">
                                          <p:cBhvr additive="base">
                                            <p:cTn id="21" dur="1500" fill="hold"/>
                                            <p:tgtEl>
                                              <p:spTgt spid="28"/>
                                            </p:tgtEl>
                                            <p:attrNameLst>
                                              <p:attrName>ppt_x</p:attrName>
                                            </p:attrNameLst>
                                          </p:cBhvr>
                                          <p:tavLst>
                                            <p:tav tm="0">
                                              <p:val>
                                                <p:strVal val="#ppt_x"/>
                                              </p:val>
                                            </p:tav>
                                            <p:tav tm="100000">
                                              <p:val>
                                                <p:strVal val="#ppt_x"/>
                                              </p:val>
                                            </p:tav>
                                          </p:tavLst>
                                        </p:anim>
                                        <p:anim calcmode="lin" valueType="num" p14:bounceEnd="64000">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14:presetBounceEnd="64000">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14:bounceEnd="64000">
                                          <p:cBhvr additive="base">
                                            <p:cTn id="25" dur="1500" fill="hold"/>
                                            <p:tgtEl>
                                              <p:spTgt spid="50"/>
                                            </p:tgtEl>
                                            <p:attrNameLst>
                                              <p:attrName>ppt_x</p:attrName>
                                            </p:attrNameLst>
                                          </p:cBhvr>
                                          <p:tavLst>
                                            <p:tav tm="0">
                                              <p:val>
                                                <p:strVal val="#ppt_x"/>
                                              </p:val>
                                            </p:tav>
                                            <p:tav tm="100000">
                                              <p:val>
                                                <p:strVal val="#ppt_x"/>
                                              </p:val>
                                            </p:tav>
                                          </p:tavLst>
                                        </p:anim>
                                        <p:anim calcmode="lin" valueType="num" p14:bounceEnd="64000">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14:presetBounceEnd="64000">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14:bounceEnd="64000">
                                          <p:cBhvr additive="base">
                                            <p:cTn id="30" dur="1500" fill="hold"/>
                                            <p:tgtEl>
                                              <p:spTgt spid="40"/>
                                            </p:tgtEl>
                                            <p:attrNameLst>
                                              <p:attrName>ppt_x</p:attrName>
                                            </p:attrNameLst>
                                          </p:cBhvr>
                                          <p:tavLst>
                                            <p:tav tm="0">
                                              <p:val>
                                                <p:strVal val="#ppt_x"/>
                                              </p:val>
                                            </p:tav>
                                            <p:tav tm="100000">
                                              <p:val>
                                                <p:strVal val="#ppt_x"/>
                                              </p:val>
                                            </p:tav>
                                          </p:tavLst>
                                        </p:anim>
                                        <p:anim calcmode="lin" valueType="num" p14:bounceEnd="64000">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14:presetBounceEnd="64000">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14:bounceEnd="64000">
                                          <p:cBhvr additive="base">
                                            <p:cTn id="34" dur="1500" fill="hold"/>
                                            <p:tgtEl>
                                              <p:spTgt spid="51"/>
                                            </p:tgtEl>
                                            <p:attrNameLst>
                                              <p:attrName>ppt_x</p:attrName>
                                            </p:attrNameLst>
                                          </p:cBhvr>
                                          <p:tavLst>
                                            <p:tav tm="0">
                                              <p:val>
                                                <p:strVal val="#ppt_x"/>
                                              </p:val>
                                            </p:tav>
                                            <p:tav tm="100000">
                                              <p:val>
                                                <p:strVal val="#ppt_x"/>
                                              </p:val>
                                            </p:tav>
                                          </p:tavLst>
                                        </p:anim>
                                        <p:anim calcmode="lin" valueType="num" p14:bounceEnd="64000">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14:presetBounceEnd="64000">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64000">
                                          <p:cBhvr additive="base">
                                            <p:cTn id="39" dur="1500" fill="hold"/>
                                            <p:tgtEl>
                                              <p:spTgt spid="45"/>
                                            </p:tgtEl>
                                            <p:attrNameLst>
                                              <p:attrName>ppt_x</p:attrName>
                                            </p:attrNameLst>
                                          </p:cBhvr>
                                          <p:tavLst>
                                            <p:tav tm="0">
                                              <p:val>
                                                <p:strVal val="#ppt_x"/>
                                              </p:val>
                                            </p:tav>
                                            <p:tav tm="100000">
                                              <p:val>
                                                <p:strVal val="#ppt_x"/>
                                              </p:val>
                                            </p:tav>
                                          </p:tavLst>
                                        </p:anim>
                                        <p:anim calcmode="lin" valueType="num" p14:bounceEnd="64000">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14:presetBounceEnd="64000">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14:bounceEnd="64000">
                                          <p:cBhvr additive="base">
                                            <p:cTn id="43" dur="1500" fill="hold"/>
                                            <p:tgtEl>
                                              <p:spTgt spid="52"/>
                                            </p:tgtEl>
                                            <p:attrNameLst>
                                              <p:attrName>ppt_x</p:attrName>
                                            </p:attrNameLst>
                                          </p:cBhvr>
                                          <p:tavLst>
                                            <p:tav tm="0">
                                              <p:val>
                                                <p:strVal val="#ppt_x"/>
                                              </p:val>
                                            </p:tav>
                                            <p:tav tm="100000">
                                              <p:val>
                                                <p:strVal val="#ppt_x"/>
                                              </p:val>
                                            </p:tav>
                                          </p:tavLst>
                                        </p:anim>
                                        <p:anim calcmode="lin" valueType="num" p14:bounceEnd="64000">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1500" fill="hold"/>
                                            <p:tgtEl>
                                              <p:spTgt spid="28"/>
                                            </p:tgtEl>
                                            <p:attrNameLst>
                                              <p:attrName>ppt_x</p:attrName>
                                            </p:attrNameLst>
                                          </p:cBhvr>
                                          <p:tavLst>
                                            <p:tav tm="0">
                                              <p:val>
                                                <p:strVal val="#ppt_x"/>
                                              </p:val>
                                            </p:tav>
                                            <p:tav tm="100000">
                                              <p:val>
                                                <p:strVal val="#ppt_x"/>
                                              </p:val>
                                            </p:tav>
                                          </p:tavLst>
                                        </p:anim>
                                        <p:anim calcmode="lin" valueType="num">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1500" fill="hold"/>
                                            <p:tgtEl>
                                              <p:spTgt spid="40"/>
                                            </p:tgtEl>
                                            <p:attrNameLst>
                                              <p:attrName>ppt_x</p:attrName>
                                            </p:attrNameLst>
                                          </p:cBhvr>
                                          <p:tavLst>
                                            <p:tav tm="0">
                                              <p:val>
                                                <p:strVal val="#ppt_x"/>
                                              </p:val>
                                            </p:tav>
                                            <p:tav tm="100000">
                                              <p:val>
                                                <p:strVal val="#ppt_x"/>
                                              </p:val>
                                            </p:tav>
                                          </p:tavLst>
                                        </p:anim>
                                        <p:anim calcmode="lin" valueType="num">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1500" fill="hold"/>
                                            <p:tgtEl>
                                              <p:spTgt spid="51"/>
                                            </p:tgtEl>
                                            <p:attrNameLst>
                                              <p:attrName>ppt_x</p:attrName>
                                            </p:attrNameLst>
                                          </p:cBhvr>
                                          <p:tavLst>
                                            <p:tav tm="0">
                                              <p:val>
                                                <p:strVal val="#ppt_x"/>
                                              </p:val>
                                            </p:tav>
                                            <p:tav tm="100000">
                                              <p:val>
                                                <p:strVal val="#ppt_x"/>
                                              </p:val>
                                            </p:tav>
                                          </p:tavLst>
                                        </p:anim>
                                        <p:anim calcmode="lin" valueType="num">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1500" fill="hold"/>
                                            <p:tgtEl>
                                              <p:spTgt spid="45"/>
                                            </p:tgtEl>
                                            <p:attrNameLst>
                                              <p:attrName>ppt_x</p:attrName>
                                            </p:attrNameLst>
                                          </p:cBhvr>
                                          <p:tavLst>
                                            <p:tav tm="0">
                                              <p:val>
                                                <p:strVal val="#ppt_x"/>
                                              </p:val>
                                            </p:tav>
                                            <p:tav tm="100000">
                                              <p:val>
                                                <p:strVal val="#ppt_x"/>
                                              </p:val>
                                            </p:tav>
                                          </p:tavLst>
                                        </p:anim>
                                        <p:anim calcmode="lin" valueType="num">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1500" fill="hold"/>
                                            <p:tgtEl>
                                              <p:spTgt spid="52"/>
                                            </p:tgtEl>
                                            <p:attrNameLst>
                                              <p:attrName>ppt_x</p:attrName>
                                            </p:attrNameLst>
                                          </p:cBhvr>
                                          <p:tavLst>
                                            <p:tav tm="0">
                                              <p:val>
                                                <p:strVal val="#ppt_x"/>
                                              </p:val>
                                            </p:tav>
                                            <p:tav tm="100000">
                                              <p:val>
                                                <p:strVal val="#ppt_x"/>
                                              </p:val>
                                            </p:tav>
                                          </p:tavLst>
                                        </p:anim>
                                        <p:anim calcmode="lin" valueType="num">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已完成工作情况</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868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ṣļîḑé-Freeform: Shape 1"/>
          <p:cNvSpPr/>
          <p:nvPr/>
        </p:nvSpPr>
        <p:spPr>
          <a:xfrm>
            <a:off x="0" y="0"/>
            <a:ext cx="6008095" cy="6858000"/>
          </a:xfrm>
          <a:custGeom>
            <a:avLst/>
            <a:gdLst>
              <a:gd name="connsiteX0" fmla="*/ 0 w 6008095"/>
              <a:gd name="connsiteY0" fmla="*/ 0 h 6858000"/>
              <a:gd name="connsiteX1" fmla="*/ 5486400 w 6008095"/>
              <a:gd name="connsiteY1" fmla="*/ 0 h 6858000"/>
              <a:gd name="connsiteX2" fmla="*/ 5486400 w 6008095"/>
              <a:gd name="connsiteY2" fmla="*/ 2910632 h 6858000"/>
              <a:gd name="connsiteX3" fmla="*/ 5504569 w 6008095"/>
              <a:gd name="connsiteY3" fmla="*/ 2925475 h 6858000"/>
              <a:gd name="connsiteX4" fmla="*/ 6008095 w 6008095"/>
              <a:gd name="connsiteY4" fmla="*/ 3429001 h 6858000"/>
              <a:gd name="connsiteX5" fmla="*/ 5504569 w 6008095"/>
              <a:gd name="connsiteY5" fmla="*/ 3932527 h 6858000"/>
              <a:gd name="connsiteX6" fmla="*/ 5486400 w 6008095"/>
              <a:gd name="connsiteY6" fmla="*/ 3947370 h 6858000"/>
              <a:gd name="connsiteX7" fmla="*/ 5486400 w 6008095"/>
              <a:gd name="connsiteY7" fmla="*/ 6858000 h 6858000"/>
              <a:gd name="connsiteX8" fmla="*/ 0 w 6008095"/>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8095" h="6858000">
                <a:moveTo>
                  <a:pt x="0" y="0"/>
                </a:moveTo>
                <a:lnTo>
                  <a:pt x="5486400" y="0"/>
                </a:lnTo>
                <a:lnTo>
                  <a:pt x="5486400" y="2910632"/>
                </a:lnTo>
                <a:lnTo>
                  <a:pt x="5504569" y="2925475"/>
                </a:lnTo>
                <a:cubicBezTo>
                  <a:pt x="6008095" y="3429001"/>
                  <a:pt x="6008095" y="3429001"/>
                  <a:pt x="6008095" y="3429001"/>
                </a:cubicBezTo>
                <a:cubicBezTo>
                  <a:pt x="5504569" y="3932527"/>
                  <a:pt x="5504569" y="3932527"/>
                  <a:pt x="5504569" y="3932527"/>
                </a:cubicBezTo>
                <a:lnTo>
                  <a:pt x="5486400" y="3947370"/>
                </a:lnTo>
                <a:lnTo>
                  <a:pt x="5486400" y="6858000"/>
                </a:lnTo>
                <a:lnTo>
                  <a:pt x="0" y="6858000"/>
                </a:lnTo>
                <a:close/>
              </a:path>
            </a:pathLst>
          </a:cu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6008095" y="1881543"/>
            <a:ext cx="5378896" cy="2901875"/>
            <a:chOff x="6008095" y="1881543"/>
            <a:chExt cx="5378896" cy="2901875"/>
          </a:xfrm>
        </p:grpSpPr>
        <p:sp>
          <p:nvSpPr>
            <p:cNvPr id="19" name="PA_文本框 18"/>
            <p:cNvSpPr txBox="1"/>
            <p:nvPr>
              <p:custDataLst>
                <p:tags r:id="rId2"/>
              </p:custDataLst>
            </p:nvPr>
          </p:nvSpPr>
          <p:spPr>
            <a:xfrm>
              <a:off x="6008095" y="1881543"/>
              <a:ext cx="403350" cy="305395"/>
            </a:xfrm>
            <a:custGeom>
              <a:avLst/>
              <a:gdLst/>
              <a:ahLst/>
              <a:cxnLst/>
              <a:rect l="l" t="t" r="r" b="b"/>
              <a:pathLst>
                <a:path w="403350" h="305395">
                  <a:moveTo>
                    <a:pt x="374451" y="0"/>
                  </a:moveTo>
                  <a:cubicBezTo>
                    <a:pt x="380801" y="0"/>
                    <a:pt x="386159" y="297"/>
                    <a:pt x="390525" y="893"/>
                  </a:cubicBezTo>
                  <a:cubicBezTo>
                    <a:pt x="394890" y="1488"/>
                    <a:pt x="398065" y="2480"/>
                    <a:pt x="400050" y="3869"/>
                  </a:cubicBezTo>
                  <a:cubicBezTo>
                    <a:pt x="402034" y="5258"/>
                    <a:pt x="403125" y="7143"/>
                    <a:pt x="403324" y="9525"/>
                  </a:cubicBezTo>
                  <a:cubicBezTo>
                    <a:pt x="403522" y="11906"/>
                    <a:pt x="402629" y="14684"/>
                    <a:pt x="400645" y="17859"/>
                  </a:cubicBezTo>
                  <a:lnTo>
                    <a:pt x="322659" y="181570"/>
                  </a:lnTo>
                  <a:lnTo>
                    <a:pt x="322659" y="256579"/>
                  </a:lnTo>
                  <a:cubicBezTo>
                    <a:pt x="322659" y="266898"/>
                    <a:pt x="321568" y="275232"/>
                    <a:pt x="319385" y="281582"/>
                  </a:cubicBezTo>
                  <a:cubicBezTo>
                    <a:pt x="317202" y="287932"/>
                    <a:pt x="313829" y="292893"/>
                    <a:pt x="309265" y="296465"/>
                  </a:cubicBezTo>
                  <a:cubicBezTo>
                    <a:pt x="304700" y="300037"/>
                    <a:pt x="298946" y="302418"/>
                    <a:pt x="292001" y="303609"/>
                  </a:cubicBezTo>
                  <a:cubicBezTo>
                    <a:pt x="285055" y="304800"/>
                    <a:pt x="276820" y="305395"/>
                    <a:pt x="267295" y="305395"/>
                  </a:cubicBezTo>
                  <a:cubicBezTo>
                    <a:pt x="257770" y="305395"/>
                    <a:pt x="249634" y="304800"/>
                    <a:pt x="242887" y="303609"/>
                  </a:cubicBezTo>
                  <a:cubicBezTo>
                    <a:pt x="236140" y="302418"/>
                    <a:pt x="230584" y="300037"/>
                    <a:pt x="226218" y="296465"/>
                  </a:cubicBezTo>
                  <a:cubicBezTo>
                    <a:pt x="221853" y="292893"/>
                    <a:pt x="218579" y="287932"/>
                    <a:pt x="216396" y="281582"/>
                  </a:cubicBezTo>
                  <a:cubicBezTo>
                    <a:pt x="214213" y="275232"/>
                    <a:pt x="213122" y="266898"/>
                    <a:pt x="213122" y="256579"/>
                  </a:cubicBezTo>
                  <a:cubicBezTo>
                    <a:pt x="213122" y="244673"/>
                    <a:pt x="213717" y="233660"/>
                    <a:pt x="214908" y="223539"/>
                  </a:cubicBezTo>
                  <a:cubicBezTo>
                    <a:pt x="216098" y="213419"/>
                    <a:pt x="217983" y="203795"/>
                    <a:pt x="220563" y="194667"/>
                  </a:cubicBezTo>
                  <a:cubicBezTo>
                    <a:pt x="223143" y="185539"/>
                    <a:pt x="226715" y="176510"/>
                    <a:pt x="231279" y="167580"/>
                  </a:cubicBezTo>
                  <a:cubicBezTo>
                    <a:pt x="235843" y="158650"/>
                    <a:pt x="241300" y="149225"/>
                    <a:pt x="247650" y="139303"/>
                  </a:cubicBezTo>
                  <a:lnTo>
                    <a:pt x="328017" y="17264"/>
                  </a:lnTo>
                  <a:cubicBezTo>
                    <a:pt x="330001" y="14089"/>
                    <a:pt x="332184" y="11509"/>
                    <a:pt x="334565" y="9525"/>
                  </a:cubicBezTo>
                  <a:cubicBezTo>
                    <a:pt x="336947" y="7540"/>
                    <a:pt x="339923" y="5854"/>
                    <a:pt x="343495" y="4464"/>
                  </a:cubicBezTo>
                  <a:cubicBezTo>
                    <a:pt x="347067" y="3075"/>
                    <a:pt x="351333" y="1984"/>
                    <a:pt x="356294" y="1190"/>
                  </a:cubicBezTo>
                  <a:cubicBezTo>
                    <a:pt x="361255" y="396"/>
                    <a:pt x="367308" y="0"/>
                    <a:pt x="374451" y="0"/>
                  </a:cubicBezTo>
                  <a:close/>
                  <a:moveTo>
                    <a:pt x="161329" y="0"/>
                  </a:moveTo>
                  <a:cubicBezTo>
                    <a:pt x="167679" y="0"/>
                    <a:pt x="172938" y="297"/>
                    <a:pt x="177105" y="893"/>
                  </a:cubicBezTo>
                  <a:cubicBezTo>
                    <a:pt x="181272" y="1488"/>
                    <a:pt x="184447" y="2480"/>
                    <a:pt x="186630" y="3869"/>
                  </a:cubicBezTo>
                  <a:cubicBezTo>
                    <a:pt x="188813" y="5258"/>
                    <a:pt x="189904" y="7143"/>
                    <a:pt x="189904" y="9525"/>
                  </a:cubicBezTo>
                  <a:cubicBezTo>
                    <a:pt x="189904" y="11906"/>
                    <a:pt x="189111" y="14684"/>
                    <a:pt x="187523" y="17859"/>
                  </a:cubicBezTo>
                  <a:lnTo>
                    <a:pt x="109537" y="181570"/>
                  </a:lnTo>
                  <a:lnTo>
                    <a:pt x="109537" y="256579"/>
                  </a:lnTo>
                  <a:cubicBezTo>
                    <a:pt x="109537" y="266898"/>
                    <a:pt x="108446" y="275232"/>
                    <a:pt x="106263" y="281582"/>
                  </a:cubicBezTo>
                  <a:cubicBezTo>
                    <a:pt x="104080" y="287932"/>
                    <a:pt x="100707" y="292893"/>
                    <a:pt x="96143" y="296465"/>
                  </a:cubicBezTo>
                  <a:cubicBezTo>
                    <a:pt x="91579" y="300037"/>
                    <a:pt x="85824" y="302418"/>
                    <a:pt x="78879" y="303609"/>
                  </a:cubicBezTo>
                  <a:cubicBezTo>
                    <a:pt x="71933" y="304800"/>
                    <a:pt x="63698" y="305395"/>
                    <a:pt x="54173" y="305395"/>
                  </a:cubicBezTo>
                  <a:cubicBezTo>
                    <a:pt x="44648" y="305395"/>
                    <a:pt x="36512" y="304800"/>
                    <a:pt x="29765" y="303609"/>
                  </a:cubicBezTo>
                  <a:cubicBezTo>
                    <a:pt x="23019" y="302418"/>
                    <a:pt x="17462" y="300037"/>
                    <a:pt x="13097" y="296465"/>
                  </a:cubicBezTo>
                  <a:cubicBezTo>
                    <a:pt x="8731" y="292893"/>
                    <a:pt x="5457" y="287932"/>
                    <a:pt x="3274" y="281582"/>
                  </a:cubicBezTo>
                  <a:cubicBezTo>
                    <a:pt x="1091" y="275232"/>
                    <a:pt x="0" y="266898"/>
                    <a:pt x="0" y="256579"/>
                  </a:cubicBezTo>
                  <a:cubicBezTo>
                    <a:pt x="0" y="244673"/>
                    <a:pt x="595" y="233660"/>
                    <a:pt x="1786" y="223539"/>
                  </a:cubicBezTo>
                  <a:cubicBezTo>
                    <a:pt x="2976" y="213419"/>
                    <a:pt x="4861" y="203795"/>
                    <a:pt x="7441" y="194667"/>
                  </a:cubicBezTo>
                  <a:cubicBezTo>
                    <a:pt x="10021" y="185539"/>
                    <a:pt x="13593" y="176510"/>
                    <a:pt x="18157" y="167580"/>
                  </a:cubicBezTo>
                  <a:cubicBezTo>
                    <a:pt x="22721" y="158650"/>
                    <a:pt x="28178" y="149225"/>
                    <a:pt x="34528" y="139303"/>
                  </a:cubicBezTo>
                  <a:lnTo>
                    <a:pt x="114895" y="17264"/>
                  </a:lnTo>
                  <a:cubicBezTo>
                    <a:pt x="116879" y="14089"/>
                    <a:pt x="119062" y="11509"/>
                    <a:pt x="121443" y="9525"/>
                  </a:cubicBezTo>
                  <a:cubicBezTo>
                    <a:pt x="123825" y="7540"/>
                    <a:pt x="126801" y="5854"/>
                    <a:pt x="130373" y="4464"/>
                  </a:cubicBezTo>
                  <a:cubicBezTo>
                    <a:pt x="133945" y="3075"/>
                    <a:pt x="138211" y="1984"/>
                    <a:pt x="143172" y="1190"/>
                  </a:cubicBezTo>
                  <a:cubicBezTo>
                    <a:pt x="148133" y="396"/>
                    <a:pt x="154186" y="0"/>
                    <a:pt x="161329"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sp>
          <p:nvSpPr>
            <p:cNvPr id="21" name="PA_文本框 20"/>
            <p:cNvSpPr txBox="1"/>
            <p:nvPr>
              <p:custDataLst>
                <p:tags r:id="rId3"/>
              </p:custDataLst>
            </p:nvPr>
          </p:nvSpPr>
          <p:spPr>
            <a:xfrm>
              <a:off x="10983634" y="4478023"/>
              <a:ext cx="403357" cy="305395"/>
            </a:xfrm>
            <a:custGeom>
              <a:avLst/>
              <a:gdLst/>
              <a:ahLst/>
              <a:cxnLst/>
              <a:rect l="l" t="t" r="r" b="b"/>
              <a:pathLst>
                <a:path w="403357" h="305395">
                  <a:moveTo>
                    <a:pt x="349184" y="0"/>
                  </a:moveTo>
                  <a:cubicBezTo>
                    <a:pt x="358312" y="0"/>
                    <a:pt x="366349" y="595"/>
                    <a:pt x="373294" y="1786"/>
                  </a:cubicBezTo>
                  <a:cubicBezTo>
                    <a:pt x="380239" y="2976"/>
                    <a:pt x="385895" y="5258"/>
                    <a:pt x="390260" y="8632"/>
                  </a:cubicBezTo>
                  <a:cubicBezTo>
                    <a:pt x="394626" y="12005"/>
                    <a:pt x="397900" y="16867"/>
                    <a:pt x="400083" y="23217"/>
                  </a:cubicBezTo>
                  <a:cubicBezTo>
                    <a:pt x="402266" y="29567"/>
                    <a:pt x="403357" y="37901"/>
                    <a:pt x="403357" y="48220"/>
                  </a:cubicBezTo>
                  <a:cubicBezTo>
                    <a:pt x="403357" y="60523"/>
                    <a:pt x="402762" y="71735"/>
                    <a:pt x="401571" y="81855"/>
                  </a:cubicBezTo>
                  <a:cubicBezTo>
                    <a:pt x="400381" y="91975"/>
                    <a:pt x="398496" y="101600"/>
                    <a:pt x="395916" y="110728"/>
                  </a:cubicBezTo>
                  <a:cubicBezTo>
                    <a:pt x="393336" y="119856"/>
                    <a:pt x="389764" y="128885"/>
                    <a:pt x="385200" y="137815"/>
                  </a:cubicBezTo>
                  <a:cubicBezTo>
                    <a:pt x="380636" y="146744"/>
                    <a:pt x="375179" y="155972"/>
                    <a:pt x="368829" y="165497"/>
                  </a:cubicBezTo>
                  <a:lnTo>
                    <a:pt x="287867" y="287536"/>
                  </a:lnTo>
                  <a:cubicBezTo>
                    <a:pt x="286279" y="290711"/>
                    <a:pt x="284196" y="293390"/>
                    <a:pt x="281616" y="295572"/>
                  </a:cubicBezTo>
                  <a:cubicBezTo>
                    <a:pt x="279036" y="297755"/>
                    <a:pt x="275960" y="299541"/>
                    <a:pt x="272389" y="300930"/>
                  </a:cubicBezTo>
                  <a:cubicBezTo>
                    <a:pt x="268817" y="302319"/>
                    <a:pt x="264649" y="303411"/>
                    <a:pt x="259887" y="304204"/>
                  </a:cubicBezTo>
                  <a:cubicBezTo>
                    <a:pt x="255125" y="304998"/>
                    <a:pt x="249171" y="305395"/>
                    <a:pt x="242028" y="305395"/>
                  </a:cubicBezTo>
                  <a:cubicBezTo>
                    <a:pt x="235678" y="305395"/>
                    <a:pt x="230419" y="305097"/>
                    <a:pt x="226252" y="304502"/>
                  </a:cubicBezTo>
                  <a:cubicBezTo>
                    <a:pt x="222085" y="303907"/>
                    <a:pt x="218910" y="302815"/>
                    <a:pt x="216727" y="301228"/>
                  </a:cubicBezTo>
                  <a:cubicBezTo>
                    <a:pt x="214544" y="299640"/>
                    <a:pt x="213453" y="297656"/>
                    <a:pt x="213453" y="295275"/>
                  </a:cubicBezTo>
                  <a:cubicBezTo>
                    <a:pt x="213453" y="292893"/>
                    <a:pt x="214048" y="289917"/>
                    <a:pt x="215239" y="286345"/>
                  </a:cubicBezTo>
                  <a:lnTo>
                    <a:pt x="293820" y="123825"/>
                  </a:lnTo>
                  <a:lnTo>
                    <a:pt x="293820" y="48220"/>
                  </a:lnTo>
                  <a:cubicBezTo>
                    <a:pt x="293820" y="37901"/>
                    <a:pt x="294812" y="29567"/>
                    <a:pt x="296796" y="23217"/>
                  </a:cubicBezTo>
                  <a:cubicBezTo>
                    <a:pt x="298781" y="16867"/>
                    <a:pt x="302055" y="12005"/>
                    <a:pt x="306619" y="8632"/>
                  </a:cubicBezTo>
                  <a:cubicBezTo>
                    <a:pt x="311183" y="5258"/>
                    <a:pt x="316938" y="2976"/>
                    <a:pt x="323883" y="1786"/>
                  </a:cubicBezTo>
                  <a:cubicBezTo>
                    <a:pt x="330828" y="595"/>
                    <a:pt x="339262" y="0"/>
                    <a:pt x="349184" y="0"/>
                  </a:cubicBezTo>
                  <a:close/>
                  <a:moveTo>
                    <a:pt x="136062" y="0"/>
                  </a:moveTo>
                  <a:cubicBezTo>
                    <a:pt x="145587" y="0"/>
                    <a:pt x="153723" y="595"/>
                    <a:pt x="160470" y="1786"/>
                  </a:cubicBezTo>
                  <a:cubicBezTo>
                    <a:pt x="167217" y="2976"/>
                    <a:pt x="172773" y="5258"/>
                    <a:pt x="177139" y="8632"/>
                  </a:cubicBezTo>
                  <a:cubicBezTo>
                    <a:pt x="181504" y="12005"/>
                    <a:pt x="184778" y="16867"/>
                    <a:pt x="186961" y="23217"/>
                  </a:cubicBezTo>
                  <a:cubicBezTo>
                    <a:pt x="189144" y="29567"/>
                    <a:pt x="190235" y="37901"/>
                    <a:pt x="190235" y="48220"/>
                  </a:cubicBezTo>
                  <a:cubicBezTo>
                    <a:pt x="190235" y="60523"/>
                    <a:pt x="189640" y="71735"/>
                    <a:pt x="188449" y="81855"/>
                  </a:cubicBezTo>
                  <a:cubicBezTo>
                    <a:pt x="187259" y="91975"/>
                    <a:pt x="185374" y="101600"/>
                    <a:pt x="182794" y="110728"/>
                  </a:cubicBezTo>
                  <a:cubicBezTo>
                    <a:pt x="180214" y="119856"/>
                    <a:pt x="176642" y="128885"/>
                    <a:pt x="172078" y="137815"/>
                  </a:cubicBezTo>
                  <a:cubicBezTo>
                    <a:pt x="167514" y="146744"/>
                    <a:pt x="162057" y="155972"/>
                    <a:pt x="155707" y="165497"/>
                  </a:cubicBezTo>
                  <a:lnTo>
                    <a:pt x="74745" y="287536"/>
                  </a:lnTo>
                  <a:cubicBezTo>
                    <a:pt x="73157" y="290711"/>
                    <a:pt x="71074" y="293390"/>
                    <a:pt x="68494" y="295572"/>
                  </a:cubicBezTo>
                  <a:cubicBezTo>
                    <a:pt x="65914" y="297755"/>
                    <a:pt x="62839" y="299541"/>
                    <a:pt x="59267" y="300930"/>
                  </a:cubicBezTo>
                  <a:cubicBezTo>
                    <a:pt x="55695" y="302319"/>
                    <a:pt x="51528" y="303411"/>
                    <a:pt x="46765" y="304204"/>
                  </a:cubicBezTo>
                  <a:cubicBezTo>
                    <a:pt x="42003" y="304998"/>
                    <a:pt x="36049" y="305395"/>
                    <a:pt x="28906" y="305395"/>
                  </a:cubicBezTo>
                  <a:cubicBezTo>
                    <a:pt x="22556" y="305395"/>
                    <a:pt x="17198" y="305097"/>
                    <a:pt x="12832" y="304502"/>
                  </a:cubicBezTo>
                  <a:cubicBezTo>
                    <a:pt x="8467" y="303907"/>
                    <a:pt x="5292" y="302815"/>
                    <a:pt x="3307" y="301228"/>
                  </a:cubicBezTo>
                  <a:cubicBezTo>
                    <a:pt x="1323" y="299640"/>
                    <a:pt x="232" y="297656"/>
                    <a:pt x="33" y="295275"/>
                  </a:cubicBezTo>
                  <a:cubicBezTo>
                    <a:pt x="-165" y="292893"/>
                    <a:pt x="529" y="289917"/>
                    <a:pt x="2117" y="286345"/>
                  </a:cubicBezTo>
                  <a:lnTo>
                    <a:pt x="80698" y="123825"/>
                  </a:lnTo>
                  <a:lnTo>
                    <a:pt x="80698" y="48220"/>
                  </a:lnTo>
                  <a:cubicBezTo>
                    <a:pt x="80698" y="37901"/>
                    <a:pt x="81690" y="29567"/>
                    <a:pt x="83675" y="23217"/>
                  </a:cubicBezTo>
                  <a:cubicBezTo>
                    <a:pt x="85659" y="16867"/>
                    <a:pt x="88933" y="12005"/>
                    <a:pt x="93497" y="8632"/>
                  </a:cubicBezTo>
                  <a:cubicBezTo>
                    <a:pt x="98061" y="5258"/>
                    <a:pt x="103816" y="2976"/>
                    <a:pt x="110761" y="1786"/>
                  </a:cubicBezTo>
                  <a:cubicBezTo>
                    <a:pt x="117707" y="595"/>
                    <a:pt x="126140" y="0"/>
                    <a:pt x="136062"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grpSp>
      <p:grpSp>
        <p:nvGrpSpPr>
          <p:cNvPr id="2" name="组合 1"/>
          <p:cNvGrpSpPr/>
          <p:nvPr/>
        </p:nvGrpSpPr>
        <p:grpSpPr>
          <a:xfrm>
            <a:off x="1445706" y="1290809"/>
            <a:ext cx="2601248" cy="2601248"/>
            <a:chOff x="1445706" y="1290809"/>
            <a:chExt cx="2601248" cy="2601248"/>
          </a:xfrm>
        </p:grpSpPr>
        <p:sp>
          <p:nvSpPr>
            <p:cNvPr id="11" name="îṣļîḑé-Oval 14"/>
            <p:cNvSpPr/>
            <p:nvPr/>
          </p:nvSpPr>
          <p:spPr>
            <a:xfrm>
              <a:off x="1445706" y="1290809"/>
              <a:ext cx="2601248" cy="26012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8"/>
            <p:cNvSpPr/>
            <p:nvPr/>
          </p:nvSpPr>
          <p:spPr>
            <a:xfrm>
              <a:off x="1544072" y="1379572"/>
              <a:ext cx="2404516" cy="2423720"/>
            </a:xfrm>
            <a:prstGeom prst="ellipse">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003221" y="4711864"/>
            <a:ext cx="3502215" cy="1020857"/>
          </a:xfrm>
          <a:prstGeom prst="rect">
            <a:avLst/>
          </a:prstGeom>
        </p:spPr>
        <p:txBody>
          <a:bodyPr wrap="square">
            <a:spAutoFit/>
          </a:bodyPr>
          <a:lstStyle/>
          <a:p>
            <a:pPr algn="ctr">
              <a:lnSpc>
                <a:spcPct val="150000"/>
              </a:lnSpc>
            </a:pPr>
            <a:r>
              <a:rPr lang="zh-CN" altLang="en-US" sz="1400">
                <a:solidFill>
                  <a:schemeClr val="bg1">
                    <a:lumMod val="85000"/>
                  </a:schemeClr>
                </a:solidFill>
                <a:cs typeface="+mn-ea"/>
                <a:sym typeface="+mn-lt"/>
              </a:rPr>
              <a:t>Please add your text content here, or copy your text, paste it here, and select only the text.</a:t>
            </a:r>
          </a:p>
        </p:txBody>
      </p:sp>
      <p:sp>
        <p:nvSpPr>
          <p:cNvPr id="17" name="矩形 16"/>
          <p:cNvSpPr/>
          <p:nvPr/>
        </p:nvSpPr>
        <p:spPr>
          <a:xfrm>
            <a:off x="1368390" y="4083692"/>
            <a:ext cx="2771877" cy="587340"/>
          </a:xfrm>
          <a:prstGeom prst="rect">
            <a:avLst/>
          </a:prstGeom>
          <a:effectLst/>
        </p:spPr>
        <p:txBody>
          <a:bodyPr wrap="square">
            <a:spAutoFit/>
          </a:bodyPr>
          <a:lstStyle/>
          <a:p>
            <a:pPr lvl="0" algn="ctr">
              <a:lnSpc>
                <a:spcPct val="150000"/>
              </a:lnSpc>
              <a:defRPr/>
            </a:pPr>
            <a:r>
              <a:rPr lang="zh-CN" altLang="en-US" sz="2400" kern="0">
                <a:solidFill>
                  <a:schemeClr val="bg1"/>
                </a:solidFill>
                <a:cs typeface="+mn-ea"/>
                <a:sym typeface="+mn-lt"/>
              </a:rPr>
              <a:t>计划完成工作情况</a:t>
            </a:r>
          </a:p>
        </p:txBody>
      </p:sp>
      <p:sp>
        <p:nvSpPr>
          <p:cNvPr id="22" name="矩形 21"/>
          <p:cNvSpPr/>
          <p:nvPr/>
        </p:nvSpPr>
        <p:spPr>
          <a:xfrm>
            <a:off x="6411445" y="2856553"/>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3" name="矩形 22"/>
          <p:cNvSpPr/>
          <p:nvPr/>
        </p:nvSpPr>
        <p:spPr>
          <a:xfrm>
            <a:off x="6411445" y="223122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sp>
        <p:nvSpPr>
          <p:cNvPr id="24" name="矩形 23"/>
          <p:cNvSpPr/>
          <p:nvPr/>
        </p:nvSpPr>
        <p:spPr>
          <a:xfrm>
            <a:off x="6381728" y="3739359"/>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custDataLst>
      <p:tags r:id="rId1"/>
    </p:custDataLst>
    <p:extLst>
      <p:ext uri="{BB962C8B-B14F-4D97-AF65-F5344CB8AC3E}">
        <p14:creationId xmlns:p14="http://schemas.microsoft.com/office/powerpoint/2010/main" val="543521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45" presetClass="entr" presetSubtype="0" fill="hold" grpId="0" nodeType="withEffect">
                                  <p:stCondLst>
                                    <p:cond delay="250"/>
                                  </p:stCondLst>
                                  <p:iterate type="lt">
                                    <p:tmPct val="2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anim calcmode="lin" valueType="num">
                                      <p:cBhvr>
                                        <p:cTn id="13" dur="500" fill="hold"/>
                                        <p:tgtEl>
                                          <p:spTgt spid="17"/>
                                        </p:tgtEl>
                                        <p:attrNameLst>
                                          <p:attrName>ppt_w</p:attrName>
                                        </p:attrNameLst>
                                      </p:cBhvr>
                                      <p:tavLst>
                                        <p:tav tm="0" fmla="#ppt_w*sin(2.5*pi*$)">
                                          <p:val>
                                            <p:fltVal val="0"/>
                                          </p:val>
                                        </p:tav>
                                        <p:tav tm="100000">
                                          <p:val>
                                            <p:fltVal val="1"/>
                                          </p:val>
                                        </p:tav>
                                      </p:tavLst>
                                    </p:anim>
                                    <p:anim calcmode="lin" valueType="num">
                                      <p:cBhvr>
                                        <p:cTn id="14" dur="5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145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750" fill="hold"/>
                                        <p:tgtEl>
                                          <p:spTgt spid="3"/>
                                        </p:tgtEl>
                                        <p:attrNameLst>
                                          <p:attrName>ppt_w</p:attrName>
                                        </p:attrNameLst>
                                      </p:cBhvr>
                                      <p:tavLst>
                                        <p:tav tm="0">
                                          <p:val>
                                            <p:fltVal val="0"/>
                                          </p:val>
                                        </p:tav>
                                        <p:tav tm="100000">
                                          <p:val>
                                            <p:strVal val="#ppt_w"/>
                                          </p:val>
                                        </p:tav>
                                      </p:tavLst>
                                    </p:anim>
                                    <p:anim calcmode="lin" valueType="num">
                                      <p:cBhvr>
                                        <p:cTn id="23" dur="750" fill="hold"/>
                                        <p:tgtEl>
                                          <p:spTgt spid="3"/>
                                        </p:tgtEl>
                                        <p:attrNameLst>
                                          <p:attrName>ppt_h</p:attrName>
                                        </p:attrNameLst>
                                      </p:cBhvr>
                                      <p:tavLst>
                                        <p:tav tm="0">
                                          <p:val>
                                            <p:fltVal val="0"/>
                                          </p:val>
                                        </p:tav>
                                        <p:tav tm="100000">
                                          <p:val>
                                            <p:strVal val="#ppt_h"/>
                                          </p:val>
                                        </p:tav>
                                      </p:tavLst>
                                    </p:anim>
                                    <p:animEffect transition="in" filter="fade">
                                      <p:cBhvr>
                                        <p:cTn id="24" dur="750"/>
                                        <p:tgtEl>
                                          <p:spTgt spid="3"/>
                                        </p:tgtEl>
                                      </p:cBhvr>
                                    </p:animEffect>
                                  </p:childTnLst>
                                </p:cTn>
                              </p:par>
                            </p:childTnLst>
                          </p:cTn>
                        </p:par>
                        <p:par>
                          <p:cTn id="25" fill="hold">
                            <p:stCondLst>
                              <p:cond delay="270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ppt_w</p:attrName>
                                        </p:attrNameLst>
                                      </p:cBhvr>
                                      <p:tavLst>
                                        <p:tav tm="0" fmla="#ppt_w*sin(2.5*pi*$)">
                                          <p:val>
                                            <p:fltVal val="0"/>
                                          </p:val>
                                        </p:tav>
                                        <p:tav tm="100000">
                                          <p:val>
                                            <p:fltVal val="1"/>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childTnLst>
                                </p:cTn>
                              </p:par>
                            </p:childTnLst>
                          </p:cTn>
                        </p:par>
                        <p:par>
                          <p:cTn id="31" fill="hold">
                            <p:stCondLst>
                              <p:cond delay="37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750"/>
                                        <p:tgtEl>
                                          <p:spTgt spid="22"/>
                                        </p:tgtEl>
                                      </p:cBhvr>
                                    </p:animEffect>
                                  </p:childTnLst>
                                </p:cTn>
                              </p:par>
                            </p:childTnLst>
                          </p:cTn>
                        </p:par>
                        <p:par>
                          <p:cTn id="35" fill="hold">
                            <p:stCondLst>
                              <p:cond delay="445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Hexagon 2"/>
          <p:cNvSpPr/>
          <p:nvPr/>
        </p:nvSpPr>
        <p:spPr>
          <a:xfrm>
            <a:off x="1552575" y="2823841"/>
            <a:ext cx="1756867" cy="1514539"/>
          </a:xfrm>
          <a:prstGeom prst="hexagon">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ŝḷîḓé-Hexagon 3"/>
          <p:cNvSpPr/>
          <p:nvPr/>
        </p:nvSpPr>
        <p:spPr>
          <a:xfrm>
            <a:off x="1552575" y="4486830"/>
            <a:ext cx="1756867" cy="1514539"/>
          </a:xfrm>
          <a:prstGeom prst="hexagon">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ŝḷîḓé-Hexagon 4"/>
          <p:cNvSpPr/>
          <p:nvPr/>
        </p:nvSpPr>
        <p:spPr>
          <a:xfrm>
            <a:off x="3148508" y="1958356"/>
            <a:ext cx="1756867" cy="1514539"/>
          </a:xfrm>
          <a:prstGeom prst="hexagon">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ŝḷîḓé-Hexagon 5"/>
          <p:cNvSpPr/>
          <p:nvPr/>
        </p:nvSpPr>
        <p:spPr>
          <a:xfrm>
            <a:off x="3148508" y="3621345"/>
            <a:ext cx="1756867" cy="1514539"/>
          </a:xfrm>
          <a:prstGeom prst="hexagon">
            <a:avLst/>
          </a:prstGeom>
          <a:blipFill>
            <a:blip r:embed="rId7"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7" name="îŝḷîḓé-Straight Connector 6"/>
          <p:cNvCxnSpPr/>
          <p:nvPr/>
        </p:nvCxnSpPr>
        <p:spPr>
          <a:xfrm>
            <a:off x="5438775" y="1793875"/>
            <a:ext cx="0" cy="4371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080685" y="1931545"/>
            <a:ext cx="4535424" cy="1154162"/>
          </a:xfrm>
          <a:prstGeom prst="rect">
            <a:avLst/>
          </a:prstGeom>
        </p:spPr>
        <p:txBody>
          <a:bodyPr wrap="square">
            <a:spAutoFit/>
          </a:bodyPr>
          <a:lstStyle/>
          <a:p>
            <a:pPr>
              <a:lnSpc>
                <a:spcPct val="150000"/>
              </a:lnSpc>
            </a:pPr>
            <a:r>
              <a:rPr lang="en-US" altLang="zh-CN" b="1">
                <a:solidFill>
                  <a:srgbClr val="F99302"/>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7" name="矩形 26"/>
          <p:cNvSpPr/>
          <p:nvPr/>
        </p:nvSpPr>
        <p:spPr>
          <a:xfrm>
            <a:off x="6080685" y="3299219"/>
            <a:ext cx="4535424" cy="1154162"/>
          </a:xfrm>
          <a:prstGeom prst="rect">
            <a:avLst/>
          </a:prstGeom>
        </p:spPr>
        <p:txBody>
          <a:bodyPr wrap="square">
            <a:spAutoFit/>
          </a:bodyPr>
          <a:lstStyle/>
          <a:p>
            <a:pPr>
              <a:lnSpc>
                <a:spcPct val="150000"/>
              </a:lnSpc>
            </a:pPr>
            <a:r>
              <a:rPr lang="en-US" altLang="zh-CN" b="1">
                <a:solidFill>
                  <a:srgbClr val="E14956"/>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8" name="矩形 27"/>
          <p:cNvSpPr/>
          <p:nvPr/>
        </p:nvSpPr>
        <p:spPr>
          <a:xfrm>
            <a:off x="6080685" y="4666893"/>
            <a:ext cx="4535424" cy="1154162"/>
          </a:xfrm>
          <a:prstGeom prst="rect">
            <a:avLst/>
          </a:prstGeom>
        </p:spPr>
        <p:txBody>
          <a:bodyPr wrap="square">
            <a:spAutoFit/>
          </a:bodyPr>
          <a:lstStyle/>
          <a:p>
            <a:pPr>
              <a:lnSpc>
                <a:spcPct val="150000"/>
              </a:lnSpc>
            </a:pPr>
            <a:r>
              <a:rPr lang="en-US" altLang="zh-CN" b="1">
                <a:solidFill>
                  <a:srgbClr val="2070A1"/>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各项工作完成情况</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744374895"/>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par>
                                <p:cTn id="24" presetID="52" presetClass="entr" presetSubtype="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Scale>
                                      <p:cBhvr>
                                        <p:cTn id="2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gtEl>
                                        <p:attrNameLst>
                                          <p:attrName>ppt_x</p:attrName>
                                          <p:attrName>ppt_y</p:attrName>
                                        </p:attrNameLst>
                                      </p:cBhvr>
                                    </p:animMotion>
                                    <p:animEffect transition="in" filter="fade">
                                      <p:cBhvr>
                                        <p:cTn id="28" dur="1000"/>
                                        <p:tgtEl>
                                          <p:spTgt spid="3"/>
                                        </p:tgtEl>
                                      </p:cBhvr>
                                    </p:animEffect>
                                  </p:childTnLst>
                                </p:cTn>
                              </p:par>
                              <p:par>
                                <p:cTn id="29" presetID="5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par>
                                <p:cTn id="34" presetID="52" presetClass="entr" presetSubtype="0" fill="hold" grpId="0" nodeType="withEffect">
                                  <p:stCondLst>
                                    <p:cond delay="750"/>
                                  </p:stCondLst>
                                  <p:childTnLst>
                                    <p:set>
                                      <p:cBhvr>
                                        <p:cTn id="35" dur="1" fill="hold">
                                          <p:stCondLst>
                                            <p:cond delay="0"/>
                                          </p:stCondLst>
                                        </p:cTn>
                                        <p:tgtEl>
                                          <p:spTgt spid="4"/>
                                        </p:tgtEl>
                                        <p:attrNameLst>
                                          <p:attrName>style.visibility</p:attrName>
                                        </p:attrNameLst>
                                      </p:cBhvr>
                                      <p:to>
                                        <p:strVal val="visible"/>
                                      </p:to>
                                    </p:set>
                                    <p:animScale>
                                      <p:cBhvr>
                                        <p:cTn id="3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
                                        </p:tgtEl>
                                        <p:attrNameLst>
                                          <p:attrName>ppt_x</p:attrName>
                                          <p:attrName>ppt_y</p:attrName>
                                        </p:attrNameLst>
                                      </p:cBhvr>
                                    </p:animMotion>
                                    <p:animEffect transition="in" filter="fade">
                                      <p:cBhvr>
                                        <p:cTn id="38" dur="1000"/>
                                        <p:tgtEl>
                                          <p:spTgt spid="4"/>
                                        </p:tgtEl>
                                      </p:cBhvr>
                                    </p:animEffect>
                                  </p:childTnLst>
                                </p:cTn>
                              </p:par>
                            </p:childTnLst>
                          </p:cTn>
                        </p:par>
                        <p:par>
                          <p:cTn id="39" fill="hold">
                            <p:stCondLst>
                              <p:cond delay="3200"/>
                            </p:stCondLst>
                            <p:childTnLst>
                              <p:par>
                                <p:cTn id="40" presetID="16" presetClass="entr" presetSubtype="42"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outHorizontal)">
                                      <p:cBhvr>
                                        <p:cTn id="42" dur="500"/>
                                        <p:tgtEl>
                                          <p:spTgt spid="7"/>
                                        </p:tgtEl>
                                      </p:cBhvr>
                                    </p:animEffect>
                                  </p:childTnLst>
                                </p:cTn>
                              </p:par>
                            </p:childTnLst>
                          </p:cTn>
                        </p:par>
                        <p:par>
                          <p:cTn id="43" fill="hold">
                            <p:stCondLst>
                              <p:cond delay="37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750" fill="hold"/>
                                        <p:tgtEl>
                                          <p:spTgt spid="17"/>
                                        </p:tgtEl>
                                        <p:attrNameLst>
                                          <p:attrName>ppt_x</p:attrName>
                                        </p:attrNameLst>
                                      </p:cBhvr>
                                      <p:tavLst>
                                        <p:tav tm="0">
                                          <p:val>
                                            <p:strVal val="1+#ppt_w/2"/>
                                          </p:val>
                                        </p:tav>
                                        <p:tav tm="100000">
                                          <p:val>
                                            <p:strVal val="#ppt_x"/>
                                          </p:val>
                                        </p:tav>
                                      </p:tavLst>
                                    </p:anim>
                                    <p:anim calcmode="lin" valueType="num">
                                      <p:cBhvr additive="base">
                                        <p:cTn id="47" dur="750" fill="hold"/>
                                        <p:tgtEl>
                                          <p:spTgt spid="17"/>
                                        </p:tgtEl>
                                        <p:attrNameLst>
                                          <p:attrName>ppt_y</p:attrName>
                                        </p:attrNameLst>
                                      </p:cBhvr>
                                      <p:tavLst>
                                        <p:tav tm="0">
                                          <p:val>
                                            <p:strVal val="#ppt_y"/>
                                          </p:val>
                                        </p:tav>
                                        <p:tav tm="100000">
                                          <p:val>
                                            <p:strVal val="#ppt_y"/>
                                          </p:val>
                                        </p:tav>
                                      </p:tavLst>
                                    </p:anim>
                                  </p:childTnLst>
                                </p:cTn>
                              </p:par>
                            </p:childTnLst>
                          </p:cTn>
                        </p:par>
                        <p:par>
                          <p:cTn id="48" fill="hold">
                            <p:stCondLst>
                              <p:cond delay="4450"/>
                            </p:stCondLst>
                            <p:childTnLst>
                              <p:par>
                                <p:cTn id="49" presetID="2" presetClass="entr" presetSubtype="2"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1+#ppt_w/2"/>
                                          </p:val>
                                        </p:tav>
                                        <p:tav tm="100000">
                                          <p:val>
                                            <p:strVal val="#ppt_x"/>
                                          </p:val>
                                        </p:tav>
                                      </p:tavLst>
                                    </p:anim>
                                    <p:anim calcmode="lin" valueType="num">
                                      <p:cBhvr additive="base">
                                        <p:cTn id="52" dur="750" fill="hold"/>
                                        <p:tgtEl>
                                          <p:spTgt spid="27"/>
                                        </p:tgtEl>
                                        <p:attrNameLst>
                                          <p:attrName>ppt_y</p:attrName>
                                        </p:attrNameLst>
                                      </p:cBhvr>
                                      <p:tavLst>
                                        <p:tav tm="0">
                                          <p:val>
                                            <p:strVal val="#ppt_y"/>
                                          </p:val>
                                        </p:tav>
                                        <p:tav tm="100000">
                                          <p:val>
                                            <p:strVal val="#ppt_y"/>
                                          </p:val>
                                        </p:tav>
                                      </p:tavLst>
                                    </p:anim>
                                  </p:childTnLst>
                                </p:cTn>
                              </p:par>
                            </p:childTnLst>
                          </p:cTn>
                        </p:par>
                        <p:par>
                          <p:cTn id="53" fill="hold">
                            <p:stCondLst>
                              <p:cond delay="5200"/>
                            </p:stCondLst>
                            <p:childTnLst>
                              <p:par>
                                <p:cTn id="54" presetID="2" presetClass="entr" presetSubtype="2" decel="10000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750" fill="hold"/>
                                        <p:tgtEl>
                                          <p:spTgt spid="28"/>
                                        </p:tgtEl>
                                        <p:attrNameLst>
                                          <p:attrName>ppt_x</p:attrName>
                                        </p:attrNameLst>
                                      </p:cBhvr>
                                      <p:tavLst>
                                        <p:tav tm="0">
                                          <p:val>
                                            <p:strVal val="1+#ppt_w/2"/>
                                          </p:val>
                                        </p:tav>
                                        <p:tav tm="100000">
                                          <p:val>
                                            <p:strVal val="#ppt_x"/>
                                          </p:val>
                                        </p:tav>
                                      </p:tavLst>
                                    </p:anim>
                                    <p:anim calcmode="lin" valueType="num">
                                      <p:cBhvr additive="base">
                                        <p:cTn id="57"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7" grpId="0"/>
      <p:bldP spid="27" grpId="0"/>
      <p:bldP spid="28" grpId="0"/>
      <p:bldP spid="13" grpId="0"/>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ṥļîḑé-Rectangle 3"/>
          <p:cNvSpPr/>
          <p:nvPr/>
        </p:nvSpPr>
        <p:spPr>
          <a:xfrm>
            <a:off x="1430772" y="4270781"/>
            <a:ext cx="5740032" cy="1765008"/>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ṥļîḑé-Rectangle 4"/>
          <p:cNvSpPr/>
          <p:nvPr/>
        </p:nvSpPr>
        <p:spPr>
          <a:xfrm>
            <a:off x="4115824" y="1740038"/>
            <a:ext cx="3054980" cy="2379376"/>
          </a:xfrm>
          <a:prstGeom prst="rect">
            <a:avLst/>
          </a:prstGeom>
          <a:blipFill>
            <a:blip r:embed="rId5"/>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ṥļîḑé-Rectangle 5"/>
          <p:cNvSpPr/>
          <p:nvPr/>
        </p:nvSpPr>
        <p:spPr>
          <a:xfrm>
            <a:off x="7311138" y="1740037"/>
            <a:ext cx="3465492" cy="2051173"/>
          </a:xfrm>
          <a:prstGeom prst="rect">
            <a:avLst/>
          </a:prstGeom>
          <a:blipFill>
            <a:blip r:embed="rId6"/>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ṥļîḑé-Rectangle 1"/>
          <p:cNvSpPr/>
          <p:nvPr/>
        </p:nvSpPr>
        <p:spPr>
          <a:xfrm>
            <a:off x="1457830" y="1772130"/>
            <a:ext cx="2523762" cy="2347284"/>
          </a:xfrm>
          <a:prstGeom prst="rect">
            <a:avLst/>
          </a:prstGeom>
          <a:noFill/>
          <a:ln w="635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lvl="0" algn="ctr">
              <a:lnSpc>
                <a:spcPct val="120000"/>
              </a:lnSpc>
              <a:defRPr sz="1800"/>
            </a:pPr>
            <a:endParaRPr lang="zh-CN" altLang="en-US" sz="1100">
              <a:solidFill>
                <a:schemeClr val="tx1"/>
              </a:solidFill>
              <a:cs typeface="+mn-ea"/>
              <a:sym typeface="+mn-lt"/>
            </a:endParaRPr>
          </a:p>
        </p:txBody>
      </p:sp>
      <p:sp>
        <p:nvSpPr>
          <p:cNvPr id="7" name="îṥļîḑé-Rectangle 2"/>
          <p:cNvSpPr/>
          <p:nvPr/>
        </p:nvSpPr>
        <p:spPr>
          <a:xfrm>
            <a:off x="7325349" y="3948903"/>
            <a:ext cx="3462653" cy="2088000"/>
          </a:xfrm>
          <a:prstGeom prst="rect">
            <a:avLst/>
          </a:prstGeom>
          <a:solidFill>
            <a:srgbClr val="E14956"/>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a:solidFill>
                <a:schemeClr val="bg1"/>
              </a:solidFill>
              <a:cs typeface="+mn-ea"/>
              <a:sym typeface="+mn-lt"/>
            </a:endParaRPr>
          </a:p>
        </p:txBody>
      </p:sp>
      <p:sp>
        <p:nvSpPr>
          <p:cNvPr id="13" name="矩形 12"/>
          <p:cNvSpPr/>
          <p:nvPr/>
        </p:nvSpPr>
        <p:spPr>
          <a:xfrm>
            <a:off x="7533109" y="4732552"/>
            <a:ext cx="3040101" cy="1020857"/>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a:t>
            </a:r>
          </a:p>
        </p:txBody>
      </p:sp>
      <p:sp>
        <p:nvSpPr>
          <p:cNvPr id="14" name="矩形 13"/>
          <p:cNvSpPr/>
          <p:nvPr/>
        </p:nvSpPr>
        <p:spPr>
          <a:xfrm>
            <a:off x="7667221" y="4119414"/>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5" name="矩形 14"/>
          <p:cNvSpPr/>
          <p:nvPr/>
        </p:nvSpPr>
        <p:spPr>
          <a:xfrm>
            <a:off x="1564742" y="2175383"/>
            <a:ext cx="2309938" cy="1310230"/>
          </a:xfrm>
          <a:prstGeom prst="rect">
            <a:avLst/>
          </a:prstGeom>
        </p:spPr>
        <p:txBody>
          <a:bodyPr wrap="square">
            <a:spAutoFit/>
          </a:bodyPr>
          <a:lstStyle/>
          <a:p>
            <a:pPr algn="ctr">
              <a:lnSpc>
                <a:spcPct val="150000"/>
              </a:lnSpc>
            </a:pPr>
            <a:r>
              <a:rPr lang="en-US" altLang="zh-CN" b="1">
                <a:solidFill>
                  <a:srgbClr val="2070A1"/>
                </a:solidFill>
                <a:cs typeface="+mn-ea"/>
                <a:sym typeface="+mn-lt"/>
              </a:rPr>
              <a:t>ADD TITLE HERE</a:t>
            </a:r>
          </a:p>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a:t>
            </a:r>
          </a:p>
        </p:txBody>
      </p:sp>
      <p:sp>
        <p:nvSpPr>
          <p:cNvPr id="16" name="矩形 15"/>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17" name="圆角矩形 16"/>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3986158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50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anim calcmode="lin" valueType="num">
                                      <p:cBhvr>
                                        <p:cTn id="16" dur="500" fill="hold"/>
                                        <p:tgtEl>
                                          <p:spTgt spid="16"/>
                                        </p:tgtEl>
                                        <p:attrNameLst>
                                          <p:attrName>ppt_w</p:attrName>
                                        </p:attrNameLst>
                                      </p:cBhvr>
                                      <p:tavLst>
                                        <p:tav tm="0" fmla="#ppt_w*sin(2.5*pi*$)">
                                          <p:val>
                                            <p:fltVal val="0"/>
                                          </p:val>
                                        </p:tav>
                                        <p:tav tm="100000">
                                          <p:val>
                                            <p:fltVal val="1"/>
                                          </p:val>
                                        </p:tav>
                                      </p:tavLst>
                                    </p:anim>
                                    <p:anim calcmode="lin" valueType="num">
                                      <p:cBhvr>
                                        <p:cTn id="17" dur="500" fill="hold"/>
                                        <p:tgtEl>
                                          <p:spTgt spid="16"/>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 presetClass="entr" presetSubtype="8"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0-#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000" fill="hold"/>
                                        <p:tgtEl>
                                          <p:spTgt spid="4"/>
                                        </p:tgtEl>
                                        <p:attrNameLst>
                                          <p:attrName>ppt_x</p:attrName>
                                        </p:attrNameLst>
                                      </p:cBhvr>
                                      <p:tavLst>
                                        <p:tav tm="0">
                                          <p:val>
                                            <p:strVal val="#ppt_x"/>
                                          </p:val>
                                        </p:tav>
                                        <p:tav tm="100000">
                                          <p:val>
                                            <p:strVal val="#ppt_x"/>
                                          </p:val>
                                        </p:tav>
                                      </p:tavLst>
                                    </p:anim>
                                    <p:anim calcmode="lin" valueType="num">
                                      <p:cBhvr additive="base">
                                        <p:cTn id="26" dur="1000" fill="hold"/>
                                        <p:tgtEl>
                                          <p:spTgt spid="4"/>
                                        </p:tgtEl>
                                        <p:attrNameLst>
                                          <p:attrName>ppt_y</p:attrName>
                                        </p:attrNameLst>
                                      </p:cBhvr>
                                      <p:tavLst>
                                        <p:tav tm="0">
                                          <p:val>
                                            <p:strVal val="0-#ppt_h/2"/>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1000" fill="hold"/>
                                        <p:tgtEl>
                                          <p:spTgt spid="5"/>
                                        </p:tgtEl>
                                        <p:attrNameLst>
                                          <p:attrName>ppt_x</p:attrName>
                                        </p:attrNameLst>
                                      </p:cBhvr>
                                      <p:tavLst>
                                        <p:tav tm="0">
                                          <p:val>
                                            <p:strVal val="1+#ppt_w/2"/>
                                          </p:val>
                                        </p:tav>
                                        <p:tav tm="100000">
                                          <p:val>
                                            <p:strVal val="#ppt_x"/>
                                          </p:val>
                                        </p:tav>
                                      </p:tavLst>
                                    </p:anim>
                                    <p:anim calcmode="lin" valueType="num">
                                      <p:cBhvr additive="base">
                                        <p:cTn id="30" dur="10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6" decel="10000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000" fill="hold"/>
                                        <p:tgtEl>
                                          <p:spTgt spid="7"/>
                                        </p:tgtEl>
                                        <p:attrNameLst>
                                          <p:attrName>ppt_x</p:attrName>
                                        </p:attrNameLst>
                                      </p:cBhvr>
                                      <p:tavLst>
                                        <p:tav tm="0">
                                          <p:val>
                                            <p:strVal val="1+#ppt_w/2"/>
                                          </p:val>
                                        </p:tav>
                                        <p:tav tm="100000">
                                          <p:val>
                                            <p:strVal val="#ppt_x"/>
                                          </p:val>
                                        </p:tav>
                                      </p:tavLst>
                                    </p:anim>
                                    <p:anim calcmode="lin" valueType="num">
                                      <p:cBhvr additive="base">
                                        <p:cTn id="34" dur="10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000" fill="hold"/>
                                        <p:tgtEl>
                                          <p:spTgt spid="3"/>
                                        </p:tgtEl>
                                        <p:attrNameLst>
                                          <p:attrName>ppt_x</p:attrName>
                                        </p:attrNameLst>
                                      </p:cBhvr>
                                      <p:tavLst>
                                        <p:tav tm="0">
                                          <p:val>
                                            <p:strVal val="#ppt_x"/>
                                          </p:val>
                                        </p:tav>
                                        <p:tav tm="100000">
                                          <p:val>
                                            <p:strVal val="#ppt_x"/>
                                          </p:val>
                                        </p:tav>
                                      </p:tavLst>
                                    </p:anim>
                                    <p:anim calcmode="lin" valueType="num">
                                      <p:cBhvr additive="base">
                                        <p:cTn id="38" dur="1000" fill="hold"/>
                                        <p:tgtEl>
                                          <p:spTgt spid="3"/>
                                        </p:tgtEl>
                                        <p:attrNameLst>
                                          <p:attrName>ppt_y</p:attrName>
                                        </p:attrNameLst>
                                      </p:cBhvr>
                                      <p:tavLst>
                                        <p:tav tm="0">
                                          <p:val>
                                            <p:strVal val="1+#ppt_h/2"/>
                                          </p:val>
                                        </p:tav>
                                        <p:tav tm="100000">
                                          <p:val>
                                            <p:strVal val="#ppt_y"/>
                                          </p:val>
                                        </p:tav>
                                      </p:tavLst>
                                    </p:anim>
                                  </p:childTnLst>
                                </p:cTn>
                              </p:par>
                            </p:childTnLst>
                          </p:cTn>
                        </p:par>
                        <p:par>
                          <p:cTn id="39" fill="hold">
                            <p:stCondLst>
                              <p:cond delay="2450"/>
                            </p:stCondLst>
                            <p:childTnLst>
                              <p:par>
                                <p:cTn id="40" presetID="22" presetClass="entr" presetSubtype="1"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750"/>
                                        <p:tgtEl>
                                          <p:spTgt spid="15"/>
                                        </p:tgtEl>
                                      </p:cBhvr>
                                    </p:animEffect>
                                  </p:childTnLst>
                                </p:cTn>
                              </p:par>
                              <p:par>
                                <p:cTn id="43" presetID="45" presetClass="entr" presetSubtype="0" fill="hold" grpId="0" nodeType="withEffect">
                                  <p:stCondLst>
                                    <p:cond delay="250"/>
                                  </p:stCondLst>
                                  <p:iterate type="lt">
                                    <p:tmPct val="20000"/>
                                  </p:iterate>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ppt_w</p:attrName>
                                        </p:attrNameLst>
                                      </p:cBhvr>
                                      <p:tavLst>
                                        <p:tav tm="0" fmla="#ppt_w*sin(2.5*pi*$)">
                                          <p:val>
                                            <p:fltVal val="0"/>
                                          </p:val>
                                        </p:tav>
                                        <p:tav tm="100000">
                                          <p:val>
                                            <p:fltVal val="1"/>
                                          </p:val>
                                        </p:tav>
                                      </p:tavLst>
                                    </p:anim>
                                    <p:anim calcmode="lin" valueType="num">
                                      <p:cBhvr>
                                        <p:cTn id="47" dur="500" fill="hold"/>
                                        <p:tgtEl>
                                          <p:spTgt spid="14"/>
                                        </p:tgtEl>
                                        <p:attrNameLst>
                                          <p:attrName>ppt_h</p:attrName>
                                        </p:attrNameLst>
                                      </p:cBhvr>
                                      <p:tavLst>
                                        <p:tav tm="0">
                                          <p:val>
                                            <p:strVal val="#ppt_h"/>
                                          </p:val>
                                        </p:tav>
                                        <p:tav tm="100000">
                                          <p:val>
                                            <p:strVal val="#ppt_h"/>
                                          </p:val>
                                        </p:tav>
                                      </p:tavLst>
                                    </p:anim>
                                  </p:childTnLst>
                                </p:cTn>
                              </p:par>
                            </p:childTnLst>
                          </p:cTn>
                        </p:par>
                        <p:par>
                          <p:cTn id="48" fill="hold">
                            <p:stCondLst>
                              <p:cond delay="3700"/>
                            </p:stCondLst>
                            <p:childTnLst>
                              <p:par>
                                <p:cTn id="49" presetID="53" presetClass="entr" presetSubtype="16"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750" fill="hold"/>
                                        <p:tgtEl>
                                          <p:spTgt spid="13"/>
                                        </p:tgtEl>
                                        <p:attrNameLst>
                                          <p:attrName>ppt_w</p:attrName>
                                        </p:attrNameLst>
                                      </p:cBhvr>
                                      <p:tavLst>
                                        <p:tav tm="0">
                                          <p:val>
                                            <p:fltVal val="0"/>
                                          </p:val>
                                        </p:tav>
                                        <p:tav tm="100000">
                                          <p:val>
                                            <p:strVal val="#ppt_w"/>
                                          </p:val>
                                        </p:tav>
                                      </p:tavLst>
                                    </p:anim>
                                    <p:anim calcmode="lin" valueType="num">
                                      <p:cBhvr>
                                        <p:cTn id="52" dur="750" fill="hold"/>
                                        <p:tgtEl>
                                          <p:spTgt spid="13"/>
                                        </p:tgtEl>
                                        <p:attrNameLst>
                                          <p:attrName>ppt_h</p:attrName>
                                        </p:attrNameLst>
                                      </p:cBhvr>
                                      <p:tavLst>
                                        <p:tav tm="0">
                                          <p:val>
                                            <p:fltVal val="0"/>
                                          </p:val>
                                        </p:tav>
                                        <p:tav tm="100000">
                                          <p:val>
                                            <p:strVal val="#ppt_h"/>
                                          </p:val>
                                        </p:tav>
                                      </p:tavLst>
                                    </p:anim>
                                    <p:animEffect transition="in" filter="fade">
                                      <p:cBhvr>
                                        <p:cTn id="53"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3" grpId="0"/>
      <p:bldP spid="14" grpId="0"/>
      <p:bldP spid="15" grpId="0"/>
      <p:bldP spid="16" grpId="0"/>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373620" y="3366720"/>
            <a:ext cx="1384817" cy="1384817"/>
            <a:chOff x="4373620" y="3366720"/>
            <a:chExt cx="1384817" cy="1384817"/>
          </a:xfrm>
        </p:grpSpPr>
        <p:sp>
          <p:nvSpPr>
            <p:cNvPr id="6" name="ïṧḷïḓê-Shape 171"/>
            <p:cNvSpPr/>
            <p:nvPr/>
          </p:nvSpPr>
          <p:spPr>
            <a:xfrm rot="18900000">
              <a:off x="4373620" y="3366720"/>
              <a:ext cx="1384817" cy="1384817"/>
            </a:xfrm>
            <a:prstGeom prst="rect">
              <a:avLst/>
            </a:prstGeom>
            <a:solidFill>
              <a:srgbClr val="E14956"/>
            </a:solidFill>
            <a:ln w="12700">
              <a:miter lim="400000"/>
            </a:ln>
          </p:spPr>
          <p:txBody>
            <a:bodyPr lIns="0" tIns="0" rIns="0" bIns="0" anchor="ctr"/>
            <a:lstStyle/>
            <a:p>
              <a:endParaRPr>
                <a:cs typeface="+mn-ea"/>
                <a:sym typeface="+mn-lt"/>
              </a:endParaRPr>
            </a:p>
          </p:txBody>
        </p:sp>
        <p:sp>
          <p:nvSpPr>
            <p:cNvPr id="119" name="Shape 2550"/>
            <p:cNvSpPr/>
            <p:nvPr/>
          </p:nvSpPr>
          <p:spPr>
            <a:xfrm>
              <a:off x="4816840" y="384116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5403591" y="4396691"/>
            <a:ext cx="1384817" cy="1384817"/>
            <a:chOff x="5403591" y="4396691"/>
            <a:chExt cx="1384817" cy="1384817"/>
          </a:xfrm>
        </p:grpSpPr>
        <p:sp>
          <p:nvSpPr>
            <p:cNvPr id="4" name="ïṧḷïḓê-Shape 169"/>
            <p:cNvSpPr/>
            <p:nvPr/>
          </p:nvSpPr>
          <p:spPr>
            <a:xfrm rot="18900000">
              <a:off x="5403591" y="4396691"/>
              <a:ext cx="1384817" cy="1384817"/>
            </a:xfrm>
            <a:prstGeom prst="rect">
              <a:avLst/>
            </a:prstGeom>
            <a:solidFill>
              <a:srgbClr val="F99302"/>
            </a:solidFill>
            <a:ln w="12700">
              <a:miter lim="400000"/>
            </a:ln>
          </p:spPr>
          <p:txBody>
            <a:bodyPr lIns="0" tIns="0" rIns="0" bIns="0" anchor="ctr"/>
            <a:lstStyle/>
            <a:p>
              <a:endParaRPr>
                <a:cs typeface="+mn-ea"/>
                <a:sym typeface="+mn-lt"/>
              </a:endParaRPr>
            </a:p>
          </p:txBody>
        </p:sp>
        <p:sp>
          <p:nvSpPr>
            <p:cNvPr id="120" name="Shape 2553"/>
            <p:cNvSpPr/>
            <p:nvPr/>
          </p:nvSpPr>
          <p:spPr>
            <a:xfrm>
              <a:off x="5909513" y="4924180"/>
              <a:ext cx="474487" cy="43135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5403591" y="2336749"/>
            <a:ext cx="1384817" cy="1384817"/>
            <a:chOff x="5403591" y="2336749"/>
            <a:chExt cx="1384817" cy="1384817"/>
          </a:xfrm>
        </p:grpSpPr>
        <p:sp>
          <p:nvSpPr>
            <p:cNvPr id="3" name="ïṧḷïḓê-Shape 168"/>
            <p:cNvSpPr/>
            <p:nvPr/>
          </p:nvSpPr>
          <p:spPr>
            <a:xfrm rot="18900000">
              <a:off x="5403591" y="2336749"/>
              <a:ext cx="1384817" cy="1384817"/>
            </a:xfrm>
            <a:prstGeom prst="rect">
              <a:avLst/>
            </a:prstGeom>
            <a:noFill/>
            <a:ln w="50800">
              <a:solidFill>
                <a:srgbClr val="2070A1"/>
              </a:solidFill>
              <a:miter lim="400000"/>
            </a:ln>
          </p:spPr>
          <p:txBody>
            <a:bodyPr lIns="0" tIns="0" rIns="0" bIns="0" anchor="ctr"/>
            <a:lstStyle/>
            <a:p>
              <a:endParaRPr>
                <a:cs typeface="+mn-ea"/>
                <a:sym typeface="+mn-lt"/>
              </a:endParaRPr>
            </a:p>
          </p:txBody>
        </p:sp>
        <p:sp>
          <p:nvSpPr>
            <p:cNvPr id="121" name="Shape 2587"/>
            <p:cNvSpPr/>
            <p:nvPr/>
          </p:nvSpPr>
          <p:spPr>
            <a:xfrm>
              <a:off x="5838158" y="275800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433562" y="3366720"/>
            <a:ext cx="1384817" cy="1384817"/>
            <a:chOff x="6433562" y="3366720"/>
            <a:chExt cx="1384817" cy="1384817"/>
          </a:xfrm>
        </p:grpSpPr>
        <p:sp>
          <p:nvSpPr>
            <p:cNvPr id="5" name="ïṧḷïḓê-Shape 170"/>
            <p:cNvSpPr/>
            <p:nvPr/>
          </p:nvSpPr>
          <p:spPr>
            <a:xfrm rot="18900000">
              <a:off x="6433562" y="3366720"/>
              <a:ext cx="1384817" cy="1384817"/>
            </a:xfrm>
            <a:prstGeom prst="rect">
              <a:avLst/>
            </a:prstGeom>
            <a:solidFill>
              <a:srgbClr val="A6315B"/>
            </a:solidFill>
            <a:ln w="12700">
              <a:miter lim="400000"/>
            </a:ln>
          </p:spPr>
          <p:txBody>
            <a:bodyPr lIns="0" tIns="0" rIns="0" bIns="0" anchor="ctr"/>
            <a:lstStyle/>
            <a:p>
              <a:endParaRPr>
                <a:cs typeface="+mn-ea"/>
                <a:sym typeface="+mn-lt"/>
              </a:endParaRPr>
            </a:p>
          </p:txBody>
        </p:sp>
        <p:sp>
          <p:nvSpPr>
            <p:cNvPr id="122" name="Shape 2613"/>
            <p:cNvSpPr/>
            <p:nvPr/>
          </p:nvSpPr>
          <p:spPr>
            <a:xfrm>
              <a:off x="6939484" y="3850573"/>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11" name="组合 10"/>
          <p:cNvGrpSpPr/>
          <p:nvPr/>
        </p:nvGrpSpPr>
        <p:grpSpPr>
          <a:xfrm>
            <a:off x="7796585" y="2116623"/>
            <a:ext cx="3432247" cy="1204882"/>
            <a:chOff x="7796585" y="2116623"/>
            <a:chExt cx="3432247" cy="1204882"/>
          </a:xfrm>
        </p:grpSpPr>
        <p:sp>
          <p:nvSpPr>
            <p:cNvPr id="123" name="矩形 122"/>
            <p:cNvSpPr/>
            <p:nvPr/>
          </p:nvSpPr>
          <p:spPr>
            <a:xfrm>
              <a:off x="7796585" y="2616247"/>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4" name="矩形 123"/>
            <p:cNvSpPr/>
            <p:nvPr/>
          </p:nvSpPr>
          <p:spPr>
            <a:xfrm>
              <a:off x="7796585" y="211662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796585" y="4677327"/>
            <a:ext cx="3432247" cy="1204882"/>
            <a:chOff x="7796585" y="4677327"/>
            <a:chExt cx="3432247" cy="1204882"/>
          </a:xfrm>
        </p:grpSpPr>
        <p:sp>
          <p:nvSpPr>
            <p:cNvPr id="125" name="矩形 124"/>
            <p:cNvSpPr/>
            <p:nvPr/>
          </p:nvSpPr>
          <p:spPr>
            <a:xfrm>
              <a:off x="7796585" y="5176951"/>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6" name="矩形 125"/>
            <p:cNvSpPr/>
            <p:nvPr/>
          </p:nvSpPr>
          <p:spPr>
            <a:xfrm>
              <a:off x="7796585" y="4677327"/>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957990" y="2116623"/>
            <a:ext cx="3432247" cy="1204882"/>
            <a:chOff x="957990" y="2116623"/>
            <a:chExt cx="3432247" cy="1204882"/>
          </a:xfrm>
        </p:grpSpPr>
        <p:sp>
          <p:nvSpPr>
            <p:cNvPr id="127" name="矩形 126"/>
            <p:cNvSpPr/>
            <p:nvPr/>
          </p:nvSpPr>
          <p:spPr>
            <a:xfrm>
              <a:off x="957990" y="2616247"/>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8" name="矩形 127"/>
            <p:cNvSpPr/>
            <p:nvPr/>
          </p:nvSpPr>
          <p:spPr>
            <a:xfrm>
              <a:off x="1618360" y="211662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3" name="组合 12"/>
          <p:cNvGrpSpPr/>
          <p:nvPr/>
        </p:nvGrpSpPr>
        <p:grpSpPr>
          <a:xfrm>
            <a:off x="957990" y="4677327"/>
            <a:ext cx="3432247" cy="1204882"/>
            <a:chOff x="957990" y="4677327"/>
            <a:chExt cx="3432247" cy="1204882"/>
          </a:xfrm>
        </p:grpSpPr>
        <p:sp>
          <p:nvSpPr>
            <p:cNvPr id="129" name="矩形 128"/>
            <p:cNvSpPr/>
            <p:nvPr/>
          </p:nvSpPr>
          <p:spPr>
            <a:xfrm>
              <a:off x="957990" y="5176951"/>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30" name="矩形 129"/>
            <p:cNvSpPr/>
            <p:nvPr/>
          </p:nvSpPr>
          <p:spPr>
            <a:xfrm>
              <a:off x="1618360" y="467732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69841549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750" fill="hold"/>
                                        <p:tgtEl>
                                          <p:spTgt spid="2"/>
                                        </p:tgtEl>
                                        <p:attrNameLst>
                                          <p:attrName>ppt_w</p:attrName>
                                        </p:attrNameLst>
                                      </p:cBhvr>
                                      <p:tavLst>
                                        <p:tav tm="0">
                                          <p:val>
                                            <p:fltVal val="0"/>
                                          </p:val>
                                        </p:tav>
                                        <p:tav tm="100000">
                                          <p:val>
                                            <p:strVal val="#ppt_w"/>
                                          </p:val>
                                        </p:tav>
                                      </p:tavLst>
                                    </p:anim>
                                    <p:anim calcmode="lin" valueType="num">
                                      <p:cBhvr>
                                        <p:cTn id="22" dur="750" fill="hold"/>
                                        <p:tgtEl>
                                          <p:spTgt spid="2"/>
                                        </p:tgtEl>
                                        <p:attrNameLst>
                                          <p:attrName>ppt_h</p:attrName>
                                        </p:attrNameLst>
                                      </p:cBhvr>
                                      <p:tavLst>
                                        <p:tav tm="0">
                                          <p:val>
                                            <p:fltVal val="0"/>
                                          </p:val>
                                        </p:tav>
                                        <p:tav tm="100000">
                                          <p:val>
                                            <p:strVal val="#ppt_h"/>
                                          </p:val>
                                        </p:tav>
                                      </p:tavLst>
                                    </p:anim>
                                    <p:anim calcmode="lin" valueType="num">
                                      <p:cBhvr>
                                        <p:cTn id="23" dur="750" fill="hold"/>
                                        <p:tgtEl>
                                          <p:spTgt spid="2"/>
                                        </p:tgtEl>
                                        <p:attrNameLst>
                                          <p:attrName>style.rotation</p:attrName>
                                        </p:attrNameLst>
                                      </p:cBhvr>
                                      <p:tavLst>
                                        <p:tav tm="0">
                                          <p:val>
                                            <p:fltVal val="360"/>
                                          </p:val>
                                        </p:tav>
                                        <p:tav tm="100000">
                                          <p:val>
                                            <p:fltVal val="0"/>
                                          </p:val>
                                        </p:tav>
                                      </p:tavLst>
                                    </p:anim>
                                    <p:animEffect transition="in" filter="fade">
                                      <p:cBhvr>
                                        <p:cTn id="24" dur="750"/>
                                        <p:tgtEl>
                                          <p:spTgt spid="2"/>
                                        </p:tgtEl>
                                      </p:cBhvr>
                                    </p:animEffect>
                                  </p:childTnLst>
                                </p:cTn>
                              </p:par>
                              <p:par>
                                <p:cTn id="25" presetID="49" presetClass="entr" presetSubtype="0" decel="100000" fill="hold"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750" fill="hold"/>
                                        <p:tgtEl>
                                          <p:spTgt spid="9"/>
                                        </p:tgtEl>
                                        <p:attrNameLst>
                                          <p:attrName>ppt_w</p:attrName>
                                        </p:attrNameLst>
                                      </p:cBhvr>
                                      <p:tavLst>
                                        <p:tav tm="0">
                                          <p:val>
                                            <p:fltVal val="0"/>
                                          </p:val>
                                        </p:tav>
                                        <p:tav tm="100000">
                                          <p:val>
                                            <p:strVal val="#ppt_w"/>
                                          </p:val>
                                        </p:tav>
                                      </p:tavLst>
                                    </p:anim>
                                    <p:anim calcmode="lin" valueType="num">
                                      <p:cBhvr>
                                        <p:cTn id="28" dur="750" fill="hold"/>
                                        <p:tgtEl>
                                          <p:spTgt spid="9"/>
                                        </p:tgtEl>
                                        <p:attrNameLst>
                                          <p:attrName>ppt_h</p:attrName>
                                        </p:attrNameLst>
                                      </p:cBhvr>
                                      <p:tavLst>
                                        <p:tav tm="0">
                                          <p:val>
                                            <p:fltVal val="0"/>
                                          </p:val>
                                        </p:tav>
                                        <p:tav tm="100000">
                                          <p:val>
                                            <p:strVal val="#ppt_h"/>
                                          </p:val>
                                        </p:tav>
                                      </p:tavLst>
                                    </p:anim>
                                    <p:anim calcmode="lin" valueType="num">
                                      <p:cBhvr>
                                        <p:cTn id="29" dur="750" fill="hold"/>
                                        <p:tgtEl>
                                          <p:spTgt spid="9"/>
                                        </p:tgtEl>
                                        <p:attrNameLst>
                                          <p:attrName>style.rotation</p:attrName>
                                        </p:attrNameLst>
                                      </p:cBhvr>
                                      <p:tavLst>
                                        <p:tav tm="0">
                                          <p:val>
                                            <p:fltVal val="360"/>
                                          </p:val>
                                        </p:tav>
                                        <p:tav tm="100000">
                                          <p:val>
                                            <p:fltVal val="0"/>
                                          </p:val>
                                        </p:tav>
                                      </p:tavLst>
                                    </p:anim>
                                    <p:animEffect transition="in" filter="fade">
                                      <p:cBhvr>
                                        <p:cTn id="30" dur="750"/>
                                        <p:tgtEl>
                                          <p:spTgt spid="9"/>
                                        </p:tgtEl>
                                      </p:cBhvr>
                                    </p:animEffect>
                                  </p:childTnLst>
                                </p:cTn>
                              </p:par>
                              <p:par>
                                <p:cTn id="31" presetID="49" presetClass="entr" presetSubtype="0" decel="100000"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p:cTn id="33" dur="750" fill="hold"/>
                                        <p:tgtEl>
                                          <p:spTgt spid="7"/>
                                        </p:tgtEl>
                                        <p:attrNameLst>
                                          <p:attrName>ppt_w</p:attrName>
                                        </p:attrNameLst>
                                      </p:cBhvr>
                                      <p:tavLst>
                                        <p:tav tm="0">
                                          <p:val>
                                            <p:fltVal val="0"/>
                                          </p:val>
                                        </p:tav>
                                        <p:tav tm="100000">
                                          <p:val>
                                            <p:strVal val="#ppt_w"/>
                                          </p:val>
                                        </p:tav>
                                      </p:tavLst>
                                    </p:anim>
                                    <p:anim calcmode="lin" valueType="num">
                                      <p:cBhvr>
                                        <p:cTn id="34" dur="750" fill="hold"/>
                                        <p:tgtEl>
                                          <p:spTgt spid="7"/>
                                        </p:tgtEl>
                                        <p:attrNameLst>
                                          <p:attrName>ppt_h</p:attrName>
                                        </p:attrNameLst>
                                      </p:cBhvr>
                                      <p:tavLst>
                                        <p:tav tm="0">
                                          <p:val>
                                            <p:fltVal val="0"/>
                                          </p:val>
                                        </p:tav>
                                        <p:tav tm="100000">
                                          <p:val>
                                            <p:strVal val="#ppt_h"/>
                                          </p:val>
                                        </p:tav>
                                      </p:tavLst>
                                    </p:anim>
                                    <p:anim calcmode="lin" valueType="num">
                                      <p:cBhvr>
                                        <p:cTn id="35" dur="750" fill="hold"/>
                                        <p:tgtEl>
                                          <p:spTgt spid="7"/>
                                        </p:tgtEl>
                                        <p:attrNameLst>
                                          <p:attrName>style.rotation</p:attrName>
                                        </p:attrNameLst>
                                      </p:cBhvr>
                                      <p:tavLst>
                                        <p:tav tm="0">
                                          <p:val>
                                            <p:fltVal val="360"/>
                                          </p:val>
                                        </p:tav>
                                        <p:tav tm="100000">
                                          <p:val>
                                            <p:fltVal val="0"/>
                                          </p:val>
                                        </p:tav>
                                      </p:tavLst>
                                    </p:anim>
                                    <p:animEffect transition="in" filter="fade">
                                      <p:cBhvr>
                                        <p:cTn id="36" dur="750"/>
                                        <p:tgtEl>
                                          <p:spTgt spid="7"/>
                                        </p:tgtEl>
                                      </p:cBhvr>
                                    </p:animEffect>
                                  </p:childTnLst>
                                </p:cTn>
                              </p:par>
                              <p:par>
                                <p:cTn id="37" presetID="49" presetClass="entr" presetSubtype="0" decel="100000" fill="hold" nodeType="withEffect">
                                  <p:stCondLst>
                                    <p:cond delay="750"/>
                                  </p:stCondLst>
                                  <p:childTnLst>
                                    <p:set>
                                      <p:cBhvr>
                                        <p:cTn id="38" dur="1" fill="hold">
                                          <p:stCondLst>
                                            <p:cond delay="0"/>
                                          </p:stCondLst>
                                        </p:cTn>
                                        <p:tgtEl>
                                          <p:spTgt spid="8"/>
                                        </p:tgtEl>
                                        <p:attrNameLst>
                                          <p:attrName>style.visibility</p:attrName>
                                        </p:attrNameLst>
                                      </p:cBhvr>
                                      <p:to>
                                        <p:strVal val="visible"/>
                                      </p:to>
                                    </p:set>
                                    <p:anim calcmode="lin" valueType="num">
                                      <p:cBhvr>
                                        <p:cTn id="39" dur="750" fill="hold"/>
                                        <p:tgtEl>
                                          <p:spTgt spid="8"/>
                                        </p:tgtEl>
                                        <p:attrNameLst>
                                          <p:attrName>ppt_w</p:attrName>
                                        </p:attrNameLst>
                                      </p:cBhvr>
                                      <p:tavLst>
                                        <p:tav tm="0">
                                          <p:val>
                                            <p:fltVal val="0"/>
                                          </p:val>
                                        </p:tav>
                                        <p:tav tm="100000">
                                          <p:val>
                                            <p:strVal val="#ppt_w"/>
                                          </p:val>
                                        </p:tav>
                                      </p:tavLst>
                                    </p:anim>
                                    <p:anim calcmode="lin" valueType="num">
                                      <p:cBhvr>
                                        <p:cTn id="40" dur="750" fill="hold"/>
                                        <p:tgtEl>
                                          <p:spTgt spid="8"/>
                                        </p:tgtEl>
                                        <p:attrNameLst>
                                          <p:attrName>ppt_h</p:attrName>
                                        </p:attrNameLst>
                                      </p:cBhvr>
                                      <p:tavLst>
                                        <p:tav tm="0">
                                          <p:val>
                                            <p:fltVal val="0"/>
                                          </p:val>
                                        </p:tav>
                                        <p:tav tm="100000">
                                          <p:val>
                                            <p:strVal val="#ppt_h"/>
                                          </p:val>
                                        </p:tav>
                                      </p:tavLst>
                                    </p:anim>
                                    <p:anim calcmode="lin" valueType="num">
                                      <p:cBhvr>
                                        <p:cTn id="41" dur="750" fill="hold"/>
                                        <p:tgtEl>
                                          <p:spTgt spid="8"/>
                                        </p:tgtEl>
                                        <p:attrNameLst>
                                          <p:attrName>style.rotation</p:attrName>
                                        </p:attrNameLst>
                                      </p:cBhvr>
                                      <p:tavLst>
                                        <p:tav tm="0">
                                          <p:val>
                                            <p:fltVal val="360"/>
                                          </p:val>
                                        </p:tav>
                                        <p:tav tm="100000">
                                          <p:val>
                                            <p:fltVal val="0"/>
                                          </p:val>
                                        </p:tav>
                                      </p:tavLst>
                                    </p:anim>
                                    <p:animEffect transition="in" filter="fade">
                                      <p:cBhvr>
                                        <p:cTn id="42" dur="750"/>
                                        <p:tgtEl>
                                          <p:spTgt spid="8"/>
                                        </p:tgtEl>
                                      </p:cBhvr>
                                    </p:animEffect>
                                  </p:childTnLst>
                                </p:cTn>
                              </p:par>
                            </p:childTnLst>
                          </p:cTn>
                        </p:par>
                        <p:par>
                          <p:cTn id="43" fill="hold">
                            <p:stCondLst>
                              <p:cond delay="2950"/>
                            </p:stCondLst>
                            <p:childTnLst>
                              <p:par>
                                <p:cTn id="44" presetID="2" presetClass="entr" presetSubtype="8" decel="10000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1000" fill="hold"/>
                                        <p:tgtEl>
                                          <p:spTgt spid="10"/>
                                        </p:tgtEl>
                                        <p:attrNameLst>
                                          <p:attrName>ppt_x</p:attrName>
                                        </p:attrNameLst>
                                      </p:cBhvr>
                                      <p:tavLst>
                                        <p:tav tm="0">
                                          <p:val>
                                            <p:strVal val="0-#ppt_w/2"/>
                                          </p:val>
                                        </p:tav>
                                        <p:tav tm="100000">
                                          <p:val>
                                            <p:strVal val="#ppt_x"/>
                                          </p:val>
                                        </p:tav>
                                      </p:tavLst>
                                    </p:anim>
                                    <p:anim calcmode="lin" valueType="num">
                                      <p:cBhvr additive="base">
                                        <p:cTn id="47" dur="10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1+#ppt_w/2"/>
                                          </p:val>
                                        </p:tav>
                                        <p:tav tm="100000">
                                          <p:val>
                                            <p:strVal val="#ppt_x"/>
                                          </p:val>
                                        </p:tav>
                                      </p:tavLst>
                                    </p:anim>
                                    <p:anim calcmode="lin" valueType="num">
                                      <p:cBhvr additive="base">
                                        <p:cTn id="51" dur="1000" fill="hold"/>
                                        <p:tgtEl>
                                          <p:spTgt spid="11"/>
                                        </p:tgtEl>
                                        <p:attrNameLst>
                                          <p:attrName>ppt_y</p:attrName>
                                        </p:attrNameLst>
                                      </p:cBhvr>
                                      <p:tavLst>
                                        <p:tav tm="0">
                                          <p:val>
                                            <p:strVal val="#ppt_y"/>
                                          </p:val>
                                        </p:tav>
                                        <p:tav tm="100000">
                                          <p:val>
                                            <p:strVal val="#ppt_y"/>
                                          </p:val>
                                        </p:tav>
                                      </p:tavLst>
                                    </p:anim>
                                  </p:childTnLst>
                                </p:cTn>
                              </p:par>
                            </p:childTnLst>
                          </p:cTn>
                        </p:par>
                        <p:par>
                          <p:cTn id="52" fill="hold">
                            <p:stCondLst>
                              <p:cond delay="3950"/>
                            </p:stCondLst>
                            <p:childTnLst>
                              <p:par>
                                <p:cTn id="53" presetID="2" presetClass="entr" presetSubtype="8" decel="10000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000" fill="hold"/>
                                        <p:tgtEl>
                                          <p:spTgt spid="13"/>
                                        </p:tgtEl>
                                        <p:attrNameLst>
                                          <p:attrName>ppt_x</p:attrName>
                                        </p:attrNameLst>
                                      </p:cBhvr>
                                      <p:tavLst>
                                        <p:tav tm="0">
                                          <p:val>
                                            <p:strVal val="0-#ppt_w/2"/>
                                          </p:val>
                                        </p:tav>
                                        <p:tav tm="100000">
                                          <p:val>
                                            <p:strVal val="#ppt_x"/>
                                          </p:val>
                                        </p:tav>
                                      </p:tavLst>
                                    </p:anim>
                                    <p:anim calcmode="lin" valueType="num">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1000" fill="hold"/>
                                        <p:tgtEl>
                                          <p:spTgt spid="12"/>
                                        </p:tgtEl>
                                        <p:attrNameLst>
                                          <p:attrName>ppt_x</p:attrName>
                                        </p:attrNameLst>
                                      </p:cBhvr>
                                      <p:tavLst>
                                        <p:tav tm="0">
                                          <p:val>
                                            <p:strVal val="1+#ppt_w/2"/>
                                          </p:val>
                                        </p:tav>
                                        <p:tav tm="100000">
                                          <p:val>
                                            <p:strVal val="#ppt_x"/>
                                          </p:val>
                                        </p:tav>
                                      </p:tavLst>
                                    </p:anim>
                                    <p:anim calcmode="lin" valueType="num">
                                      <p:cBhvr additive="base">
                                        <p:cTn id="6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Rectangle 1"/>
          <p:cNvSpPr/>
          <p:nvPr/>
        </p:nvSpPr>
        <p:spPr>
          <a:xfrm>
            <a:off x="0" y="1455905"/>
            <a:ext cx="12203008" cy="2331987"/>
          </a:xfrm>
          <a:prstGeom prst="rect">
            <a:avLst/>
          </a:prstGeom>
          <a:solidFill>
            <a:schemeClr val="tx2"/>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iS1ide-Rectangle 2"/>
          <p:cNvSpPr/>
          <p:nvPr/>
        </p:nvSpPr>
        <p:spPr>
          <a:xfrm>
            <a:off x="4149327" y="1447632"/>
            <a:ext cx="2340260" cy="2340260"/>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iS1ide-Rectangle 3"/>
          <p:cNvSpPr/>
          <p:nvPr/>
        </p:nvSpPr>
        <p:spPr>
          <a:xfrm>
            <a:off x="6640963" y="1447632"/>
            <a:ext cx="2340260" cy="2340260"/>
          </a:xfrm>
          <a:prstGeom prst="rect">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iS1ide-Rectangle 4"/>
          <p:cNvSpPr/>
          <p:nvPr/>
        </p:nvSpPr>
        <p:spPr>
          <a:xfrm>
            <a:off x="9132603" y="1447632"/>
            <a:ext cx="2340260" cy="2340260"/>
          </a:xfrm>
          <a:prstGeom prst="rect">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iS1ide-Rectangle 11"/>
          <p:cNvSpPr/>
          <p:nvPr/>
        </p:nvSpPr>
        <p:spPr>
          <a:xfrm>
            <a:off x="4149327" y="3897058"/>
            <a:ext cx="2340260" cy="2219587"/>
          </a:xfrm>
          <a:prstGeom prst="rect">
            <a:avLst/>
          </a:prstGeom>
          <a:solidFill>
            <a:srgbClr val="E149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9" name="iS1ide-Rectangle 12"/>
          <p:cNvSpPr/>
          <p:nvPr/>
        </p:nvSpPr>
        <p:spPr>
          <a:xfrm>
            <a:off x="6640963" y="3897058"/>
            <a:ext cx="2340260" cy="2219587"/>
          </a:xfrm>
          <a:prstGeom prst="rect">
            <a:avLst/>
          </a:prstGeom>
          <a:solidFill>
            <a:srgbClr val="34B2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0" name="iS1ide-Rectangle 13"/>
          <p:cNvSpPr/>
          <p:nvPr/>
        </p:nvSpPr>
        <p:spPr>
          <a:xfrm>
            <a:off x="9132603" y="3897058"/>
            <a:ext cx="2340260" cy="2219587"/>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1" name="iS1ide-Oval 8"/>
          <p:cNvSpPr/>
          <p:nvPr/>
        </p:nvSpPr>
        <p:spPr>
          <a:xfrm>
            <a:off x="4996043" y="3463857"/>
            <a:ext cx="648072" cy="648072"/>
          </a:xfrm>
          <a:prstGeom prst="ellipse">
            <a:avLst/>
          </a:prstGeom>
          <a:solidFill>
            <a:srgbClr val="E1495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A</a:t>
            </a:r>
          </a:p>
        </p:txBody>
      </p:sp>
      <p:sp>
        <p:nvSpPr>
          <p:cNvPr id="12" name="iS1ide-Oval 9"/>
          <p:cNvSpPr/>
          <p:nvPr/>
        </p:nvSpPr>
        <p:spPr>
          <a:xfrm>
            <a:off x="7480319" y="3463857"/>
            <a:ext cx="648072" cy="648072"/>
          </a:xfrm>
          <a:prstGeom prst="ellipse">
            <a:avLst/>
          </a:prstGeom>
          <a:solidFill>
            <a:srgbClr val="34B2E4"/>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B</a:t>
            </a:r>
          </a:p>
        </p:txBody>
      </p:sp>
      <p:sp>
        <p:nvSpPr>
          <p:cNvPr id="13" name="iS1ide-Oval 10"/>
          <p:cNvSpPr/>
          <p:nvPr/>
        </p:nvSpPr>
        <p:spPr>
          <a:xfrm>
            <a:off x="9990843" y="3463857"/>
            <a:ext cx="648072" cy="648072"/>
          </a:xfrm>
          <a:prstGeom prst="ellipse">
            <a:avLst/>
          </a:prstGeom>
          <a:solidFill>
            <a:srgbClr val="2070A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C</a:t>
            </a:r>
          </a:p>
        </p:txBody>
      </p:sp>
      <p:sp>
        <p:nvSpPr>
          <p:cNvPr id="32" name="矩形 31"/>
          <p:cNvSpPr/>
          <p:nvPr/>
        </p:nvSpPr>
        <p:spPr>
          <a:xfrm>
            <a:off x="4164488"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3" name="矩形 32"/>
          <p:cNvSpPr/>
          <p:nvPr/>
        </p:nvSpPr>
        <p:spPr>
          <a:xfrm>
            <a:off x="6649386" y="4443498"/>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4" name="矩形 33"/>
          <p:cNvSpPr/>
          <p:nvPr/>
        </p:nvSpPr>
        <p:spPr>
          <a:xfrm>
            <a:off x="9147764"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8" name="矩形 1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19" name="圆角矩形 1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圆角矩形 1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8215081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ppt_w</p:attrName>
                                        </p:attrNameLst>
                                      </p:cBhvr>
                                      <p:tavLst>
                                        <p:tav tm="0" fmla="#ppt_w*sin(2.5*pi*$)">
                                          <p:val>
                                            <p:fltVal val="0"/>
                                          </p:val>
                                        </p:tav>
                                        <p:tav tm="100000">
                                          <p:val>
                                            <p:fltVal val="1"/>
                                          </p:val>
                                        </p:tav>
                                      </p:tavLst>
                                    </p:anim>
                                    <p:anim calcmode="lin" valueType="num">
                                      <p:cBhvr>
                                        <p:cTn id="17" dur="500" fill="hold"/>
                                        <p:tgtEl>
                                          <p:spTgt spid="18"/>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1950"/>
                            </p:stCondLst>
                            <p:childTnLst>
                              <p:par>
                                <p:cTn id="23" presetID="2" presetClass="entr" presetSubtype="8" decel="100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95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2" presetClass="entr" presetSubtype="4" decel="10000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000" fill="hold"/>
                                        <p:tgtEl>
                                          <p:spTgt spid="8"/>
                                        </p:tgtEl>
                                        <p:attrNameLst>
                                          <p:attrName>ppt_x</p:attrName>
                                        </p:attrNameLst>
                                      </p:cBhvr>
                                      <p:tavLst>
                                        <p:tav tm="0">
                                          <p:val>
                                            <p:strVal val="#ppt_x"/>
                                          </p:val>
                                        </p:tav>
                                        <p:tav tm="100000">
                                          <p:val>
                                            <p:strVal val="#ppt_x"/>
                                          </p:val>
                                        </p:tav>
                                      </p:tavLst>
                                    </p:anim>
                                    <p:anim calcmode="lin" valueType="num">
                                      <p:cBhvr additive="base">
                                        <p:cTn id="36" dur="10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950"/>
                            </p:stCondLst>
                            <p:childTnLst>
                              <p:par>
                                <p:cTn id="38" presetID="22" presetClass="entr" presetSubtype="1"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childTnLst>
                          </p:cTn>
                        </p:par>
                        <p:par>
                          <p:cTn id="41" fill="hold">
                            <p:stCondLst>
                              <p:cond delay="4450"/>
                            </p:stCondLst>
                            <p:childTnLst>
                              <p:par>
                                <p:cTn id="42" presetID="2" presetClass="entr" presetSubtype="2" decel="100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1000" fill="hold"/>
                                        <p:tgtEl>
                                          <p:spTgt spid="6"/>
                                        </p:tgtEl>
                                        <p:attrNameLst>
                                          <p:attrName>ppt_x</p:attrName>
                                        </p:attrNameLst>
                                      </p:cBhvr>
                                      <p:tavLst>
                                        <p:tav tm="0">
                                          <p:val>
                                            <p:strVal val="1+#ppt_w/2"/>
                                          </p:val>
                                        </p:tav>
                                        <p:tav tm="100000">
                                          <p:val>
                                            <p:strVal val="#ppt_x"/>
                                          </p:val>
                                        </p:tav>
                                      </p:tavLst>
                                    </p:anim>
                                    <p:anim calcmode="lin" valueType="num">
                                      <p:cBhvr additive="base">
                                        <p:cTn id="45" dur="10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545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2" presetClass="entr" presetSubtype="4" decel="10000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1000" fill="hold"/>
                                        <p:tgtEl>
                                          <p:spTgt spid="9"/>
                                        </p:tgtEl>
                                        <p:attrNameLst>
                                          <p:attrName>ppt_x</p:attrName>
                                        </p:attrNameLst>
                                      </p:cBhvr>
                                      <p:tavLst>
                                        <p:tav tm="0">
                                          <p:val>
                                            <p:strVal val="#ppt_x"/>
                                          </p:val>
                                        </p:tav>
                                        <p:tav tm="100000">
                                          <p:val>
                                            <p:strVal val="#ppt_x"/>
                                          </p:val>
                                        </p:tav>
                                      </p:tavLst>
                                    </p:anim>
                                    <p:anim calcmode="lin" valueType="num">
                                      <p:cBhvr additive="base">
                                        <p:cTn id="55" dur="1000" fill="hold"/>
                                        <p:tgtEl>
                                          <p:spTgt spid="9"/>
                                        </p:tgtEl>
                                        <p:attrNameLst>
                                          <p:attrName>ppt_y</p:attrName>
                                        </p:attrNameLst>
                                      </p:cBhvr>
                                      <p:tavLst>
                                        <p:tav tm="0">
                                          <p:val>
                                            <p:strVal val="1+#ppt_h/2"/>
                                          </p:val>
                                        </p:tav>
                                        <p:tav tm="100000">
                                          <p:val>
                                            <p:strVal val="#ppt_y"/>
                                          </p:val>
                                        </p:tav>
                                      </p:tavLst>
                                    </p:anim>
                                  </p:childTnLst>
                                </p:cTn>
                              </p:par>
                            </p:childTnLst>
                          </p:cTn>
                        </p:par>
                        <p:par>
                          <p:cTn id="56" fill="hold">
                            <p:stCondLst>
                              <p:cond delay="6450"/>
                            </p:stCondLst>
                            <p:childTnLst>
                              <p:par>
                                <p:cTn id="57" presetID="22" presetClass="entr" presetSubtype="1"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par>
                          <p:cTn id="60" fill="hold">
                            <p:stCondLst>
                              <p:cond delay="6950"/>
                            </p:stCondLst>
                            <p:childTnLst>
                              <p:par>
                                <p:cTn id="61" presetID="2" presetClass="entr" presetSubtype="2" decel="10000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1000" fill="hold"/>
                                        <p:tgtEl>
                                          <p:spTgt spid="7"/>
                                        </p:tgtEl>
                                        <p:attrNameLst>
                                          <p:attrName>ppt_x</p:attrName>
                                        </p:attrNameLst>
                                      </p:cBhvr>
                                      <p:tavLst>
                                        <p:tav tm="0">
                                          <p:val>
                                            <p:strVal val="1+#ppt_w/2"/>
                                          </p:val>
                                        </p:tav>
                                        <p:tav tm="100000">
                                          <p:val>
                                            <p:strVal val="#ppt_x"/>
                                          </p:val>
                                        </p:tav>
                                      </p:tavLst>
                                    </p:anim>
                                    <p:anim calcmode="lin" valueType="num">
                                      <p:cBhvr additive="base">
                                        <p:cTn id="64" dur="1000" fill="hold"/>
                                        <p:tgtEl>
                                          <p:spTgt spid="7"/>
                                        </p:tgtEl>
                                        <p:attrNameLst>
                                          <p:attrName>ppt_y</p:attrName>
                                        </p:attrNameLst>
                                      </p:cBhvr>
                                      <p:tavLst>
                                        <p:tav tm="0">
                                          <p:val>
                                            <p:strVal val="#ppt_y"/>
                                          </p:val>
                                        </p:tav>
                                        <p:tav tm="100000">
                                          <p:val>
                                            <p:strVal val="#ppt_y"/>
                                          </p:val>
                                        </p:tav>
                                      </p:tavLst>
                                    </p:anim>
                                  </p:childTnLst>
                                </p:cTn>
                              </p:par>
                            </p:childTnLst>
                          </p:cTn>
                        </p:par>
                        <p:par>
                          <p:cTn id="65" fill="hold">
                            <p:stCondLst>
                              <p:cond delay="7950"/>
                            </p:stCondLst>
                            <p:childTnLst>
                              <p:par>
                                <p:cTn id="66" presetID="53" presetClass="entr" presetSubtype="16"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par>
                                <p:cTn id="71" presetID="2" presetClass="entr" presetSubtype="4" decel="10000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1000" fill="hold"/>
                                        <p:tgtEl>
                                          <p:spTgt spid="10"/>
                                        </p:tgtEl>
                                        <p:attrNameLst>
                                          <p:attrName>ppt_x</p:attrName>
                                        </p:attrNameLst>
                                      </p:cBhvr>
                                      <p:tavLst>
                                        <p:tav tm="0">
                                          <p:val>
                                            <p:strVal val="#ppt_x"/>
                                          </p:val>
                                        </p:tav>
                                        <p:tav tm="100000">
                                          <p:val>
                                            <p:strVal val="#ppt_x"/>
                                          </p:val>
                                        </p:tav>
                                      </p:tavLst>
                                    </p:anim>
                                    <p:anim calcmode="lin" valueType="num">
                                      <p:cBhvr additive="base">
                                        <p:cTn id="74" dur="1000" fill="hold"/>
                                        <p:tgtEl>
                                          <p:spTgt spid="10"/>
                                        </p:tgtEl>
                                        <p:attrNameLst>
                                          <p:attrName>ppt_y</p:attrName>
                                        </p:attrNameLst>
                                      </p:cBhvr>
                                      <p:tavLst>
                                        <p:tav tm="0">
                                          <p:val>
                                            <p:strVal val="1+#ppt_h/2"/>
                                          </p:val>
                                        </p:tav>
                                        <p:tav tm="100000">
                                          <p:val>
                                            <p:strVal val="#ppt_y"/>
                                          </p:val>
                                        </p:tav>
                                      </p:tavLst>
                                    </p:anim>
                                  </p:childTnLst>
                                </p:cTn>
                              </p:par>
                            </p:childTnLst>
                          </p:cTn>
                        </p:par>
                        <p:par>
                          <p:cTn id="75" fill="hold">
                            <p:stCondLst>
                              <p:cond delay="8950"/>
                            </p:stCondLst>
                            <p:childTnLst>
                              <p:par>
                                <p:cTn id="76" presetID="22" presetClass="entr" presetSubtype="1"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32" grpId="0"/>
      <p:bldP spid="33" grpId="0"/>
      <p:bldP spid="34" grpId="0"/>
      <p:bldP spid="18" grpId="0"/>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176"/>
          <p:cNvGrpSpPr/>
          <p:nvPr/>
        </p:nvGrpSpPr>
        <p:grpSpPr>
          <a:xfrm>
            <a:off x="1164189" y="3749103"/>
            <a:ext cx="2807821" cy="976304"/>
            <a:chOff x="1706563" y="4518025"/>
            <a:chExt cx="2605088" cy="1390650"/>
          </a:xfrm>
        </p:grpSpPr>
        <p:sp>
          <p:nvSpPr>
            <p:cNvPr id="24"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rgbClr val="F9930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5"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rgbClr val="F9930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6" name="Group 179"/>
          <p:cNvGrpSpPr/>
          <p:nvPr/>
        </p:nvGrpSpPr>
        <p:grpSpPr>
          <a:xfrm>
            <a:off x="2584353" y="3049320"/>
            <a:ext cx="2812955" cy="1676081"/>
            <a:chOff x="3024188" y="3378200"/>
            <a:chExt cx="2609851" cy="2530475"/>
          </a:xfrm>
        </p:grpSpPr>
        <p:sp>
          <p:nvSpPr>
            <p:cNvPr id="27"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E14956">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8"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E14956">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9" name="Group 182"/>
          <p:cNvGrpSpPr/>
          <p:nvPr/>
        </p:nvGrpSpPr>
        <p:grpSpPr>
          <a:xfrm>
            <a:off x="4001096" y="3552845"/>
            <a:ext cx="2807821" cy="1172560"/>
            <a:chOff x="4338638" y="3484858"/>
            <a:chExt cx="2605088" cy="2423817"/>
          </a:xfrm>
        </p:grpSpPr>
        <p:sp>
          <p:nvSpPr>
            <p:cNvPr id="30" name="Freeform 9"/>
            <p:cNvSpPr>
              <a:spLocks/>
            </p:cNvSpPr>
            <p:nvPr/>
          </p:nvSpPr>
          <p:spPr bwMode="auto">
            <a:xfrm>
              <a:off x="4338638" y="3484858"/>
              <a:ext cx="1303338" cy="2423817"/>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A6315B">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1" name="Freeform 10"/>
            <p:cNvSpPr>
              <a:spLocks/>
            </p:cNvSpPr>
            <p:nvPr/>
          </p:nvSpPr>
          <p:spPr bwMode="auto">
            <a:xfrm>
              <a:off x="5641976" y="3484858"/>
              <a:ext cx="1301750" cy="2423817"/>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A6315B">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2" name="Group 185"/>
          <p:cNvGrpSpPr/>
          <p:nvPr/>
        </p:nvGrpSpPr>
        <p:grpSpPr>
          <a:xfrm>
            <a:off x="5426395" y="3386065"/>
            <a:ext cx="2807821" cy="1339342"/>
            <a:chOff x="5661026" y="4078659"/>
            <a:chExt cx="2605088" cy="1830016"/>
          </a:xfrm>
        </p:grpSpPr>
        <p:sp>
          <p:nvSpPr>
            <p:cNvPr id="33" name="Freeform 186"/>
            <p:cNvSpPr>
              <a:spLocks/>
            </p:cNvSpPr>
            <p:nvPr/>
          </p:nvSpPr>
          <p:spPr bwMode="auto">
            <a:xfrm>
              <a:off x="5661026" y="4078659"/>
              <a:ext cx="1301750" cy="1830016"/>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rgbClr val="2070A1">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4" name="Freeform 187"/>
            <p:cNvSpPr>
              <a:spLocks/>
            </p:cNvSpPr>
            <p:nvPr/>
          </p:nvSpPr>
          <p:spPr bwMode="auto">
            <a:xfrm>
              <a:off x="6962776" y="4078659"/>
              <a:ext cx="1303338" cy="1830016"/>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rgbClr val="2070A1">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5" name="Group 188"/>
          <p:cNvGrpSpPr/>
          <p:nvPr/>
        </p:nvGrpSpPr>
        <p:grpSpPr>
          <a:xfrm>
            <a:off x="6829448" y="2879871"/>
            <a:ext cx="2812956" cy="1851991"/>
            <a:chOff x="3024188" y="3378200"/>
            <a:chExt cx="2609852" cy="2530475"/>
          </a:xfrm>
        </p:grpSpPr>
        <p:sp>
          <p:nvSpPr>
            <p:cNvPr id="36"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34B2E4">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7"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34B2E4">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8" name="Group 191"/>
          <p:cNvGrpSpPr/>
          <p:nvPr/>
        </p:nvGrpSpPr>
        <p:grpSpPr>
          <a:xfrm>
            <a:off x="8222129" y="2624747"/>
            <a:ext cx="2807821" cy="2107315"/>
            <a:chOff x="4338638" y="2257425"/>
            <a:chExt cx="2605088" cy="3651250"/>
          </a:xfrm>
        </p:grpSpPr>
        <p:sp>
          <p:nvSpPr>
            <p:cNvPr id="39"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2CC6D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40"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2CC6D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sp>
        <p:nvSpPr>
          <p:cNvPr id="41" name="矩形 40"/>
          <p:cNvSpPr/>
          <p:nvPr/>
        </p:nvSpPr>
        <p:spPr>
          <a:xfrm>
            <a:off x="1696460" y="5398379"/>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78" name="矩形 77"/>
          <p:cNvSpPr/>
          <p:nvPr/>
        </p:nvSpPr>
        <p:spPr>
          <a:xfrm>
            <a:off x="4705811" y="4844095"/>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grpSp>
        <p:nvGrpSpPr>
          <p:cNvPr id="90" name="组合 89"/>
          <p:cNvGrpSpPr/>
          <p:nvPr/>
        </p:nvGrpSpPr>
        <p:grpSpPr>
          <a:xfrm>
            <a:off x="2084106" y="2608860"/>
            <a:ext cx="945269" cy="1021868"/>
            <a:chOff x="2084106" y="2608860"/>
            <a:chExt cx="945269" cy="1021868"/>
          </a:xfrm>
        </p:grpSpPr>
        <p:grpSp>
          <p:nvGrpSpPr>
            <p:cNvPr id="52" name="组合 51"/>
            <p:cNvGrpSpPr/>
            <p:nvPr/>
          </p:nvGrpSpPr>
          <p:grpSpPr>
            <a:xfrm>
              <a:off x="2084106" y="2608860"/>
              <a:ext cx="942320" cy="1021868"/>
              <a:chOff x="2084106" y="2139612"/>
              <a:chExt cx="942320" cy="1021868"/>
            </a:xfrm>
          </p:grpSpPr>
          <p:grpSp>
            <p:nvGrpSpPr>
              <p:cNvPr id="47"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48"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49"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1" name="椭圆 50"/>
              <p:cNvSpPr/>
              <p:nvPr/>
            </p:nvSpPr>
            <p:spPr>
              <a:xfrm>
                <a:off x="2150701" y="2206207"/>
                <a:ext cx="809129" cy="809129"/>
              </a:xfrm>
              <a:prstGeom prst="ellipse">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9" name="矩形 78"/>
            <p:cNvSpPr/>
            <p:nvPr/>
          </p:nvSpPr>
          <p:spPr>
            <a:xfrm>
              <a:off x="2095972" y="270873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30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9" name="组合 88"/>
          <p:cNvGrpSpPr/>
          <p:nvPr/>
        </p:nvGrpSpPr>
        <p:grpSpPr>
          <a:xfrm>
            <a:off x="3529936" y="1908946"/>
            <a:ext cx="942320" cy="1021868"/>
            <a:chOff x="3529936" y="1908946"/>
            <a:chExt cx="942320" cy="1021868"/>
          </a:xfrm>
        </p:grpSpPr>
        <p:grpSp>
          <p:nvGrpSpPr>
            <p:cNvPr id="53" name="组合 52"/>
            <p:cNvGrpSpPr/>
            <p:nvPr/>
          </p:nvGrpSpPr>
          <p:grpSpPr>
            <a:xfrm>
              <a:off x="3529936" y="1908946"/>
              <a:ext cx="942320" cy="1021868"/>
              <a:chOff x="2084106" y="2139612"/>
              <a:chExt cx="942320" cy="1021868"/>
            </a:xfrm>
          </p:grpSpPr>
          <p:grpSp>
            <p:nvGrpSpPr>
              <p:cNvPr id="5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5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5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5" name="椭圆 54"/>
              <p:cNvSpPr/>
              <p:nvPr/>
            </p:nvSpPr>
            <p:spPr>
              <a:xfrm>
                <a:off x="2150701" y="2206207"/>
                <a:ext cx="809129" cy="809129"/>
              </a:xfrm>
              <a:prstGeom prst="ellipse">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0" name="矩形 79"/>
            <p:cNvSpPr/>
            <p:nvPr/>
          </p:nvSpPr>
          <p:spPr>
            <a:xfrm>
              <a:off x="3529936" y="202569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68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8" name="组合 87"/>
          <p:cNvGrpSpPr/>
          <p:nvPr/>
        </p:nvGrpSpPr>
        <p:grpSpPr>
          <a:xfrm>
            <a:off x="4931860" y="2448028"/>
            <a:ext cx="959523" cy="1021868"/>
            <a:chOff x="4931860" y="2480686"/>
            <a:chExt cx="959523" cy="1021868"/>
          </a:xfrm>
        </p:grpSpPr>
        <p:grpSp>
          <p:nvGrpSpPr>
            <p:cNvPr id="58" name="组合 57"/>
            <p:cNvGrpSpPr/>
            <p:nvPr/>
          </p:nvGrpSpPr>
          <p:grpSpPr>
            <a:xfrm>
              <a:off x="4931860" y="2480686"/>
              <a:ext cx="942320" cy="1021868"/>
              <a:chOff x="2084106" y="2139612"/>
              <a:chExt cx="942320" cy="1021868"/>
            </a:xfrm>
          </p:grpSpPr>
          <p:grpSp>
            <p:nvGrpSpPr>
              <p:cNvPr id="5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0" name="椭圆 59"/>
              <p:cNvSpPr/>
              <p:nvPr/>
            </p:nvSpPr>
            <p:spPr>
              <a:xfrm>
                <a:off x="2150701" y="2206207"/>
                <a:ext cx="809129" cy="809129"/>
              </a:xfrm>
              <a:prstGeom prst="ellipse">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1" name="矩形 80"/>
            <p:cNvSpPr/>
            <p:nvPr/>
          </p:nvSpPr>
          <p:spPr>
            <a:xfrm>
              <a:off x="4957980" y="261071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46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7" name="组合 86"/>
          <p:cNvGrpSpPr/>
          <p:nvPr/>
        </p:nvGrpSpPr>
        <p:grpSpPr>
          <a:xfrm>
            <a:off x="6355446" y="2273736"/>
            <a:ext cx="942320" cy="1021868"/>
            <a:chOff x="6355446" y="2273736"/>
            <a:chExt cx="942320" cy="1021868"/>
          </a:xfrm>
        </p:grpSpPr>
        <p:grpSp>
          <p:nvGrpSpPr>
            <p:cNvPr id="63" name="组合 62"/>
            <p:cNvGrpSpPr/>
            <p:nvPr/>
          </p:nvGrpSpPr>
          <p:grpSpPr>
            <a:xfrm>
              <a:off x="6355446" y="2273736"/>
              <a:ext cx="942320" cy="1021868"/>
              <a:chOff x="2084106" y="2139612"/>
              <a:chExt cx="942320" cy="1021868"/>
            </a:xfrm>
          </p:grpSpPr>
          <p:grpSp>
            <p:nvGrpSpPr>
              <p:cNvPr id="6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5" name="椭圆 64"/>
              <p:cNvSpPr/>
              <p:nvPr/>
            </p:nvSpPr>
            <p:spPr>
              <a:xfrm>
                <a:off x="2150701" y="2206207"/>
                <a:ext cx="809129" cy="809129"/>
              </a:xfrm>
              <a:prstGeom prst="ellipse">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2" name="矩形 81"/>
            <p:cNvSpPr/>
            <p:nvPr/>
          </p:nvSpPr>
          <p:spPr>
            <a:xfrm>
              <a:off x="6362746" y="2392784"/>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50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6" name="组合 85"/>
          <p:cNvGrpSpPr/>
          <p:nvPr/>
        </p:nvGrpSpPr>
        <p:grpSpPr>
          <a:xfrm>
            <a:off x="7757370" y="1668584"/>
            <a:ext cx="954075" cy="1021868"/>
            <a:chOff x="7757370" y="1668584"/>
            <a:chExt cx="954075" cy="1021868"/>
          </a:xfrm>
        </p:grpSpPr>
        <p:grpSp>
          <p:nvGrpSpPr>
            <p:cNvPr id="68" name="组合 67"/>
            <p:cNvGrpSpPr/>
            <p:nvPr/>
          </p:nvGrpSpPr>
          <p:grpSpPr>
            <a:xfrm>
              <a:off x="7757370" y="1668584"/>
              <a:ext cx="942320" cy="1021868"/>
              <a:chOff x="2084106" y="2139612"/>
              <a:chExt cx="942320" cy="1021868"/>
            </a:xfrm>
          </p:grpSpPr>
          <p:grpSp>
            <p:nvGrpSpPr>
              <p:cNvPr id="6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0" name="椭圆 69"/>
              <p:cNvSpPr/>
              <p:nvPr/>
            </p:nvSpPr>
            <p:spPr>
              <a:xfrm>
                <a:off x="2150701" y="2206207"/>
                <a:ext cx="809129" cy="809129"/>
              </a:xfrm>
              <a:prstGeom prst="ellipse">
                <a:avLst/>
              </a:prstGeom>
              <a:solidFill>
                <a:srgbClr val="34B2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3" name="矩形 82"/>
            <p:cNvSpPr/>
            <p:nvPr/>
          </p:nvSpPr>
          <p:spPr>
            <a:xfrm>
              <a:off x="7778042" y="178266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86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5" name="组合 84"/>
          <p:cNvGrpSpPr/>
          <p:nvPr/>
        </p:nvGrpSpPr>
        <p:grpSpPr>
          <a:xfrm>
            <a:off x="9144849" y="1376305"/>
            <a:ext cx="964256" cy="1021868"/>
            <a:chOff x="9144849" y="1376305"/>
            <a:chExt cx="964256" cy="1021868"/>
          </a:xfrm>
        </p:grpSpPr>
        <p:grpSp>
          <p:nvGrpSpPr>
            <p:cNvPr id="73" name="组合 72"/>
            <p:cNvGrpSpPr/>
            <p:nvPr/>
          </p:nvGrpSpPr>
          <p:grpSpPr>
            <a:xfrm>
              <a:off x="9144849" y="1376305"/>
              <a:ext cx="942320" cy="1021868"/>
              <a:chOff x="2084106" y="2139612"/>
              <a:chExt cx="942320" cy="1021868"/>
            </a:xfrm>
          </p:grpSpPr>
          <p:grpSp>
            <p:nvGrpSpPr>
              <p:cNvPr id="7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5" name="椭圆 74"/>
              <p:cNvSpPr/>
              <p:nvPr/>
            </p:nvSpPr>
            <p:spPr>
              <a:xfrm>
                <a:off x="2150701" y="2206207"/>
                <a:ext cx="809129" cy="809129"/>
              </a:xfrm>
              <a:prstGeom prst="ellipse">
                <a:avLst/>
              </a:prstGeom>
              <a:solidFill>
                <a:srgbClr val="2EC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4" name="矩形 83"/>
            <p:cNvSpPr/>
            <p:nvPr/>
          </p:nvSpPr>
          <p:spPr>
            <a:xfrm>
              <a:off x="9175702" y="1514633"/>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98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sp>
        <p:nvSpPr>
          <p:cNvPr id="91" name="矩形 9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92" name="圆角矩形 9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圆角矩形 9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754369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1000" fill="hold"/>
                                        <p:tgtEl>
                                          <p:spTgt spid="92"/>
                                        </p:tgtEl>
                                        <p:attrNameLst>
                                          <p:attrName>ppt_x</p:attrName>
                                        </p:attrNameLst>
                                      </p:cBhvr>
                                      <p:tavLst>
                                        <p:tav tm="0">
                                          <p:val>
                                            <p:strVal val="0-#ppt_w/2"/>
                                          </p:val>
                                        </p:tav>
                                        <p:tav tm="100000">
                                          <p:val>
                                            <p:strVal val="#ppt_x"/>
                                          </p:val>
                                        </p:tav>
                                      </p:tavLst>
                                    </p:anim>
                                    <p:anim calcmode="lin" valueType="num">
                                      <p:cBhvr additive="base">
                                        <p:cTn id="8" dur="10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000" fill="hold"/>
                                        <p:tgtEl>
                                          <p:spTgt spid="93"/>
                                        </p:tgtEl>
                                        <p:attrNameLst>
                                          <p:attrName>ppt_x</p:attrName>
                                        </p:attrNameLst>
                                      </p:cBhvr>
                                      <p:tavLst>
                                        <p:tav tm="0">
                                          <p:val>
                                            <p:strVal val="0-#ppt_w/2"/>
                                          </p:val>
                                        </p:tav>
                                        <p:tav tm="100000">
                                          <p:val>
                                            <p:strVal val="#ppt_x"/>
                                          </p:val>
                                        </p:tav>
                                      </p:tavLst>
                                    </p:anim>
                                    <p:anim calcmode="lin" valueType="num">
                                      <p:cBhvr additive="base">
                                        <p:cTn id="12" dur="1000" fill="hold"/>
                                        <p:tgtEl>
                                          <p:spTgt spid="9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91"/>
                                        </p:tgtEl>
                                        <p:attrNameLst>
                                          <p:attrName>style.visibility</p:attrName>
                                        </p:attrNameLst>
                                      </p:cBhvr>
                                      <p:to>
                                        <p:strVal val="visible"/>
                                      </p:to>
                                    </p:set>
                                    <p:animEffect transition="in" filter="fade">
                                      <p:cBhvr>
                                        <p:cTn id="15" dur="500"/>
                                        <p:tgtEl>
                                          <p:spTgt spid="91"/>
                                        </p:tgtEl>
                                      </p:cBhvr>
                                    </p:animEffect>
                                    <p:anim calcmode="lin" valueType="num">
                                      <p:cBhvr>
                                        <p:cTn id="16" dur="500" fill="hold"/>
                                        <p:tgtEl>
                                          <p:spTgt spid="91"/>
                                        </p:tgtEl>
                                        <p:attrNameLst>
                                          <p:attrName>ppt_w</p:attrName>
                                        </p:attrNameLst>
                                      </p:cBhvr>
                                      <p:tavLst>
                                        <p:tav tm="0" fmla="#ppt_w*sin(2.5*pi*$)">
                                          <p:val>
                                            <p:fltVal val="0"/>
                                          </p:val>
                                        </p:tav>
                                        <p:tav tm="100000">
                                          <p:val>
                                            <p:fltVal val="1"/>
                                          </p:val>
                                        </p:tav>
                                      </p:tavLst>
                                    </p:anim>
                                    <p:anim calcmode="lin" valueType="num">
                                      <p:cBhvr>
                                        <p:cTn id="17" dur="500" fill="hold"/>
                                        <p:tgtEl>
                                          <p:spTgt spid="91"/>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1000"/>
                                        <p:tgtEl>
                                          <p:spTgt spid="23"/>
                                        </p:tgtEl>
                                      </p:cBhvr>
                                    </p:animEffect>
                                  </p:childTnLst>
                                </p:cTn>
                              </p:par>
                              <p:par>
                                <p:cTn id="22" presetID="47" presetClass="entr" presetSubtype="0" fill="hold" nodeType="with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fade">
                                      <p:cBhvr>
                                        <p:cTn id="24" dur="1000"/>
                                        <p:tgtEl>
                                          <p:spTgt spid="90"/>
                                        </p:tgtEl>
                                      </p:cBhvr>
                                    </p:animEffect>
                                    <p:anim calcmode="lin" valueType="num">
                                      <p:cBhvr>
                                        <p:cTn id="25" dur="1000" fill="hold"/>
                                        <p:tgtEl>
                                          <p:spTgt spid="90"/>
                                        </p:tgtEl>
                                        <p:attrNameLst>
                                          <p:attrName>ppt_x</p:attrName>
                                        </p:attrNameLst>
                                      </p:cBhvr>
                                      <p:tavLst>
                                        <p:tav tm="0">
                                          <p:val>
                                            <p:strVal val="#ppt_x"/>
                                          </p:val>
                                        </p:tav>
                                        <p:tav tm="100000">
                                          <p:val>
                                            <p:strVal val="#ppt_x"/>
                                          </p:val>
                                        </p:tav>
                                      </p:tavLst>
                                    </p:anim>
                                    <p:anim calcmode="lin" valueType="num">
                                      <p:cBhvr>
                                        <p:cTn id="26" dur="1000" fill="hold"/>
                                        <p:tgtEl>
                                          <p:spTgt spid="90"/>
                                        </p:tgtEl>
                                        <p:attrNameLst>
                                          <p:attrName>ppt_y</p:attrName>
                                        </p:attrNameLst>
                                      </p:cBhvr>
                                      <p:tavLst>
                                        <p:tav tm="0">
                                          <p:val>
                                            <p:strVal val="#ppt_y-.1"/>
                                          </p:val>
                                        </p:tav>
                                        <p:tav tm="100000">
                                          <p:val>
                                            <p:strVal val="#ppt_y"/>
                                          </p:val>
                                        </p:tav>
                                      </p:tavLst>
                                    </p:anim>
                                  </p:childTnLst>
                                </p:cTn>
                              </p:par>
                            </p:childTnLst>
                          </p:cTn>
                        </p:par>
                        <p:par>
                          <p:cTn id="27" fill="hold">
                            <p:stCondLst>
                              <p:cond delay="245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1000"/>
                                        <p:tgtEl>
                                          <p:spTgt spid="26"/>
                                        </p:tgtEl>
                                      </p:cBhvr>
                                    </p:animEffect>
                                  </p:childTnLst>
                                </p:cTn>
                              </p:par>
                              <p:par>
                                <p:cTn id="31" presetID="47"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1000"/>
                                        <p:tgtEl>
                                          <p:spTgt spid="89"/>
                                        </p:tgtEl>
                                      </p:cBhvr>
                                    </p:animEffect>
                                    <p:anim calcmode="lin" valueType="num">
                                      <p:cBhvr>
                                        <p:cTn id="34" dur="1000" fill="hold"/>
                                        <p:tgtEl>
                                          <p:spTgt spid="89"/>
                                        </p:tgtEl>
                                        <p:attrNameLst>
                                          <p:attrName>ppt_x</p:attrName>
                                        </p:attrNameLst>
                                      </p:cBhvr>
                                      <p:tavLst>
                                        <p:tav tm="0">
                                          <p:val>
                                            <p:strVal val="#ppt_x"/>
                                          </p:val>
                                        </p:tav>
                                        <p:tav tm="100000">
                                          <p:val>
                                            <p:strVal val="#ppt_x"/>
                                          </p:val>
                                        </p:tav>
                                      </p:tavLst>
                                    </p:anim>
                                    <p:anim calcmode="lin" valueType="num">
                                      <p:cBhvr>
                                        <p:cTn id="35" dur="1000" fill="hold"/>
                                        <p:tgtEl>
                                          <p:spTgt spid="89"/>
                                        </p:tgtEl>
                                        <p:attrNameLst>
                                          <p:attrName>ppt_y</p:attrName>
                                        </p:attrNameLst>
                                      </p:cBhvr>
                                      <p:tavLst>
                                        <p:tav tm="0">
                                          <p:val>
                                            <p:strVal val="#ppt_y-.1"/>
                                          </p:val>
                                        </p:tav>
                                        <p:tav tm="100000">
                                          <p:val>
                                            <p:strVal val="#ppt_y"/>
                                          </p:val>
                                        </p:tav>
                                      </p:tavLst>
                                    </p:anim>
                                  </p:childTnLst>
                                </p:cTn>
                              </p:par>
                            </p:childTnLst>
                          </p:cTn>
                        </p:par>
                        <p:par>
                          <p:cTn id="36" fill="hold">
                            <p:stCondLst>
                              <p:cond delay="3450"/>
                            </p:stCondLst>
                            <p:childTnLst>
                              <p:par>
                                <p:cTn id="37" presetID="22" presetClass="entr" presetSubtype="4"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down)">
                                      <p:cBhvr>
                                        <p:cTn id="39" dur="1000"/>
                                        <p:tgtEl>
                                          <p:spTgt spid="29"/>
                                        </p:tgtEl>
                                      </p:cBhvr>
                                    </p:animEffect>
                                  </p:childTnLst>
                                </p:cTn>
                              </p:par>
                              <p:par>
                                <p:cTn id="40" presetID="47" presetClass="entr" presetSubtype="0"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1000"/>
                                        <p:tgtEl>
                                          <p:spTgt spid="88"/>
                                        </p:tgtEl>
                                      </p:cBhvr>
                                    </p:animEffect>
                                    <p:anim calcmode="lin" valueType="num">
                                      <p:cBhvr>
                                        <p:cTn id="43" dur="1000" fill="hold"/>
                                        <p:tgtEl>
                                          <p:spTgt spid="88"/>
                                        </p:tgtEl>
                                        <p:attrNameLst>
                                          <p:attrName>ppt_x</p:attrName>
                                        </p:attrNameLst>
                                      </p:cBhvr>
                                      <p:tavLst>
                                        <p:tav tm="0">
                                          <p:val>
                                            <p:strVal val="#ppt_x"/>
                                          </p:val>
                                        </p:tav>
                                        <p:tav tm="100000">
                                          <p:val>
                                            <p:strVal val="#ppt_x"/>
                                          </p:val>
                                        </p:tav>
                                      </p:tavLst>
                                    </p:anim>
                                    <p:anim calcmode="lin" valueType="num">
                                      <p:cBhvr>
                                        <p:cTn id="44" dur="1000" fill="hold"/>
                                        <p:tgtEl>
                                          <p:spTgt spid="88"/>
                                        </p:tgtEl>
                                        <p:attrNameLst>
                                          <p:attrName>ppt_y</p:attrName>
                                        </p:attrNameLst>
                                      </p:cBhvr>
                                      <p:tavLst>
                                        <p:tav tm="0">
                                          <p:val>
                                            <p:strVal val="#ppt_y-.1"/>
                                          </p:val>
                                        </p:tav>
                                        <p:tav tm="100000">
                                          <p:val>
                                            <p:strVal val="#ppt_y"/>
                                          </p:val>
                                        </p:tav>
                                      </p:tavLst>
                                    </p:anim>
                                  </p:childTnLst>
                                </p:cTn>
                              </p:par>
                            </p:childTnLst>
                          </p:cTn>
                        </p:par>
                        <p:par>
                          <p:cTn id="45" fill="hold">
                            <p:stCondLst>
                              <p:cond delay="4450"/>
                            </p:stCondLst>
                            <p:childTnLst>
                              <p:par>
                                <p:cTn id="46" presetID="22" presetClass="entr" presetSubtype="4"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down)">
                                      <p:cBhvr>
                                        <p:cTn id="48" dur="1000"/>
                                        <p:tgtEl>
                                          <p:spTgt spid="32"/>
                                        </p:tgtEl>
                                      </p:cBhvr>
                                    </p:animEffect>
                                  </p:childTnLst>
                                </p:cTn>
                              </p:par>
                              <p:par>
                                <p:cTn id="49" presetID="47" presetClass="entr" presetSubtype="0"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1000"/>
                                        <p:tgtEl>
                                          <p:spTgt spid="87"/>
                                        </p:tgtEl>
                                      </p:cBhvr>
                                    </p:animEffect>
                                    <p:anim calcmode="lin" valueType="num">
                                      <p:cBhvr>
                                        <p:cTn id="52" dur="1000" fill="hold"/>
                                        <p:tgtEl>
                                          <p:spTgt spid="87"/>
                                        </p:tgtEl>
                                        <p:attrNameLst>
                                          <p:attrName>ppt_x</p:attrName>
                                        </p:attrNameLst>
                                      </p:cBhvr>
                                      <p:tavLst>
                                        <p:tav tm="0">
                                          <p:val>
                                            <p:strVal val="#ppt_x"/>
                                          </p:val>
                                        </p:tav>
                                        <p:tav tm="100000">
                                          <p:val>
                                            <p:strVal val="#ppt_x"/>
                                          </p:val>
                                        </p:tav>
                                      </p:tavLst>
                                    </p:anim>
                                    <p:anim calcmode="lin" valueType="num">
                                      <p:cBhvr>
                                        <p:cTn id="53" dur="1000" fill="hold"/>
                                        <p:tgtEl>
                                          <p:spTgt spid="87"/>
                                        </p:tgtEl>
                                        <p:attrNameLst>
                                          <p:attrName>ppt_y</p:attrName>
                                        </p:attrNameLst>
                                      </p:cBhvr>
                                      <p:tavLst>
                                        <p:tav tm="0">
                                          <p:val>
                                            <p:strVal val="#ppt_y-.1"/>
                                          </p:val>
                                        </p:tav>
                                        <p:tav tm="100000">
                                          <p:val>
                                            <p:strVal val="#ppt_y"/>
                                          </p:val>
                                        </p:tav>
                                      </p:tavLst>
                                    </p:anim>
                                  </p:childTnLst>
                                </p:cTn>
                              </p:par>
                            </p:childTnLst>
                          </p:cTn>
                        </p:par>
                        <p:par>
                          <p:cTn id="54" fill="hold">
                            <p:stCondLst>
                              <p:cond delay="5450"/>
                            </p:stCondLst>
                            <p:childTnLst>
                              <p:par>
                                <p:cTn id="55" presetID="22" presetClass="entr" presetSubtype="4"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down)">
                                      <p:cBhvr>
                                        <p:cTn id="57" dur="1000"/>
                                        <p:tgtEl>
                                          <p:spTgt spid="35"/>
                                        </p:tgtEl>
                                      </p:cBhvr>
                                    </p:animEffect>
                                  </p:childTnLst>
                                </p:cTn>
                              </p:par>
                              <p:par>
                                <p:cTn id="58" presetID="47" presetClass="entr" presetSubtype="0" fill="hold"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fade">
                                      <p:cBhvr>
                                        <p:cTn id="60" dur="1000"/>
                                        <p:tgtEl>
                                          <p:spTgt spid="86"/>
                                        </p:tgtEl>
                                      </p:cBhvr>
                                    </p:animEffect>
                                    <p:anim calcmode="lin" valueType="num">
                                      <p:cBhvr>
                                        <p:cTn id="61" dur="1000" fill="hold"/>
                                        <p:tgtEl>
                                          <p:spTgt spid="86"/>
                                        </p:tgtEl>
                                        <p:attrNameLst>
                                          <p:attrName>ppt_x</p:attrName>
                                        </p:attrNameLst>
                                      </p:cBhvr>
                                      <p:tavLst>
                                        <p:tav tm="0">
                                          <p:val>
                                            <p:strVal val="#ppt_x"/>
                                          </p:val>
                                        </p:tav>
                                        <p:tav tm="100000">
                                          <p:val>
                                            <p:strVal val="#ppt_x"/>
                                          </p:val>
                                        </p:tav>
                                      </p:tavLst>
                                    </p:anim>
                                    <p:anim calcmode="lin" valueType="num">
                                      <p:cBhvr>
                                        <p:cTn id="62" dur="1000" fill="hold"/>
                                        <p:tgtEl>
                                          <p:spTgt spid="86"/>
                                        </p:tgtEl>
                                        <p:attrNameLst>
                                          <p:attrName>ppt_y</p:attrName>
                                        </p:attrNameLst>
                                      </p:cBhvr>
                                      <p:tavLst>
                                        <p:tav tm="0">
                                          <p:val>
                                            <p:strVal val="#ppt_y-.1"/>
                                          </p:val>
                                        </p:tav>
                                        <p:tav tm="100000">
                                          <p:val>
                                            <p:strVal val="#ppt_y"/>
                                          </p:val>
                                        </p:tav>
                                      </p:tavLst>
                                    </p:anim>
                                  </p:childTnLst>
                                </p:cTn>
                              </p:par>
                            </p:childTnLst>
                          </p:cTn>
                        </p:par>
                        <p:par>
                          <p:cTn id="63" fill="hold">
                            <p:stCondLst>
                              <p:cond delay="6450"/>
                            </p:stCondLst>
                            <p:childTnLst>
                              <p:par>
                                <p:cTn id="64" presetID="22" presetClass="entr" presetSubtype="4"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1000"/>
                                        <p:tgtEl>
                                          <p:spTgt spid="38"/>
                                        </p:tgtEl>
                                      </p:cBhvr>
                                    </p:animEffect>
                                  </p:childTnLst>
                                </p:cTn>
                              </p:par>
                              <p:par>
                                <p:cTn id="67" presetID="47"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1000"/>
                                        <p:tgtEl>
                                          <p:spTgt spid="85"/>
                                        </p:tgtEl>
                                      </p:cBhvr>
                                    </p:animEffect>
                                    <p:anim calcmode="lin" valueType="num">
                                      <p:cBhvr>
                                        <p:cTn id="70" dur="1000" fill="hold"/>
                                        <p:tgtEl>
                                          <p:spTgt spid="85"/>
                                        </p:tgtEl>
                                        <p:attrNameLst>
                                          <p:attrName>ppt_x</p:attrName>
                                        </p:attrNameLst>
                                      </p:cBhvr>
                                      <p:tavLst>
                                        <p:tav tm="0">
                                          <p:val>
                                            <p:strVal val="#ppt_x"/>
                                          </p:val>
                                        </p:tav>
                                        <p:tav tm="100000">
                                          <p:val>
                                            <p:strVal val="#ppt_x"/>
                                          </p:val>
                                        </p:tav>
                                      </p:tavLst>
                                    </p:anim>
                                    <p:anim calcmode="lin" valueType="num">
                                      <p:cBhvr>
                                        <p:cTn id="71" dur="1000" fill="hold"/>
                                        <p:tgtEl>
                                          <p:spTgt spid="85"/>
                                        </p:tgtEl>
                                        <p:attrNameLst>
                                          <p:attrName>ppt_y</p:attrName>
                                        </p:attrNameLst>
                                      </p:cBhvr>
                                      <p:tavLst>
                                        <p:tav tm="0">
                                          <p:val>
                                            <p:strVal val="#ppt_y-.1"/>
                                          </p:val>
                                        </p:tav>
                                        <p:tav tm="100000">
                                          <p:val>
                                            <p:strVal val="#ppt_y"/>
                                          </p:val>
                                        </p:tav>
                                      </p:tavLst>
                                    </p:anim>
                                  </p:childTnLst>
                                </p:cTn>
                              </p:par>
                            </p:childTnLst>
                          </p:cTn>
                        </p:par>
                        <p:par>
                          <p:cTn id="72" fill="hold">
                            <p:stCondLst>
                              <p:cond delay="7450"/>
                            </p:stCondLst>
                            <p:childTnLst>
                              <p:par>
                                <p:cTn id="73" presetID="45" presetClass="entr" presetSubtype="0" fill="hold" grpId="0" nodeType="afterEffect">
                                  <p:stCondLst>
                                    <p:cond delay="0"/>
                                  </p:stCondLst>
                                  <p:iterate type="lt">
                                    <p:tmPct val="20000"/>
                                  </p:iterate>
                                  <p:childTnLst>
                                    <p:set>
                                      <p:cBhvr>
                                        <p:cTn id="74" dur="1" fill="hold">
                                          <p:stCondLst>
                                            <p:cond delay="0"/>
                                          </p:stCondLst>
                                        </p:cTn>
                                        <p:tgtEl>
                                          <p:spTgt spid="78"/>
                                        </p:tgtEl>
                                        <p:attrNameLst>
                                          <p:attrName>style.visibility</p:attrName>
                                        </p:attrNameLst>
                                      </p:cBhvr>
                                      <p:to>
                                        <p:strVal val="visible"/>
                                      </p:to>
                                    </p:set>
                                    <p:animEffect transition="in" filter="fade">
                                      <p:cBhvr>
                                        <p:cTn id="75" dur="500"/>
                                        <p:tgtEl>
                                          <p:spTgt spid="78"/>
                                        </p:tgtEl>
                                      </p:cBhvr>
                                    </p:animEffect>
                                    <p:anim calcmode="lin" valueType="num">
                                      <p:cBhvr>
                                        <p:cTn id="76" dur="500" fill="hold"/>
                                        <p:tgtEl>
                                          <p:spTgt spid="78"/>
                                        </p:tgtEl>
                                        <p:attrNameLst>
                                          <p:attrName>ppt_w</p:attrName>
                                        </p:attrNameLst>
                                      </p:cBhvr>
                                      <p:tavLst>
                                        <p:tav tm="0" fmla="#ppt_w*sin(2.5*pi*$)">
                                          <p:val>
                                            <p:fltVal val="0"/>
                                          </p:val>
                                        </p:tav>
                                        <p:tav tm="100000">
                                          <p:val>
                                            <p:fltVal val="1"/>
                                          </p:val>
                                        </p:tav>
                                      </p:tavLst>
                                    </p:anim>
                                    <p:anim calcmode="lin" valueType="num">
                                      <p:cBhvr>
                                        <p:cTn id="77" dur="500" fill="hold"/>
                                        <p:tgtEl>
                                          <p:spTgt spid="78"/>
                                        </p:tgtEl>
                                        <p:attrNameLst>
                                          <p:attrName>ppt_h</p:attrName>
                                        </p:attrNameLst>
                                      </p:cBhvr>
                                      <p:tavLst>
                                        <p:tav tm="0">
                                          <p:val>
                                            <p:strVal val="#ppt_h"/>
                                          </p:val>
                                        </p:tav>
                                        <p:tav tm="100000">
                                          <p:val>
                                            <p:strVal val="#ppt_h"/>
                                          </p:val>
                                        </p:tav>
                                      </p:tavLst>
                                    </p:anim>
                                  </p:childTnLst>
                                </p:cTn>
                              </p:par>
                            </p:childTnLst>
                          </p:cTn>
                        </p:par>
                        <p:par>
                          <p:cTn id="78" fill="hold">
                            <p:stCondLst>
                              <p:cond delay="8450"/>
                            </p:stCondLst>
                            <p:childTnLst>
                              <p:par>
                                <p:cTn id="79" presetID="16" presetClass="entr" presetSubtype="37"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barn(outVertical)">
                                      <p:cBhvr>
                                        <p:cTn id="81"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78" grpId="0"/>
      <p:bldP spid="91" grpId="0"/>
      <p:bldP spid="92" grpId="0" animBg="1"/>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上阶段成果展示</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3395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şḻïďê-Rectangle 2"/>
          <p:cNvSpPr/>
          <p:nvPr/>
        </p:nvSpPr>
        <p:spPr>
          <a:xfrm>
            <a:off x="0" y="-1"/>
            <a:ext cx="12192000" cy="3429001"/>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ïşḻïďê-Rectangle 2"/>
          <p:cNvSpPr/>
          <p:nvPr/>
        </p:nvSpPr>
        <p:spPr>
          <a:xfrm>
            <a:off x="-326470" y="-101600"/>
            <a:ext cx="12553244" cy="3530601"/>
          </a:xfrm>
          <a:prstGeom prst="rect">
            <a:avLst/>
          </a:prstGeom>
          <a:solidFill>
            <a:schemeClr val="tx1">
              <a:alpha val="63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矩形 13"/>
          <p:cNvSpPr/>
          <p:nvPr/>
        </p:nvSpPr>
        <p:spPr>
          <a:xfrm>
            <a:off x="1189926" y="2308655"/>
            <a:ext cx="3624335" cy="752385"/>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3200" b="0" i="0" u="none" strike="noStrike" kern="0" cap="none" spc="0" normalizeH="0" baseline="0" noProof="0">
                <a:ln>
                  <a:noFill/>
                </a:ln>
                <a:solidFill>
                  <a:schemeClr val="bg1"/>
                </a:solidFill>
                <a:effectLst/>
                <a:uLnTx/>
                <a:uFillTx/>
                <a:cs typeface="+mn-ea"/>
                <a:sym typeface="+mn-lt"/>
              </a:rPr>
              <a:t>获得的成绩与经验</a:t>
            </a:r>
          </a:p>
        </p:txBody>
      </p:sp>
      <p:sp>
        <p:nvSpPr>
          <p:cNvPr id="10" name="ïşḻïďê-任意多边形: 形状 23"/>
          <p:cNvSpPr/>
          <p:nvPr/>
        </p:nvSpPr>
        <p:spPr>
          <a:xfrm>
            <a:off x="933630" y="1863388"/>
            <a:ext cx="512592" cy="444029"/>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1072362" y="4488388"/>
            <a:ext cx="4641926"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072362" y="3863058"/>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nvGrpSpPr>
          <p:cNvPr id="5" name="组合 4"/>
          <p:cNvGrpSpPr/>
          <p:nvPr/>
        </p:nvGrpSpPr>
        <p:grpSpPr>
          <a:xfrm>
            <a:off x="10074068" y="2991022"/>
            <a:ext cx="914400" cy="914400"/>
            <a:chOff x="10074068" y="2991022"/>
            <a:chExt cx="914400" cy="914400"/>
          </a:xfrm>
        </p:grpSpPr>
        <p:sp>
          <p:nvSpPr>
            <p:cNvPr id="26" name="椭圆 25"/>
            <p:cNvSpPr/>
            <p:nvPr/>
          </p:nvSpPr>
          <p:spPr>
            <a:xfrm>
              <a:off x="10074068" y="2991022"/>
              <a:ext cx="914400" cy="914400"/>
            </a:xfrm>
            <a:prstGeom prst="ellipse">
              <a:avLst/>
            </a:prstGeom>
            <a:solidFill>
              <a:srgbClr val="2070A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7"/>
            <p:cNvSpPr>
              <a:spLocks noEditPoints="1"/>
            </p:cNvSpPr>
            <p:nvPr/>
          </p:nvSpPr>
          <p:spPr bwMode="auto">
            <a:xfrm>
              <a:off x="10312705" y="3301767"/>
              <a:ext cx="437126" cy="437126"/>
            </a:xfrm>
            <a:custGeom>
              <a:avLst/>
              <a:gdLst>
                <a:gd name="T0" fmla="*/ 126 w 128"/>
                <a:gd name="T1" fmla="*/ 14 h 128"/>
                <a:gd name="T2" fmla="*/ 107 w 128"/>
                <a:gd name="T3" fmla="*/ 2 h 128"/>
                <a:gd name="T4" fmla="*/ 23 w 128"/>
                <a:gd name="T5" fmla="*/ 0 h 128"/>
                <a:gd name="T6" fmla="*/ 21 w 128"/>
                <a:gd name="T7" fmla="*/ 14 h 128"/>
                <a:gd name="T8" fmla="*/ 0 w 128"/>
                <a:gd name="T9" fmla="*/ 17 h 128"/>
                <a:gd name="T10" fmla="*/ 27 w 128"/>
                <a:gd name="T11" fmla="*/ 65 h 128"/>
                <a:gd name="T12" fmla="*/ 54 w 128"/>
                <a:gd name="T13" fmla="*/ 85 h 128"/>
                <a:gd name="T14" fmla="*/ 38 w 128"/>
                <a:gd name="T15" fmla="*/ 108 h 128"/>
                <a:gd name="T16" fmla="*/ 32 w 128"/>
                <a:gd name="T17" fmla="*/ 123 h 128"/>
                <a:gd name="T18" fmla="*/ 25 w 128"/>
                <a:gd name="T19" fmla="*/ 125 h 128"/>
                <a:gd name="T20" fmla="*/ 101 w 128"/>
                <a:gd name="T21" fmla="*/ 128 h 128"/>
                <a:gd name="T22" fmla="*/ 101 w 128"/>
                <a:gd name="T23" fmla="*/ 123 h 128"/>
                <a:gd name="T24" fmla="*/ 96 w 128"/>
                <a:gd name="T25" fmla="*/ 114 h 128"/>
                <a:gd name="T26" fmla="*/ 74 w 128"/>
                <a:gd name="T27" fmla="*/ 108 h 128"/>
                <a:gd name="T28" fmla="*/ 75 w 128"/>
                <a:gd name="T29" fmla="*/ 84 h 128"/>
                <a:gd name="T30" fmla="*/ 101 w 128"/>
                <a:gd name="T31" fmla="*/ 65 h 128"/>
                <a:gd name="T32" fmla="*/ 19 w 128"/>
                <a:gd name="T33" fmla="*/ 52 h 128"/>
                <a:gd name="T34" fmla="*/ 5 w 128"/>
                <a:gd name="T35" fmla="*/ 21 h 128"/>
                <a:gd name="T36" fmla="*/ 21 w 128"/>
                <a:gd name="T37" fmla="*/ 19 h 128"/>
                <a:gd name="T38" fmla="*/ 22 w 128"/>
                <a:gd name="T39" fmla="*/ 51 h 128"/>
                <a:gd name="T40" fmla="*/ 19 w 128"/>
                <a:gd name="T41" fmla="*/ 52 h 128"/>
                <a:gd name="T42" fmla="*/ 91 w 128"/>
                <a:gd name="T43" fmla="*/ 123 h 128"/>
                <a:gd name="T44" fmla="*/ 37 w 128"/>
                <a:gd name="T45" fmla="*/ 113 h 128"/>
                <a:gd name="T46" fmla="*/ 59 w 128"/>
                <a:gd name="T47" fmla="*/ 108 h 128"/>
                <a:gd name="T48" fmla="*/ 60 w 128"/>
                <a:gd name="T49" fmla="*/ 86 h 128"/>
                <a:gd name="T50" fmla="*/ 69 w 128"/>
                <a:gd name="T51" fmla="*/ 85 h 128"/>
                <a:gd name="T52" fmla="*/ 59 w 128"/>
                <a:gd name="T53" fmla="*/ 108 h 128"/>
                <a:gd name="T54" fmla="*/ 100 w 128"/>
                <a:gd name="T55" fmla="*/ 58 h 128"/>
                <a:gd name="T56" fmla="*/ 79 w 128"/>
                <a:gd name="T57" fmla="*/ 78 h 128"/>
                <a:gd name="T58" fmla="*/ 49 w 128"/>
                <a:gd name="T59" fmla="*/ 78 h 128"/>
                <a:gd name="T60" fmla="*/ 28 w 128"/>
                <a:gd name="T61" fmla="*/ 58 h 128"/>
                <a:gd name="T62" fmla="*/ 25 w 128"/>
                <a:gd name="T63" fmla="*/ 4 h 128"/>
                <a:gd name="T64" fmla="*/ 103 w 128"/>
                <a:gd name="T65" fmla="*/ 43 h 128"/>
                <a:gd name="T66" fmla="*/ 106 w 128"/>
                <a:gd name="T67" fmla="*/ 51 h 128"/>
                <a:gd name="T68" fmla="*/ 107 w 128"/>
                <a:gd name="T69" fmla="*/ 19 h 128"/>
                <a:gd name="T70" fmla="*/ 123 w 128"/>
                <a:gd name="T71" fmla="*/ 21 h 128"/>
                <a:gd name="T72" fmla="*/ 109 w 128"/>
                <a:gd name="T73" fmla="*/ 5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28" y="17"/>
                  </a:moveTo>
                  <a:cubicBezTo>
                    <a:pt x="128" y="15"/>
                    <a:pt x="127" y="14"/>
                    <a:pt x="126" y="14"/>
                  </a:cubicBezTo>
                  <a:cubicBezTo>
                    <a:pt x="107" y="14"/>
                    <a:pt x="107" y="14"/>
                    <a:pt x="107" y="14"/>
                  </a:cubicBezTo>
                  <a:cubicBezTo>
                    <a:pt x="107" y="2"/>
                    <a:pt x="107" y="2"/>
                    <a:pt x="107" y="2"/>
                  </a:cubicBezTo>
                  <a:cubicBezTo>
                    <a:pt x="107" y="1"/>
                    <a:pt x="106" y="0"/>
                    <a:pt x="105" y="0"/>
                  </a:cubicBezTo>
                  <a:cubicBezTo>
                    <a:pt x="23" y="0"/>
                    <a:pt x="23" y="0"/>
                    <a:pt x="23" y="0"/>
                  </a:cubicBezTo>
                  <a:cubicBezTo>
                    <a:pt x="22" y="0"/>
                    <a:pt x="21" y="1"/>
                    <a:pt x="21" y="2"/>
                  </a:cubicBezTo>
                  <a:cubicBezTo>
                    <a:pt x="21" y="14"/>
                    <a:pt x="21" y="14"/>
                    <a:pt x="21" y="14"/>
                  </a:cubicBezTo>
                  <a:cubicBezTo>
                    <a:pt x="2" y="14"/>
                    <a:pt x="2" y="14"/>
                    <a:pt x="2" y="14"/>
                  </a:cubicBezTo>
                  <a:cubicBezTo>
                    <a:pt x="1" y="14"/>
                    <a:pt x="0" y="15"/>
                    <a:pt x="0" y="17"/>
                  </a:cubicBezTo>
                  <a:cubicBezTo>
                    <a:pt x="1" y="36"/>
                    <a:pt x="11" y="54"/>
                    <a:pt x="27" y="65"/>
                  </a:cubicBezTo>
                  <a:cubicBezTo>
                    <a:pt x="27" y="65"/>
                    <a:pt x="27" y="65"/>
                    <a:pt x="27" y="65"/>
                  </a:cubicBezTo>
                  <a:cubicBezTo>
                    <a:pt x="33" y="75"/>
                    <a:pt x="42" y="82"/>
                    <a:pt x="53" y="84"/>
                  </a:cubicBezTo>
                  <a:cubicBezTo>
                    <a:pt x="54" y="85"/>
                    <a:pt x="54" y="85"/>
                    <a:pt x="54" y="85"/>
                  </a:cubicBezTo>
                  <a:cubicBezTo>
                    <a:pt x="54" y="108"/>
                    <a:pt x="54" y="108"/>
                    <a:pt x="54" y="108"/>
                  </a:cubicBezTo>
                  <a:cubicBezTo>
                    <a:pt x="38" y="108"/>
                    <a:pt x="38" y="108"/>
                    <a:pt x="38" y="108"/>
                  </a:cubicBezTo>
                  <a:cubicBezTo>
                    <a:pt x="35" y="108"/>
                    <a:pt x="32" y="111"/>
                    <a:pt x="32" y="114"/>
                  </a:cubicBezTo>
                  <a:cubicBezTo>
                    <a:pt x="32" y="123"/>
                    <a:pt x="32" y="123"/>
                    <a:pt x="32" y="123"/>
                  </a:cubicBezTo>
                  <a:cubicBezTo>
                    <a:pt x="27" y="123"/>
                    <a:pt x="27" y="123"/>
                    <a:pt x="27" y="123"/>
                  </a:cubicBezTo>
                  <a:cubicBezTo>
                    <a:pt x="26" y="123"/>
                    <a:pt x="25" y="124"/>
                    <a:pt x="25" y="125"/>
                  </a:cubicBezTo>
                  <a:cubicBezTo>
                    <a:pt x="25" y="127"/>
                    <a:pt x="26" y="128"/>
                    <a:pt x="27" y="128"/>
                  </a:cubicBezTo>
                  <a:cubicBezTo>
                    <a:pt x="101" y="128"/>
                    <a:pt x="101" y="128"/>
                    <a:pt x="101" y="128"/>
                  </a:cubicBezTo>
                  <a:cubicBezTo>
                    <a:pt x="102" y="128"/>
                    <a:pt x="103" y="127"/>
                    <a:pt x="103" y="125"/>
                  </a:cubicBezTo>
                  <a:cubicBezTo>
                    <a:pt x="103" y="124"/>
                    <a:pt x="102" y="123"/>
                    <a:pt x="101" y="123"/>
                  </a:cubicBezTo>
                  <a:cubicBezTo>
                    <a:pt x="96" y="123"/>
                    <a:pt x="96" y="123"/>
                    <a:pt x="96" y="123"/>
                  </a:cubicBezTo>
                  <a:cubicBezTo>
                    <a:pt x="96" y="114"/>
                    <a:pt x="96" y="114"/>
                    <a:pt x="96" y="114"/>
                  </a:cubicBezTo>
                  <a:cubicBezTo>
                    <a:pt x="96" y="111"/>
                    <a:pt x="93" y="108"/>
                    <a:pt x="90" y="108"/>
                  </a:cubicBezTo>
                  <a:cubicBezTo>
                    <a:pt x="74" y="108"/>
                    <a:pt x="74" y="108"/>
                    <a:pt x="74" y="108"/>
                  </a:cubicBezTo>
                  <a:cubicBezTo>
                    <a:pt x="74" y="85"/>
                    <a:pt x="74" y="85"/>
                    <a:pt x="74" y="85"/>
                  </a:cubicBezTo>
                  <a:cubicBezTo>
                    <a:pt x="75" y="84"/>
                    <a:pt x="75" y="84"/>
                    <a:pt x="75" y="84"/>
                  </a:cubicBezTo>
                  <a:cubicBezTo>
                    <a:pt x="86" y="82"/>
                    <a:pt x="95" y="75"/>
                    <a:pt x="101" y="65"/>
                  </a:cubicBezTo>
                  <a:cubicBezTo>
                    <a:pt x="101" y="65"/>
                    <a:pt x="101" y="65"/>
                    <a:pt x="101" y="65"/>
                  </a:cubicBezTo>
                  <a:cubicBezTo>
                    <a:pt x="117" y="54"/>
                    <a:pt x="127" y="36"/>
                    <a:pt x="128" y="17"/>
                  </a:cubicBezTo>
                  <a:close/>
                  <a:moveTo>
                    <a:pt x="19" y="52"/>
                  </a:moveTo>
                  <a:cubicBezTo>
                    <a:pt x="15" y="47"/>
                    <a:pt x="12" y="42"/>
                    <a:pt x="9" y="36"/>
                  </a:cubicBezTo>
                  <a:cubicBezTo>
                    <a:pt x="7" y="31"/>
                    <a:pt x="6" y="26"/>
                    <a:pt x="5" y="21"/>
                  </a:cubicBezTo>
                  <a:cubicBezTo>
                    <a:pt x="5" y="19"/>
                    <a:pt x="5" y="19"/>
                    <a:pt x="5" y="19"/>
                  </a:cubicBezTo>
                  <a:cubicBezTo>
                    <a:pt x="21" y="19"/>
                    <a:pt x="21" y="19"/>
                    <a:pt x="21" y="19"/>
                  </a:cubicBezTo>
                  <a:cubicBezTo>
                    <a:pt x="21" y="43"/>
                    <a:pt x="21" y="43"/>
                    <a:pt x="21" y="43"/>
                  </a:cubicBezTo>
                  <a:cubicBezTo>
                    <a:pt x="21" y="45"/>
                    <a:pt x="21" y="48"/>
                    <a:pt x="22" y="51"/>
                  </a:cubicBezTo>
                  <a:cubicBezTo>
                    <a:pt x="23" y="56"/>
                    <a:pt x="23" y="56"/>
                    <a:pt x="23" y="56"/>
                  </a:cubicBezTo>
                  <a:lnTo>
                    <a:pt x="19" y="52"/>
                  </a:lnTo>
                  <a:close/>
                  <a:moveTo>
                    <a:pt x="91" y="113"/>
                  </a:moveTo>
                  <a:cubicBezTo>
                    <a:pt x="91" y="123"/>
                    <a:pt x="91" y="123"/>
                    <a:pt x="91" y="123"/>
                  </a:cubicBezTo>
                  <a:cubicBezTo>
                    <a:pt x="37" y="123"/>
                    <a:pt x="37" y="123"/>
                    <a:pt x="37" y="123"/>
                  </a:cubicBezTo>
                  <a:cubicBezTo>
                    <a:pt x="37" y="113"/>
                    <a:pt x="37" y="113"/>
                    <a:pt x="37" y="113"/>
                  </a:cubicBezTo>
                  <a:lnTo>
                    <a:pt x="91" y="113"/>
                  </a:lnTo>
                  <a:close/>
                  <a:moveTo>
                    <a:pt x="59" y="108"/>
                  </a:moveTo>
                  <a:cubicBezTo>
                    <a:pt x="59" y="85"/>
                    <a:pt x="59" y="85"/>
                    <a:pt x="59" y="85"/>
                  </a:cubicBezTo>
                  <a:cubicBezTo>
                    <a:pt x="60" y="86"/>
                    <a:pt x="60" y="86"/>
                    <a:pt x="60" y="86"/>
                  </a:cubicBezTo>
                  <a:cubicBezTo>
                    <a:pt x="63" y="86"/>
                    <a:pt x="65" y="86"/>
                    <a:pt x="68" y="86"/>
                  </a:cubicBezTo>
                  <a:cubicBezTo>
                    <a:pt x="69" y="85"/>
                    <a:pt x="69" y="85"/>
                    <a:pt x="69" y="85"/>
                  </a:cubicBezTo>
                  <a:cubicBezTo>
                    <a:pt x="69" y="108"/>
                    <a:pt x="69" y="108"/>
                    <a:pt x="69" y="108"/>
                  </a:cubicBezTo>
                  <a:lnTo>
                    <a:pt x="59" y="108"/>
                  </a:lnTo>
                  <a:close/>
                  <a:moveTo>
                    <a:pt x="103" y="43"/>
                  </a:moveTo>
                  <a:cubicBezTo>
                    <a:pt x="103" y="48"/>
                    <a:pt x="102" y="53"/>
                    <a:pt x="100" y="58"/>
                  </a:cubicBezTo>
                  <a:cubicBezTo>
                    <a:pt x="98" y="62"/>
                    <a:pt x="95" y="66"/>
                    <a:pt x="91" y="70"/>
                  </a:cubicBezTo>
                  <a:cubicBezTo>
                    <a:pt x="88" y="73"/>
                    <a:pt x="84" y="76"/>
                    <a:pt x="79" y="78"/>
                  </a:cubicBezTo>
                  <a:cubicBezTo>
                    <a:pt x="74" y="80"/>
                    <a:pt x="69" y="81"/>
                    <a:pt x="64" y="81"/>
                  </a:cubicBezTo>
                  <a:cubicBezTo>
                    <a:pt x="59" y="81"/>
                    <a:pt x="54" y="80"/>
                    <a:pt x="49" y="78"/>
                  </a:cubicBezTo>
                  <a:cubicBezTo>
                    <a:pt x="44" y="76"/>
                    <a:pt x="40" y="73"/>
                    <a:pt x="37" y="70"/>
                  </a:cubicBezTo>
                  <a:cubicBezTo>
                    <a:pt x="33" y="66"/>
                    <a:pt x="30" y="62"/>
                    <a:pt x="28" y="58"/>
                  </a:cubicBezTo>
                  <a:cubicBezTo>
                    <a:pt x="26" y="53"/>
                    <a:pt x="25" y="48"/>
                    <a:pt x="25" y="43"/>
                  </a:cubicBezTo>
                  <a:cubicBezTo>
                    <a:pt x="25" y="4"/>
                    <a:pt x="25" y="4"/>
                    <a:pt x="25" y="4"/>
                  </a:cubicBezTo>
                  <a:cubicBezTo>
                    <a:pt x="103" y="4"/>
                    <a:pt x="103" y="4"/>
                    <a:pt x="103" y="4"/>
                  </a:cubicBezTo>
                  <a:lnTo>
                    <a:pt x="103" y="43"/>
                  </a:lnTo>
                  <a:close/>
                  <a:moveTo>
                    <a:pt x="105" y="56"/>
                  </a:moveTo>
                  <a:cubicBezTo>
                    <a:pt x="106" y="51"/>
                    <a:pt x="106" y="51"/>
                    <a:pt x="106" y="51"/>
                  </a:cubicBezTo>
                  <a:cubicBezTo>
                    <a:pt x="107" y="48"/>
                    <a:pt x="107" y="45"/>
                    <a:pt x="107" y="43"/>
                  </a:cubicBezTo>
                  <a:cubicBezTo>
                    <a:pt x="107" y="19"/>
                    <a:pt x="107" y="19"/>
                    <a:pt x="107" y="19"/>
                  </a:cubicBezTo>
                  <a:cubicBezTo>
                    <a:pt x="123" y="19"/>
                    <a:pt x="123" y="19"/>
                    <a:pt x="123" y="19"/>
                  </a:cubicBezTo>
                  <a:cubicBezTo>
                    <a:pt x="123" y="21"/>
                    <a:pt x="123" y="21"/>
                    <a:pt x="123" y="21"/>
                  </a:cubicBezTo>
                  <a:cubicBezTo>
                    <a:pt x="122" y="26"/>
                    <a:pt x="121" y="31"/>
                    <a:pt x="119" y="36"/>
                  </a:cubicBezTo>
                  <a:cubicBezTo>
                    <a:pt x="116" y="42"/>
                    <a:pt x="113" y="47"/>
                    <a:pt x="109" y="52"/>
                  </a:cubicBezTo>
                  <a:lnTo>
                    <a:pt x="105"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nvGrpSpPr>
          <p:cNvPr id="2" name="组合 1"/>
          <p:cNvGrpSpPr/>
          <p:nvPr/>
        </p:nvGrpSpPr>
        <p:grpSpPr>
          <a:xfrm>
            <a:off x="7063208" y="2991022"/>
            <a:ext cx="914400" cy="914400"/>
            <a:chOff x="7063208" y="2991022"/>
            <a:chExt cx="914400" cy="914400"/>
          </a:xfrm>
        </p:grpSpPr>
        <p:sp>
          <p:nvSpPr>
            <p:cNvPr id="24" name="椭圆 23"/>
            <p:cNvSpPr/>
            <p:nvPr/>
          </p:nvSpPr>
          <p:spPr>
            <a:xfrm>
              <a:off x="7063208" y="2991022"/>
              <a:ext cx="914400" cy="914400"/>
            </a:xfrm>
            <a:prstGeom prst="ellipse">
              <a:avLst/>
            </a:prstGeom>
            <a:solidFill>
              <a:srgbClr val="FBAE4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Shape 2546"/>
            <p:cNvSpPr/>
            <p:nvPr/>
          </p:nvSpPr>
          <p:spPr>
            <a:xfrm>
              <a:off x="732405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4" name="组合 3"/>
          <p:cNvGrpSpPr/>
          <p:nvPr/>
        </p:nvGrpSpPr>
        <p:grpSpPr>
          <a:xfrm>
            <a:off x="8568638" y="2991022"/>
            <a:ext cx="914400" cy="914400"/>
            <a:chOff x="8568638" y="2991022"/>
            <a:chExt cx="914400" cy="914400"/>
          </a:xfrm>
        </p:grpSpPr>
        <p:sp>
          <p:nvSpPr>
            <p:cNvPr id="25" name="椭圆 24"/>
            <p:cNvSpPr/>
            <p:nvPr/>
          </p:nvSpPr>
          <p:spPr>
            <a:xfrm>
              <a:off x="8568638" y="2991022"/>
              <a:ext cx="914400" cy="914400"/>
            </a:xfrm>
            <a:prstGeom prst="ellipse">
              <a:avLst/>
            </a:prstGeom>
            <a:solidFill>
              <a:srgbClr val="E1495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Shape 2608"/>
            <p:cNvSpPr/>
            <p:nvPr/>
          </p:nvSpPr>
          <p:spPr>
            <a:xfrm>
              <a:off x="882948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6508520" y="4488388"/>
            <a:ext cx="4641926" cy="1028423"/>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Tree>
    <p:custDataLst>
      <p:tags r:id="rId1"/>
    </p:custDataLst>
    <p:extLst>
      <p:ext uri="{BB962C8B-B14F-4D97-AF65-F5344CB8AC3E}">
        <p14:creationId xmlns:p14="http://schemas.microsoft.com/office/powerpoint/2010/main" val="34094916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45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19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2450"/>
                            </p:stCondLst>
                            <p:childTnLst>
                              <p:par>
                                <p:cTn id="13" presetID="49" presetClass="entr" presetSubtype="0" decel="1000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style.rotation</p:attrName>
                                        </p:attrNameLst>
                                      </p:cBhvr>
                                      <p:tavLst>
                                        <p:tav tm="0">
                                          <p:val>
                                            <p:fltVal val="360"/>
                                          </p:val>
                                        </p:tav>
                                        <p:tav tm="100000">
                                          <p:val>
                                            <p:fltVal val="0"/>
                                          </p:val>
                                        </p:tav>
                                      </p:tavLst>
                                    </p:anim>
                                    <p:animEffect transition="in" filter="fade">
                                      <p:cBhvr>
                                        <p:cTn id="18" dur="500"/>
                                        <p:tgtEl>
                                          <p:spTgt spid="10"/>
                                        </p:tgtEl>
                                      </p:cBhvr>
                                    </p:animEffect>
                                  </p:childTnLst>
                                </p:cTn>
                              </p:par>
                            </p:childTnLst>
                          </p:cTn>
                        </p:par>
                        <p:par>
                          <p:cTn id="19" fill="hold">
                            <p:stCondLst>
                              <p:cond delay="2950"/>
                            </p:stCondLst>
                            <p:childTnLst>
                              <p:par>
                                <p:cTn id="20" presetID="45" presetClass="entr" presetSubtype="0" fill="hold" grpId="0" nodeType="afterEffect">
                                  <p:stCondLst>
                                    <p:cond delay="0"/>
                                  </p:stCondLst>
                                  <p:iterate type="lt">
                                    <p:tmPct val="2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ppt_w</p:attrName>
                                        </p:attrNameLst>
                                      </p:cBhvr>
                                      <p:tavLst>
                                        <p:tav tm="0" fmla="#ppt_w*sin(2.5*pi*$)">
                                          <p:val>
                                            <p:fltVal val="0"/>
                                          </p:val>
                                        </p:tav>
                                        <p:tav tm="100000">
                                          <p:val>
                                            <p:fltVal val="1"/>
                                          </p:val>
                                        </p:tav>
                                      </p:tavLst>
                                    </p:anim>
                                    <p:anim calcmode="lin" valueType="num">
                                      <p:cBhvr>
                                        <p:cTn id="24" dur="500" fill="hold"/>
                                        <p:tgtEl>
                                          <p:spTgt spid="14"/>
                                        </p:tgtEl>
                                        <p:attrNameLst>
                                          <p:attrName>ppt_h</p:attrName>
                                        </p:attrNameLst>
                                      </p:cBhvr>
                                      <p:tavLst>
                                        <p:tav tm="0">
                                          <p:val>
                                            <p:strVal val="#ppt_h"/>
                                          </p:val>
                                        </p:tav>
                                        <p:tav tm="100000">
                                          <p:val>
                                            <p:strVal val="#ppt_h"/>
                                          </p:val>
                                        </p:tav>
                                      </p:tavLst>
                                    </p:anim>
                                  </p:childTnLst>
                                </p:cTn>
                              </p:par>
                            </p:childTnLst>
                          </p:cTn>
                        </p:par>
                        <p:par>
                          <p:cTn id="25" fill="hold">
                            <p:stCondLst>
                              <p:cond delay="415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anim calcmode="lin" valueType="num">
                                      <p:cBhvr>
                                        <p:cTn id="29" dur="500" fill="hold"/>
                                        <p:tgtEl>
                                          <p:spTgt spid="19"/>
                                        </p:tgtEl>
                                        <p:attrNameLst>
                                          <p:attrName>ppt_w</p:attrName>
                                        </p:attrNameLst>
                                      </p:cBhvr>
                                      <p:tavLst>
                                        <p:tav tm="0" fmla="#ppt_w*sin(2.5*pi*$)">
                                          <p:val>
                                            <p:fltVal val="0"/>
                                          </p:val>
                                        </p:tav>
                                        <p:tav tm="100000">
                                          <p:val>
                                            <p:fltVal val="1"/>
                                          </p:val>
                                        </p:tav>
                                      </p:tavLst>
                                    </p:anim>
                                    <p:anim calcmode="lin" valueType="num">
                                      <p:cBhvr>
                                        <p:cTn id="30" dur="500" fill="hold"/>
                                        <p:tgtEl>
                                          <p:spTgt spid="19"/>
                                        </p:tgtEl>
                                        <p:attrNameLst>
                                          <p:attrName>ppt_h</p:attrName>
                                        </p:attrNameLst>
                                      </p:cBhvr>
                                      <p:tavLst>
                                        <p:tav tm="0">
                                          <p:val>
                                            <p:strVal val="#ppt_h"/>
                                          </p:val>
                                        </p:tav>
                                        <p:tav tm="100000">
                                          <p:val>
                                            <p:strVal val="#ppt_h"/>
                                          </p:val>
                                        </p:tav>
                                      </p:tavLst>
                                    </p:anim>
                                  </p:childTnLst>
                                </p:cTn>
                              </p:par>
                              <p:par>
                                <p:cTn id="31" presetID="2" presetClass="entr" presetSubtype="8"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000" fill="hold"/>
                                        <p:tgtEl>
                                          <p:spTgt spid="18"/>
                                        </p:tgtEl>
                                        <p:attrNameLst>
                                          <p:attrName>ppt_x</p:attrName>
                                        </p:attrNameLst>
                                      </p:cBhvr>
                                      <p:tavLst>
                                        <p:tav tm="0">
                                          <p:val>
                                            <p:strVal val="0-#ppt_w/2"/>
                                          </p:val>
                                        </p:tav>
                                        <p:tav tm="100000">
                                          <p:val>
                                            <p:strVal val="#ppt_x"/>
                                          </p:val>
                                        </p:tav>
                                      </p:tavLst>
                                    </p:anim>
                                    <p:anim calcmode="lin" valueType="num">
                                      <p:cBhvr additive="base">
                                        <p:cTn id="34" dur="10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5150"/>
                            </p:stCondLst>
                            <p:childTnLst>
                              <p:par>
                                <p:cTn id="36" presetID="2" presetClass="entr" presetSubtype="2" decel="10000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1+#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1000" fill="hold"/>
                                        <p:tgtEl>
                                          <p:spTgt spid="4"/>
                                        </p:tgtEl>
                                        <p:attrNameLst>
                                          <p:attrName>ppt_x</p:attrName>
                                        </p:attrNameLst>
                                      </p:cBhvr>
                                      <p:tavLst>
                                        <p:tav tm="0">
                                          <p:val>
                                            <p:strVal val="1+#ppt_w/2"/>
                                          </p:val>
                                        </p:tav>
                                        <p:tav tm="100000">
                                          <p:val>
                                            <p:strVal val="#ppt_x"/>
                                          </p:val>
                                        </p:tav>
                                      </p:tavLst>
                                    </p:anim>
                                    <p:anim calcmode="lin" valueType="num">
                                      <p:cBhvr additive="base">
                                        <p:cTn id="43" dur="1000" fill="hold"/>
                                        <p:tgtEl>
                                          <p:spTgt spid="4"/>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1000" fill="hold"/>
                                        <p:tgtEl>
                                          <p:spTgt spid="5"/>
                                        </p:tgtEl>
                                        <p:attrNameLst>
                                          <p:attrName>ppt_x</p:attrName>
                                        </p:attrNameLst>
                                      </p:cBhvr>
                                      <p:tavLst>
                                        <p:tav tm="0">
                                          <p:val>
                                            <p:strVal val="1+#ppt_w/2"/>
                                          </p:val>
                                        </p:tav>
                                        <p:tav tm="100000">
                                          <p:val>
                                            <p:strVal val="#ppt_x"/>
                                          </p:val>
                                        </p:tav>
                                      </p:tavLst>
                                    </p:anim>
                                    <p:anim calcmode="lin" valueType="num">
                                      <p:cBhvr additive="base">
                                        <p:cTn id="47" dur="1000" fill="hold"/>
                                        <p:tgtEl>
                                          <p:spTgt spid="5"/>
                                        </p:tgtEl>
                                        <p:attrNameLst>
                                          <p:attrName>ppt_y</p:attrName>
                                        </p:attrNameLst>
                                      </p:cBhvr>
                                      <p:tavLst>
                                        <p:tav tm="0">
                                          <p:val>
                                            <p:strVal val="#ppt_y"/>
                                          </p:val>
                                        </p:tav>
                                        <p:tav tm="100000">
                                          <p:val>
                                            <p:strVal val="#ppt_y"/>
                                          </p:val>
                                        </p:tav>
                                      </p:tavLst>
                                    </p:anim>
                                  </p:childTnLst>
                                </p:cTn>
                              </p:par>
                            </p:childTnLst>
                          </p:cTn>
                        </p:par>
                        <p:par>
                          <p:cTn id="48" fill="hold">
                            <p:stCondLst>
                              <p:cond delay="615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4" grpId="0"/>
      <p:bldP spid="10" grpId="0" animBg="1"/>
      <p:bldP spid="18" grpId="0"/>
      <p:bldP spid="19"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991"/>
            <a:ext cx="5597504" cy="6831010"/>
          </a:xfrm>
          <a:prstGeom prst="rect">
            <a:avLst/>
          </a:prstGeom>
        </p:spPr>
      </p:pic>
      <p:sp>
        <p:nvSpPr>
          <p:cNvPr id="5" name="文本框 4"/>
          <p:cNvSpPr txBox="1"/>
          <p:nvPr/>
        </p:nvSpPr>
        <p:spPr>
          <a:xfrm>
            <a:off x="6096000" y="1424213"/>
            <a:ext cx="1390124" cy="769441"/>
          </a:xfrm>
          <a:prstGeom prst="rect">
            <a:avLst/>
          </a:prstGeom>
          <a:noFill/>
        </p:spPr>
        <p:txBody>
          <a:bodyPr wrap="none" rtlCol="0">
            <a:spAutoFit/>
          </a:bodyPr>
          <a:lstStyle/>
          <a:p>
            <a:r>
              <a:rPr lang="zh-CN" altLang="en-US" sz="4400" spc="300">
                <a:solidFill>
                  <a:srgbClr val="2070A1"/>
                </a:solidFill>
                <a:cs typeface="+mn-ea"/>
                <a:sym typeface="+mn-lt"/>
              </a:rPr>
              <a:t>前言</a:t>
            </a:r>
          </a:p>
        </p:txBody>
      </p:sp>
      <p:sp>
        <p:nvSpPr>
          <p:cNvPr id="6" name="矩形 5"/>
          <p:cNvSpPr/>
          <p:nvPr/>
        </p:nvSpPr>
        <p:spPr>
          <a:xfrm>
            <a:off x="6096001" y="2636349"/>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 name="矩形 6"/>
          <p:cNvSpPr/>
          <p:nvPr/>
        </p:nvSpPr>
        <p:spPr>
          <a:xfrm>
            <a:off x="6095999" y="3538728"/>
            <a:ext cx="4535425" cy="1674754"/>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cxnSp>
        <p:nvCxnSpPr>
          <p:cNvPr id="9" name="直接连接符 8"/>
          <p:cNvCxnSpPr/>
          <p:nvPr/>
        </p:nvCxnSpPr>
        <p:spPr>
          <a:xfrm>
            <a:off x="6096000" y="2243328"/>
            <a:ext cx="2487168" cy="0"/>
          </a:xfrm>
          <a:prstGeom prst="line">
            <a:avLst/>
          </a:prstGeom>
          <a:ln w="25400">
            <a:solidFill>
              <a:srgbClr val="34B2E4"/>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10823156" y="563905"/>
            <a:ext cx="683354" cy="683354"/>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10854928" y="1231773"/>
            <a:ext cx="619809" cy="619809"/>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472937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500">
        <p15:prstTrans prst="airplan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par>
                                <p:cTn id="12" presetID="64" presetClass="path" presetSubtype="0" decel="100000" fill="hold" grpId="1" nodeType="withEffect">
                                  <p:stCondLst>
                                    <p:cond delay="0"/>
                                  </p:stCondLst>
                                  <p:childTnLst>
                                    <p:animMotion origin="layout" path="M 4.375E-6 -2.96296E-6 L 4.375E-6 -0.18472 " pathEditMode="relative" rAng="0" ptsTypes="AA">
                                      <p:cBhvr>
                                        <p:cTn id="13" dur="1250" spd="-100000" fill="hold"/>
                                        <p:tgtEl>
                                          <p:spTgt spid="10"/>
                                        </p:tgtEl>
                                        <p:attrNameLst>
                                          <p:attrName>ppt_x</p:attrName>
                                          <p:attrName>ppt_y</p:attrName>
                                        </p:attrNameLst>
                                      </p:cBhvr>
                                      <p:rCtr x="0" y="-9236"/>
                                    </p:animMotion>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64" presetClass="path" presetSubtype="0" decel="100000" fill="hold" nodeType="withEffect">
                                  <p:stCondLst>
                                    <p:cond delay="0"/>
                                  </p:stCondLst>
                                  <p:childTnLst>
                                    <p:animMotion origin="layout" path="M 4.375E-6 1.11111E-6 L 4.375E-6 -0.34468 " pathEditMode="relative" rAng="0" ptsTypes="AA">
                                      <p:cBhvr>
                                        <p:cTn id="18" dur="1500" spd="-100000" fill="hold"/>
                                        <p:tgtEl>
                                          <p:spTgt spid="11"/>
                                        </p:tgtEl>
                                        <p:attrNameLst>
                                          <p:attrName>ppt_x</p:attrName>
                                          <p:attrName>ppt_y</p:attrName>
                                        </p:attrNameLst>
                                      </p:cBhvr>
                                      <p:rCtr x="0" y="-17245"/>
                                    </p:animMotion>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childTnLst>
                                </p:cTn>
                              </p:par>
                              <p:par>
                                <p:cTn id="22" presetID="64" presetClass="path" presetSubtype="0" decel="100000" fill="hold" nodeType="withEffect">
                                  <p:stCondLst>
                                    <p:cond delay="0"/>
                                  </p:stCondLst>
                                  <p:childTnLst>
                                    <p:animMotion origin="layout" path="M 4.375E-6 1.11111E-6 L 4.375E-6 -0.50417 " pathEditMode="relative" rAng="0" ptsTypes="AA">
                                      <p:cBhvr>
                                        <p:cTn id="23" dur="1750" spd="-100000" fill="hold"/>
                                        <p:tgtEl>
                                          <p:spTgt spid="14"/>
                                        </p:tgtEl>
                                        <p:attrNameLst>
                                          <p:attrName>ppt_x</p:attrName>
                                          <p:attrName>ppt_y</p:attrName>
                                        </p:attrNameLst>
                                      </p:cBhvr>
                                      <p:rCtr x="0" y="-25208"/>
                                    </p:animMotion>
                                  </p:childTnLst>
                                </p:cTn>
                              </p:par>
                            </p:childTnLst>
                          </p:cTn>
                        </p:par>
                        <p:par>
                          <p:cTn id="24" fill="hold">
                            <p:stCondLst>
                              <p:cond delay="2750"/>
                            </p:stCondLst>
                            <p:childTnLst>
                              <p:par>
                                <p:cTn id="25" presetID="45" presetClass="entr" presetSubtype="0" fill="hold" grpId="0" nodeType="afterEffect">
                                  <p:stCondLst>
                                    <p:cond delay="0"/>
                                  </p:stCondLst>
                                  <p:iterate type="lt">
                                    <p:tmPct val="20000"/>
                                  </p:iterate>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ppt_w</p:attrName>
                                        </p:attrNameLst>
                                      </p:cBhvr>
                                      <p:tavLst>
                                        <p:tav tm="0" fmla="#ppt_w*sin(2.5*pi*$)">
                                          <p:val>
                                            <p:fltVal val="0"/>
                                          </p:val>
                                        </p:tav>
                                        <p:tav tm="100000">
                                          <p:val>
                                            <p:fltVal val="1"/>
                                          </p:val>
                                        </p:tav>
                                      </p:tavLst>
                                    </p:anim>
                                    <p:anim calcmode="lin" valueType="num">
                                      <p:cBhvr>
                                        <p:cTn id="29" dur="500" fill="hold"/>
                                        <p:tgtEl>
                                          <p:spTgt spid="5"/>
                                        </p:tgtEl>
                                        <p:attrNameLst>
                                          <p:attrName>ppt_h</p:attrName>
                                        </p:attrNameLst>
                                      </p:cBhvr>
                                      <p:tavLst>
                                        <p:tav tm="0">
                                          <p:val>
                                            <p:strVal val="#ppt_h"/>
                                          </p:val>
                                        </p:tav>
                                        <p:tav tm="100000">
                                          <p:val>
                                            <p:strVal val="#ppt_h"/>
                                          </p:val>
                                        </p:tav>
                                      </p:tavLst>
                                    </p:anim>
                                  </p:childTnLst>
                                </p:cTn>
                              </p:par>
                            </p:childTnLst>
                          </p:cTn>
                        </p:par>
                        <p:par>
                          <p:cTn id="30" fill="hold">
                            <p:stCondLst>
                              <p:cond delay="3350"/>
                            </p:stCondLst>
                            <p:childTnLst>
                              <p:par>
                                <p:cTn id="31" presetID="22" presetClass="entr" presetSubtype="8"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3850"/>
                            </p:stCondLst>
                            <p:childTnLst>
                              <p:par>
                                <p:cTn id="35" presetID="22"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750"/>
                                        <p:tgtEl>
                                          <p:spTgt spid="6"/>
                                        </p:tgtEl>
                                      </p:cBhvr>
                                    </p:animEffect>
                                  </p:childTnLst>
                                </p:cTn>
                              </p:par>
                            </p:childTnLst>
                          </p:cTn>
                        </p:par>
                        <p:par>
                          <p:cTn id="38" fill="hold">
                            <p:stCondLst>
                              <p:cond delay="4600"/>
                            </p:stCondLst>
                            <p:childTnLst>
                              <p:par>
                                <p:cTn id="39" presetID="22" presetClass="entr" presetSubtype="1"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up)">
                                      <p:cBhvr>
                                        <p:cTn id="4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animBg="1"/>
      <p:bldP spid="1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1ide-Rectangle 2"/>
          <p:cNvSpPr/>
          <p:nvPr/>
        </p:nvSpPr>
        <p:spPr>
          <a:xfrm>
            <a:off x="4466548" y="3429000"/>
            <a:ext cx="3258911" cy="2584556"/>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iS1ide-Rectangle 6"/>
          <p:cNvSpPr/>
          <p:nvPr/>
        </p:nvSpPr>
        <p:spPr>
          <a:xfrm>
            <a:off x="719140" y="3429000"/>
            <a:ext cx="3747405" cy="2584556"/>
          </a:xfrm>
          <a:prstGeom prst="rect">
            <a:avLst/>
          </a:prstGeom>
          <a:blipFill>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iS1ide-Rectangle 7"/>
          <p:cNvSpPr/>
          <p:nvPr/>
        </p:nvSpPr>
        <p:spPr>
          <a:xfrm>
            <a:off x="7725455" y="3429000"/>
            <a:ext cx="3747405" cy="2584556"/>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5721399" y="3789039"/>
            <a:ext cx="749217" cy="749217"/>
            <a:chOff x="5721399" y="3789039"/>
            <a:chExt cx="749217" cy="749217"/>
          </a:xfrm>
        </p:grpSpPr>
        <p:sp>
          <p:nvSpPr>
            <p:cNvPr id="7" name="iS1ide-Oval 5"/>
            <p:cNvSpPr>
              <a:spLocks noChangeAspect="1"/>
            </p:cNvSpPr>
            <p:nvPr/>
          </p:nvSpPr>
          <p:spPr>
            <a:xfrm>
              <a:off x="5721399" y="3789039"/>
              <a:ext cx="749217" cy="749217"/>
            </a:xfrm>
            <a:prstGeom prst="ellipse">
              <a:avLst/>
            </a:prstGeom>
            <a:solidFill>
              <a:schemeClr val="bg1"/>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Shape 2570"/>
            <p:cNvSpPr/>
            <p:nvPr/>
          </p:nvSpPr>
          <p:spPr>
            <a:xfrm>
              <a:off x="5884000" y="3933156"/>
              <a:ext cx="424000" cy="41436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0" name="矩形 19"/>
          <p:cNvSpPr/>
          <p:nvPr/>
        </p:nvSpPr>
        <p:spPr>
          <a:xfrm>
            <a:off x="4603196" y="4721278"/>
            <a:ext cx="2985612" cy="1061829"/>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已完成项目汇总</a:t>
            </a:r>
          </a:p>
        </p:txBody>
      </p:sp>
      <p:sp>
        <p:nvSpPr>
          <p:cNvPr id="14" name="圆角矩形 1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1696460" y="2326582"/>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21" name="矩形 20"/>
          <p:cNvSpPr/>
          <p:nvPr/>
        </p:nvSpPr>
        <p:spPr>
          <a:xfrm>
            <a:off x="4705811" y="1772298"/>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Tree>
    <p:extLst>
      <p:ext uri="{BB962C8B-B14F-4D97-AF65-F5344CB8AC3E}">
        <p14:creationId xmlns:p14="http://schemas.microsoft.com/office/powerpoint/2010/main" val="40210424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ppt_w</p:attrName>
                                        </p:attrNameLst>
                                      </p:cBhvr>
                                      <p:tavLst>
                                        <p:tav tm="0" fmla="#ppt_w*sin(2.5*pi*$)">
                                          <p:val>
                                            <p:fltVal val="0"/>
                                          </p:val>
                                        </p:tav>
                                        <p:tav tm="100000">
                                          <p:val>
                                            <p:fltVal val="1"/>
                                          </p:val>
                                        </p:tav>
                                      </p:tavLst>
                                    </p:anim>
                                    <p:anim calcmode="lin" valueType="num">
                                      <p:cBhvr>
                                        <p:cTn id="23" dur="500" fill="hold"/>
                                        <p:tgtEl>
                                          <p:spTgt spid="21"/>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750"/>
                                        <p:tgtEl>
                                          <p:spTgt spid="18"/>
                                        </p:tgtEl>
                                      </p:cBhvr>
                                    </p:animEffect>
                                  </p:childTnLst>
                                </p:cTn>
                              </p:par>
                            </p:childTnLst>
                          </p:cTn>
                        </p:par>
                        <p:par>
                          <p:cTn id="28" fill="hold">
                            <p:stCondLst>
                              <p:cond delay="3100"/>
                            </p:stCondLst>
                            <p:childTnLst>
                              <p:par>
                                <p:cTn id="29" presetID="2" presetClass="entr" presetSubtype="8" decel="10000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ppt_x"/>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1+#ppt_w/2"/>
                                          </p:val>
                                        </p:tav>
                                        <p:tav tm="100000">
                                          <p:val>
                                            <p:strVal val="#ppt_x"/>
                                          </p:val>
                                        </p:tav>
                                      </p:tavLst>
                                    </p:anim>
                                    <p:anim calcmode="lin" valueType="num">
                                      <p:cBhvr additive="base">
                                        <p:cTn id="40" dur="10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100"/>
                            </p:stCondLst>
                            <p:childTnLst>
                              <p:par>
                                <p:cTn id="42" presetID="49" presetClass="entr" presetSubtype="0" decel="10000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 calcmode="lin" valueType="num">
                                      <p:cBhvr>
                                        <p:cTn id="46" dur="500" fill="hold"/>
                                        <p:tgtEl>
                                          <p:spTgt spid="5"/>
                                        </p:tgtEl>
                                        <p:attrNameLst>
                                          <p:attrName>style.rotation</p:attrName>
                                        </p:attrNameLst>
                                      </p:cBhvr>
                                      <p:tavLst>
                                        <p:tav tm="0">
                                          <p:val>
                                            <p:fltVal val="360"/>
                                          </p:val>
                                        </p:tav>
                                        <p:tav tm="100000">
                                          <p:val>
                                            <p:fltVal val="0"/>
                                          </p:val>
                                        </p:tav>
                                      </p:tavLst>
                                    </p:anim>
                                    <p:animEffect transition="in" filter="fade">
                                      <p:cBhvr>
                                        <p:cTn id="47" dur="500"/>
                                        <p:tgtEl>
                                          <p:spTgt spid="5"/>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20" grpId="0"/>
      <p:bldP spid="13" grpId="0"/>
      <p:bldP spid="14" grpId="0" animBg="1"/>
      <p:bldP spid="17" grpId="0" animBg="1"/>
      <p:bldP spid="18"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图表 44"/>
          <p:cNvGraphicFramePr/>
          <p:nvPr>
            <p:extLst>
              <p:ext uri="{D42A27DB-BD31-4B8C-83A1-F6EECF244321}">
                <p14:modId xmlns:p14="http://schemas.microsoft.com/office/powerpoint/2010/main" val="182093967"/>
              </p:ext>
            </p:extLst>
          </p:nvPr>
        </p:nvGraphicFramePr>
        <p:xfrm>
          <a:off x="1397756" y="1926505"/>
          <a:ext cx="2522649" cy="2474259"/>
        </p:xfrm>
        <a:graphic>
          <a:graphicData uri="http://schemas.openxmlformats.org/drawingml/2006/chart">
            <c:chart xmlns:c="http://schemas.openxmlformats.org/drawingml/2006/chart" xmlns:r="http://schemas.openxmlformats.org/officeDocument/2006/relationships" r:id="rId4"/>
          </a:graphicData>
        </a:graphic>
      </p:graphicFrame>
      <p:sp>
        <p:nvSpPr>
          <p:cNvPr id="46" name="同心圆 45"/>
          <p:cNvSpPr>
            <a:spLocks noChangeAspect="1"/>
          </p:cNvSpPr>
          <p:nvPr/>
        </p:nvSpPr>
        <p:spPr>
          <a:xfrm>
            <a:off x="1690302"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7" name="图表 46"/>
          <p:cNvGraphicFramePr/>
          <p:nvPr>
            <p:extLst>
              <p:ext uri="{D42A27DB-BD31-4B8C-83A1-F6EECF244321}">
                <p14:modId xmlns:p14="http://schemas.microsoft.com/office/powerpoint/2010/main" val="1913611097"/>
              </p:ext>
            </p:extLst>
          </p:nvPr>
        </p:nvGraphicFramePr>
        <p:xfrm>
          <a:off x="4910447" y="1926505"/>
          <a:ext cx="2522649" cy="2474259"/>
        </p:xfrm>
        <a:graphic>
          <a:graphicData uri="http://schemas.openxmlformats.org/drawingml/2006/chart">
            <c:chart xmlns:c="http://schemas.openxmlformats.org/drawingml/2006/chart" xmlns:r="http://schemas.openxmlformats.org/officeDocument/2006/relationships" r:id="rId5"/>
          </a:graphicData>
        </a:graphic>
      </p:graphicFrame>
      <p:sp>
        <p:nvSpPr>
          <p:cNvPr id="48" name="同心圆 47"/>
          <p:cNvSpPr>
            <a:spLocks noChangeAspect="1"/>
          </p:cNvSpPr>
          <p:nvPr/>
        </p:nvSpPr>
        <p:spPr>
          <a:xfrm>
            <a:off x="5202993"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9" name="图表 48"/>
          <p:cNvGraphicFramePr/>
          <p:nvPr>
            <p:extLst>
              <p:ext uri="{D42A27DB-BD31-4B8C-83A1-F6EECF244321}">
                <p14:modId xmlns:p14="http://schemas.microsoft.com/office/powerpoint/2010/main" val="424923482"/>
              </p:ext>
            </p:extLst>
          </p:nvPr>
        </p:nvGraphicFramePr>
        <p:xfrm>
          <a:off x="8314910" y="1926505"/>
          <a:ext cx="2522649" cy="2474259"/>
        </p:xfrm>
        <a:graphic>
          <a:graphicData uri="http://schemas.openxmlformats.org/drawingml/2006/chart">
            <c:chart xmlns:c="http://schemas.openxmlformats.org/drawingml/2006/chart" xmlns:r="http://schemas.openxmlformats.org/officeDocument/2006/relationships" r:id="rId6"/>
          </a:graphicData>
        </a:graphic>
      </p:graphicFrame>
      <p:sp>
        <p:nvSpPr>
          <p:cNvPr id="50" name="同心圆 49"/>
          <p:cNvSpPr>
            <a:spLocks noChangeAspect="1"/>
          </p:cNvSpPr>
          <p:nvPr/>
        </p:nvSpPr>
        <p:spPr>
          <a:xfrm>
            <a:off x="8607456"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5" name="Shape 2527"/>
          <p:cNvSpPr/>
          <p:nvPr/>
        </p:nvSpPr>
        <p:spPr>
          <a:xfrm>
            <a:off x="2384649" y="290365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6" name="Shape 2591"/>
          <p:cNvSpPr/>
          <p:nvPr/>
        </p:nvSpPr>
        <p:spPr>
          <a:xfrm>
            <a:off x="9301803" y="2948899"/>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2CC6D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7" name="Shape 2633"/>
          <p:cNvSpPr/>
          <p:nvPr/>
        </p:nvSpPr>
        <p:spPr>
          <a:xfrm>
            <a:off x="5897340" y="295242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34B2E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nvGrpSpPr>
          <p:cNvPr id="2" name="组合 1"/>
          <p:cNvGrpSpPr/>
          <p:nvPr/>
        </p:nvGrpSpPr>
        <p:grpSpPr>
          <a:xfrm>
            <a:off x="1292319" y="4508625"/>
            <a:ext cx="2771877" cy="1204882"/>
            <a:chOff x="1292319" y="4508625"/>
            <a:chExt cx="2771877" cy="1204882"/>
          </a:xfrm>
        </p:grpSpPr>
        <p:sp>
          <p:nvSpPr>
            <p:cNvPr id="78" name="矩形 77"/>
            <p:cNvSpPr/>
            <p:nvPr/>
          </p:nvSpPr>
          <p:spPr>
            <a:xfrm>
              <a:off x="1343217"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79" name="矩形 78"/>
            <p:cNvSpPr/>
            <p:nvPr/>
          </p:nvSpPr>
          <p:spPr>
            <a:xfrm>
              <a:off x="1292319"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4710061" y="4508625"/>
            <a:ext cx="2771877" cy="1204882"/>
            <a:chOff x="4710061" y="4508625"/>
            <a:chExt cx="2771877" cy="1204882"/>
          </a:xfrm>
        </p:grpSpPr>
        <p:sp>
          <p:nvSpPr>
            <p:cNvPr id="80" name="矩形 79"/>
            <p:cNvSpPr/>
            <p:nvPr/>
          </p:nvSpPr>
          <p:spPr>
            <a:xfrm>
              <a:off x="4760959"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1" name="矩形 80"/>
            <p:cNvSpPr/>
            <p:nvPr/>
          </p:nvSpPr>
          <p:spPr>
            <a:xfrm>
              <a:off x="4710061"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127803" y="4508625"/>
            <a:ext cx="2771877" cy="1204882"/>
            <a:chOff x="8127803" y="4508625"/>
            <a:chExt cx="2771877" cy="1204882"/>
          </a:xfrm>
        </p:grpSpPr>
        <p:sp>
          <p:nvSpPr>
            <p:cNvPr id="82" name="矩形 81"/>
            <p:cNvSpPr/>
            <p:nvPr/>
          </p:nvSpPr>
          <p:spPr>
            <a:xfrm>
              <a:off x="8178701"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3" name="矩形 82"/>
            <p:cNvSpPr/>
            <p:nvPr/>
          </p:nvSpPr>
          <p:spPr>
            <a:xfrm>
              <a:off x="8127803"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0" name="矩形 1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01</a:t>
            </a:r>
            <a:endParaRPr lang="zh-CN" altLang="en-US" sz="2400" kern="0">
              <a:solidFill>
                <a:prstClr val="black">
                  <a:lumMod val="65000"/>
                  <a:lumOff val="35000"/>
                </a:prstClr>
              </a:solidFill>
              <a:cs typeface="+mn-ea"/>
              <a:sym typeface="+mn-lt"/>
            </a:endParaRP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49487937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0-#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ppt_w</p:attrName>
                                        </p:attrNameLst>
                                      </p:cBhvr>
                                      <p:tavLst>
                                        <p:tav tm="0" fmla="#ppt_w*sin(2.5*pi*$)">
                                          <p:val>
                                            <p:fltVal val="0"/>
                                          </p:val>
                                        </p:tav>
                                        <p:tav tm="100000">
                                          <p:val>
                                            <p:fltVal val="1"/>
                                          </p:val>
                                        </p:tav>
                                      </p:tavLst>
                                    </p:anim>
                                    <p:anim calcmode="lin" valueType="num">
                                      <p:cBhvr>
                                        <p:cTn id="17" dur="500" fill="hold"/>
                                        <p:tgtEl>
                                          <p:spTgt spid="20"/>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750" fill="hold"/>
                                        <p:tgtEl>
                                          <p:spTgt spid="45"/>
                                        </p:tgtEl>
                                        <p:attrNameLst>
                                          <p:attrName>ppt_w</p:attrName>
                                        </p:attrNameLst>
                                      </p:cBhvr>
                                      <p:tavLst>
                                        <p:tav tm="0">
                                          <p:val>
                                            <p:fltVal val="0"/>
                                          </p:val>
                                        </p:tav>
                                        <p:tav tm="100000">
                                          <p:val>
                                            <p:strVal val="#ppt_w"/>
                                          </p:val>
                                        </p:tav>
                                      </p:tavLst>
                                    </p:anim>
                                    <p:anim calcmode="lin" valueType="num">
                                      <p:cBhvr>
                                        <p:cTn id="22" dur="750" fill="hold"/>
                                        <p:tgtEl>
                                          <p:spTgt spid="45"/>
                                        </p:tgtEl>
                                        <p:attrNameLst>
                                          <p:attrName>ppt_h</p:attrName>
                                        </p:attrNameLst>
                                      </p:cBhvr>
                                      <p:tavLst>
                                        <p:tav tm="0">
                                          <p:val>
                                            <p:fltVal val="0"/>
                                          </p:val>
                                        </p:tav>
                                        <p:tav tm="100000">
                                          <p:val>
                                            <p:strVal val="#ppt_h"/>
                                          </p:val>
                                        </p:tav>
                                      </p:tavLst>
                                    </p:anim>
                                    <p:animEffect transition="in" filter="fade">
                                      <p:cBhvr>
                                        <p:cTn id="23" dur="750"/>
                                        <p:tgtEl>
                                          <p:spTgt spid="45"/>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childTnLst>
                          </p:cTn>
                        </p:par>
                        <p:par>
                          <p:cTn id="28" fill="hold">
                            <p:stCondLst>
                              <p:cond delay="2600"/>
                            </p:stCondLst>
                            <p:childTnLst>
                              <p:par>
                                <p:cTn id="29" presetID="2" presetClass="entr" presetSubtype="4" decel="10000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000" fill="hold"/>
                                        <p:tgtEl>
                                          <p:spTgt spid="2"/>
                                        </p:tgtEl>
                                        <p:attrNameLst>
                                          <p:attrName>ppt_x</p:attrName>
                                        </p:attrNameLst>
                                      </p:cBhvr>
                                      <p:tavLst>
                                        <p:tav tm="0">
                                          <p:val>
                                            <p:strVal val="#ppt_x"/>
                                          </p:val>
                                        </p:tav>
                                        <p:tav tm="100000">
                                          <p:val>
                                            <p:strVal val="#ppt_x"/>
                                          </p:val>
                                        </p:tav>
                                      </p:tavLst>
                                    </p:anim>
                                    <p:anim calcmode="lin" valueType="num">
                                      <p:cBhvr additive="base">
                                        <p:cTn id="32" dur="1000" fill="hold"/>
                                        <p:tgtEl>
                                          <p:spTgt spid="2"/>
                                        </p:tgtEl>
                                        <p:attrNameLst>
                                          <p:attrName>ppt_y</p:attrName>
                                        </p:attrNameLst>
                                      </p:cBhvr>
                                      <p:tavLst>
                                        <p:tav tm="0">
                                          <p:val>
                                            <p:strVal val="1+#ppt_h/2"/>
                                          </p:val>
                                        </p:tav>
                                        <p:tav tm="100000">
                                          <p:val>
                                            <p:strVal val="#ppt_y"/>
                                          </p:val>
                                        </p:tav>
                                      </p:tavLst>
                                    </p:anim>
                                  </p:childTnLst>
                                </p:cTn>
                              </p:par>
                            </p:childTnLst>
                          </p:cTn>
                        </p:par>
                        <p:par>
                          <p:cTn id="33" fill="hold">
                            <p:stCondLst>
                              <p:cond delay="3600"/>
                            </p:stCondLst>
                            <p:childTnLst>
                              <p:par>
                                <p:cTn id="34" presetID="53" presetClass="entr" presetSubtype="16"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750" fill="hold"/>
                                        <p:tgtEl>
                                          <p:spTgt spid="47"/>
                                        </p:tgtEl>
                                        <p:attrNameLst>
                                          <p:attrName>ppt_w</p:attrName>
                                        </p:attrNameLst>
                                      </p:cBhvr>
                                      <p:tavLst>
                                        <p:tav tm="0">
                                          <p:val>
                                            <p:fltVal val="0"/>
                                          </p:val>
                                        </p:tav>
                                        <p:tav tm="100000">
                                          <p:val>
                                            <p:strVal val="#ppt_w"/>
                                          </p:val>
                                        </p:tav>
                                      </p:tavLst>
                                    </p:anim>
                                    <p:anim calcmode="lin" valueType="num">
                                      <p:cBhvr>
                                        <p:cTn id="37" dur="750" fill="hold"/>
                                        <p:tgtEl>
                                          <p:spTgt spid="47"/>
                                        </p:tgtEl>
                                        <p:attrNameLst>
                                          <p:attrName>ppt_h</p:attrName>
                                        </p:attrNameLst>
                                      </p:cBhvr>
                                      <p:tavLst>
                                        <p:tav tm="0">
                                          <p:val>
                                            <p:fltVal val="0"/>
                                          </p:val>
                                        </p:tav>
                                        <p:tav tm="100000">
                                          <p:val>
                                            <p:strVal val="#ppt_h"/>
                                          </p:val>
                                        </p:tav>
                                      </p:tavLst>
                                    </p:anim>
                                    <p:animEffect transition="in" filter="fade">
                                      <p:cBhvr>
                                        <p:cTn id="38" dur="750"/>
                                        <p:tgtEl>
                                          <p:spTgt spid="47"/>
                                        </p:tgtEl>
                                      </p:cBhvr>
                                    </p:animEffect>
                                  </p:childTnLst>
                                </p:cTn>
                              </p:par>
                            </p:childTnLst>
                          </p:cTn>
                        </p:par>
                        <p:par>
                          <p:cTn id="39" fill="hold">
                            <p:stCondLst>
                              <p:cond delay="4350"/>
                            </p:stCondLst>
                            <p:childTnLst>
                              <p:par>
                                <p:cTn id="40" presetID="10" presetClass="entr" presetSubtype="0"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par>
                          <p:cTn id="43" fill="hold">
                            <p:stCondLst>
                              <p:cond delay="5350"/>
                            </p:stCondLst>
                            <p:childTnLst>
                              <p:par>
                                <p:cTn id="44" presetID="2" presetClass="entr" presetSubtype="4" decel="10000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ppt_x"/>
                                          </p:val>
                                        </p:tav>
                                        <p:tav tm="100000">
                                          <p:val>
                                            <p:strVal val="#ppt_x"/>
                                          </p:val>
                                        </p:tav>
                                      </p:tavLst>
                                    </p:anim>
                                    <p:anim calcmode="lin" valueType="num">
                                      <p:cBhvr additive="base">
                                        <p:cTn id="47" dur="1000" fill="hold"/>
                                        <p:tgtEl>
                                          <p:spTgt spid="3"/>
                                        </p:tgtEl>
                                        <p:attrNameLst>
                                          <p:attrName>ppt_y</p:attrName>
                                        </p:attrNameLst>
                                      </p:cBhvr>
                                      <p:tavLst>
                                        <p:tav tm="0">
                                          <p:val>
                                            <p:strVal val="1+#ppt_h/2"/>
                                          </p:val>
                                        </p:tav>
                                        <p:tav tm="100000">
                                          <p:val>
                                            <p:strVal val="#ppt_y"/>
                                          </p:val>
                                        </p:tav>
                                      </p:tavLst>
                                    </p:anim>
                                  </p:childTnLst>
                                </p:cTn>
                              </p:par>
                            </p:childTnLst>
                          </p:cTn>
                        </p:par>
                        <p:par>
                          <p:cTn id="48" fill="hold">
                            <p:stCondLst>
                              <p:cond delay="6350"/>
                            </p:stCondLst>
                            <p:childTnLst>
                              <p:par>
                                <p:cTn id="49" presetID="53"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750" fill="hold"/>
                                        <p:tgtEl>
                                          <p:spTgt spid="49"/>
                                        </p:tgtEl>
                                        <p:attrNameLst>
                                          <p:attrName>ppt_w</p:attrName>
                                        </p:attrNameLst>
                                      </p:cBhvr>
                                      <p:tavLst>
                                        <p:tav tm="0">
                                          <p:val>
                                            <p:fltVal val="0"/>
                                          </p:val>
                                        </p:tav>
                                        <p:tav tm="100000">
                                          <p:val>
                                            <p:strVal val="#ppt_w"/>
                                          </p:val>
                                        </p:tav>
                                      </p:tavLst>
                                    </p:anim>
                                    <p:anim calcmode="lin" valueType="num">
                                      <p:cBhvr>
                                        <p:cTn id="52" dur="750" fill="hold"/>
                                        <p:tgtEl>
                                          <p:spTgt spid="49"/>
                                        </p:tgtEl>
                                        <p:attrNameLst>
                                          <p:attrName>ppt_h</p:attrName>
                                        </p:attrNameLst>
                                      </p:cBhvr>
                                      <p:tavLst>
                                        <p:tav tm="0">
                                          <p:val>
                                            <p:fltVal val="0"/>
                                          </p:val>
                                        </p:tav>
                                        <p:tav tm="100000">
                                          <p:val>
                                            <p:strVal val="#ppt_h"/>
                                          </p:val>
                                        </p:tav>
                                      </p:tavLst>
                                    </p:anim>
                                    <p:animEffect transition="in" filter="fade">
                                      <p:cBhvr>
                                        <p:cTn id="53" dur="750"/>
                                        <p:tgtEl>
                                          <p:spTgt spid="49"/>
                                        </p:tgtEl>
                                      </p:cBhvr>
                                    </p:animEffect>
                                  </p:childTnLst>
                                </p:cTn>
                              </p:par>
                            </p:childTnLst>
                          </p:cTn>
                        </p:par>
                        <p:par>
                          <p:cTn id="54" fill="hold">
                            <p:stCondLst>
                              <p:cond delay="7100"/>
                            </p:stCondLst>
                            <p:childTnLst>
                              <p:par>
                                <p:cTn id="55" presetID="10" presetClass="entr" presetSubtype="0"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500"/>
                                        <p:tgtEl>
                                          <p:spTgt spid="76"/>
                                        </p:tgtEl>
                                      </p:cBhvr>
                                    </p:animEffect>
                                  </p:childTnLst>
                                </p:cTn>
                              </p:par>
                            </p:childTnLst>
                          </p:cTn>
                        </p:par>
                        <p:par>
                          <p:cTn id="58" fill="hold">
                            <p:stCondLst>
                              <p:cond delay="7600"/>
                            </p:stCondLst>
                            <p:childTnLst>
                              <p:par>
                                <p:cTn id="59" presetID="2" presetClass="entr" presetSubtype="4" decel="10000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1000" fill="hold"/>
                                        <p:tgtEl>
                                          <p:spTgt spid="4"/>
                                        </p:tgtEl>
                                        <p:attrNameLst>
                                          <p:attrName>ppt_x</p:attrName>
                                        </p:attrNameLst>
                                      </p:cBhvr>
                                      <p:tavLst>
                                        <p:tav tm="0">
                                          <p:val>
                                            <p:strVal val="#ppt_x"/>
                                          </p:val>
                                        </p:tav>
                                        <p:tav tm="100000">
                                          <p:val>
                                            <p:strVal val="#ppt_x"/>
                                          </p:val>
                                        </p:tav>
                                      </p:tavLst>
                                    </p:anim>
                                    <p:anim calcmode="lin" valueType="num">
                                      <p:cBhvr additive="base">
                                        <p:cTn id="6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5" grpId="0">
        <p:bldAsOne/>
      </p:bldGraphic>
      <p:bldGraphic spid="47" grpId="0">
        <p:bldAsOne/>
      </p:bldGraphic>
      <p:bldGraphic spid="49" grpId="0">
        <p:bldAsOne/>
      </p:bldGraphic>
      <p:bldP spid="75" grpId="0" animBg="1"/>
      <p:bldP spid="76" grpId="0" animBg="1"/>
      <p:bldP spid="77" grpId="0" animBg="1"/>
      <p:bldP spid="20" grpId="0"/>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74713" y="3429000"/>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4" name="直接连接符 13"/>
          <p:cNvCxnSpPr/>
          <p:nvPr/>
        </p:nvCxnSpPr>
        <p:spPr>
          <a:xfrm>
            <a:off x="987752" y="3145797"/>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74713" y="4417214"/>
            <a:ext cx="4416615" cy="1384995"/>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graphicFrame>
        <p:nvGraphicFramePr>
          <p:cNvPr id="19" name="图表 18"/>
          <p:cNvGraphicFramePr/>
          <p:nvPr>
            <p:extLst>
              <p:ext uri="{D42A27DB-BD31-4B8C-83A1-F6EECF244321}">
                <p14:modId xmlns:p14="http://schemas.microsoft.com/office/powerpoint/2010/main" val="1505580472"/>
              </p:ext>
            </p:extLst>
          </p:nvPr>
        </p:nvGraphicFramePr>
        <p:xfrm>
          <a:off x="5665788" y="2043892"/>
          <a:ext cx="6248400"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矩形 14"/>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02</a:t>
            </a:r>
            <a:endParaRPr lang="zh-CN" altLang="en-US" sz="2400" kern="0">
              <a:solidFill>
                <a:prstClr val="black">
                  <a:lumMod val="65000"/>
                  <a:lumOff val="35000"/>
                </a:prstClr>
              </a:solidFill>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5455823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anim calcmode="lin" valueType="num">
                                      <p:cBhvr>
                                        <p:cTn id="22" dur="500" fill="hold"/>
                                        <p:tgtEl>
                                          <p:spTgt spid="13"/>
                                        </p:tgtEl>
                                        <p:attrNameLst>
                                          <p:attrName>ppt_w</p:attrName>
                                        </p:attrNameLst>
                                      </p:cBhvr>
                                      <p:tavLst>
                                        <p:tav tm="0" fmla="#ppt_w*sin(2.5*pi*$)">
                                          <p:val>
                                            <p:fltVal val="0"/>
                                          </p:val>
                                        </p:tav>
                                        <p:tav tm="100000">
                                          <p:val>
                                            <p:fltVal val="1"/>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850"/>
                            </p:stCondLst>
                            <p:childTnLst>
                              <p:par>
                                <p:cTn id="29" presetID="2" presetClass="entr" presetSubtype="2" decel="10000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0-#ppt_w/2"/>
                                          </p:val>
                                        </p:tav>
                                        <p:tav tm="100000">
                                          <p:val>
                                            <p:strVal val="#ppt_x"/>
                                          </p:val>
                                        </p:tav>
                                      </p:tavLst>
                                    </p:anim>
                                    <p:anim calcmode="lin" valueType="num">
                                      <p:cBhvr additive="base">
                                        <p:cTn id="36" dur="10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38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Graphic spid="19" grpId="0">
        <p:bldAsOne/>
      </p:bldGraphic>
      <p:bldP spid="15" grpId="0"/>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0"/>
          <p:cNvGrpSpPr/>
          <p:nvPr/>
        </p:nvGrpSpPr>
        <p:grpSpPr>
          <a:xfrm rot="21317047">
            <a:off x="3288206" y="2912439"/>
            <a:ext cx="5742558" cy="2698577"/>
            <a:chOff x="0" y="0"/>
            <a:chExt cx="11484900" cy="5397151"/>
          </a:xfrm>
          <a:solidFill>
            <a:schemeClr val="accent1"/>
          </a:solidFill>
        </p:grpSpPr>
        <p:sp>
          <p:nvSpPr>
            <p:cNvPr id="63" name="íṡľíḍè-Freeform: Shape 37"/>
            <p:cNvSpPr/>
            <p:nvPr/>
          </p:nvSpPr>
          <p:spPr>
            <a:xfrm rot="21488820">
              <a:off x="11413615" y="3291770"/>
              <a:ext cx="53125" cy="5328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800" y="0"/>
                    <a:pt x="10800" y="0"/>
                    <a:pt x="10800" y="0"/>
                  </a:cubicBezTo>
                  <a:cubicBezTo>
                    <a:pt x="4835" y="0"/>
                    <a:pt x="0" y="482"/>
                    <a:pt x="0" y="1077"/>
                  </a:cubicBezTo>
                  <a:cubicBezTo>
                    <a:pt x="0" y="1077"/>
                    <a:pt x="0" y="1077"/>
                    <a:pt x="0" y="1077"/>
                  </a:cubicBezTo>
                  <a:lnTo>
                    <a:pt x="0" y="20523"/>
                  </a:lnTo>
                  <a:cubicBezTo>
                    <a:pt x="0" y="20523"/>
                    <a:pt x="0" y="20523"/>
                    <a:pt x="0" y="20523"/>
                  </a:cubicBezTo>
                  <a:cubicBezTo>
                    <a:pt x="0" y="21118"/>
                    <a:pt x="4835" y="21600"/>
                    <a:pt x="10800" y="21600"/>
                  </a:cubicBezTo>
                  <a:cubicBezTo>
                    <a:pt x="10800" y="21600"/>
                    <a:pt x="10800" y="21600"/>
                    <a:pt x="10800" y="21600"/>
                  </a:cubicBezTo>
                  <a:cubicBezTo>
                    <a:pt x="10800" y="21600"/>
                    <a:pt x="10800" y="21600"/>
                    <a:pt x="10800" y="21600"/>
                  </a:cubicBezTo>
                  <a:cubicBezTo>
                    <a:pt x="16765" y="21600"/>
                    <a:pt x="21600" y="21118"/>
                    <a:pt x="21600" y="20523"/>
                  </a:cubicBezTo>
                  <a:cubicBezTo>
                    <a:pt x="21600" y="20523"/>
                    <a:pt x="21600" y="20523"/>
                    <a:pt x="21600" y="20523"/>
                  </a:cubicBezTo>
                  <a:lnTo>
                    <a:pt x="21600" y="1077"/>
                  </a:lnTo>
                  <a:cubicBezTo>
                    <a:pt x="21600" y="1077"/>
                    <a:pt x="21600" y="1077"/>
                    <a:pt x="21600" y="1077"/>
                  </a:cubicBezTo>
                  <a:cubicBezTo>
                    <a:pt x="21600" y="482"/>
                    <a:pt x="16765" y="0"/>
                    <a:pt x="10800" y="0"/>
                  </a:cubicBezTo>
                  <a:cubicBezTo>
                    <a:pt x="10800" y="0"/>
                    <a:pt x="10800" y="0"/>
                    <a:pt x="10800" y="0"/>
                  </a:cubicBezTo>
                  <a:close/>
                </a:path>
              </a:pathLst>
            </a:cu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4" name="íṡľíḍè-Rectangle: Rounded Corners 38"/>
            <p:cNvSpPr/>
            <p:nvPr/>
          </p:nvSpPr>
          <p:spPr>
            <a:xfrm rot="21488820">
              <a:off x="16798" y="1326809"/>
              <a:ext cx="47840" cy="456310"/>
            </a:xfrm>
            <a:prstGeom prst="roundRect">
              <a:avLst>
                <a:gd name="adj" fmla="val 50000"/>
              </a:avLst>
            </a:pr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5" name="íṡľíḍè-Freeform: Shape 39"/>
            <p:cNvSpPr/>
            <p:nvPr/>
          </p:nvSpPr>
          <p:spPr>
            <a:xfrm>
              <a:off x="0" y="0"/>
              <a:ext cx="11422238" cy="4833902"/>
            </a:xfrm>
            <a:custGeom>
              <a:avLst/>
              <a:gdLst/>
              <a:ahLst/>
              <a:cxnLst>
                <a:cxn ang="0">
                  <a:pos x="wd2" y="hd2"/>
                </a:cxn>
                <a:cxn ang="5400000">
                  <a:pos x="wd2" y="hd2"/>
                </a:cxn>
                <a:cxn ang="10800000">
                  <a:pos x="wd2" y="hd2"/>
                </a:cxn>
                <a:cxn ang="16200000">
                  <a:pos x="wd2" y="hd2"/>
                </a:cxn>
              </a:cxnLst>
              <a:rect l="0" t="0" r="r" b="b"/>
              <a:pathLst>
                <a:path w="21350" h="20839" extrusionOk="0">
                  <a:moveTo>
                    <a:pt x="11634" y="18433"/>
                  </a:moveTo>
                  <a:lnTo>
                    <a:pt x="1573" y="6842"/>
                  </a:lnTo>
                  <a:lnTo>
                    <a:pt x="9003" y="1791"/>
                  </a:lnTo>
                  <a:lnTo>
                    <a:pt x="19344" y="12584"/>
                  </a:lnTo>
                  <a:cubicBezTo>
                    <a:pt x="19344" y="12584"/>
                    <a:pt x="11634" y="18433"/>
                    <a:pt x="11634" y="18433"/>
                  </a:cubicBezTo>
                  <a:close/>
                  <a:moveTo>
                    <a:pt x="8784" y="671"/>
                  </a:moveTo>
                  <a:cubicBezTo>
                    <a:pt x="7783" y="-344"/>
                    <a:pt x="7282" y="94"/>
                    <a:pt x="7282" y="94"/>
                  </a:cubicBezTo>
                  <a:lnTo>
                    <a:pt x="97" y="5086"/>
                  </a:lnTo>
                  <a:cubicBezTo>
                    <a:pt x="97" y="5086"/>
                    <a:pt x="-125" y="5453"/>
                    <a:pt x="104" y="5988"/>
                  </a:cubicBezTo>
                  <a:lnTo>
                    <a:pt x="12524" y="20386"/>
                  </a:lnTo>
                  <a:cubicBezTo>
                    <a:pt x="12524" y="20386"/>
                    <a:pt x="13062" y="21256"/>
                    <a:pt x="13541" y="20584"/>
                  </a:cubicBezTo>
                  <a:lnTo>
                    <a:pt x="21251" y="14568"/>
                  </a:lnTo>
                  <a:cubicBezTo>
                    <a:pt x="21475" y="14056"/>
                    <a:pt x="21251" y="13568"/>
                    <a:pt x="21251" y="13568"/>
                  </a:cubicBezTo>
                  <a:cubicBezTo>
                    <a:pt x="21251" y="13568"/>
                    <a:pt x="8784" y="671"/>
                    <a:pt x="8784" y="671"/>
                  </a:cubicBezTo>
                  <a:close/>
                </a:path>
              </a:pathLst>
            </a:custGeom>
            <a:solidFill>
              <a:schemeClr val="tx2">
                <a:lumMod val="20000"/>
                <a:lumOff val="80000"/>
              </a:schemeClr>
            </a:solidFill>
            <a:ln w="12700" cap="flat">
              <a:noFill/>
              <a:miter lim="400000"/>
            </a:ln>
            <a:effectLst/>
          </p:spPr>
          <p:txBody>
            <a:bodyPr anchor="ctr"/>
            <a:lstStyle/>
            <a:p>
              <a:pPr algn="ctr"/>
              <a:endParaRPr>
                <a:cs typeface="+mn-ea"/>
                <a:sym typeface="+mn-lt"/>
              </a:endParaRPr>
            </a:p>
          </p:txBody>
        </p:sp>
        <p:sp>
          <p:nvSpPr>
            <p:cNvPr id="66" name="íṡľíḍè-Freeform: Shape 40"/>
            <p:cNvSpPr/>
            <p:nvPr/>
          </p:nvSpPr>
          <p:spPr>
            <a:xfrm>
              <a:off x="36843" y="1749998"/>
              <a:ext cx="11448057" cy="3647153"/>
            </a:xfrm>
            <a:custGeom>
              <a:avLst/>
              <a:gdLst/>
              <a:ahLst/>
              <a:cxnLst>
                <a:cxn ang="0">
                  <a:pos x="wd2" y="hd2"/>
                </a:cxn>
                <a:cxn ang="5400000">
                  <a:pos x="wd2" y="hd2"/>
                </a:cxn>
                <a:cxn ang="10800000">
                  <a:pos x="wd2" y="hd2"/>
                </a:cxn>
                <a:cxn ang="16200000">
                  <a:pos x="wd2" y="hd2"/>
                </a:cxn>
              </a:cxnLst>
              <a:rect l="0" t="0" r="r" b="b"/>
              <a:pathLst>
                <a:path w="21600" h="21600" extrusionOk="0">
                  <a:moveTo>
                    <a:pt x="21600" y="12162"/>
                  </a:moveTo>
                  <a:cubicBezTo>
                    <a:pt x="21600" y="12253"/>
                    <a:pt x="21599" y="12346"/>
                    <a:pt x="21599" y="12437"/>
                  </a:cubicBezTo>
                  <a:lnTo>
                    <a:pt x="21599" y="12456"/>
                  </a:lnTo>
                  <a:cubicBezTo>
                    <a:pt x="21599" y="12461"/>
                    <a:pt x="21599" y="12469"/>
                    <a:pt x="21599" y="12474"/>
                  </a:cubicBezTo>
                  <a:cubicBezTo>
                    <a:pt x="21599" y="12482"/>
                    <a:pt x="21599" y="12488"/>
                    <a:pt x="21598" y="12495"/>
                  </a:cubicBezTo>
                  <a:cubicBezTo>
                    <a:pt x="21598" y="12500"/>
                    <a:pt x="21598" y="12508"/>
                    <a:pt x="21598" y="12513"/>
                  </a:cubicBezTo>
                  <a:cubicBezTo>
                    <a:pt x="21597" y="12521"/>
                    <a:pt x="21597" y="12529"/>
                    <a:pt x="21596" y="12536"/>
                  </a:cubicBezTo>
                  <a:cubicBezTo>
                    <a:pt x="21596" y="12544"/>
                    <a:pt x="21595" y="12551"/>
                    <a:pt x="21595" y="12558"/>
                  </a:cubicBezTo>
                  <a:cubicBezTo>
                    <a:pt x="21595" y="12562"/>
                    <a:pt x="21594" y="12566"/>
                    <a:pt x="21594" y="12571"/>
                  </a:cubicBezTo>
                  <a:cubicBezTo>
                    <a:pt x="21594" y="12571"/>
                    <a:pt x="21593" y="12571"/>
                    <a:pt x="21593" y="12573"/>
                  </a:cubicBezTo>
                  <a:cubicBezTo>
                    <a:pt x="21593" y="12575"/>
                    <a:pt x="21593" y="12577"/>
                    <a:pt x="21593" y="12581"/>
                  </a:cubicBezTo>
                  <a:cubicBezTo>
                    <a:pt x="21592" y="12588"/>
                    <a:pt x="21592" y="12596"/>
                    <a:pt x="21591" y="12601"/>
                  </a:cubicBezTo>
                  <a:cubicBezTo>
                    <a:pt x="21591" y="12608"/>
                    <a:pt x="21589" y="12616"/>
                    <a:pt x="21589" y="12624"/>
                  </a:cubicBezTo>
                  <a:cubicBezTo>
                    <a:pt x="21588" y="12631"/>
                    <a:pt x="21587" y="12639"/>
                    <a:pt x="21586" y="12646"/>
                  </a:cubicBezTo>
                  <a:cubicBezTo>
                    <a:pt x="21585" y="12653"/>
                    <a:pt x="21584" y="12661"/>
                    <a:pt x="21583" y="12666"/>
                  </a:cubicBezTo>
                  <a:cubicBezTo>
                    <a:pt x="21582" y="12674"/>
                    <a:pt x="21581" y="12682"/>
                    <a:pt x="21580" y="12689"/>
                  </a:cubicBezTo>
                  <a:cubicBezTo>
                    <a:pt x="21579" y="12695"/>
                    <a:pt x="21578" y="12700"/>
                    <a:pt x="21577" y="12704"/>
                  </a:cubicBezTo>
                  <a:cubicBezTo>
                    <a:pt x="21577" y="12706"/>
                    <a:pt x="21577" y="12706"/>
                    <a:pt x="21577" y="12706"/>
                  </a:cubicBezTo>
                  <a:cubicBezTo>
                    <a:pt x="21577" y="12708"/>
                    <a:pt x="21576" y="12709"/>
                    <a:pt x="21576" y="12709"/>
                  </a:cubicBezTo>
                  <a:cubicBezTo>
                    <a:pt x="21575" y="12717"/>
                    <a:pt x="21574" y="12724"/>
                    <a:pt x="21572" y="12732"/>
                  </a:cubicBezTo>
                  <a:cubicBezTo>
                    <a:pt x="21571" y="12739"/>
                    <a:pt x="21570" y="12747"/>
                    <a:pt x="21569" y="12754"/>
                  </a:cubicBezTo>
                  <a:cubicBezTo>
                    <a:pt x="21567" y="12760"/>
                    <a:pt x="21566" y="12767"/>
                    <a:pt x="21564" y="12775"/>
                  </a:cubicBezTo>
                  <a:cubicBezTo>
                    <a:pt x="21563" y="12782"/>
                    <a:pt x="21561" y="12790"/>
                    <a:pt x="21559" y="12797"/>
                  </a:cubicBezTo>
                  <a:cubicBezTo>
                    <a:pt x="21557" y="12805"/>
                    <a:pt x="21555" y="12810"/>
                    <a:pt x="21554" y="12817"/>
                  </a:cubicBezTo>
                  <a:cubicBezTo>
                    <a:pt x="21553" y="12825"/>
                    <a:pt x="21551" y="12831"/>
                    <a:pt x="21550" y="12836"/>
                  </a:cubicBezTo>
                  <a:cubicBezTo>
                    <a:pt x="21550" y="12836"/>
                    <a:pt x="21550" y="12836"/>
                    <a:pt x="21549" y="12836"/>
                  </a:cubicBezTo>
                  <a:cubicBezTo>
                    <a:pt x="21549" y="12838"/>
                    <a:pt x="21549" y="12838"/>
                    <a:pt x="21548" y="12840"/>
                  </a:cubicBezTo>
                  <a:cubicBezTo>
                    <a:pt x="21547" y="12847"/>
                    <a:pt x="21545" y="12855"/>
                    <a:pt x="21543" y="12861"/>
                  </a:cubicBezTo>
                  <a:cubicBezTo>
                    <a:pt x="21541" y="12868"/>
                    <a:pt x="21539" y="12875"/>
                    <a:pt x="21536" y="12883"/>
                  </a:cubicBezTo>
                  <a:cubicBezTo>
                    <a:pt x="21535" y="12890"/>
                    <a:pt x="21532" y="12898"/>
                    <a:pt x="21530" y="12905"/>
                  </a:cubicBezTo>
                  <a:cubicBezTo>
                    <a:pt x="21528" y="12913"/>
                    <a:pt x="21526" y="12920"/>
                    <a:pt x="21523" y="12927"/>
                  </a:cubicBezTo>
                  <a:cubicBezTo>
                    <a:pt x="21521" y="12935"/>
                    <a:pt x="21519" y="12942"/>
                    <a:pt x="21516" y="12948"/>
                  </a:cubicBezTo>
                  <a:cubicBezTo>
                    <a:pt x="21515" y="12953"/>
                    <a:pt x="21513" y="12957"/>
                    <a:pt x="21511" y="12963"/>
                  </a:cubicBezTo>
                  <a:cubicBezTo>
                    <a:pt x="21511" y="12965"/>
                    <a:pt x="21510" y="12965"/>
                    <a:pt x="21510" y="12965"/>
                  </a:cubicBezTo>
                  <a:cubicBezTo>
                    <a:pt x="21510" y="12966"/>
                    <a:pt x="21509" y="12970"/>
                    <a:pt x="21508" y="12972"/>
                  </a:cubicBezTo>
                  <a:cubicBezTo>
                    <a:pt x="21505" y="12980"/>
                    <a:pt x="21502" y="12987"/>
                    <a:pt x="21500" y="12995"/>
                  </a:cubicBezTo>
                  <a:cubicBezTo>
                    <a:pt x="21497" y="13002"/>
                    <a:pt x="21494" y="13009"/>
                    <a:pt x="21491" y="13017"/>
                  </a:cubicBezTo>
                  <a:cubicBezTo>
                    <a:pt x="21488" y="13024"/>
                    <a:pt x="21485" y="13034"/>
                    <a:pt x="21481" y="13041"/>
                  </a:cubicBezTo>
                  <a:cubicBezTo>
                    <a:pt x="21478" y="13048"/>
                    <a:pt x="21474" y="13056"/>
                    <a:pt x="21471" y="13065"/>
                  </a:cubicBezTo>
                  <a:cubicBezTo>
                    <a:pt x="21468" y="13073"/>
                    <a:pt x="21465" y="13079"/>
                    <a:pt x="21462" y="13086"/>
                  </a:cubicBezTo>
                  <a:lnTo>
                    <a:pt x="21461" y="13086"/>
                  </a:lnTo>
                  <a:cubicBezTo>
                    <a:pt x="21460" y="13088"/>
                    <a:pt x="21460" y="13090"/>
                    <a:pt x="21459" y="13090"/>
                  </a:cubicBezTo>
                  <a:cubicBezTo>
                    <a:pt x="21456" y="13099"/>
                    <a:pt x="21452" y="13106"/>
                    <a:pt x="21448" y="13114"/>
                  </a:cubicBezTo>
                  <a:cubicBezTo>
                    <a:pt x="21444" y="13123"/>
                    <a:pt x="21440" y="13131"/>
                    <a:pt x="21436" y="13138"/>
                  </a:cubicBezTo>
                  <a:cubicBezTo>
                    <a:pt x="21431" y="13149"/>
                    <a:pt x="21426" y="13159"/>
                    <a:pt x="21421" y="13168"/>
                  </a:cubicBezTo>
                  <a:cubicBezTo>
                    <a:pt x="21415" y="13177"/>
                    <a:pt x="21410" y="13187"/>
                    <a:pt x="21405" y="13196"/>
                  </a:cubicBezTo>
                  <a:cubicBezTo>
                    <a:pt x="21404" y="13198"/>
                    <a:pt x="21403" y="13199"/>
                    <a:pt x="21402" y="13201"/>
                  </a:cubicBezTo>
                  <a:cubicBezTo>
                    <a:pt x="21402" y="13201"/>
                    <a:pt x="21402" y="13201"/>
                    <a:pt x="21401" y="13201"/>
                  </a:cubicBezTo>
                  <a:cubicBezTo>
                    <a:pt x="21401" y="13203"/>
                    <a:pt x="21401" y="13203"/>
                    <a:pt x="21401" y="13203"/>
                  </a:cubicBezTo>
                  <a:cubicBezTo>
                    <a:pt x="21396" y="13211"/>
                    <a:pt x="21393" y="13216"/>
                    <a:pt x="21389" y="13224"/>
                  </a:cubicBezTo>
                  <a:cubicBezTo>
                    <a:pt x="21383" y="13233"/>
                    <a:pt x="21377" y="13243"/>
                    <a:pt x="21371" y="13250"/>
                  </a:cubicBezTo>
                  <a:cubicBezTo>
                    <a:pt x="21363" y="13265"/>
                    <a:pt x="21353" y="13280"/>
                    <a:pt x="21343" y="13293"/>
                  </a:cubicBezTo>
                  <a:cubicBezTo>
                    <a:pt x="21340" y="13296"/>
                    <a:pt x="21336" y="13302"/>
                    <a:pt x="21333" y="13306"/>
                  </a:cubicBezTo>
                  <a:cubicBezTo>
                    <a:pt x="21331" y="13309"/>
                    <a:pt x="21329" y="13311"/>
                    <a:pt x="21327" y="13315"/>
                  </a:cubicBezTo>
                  <a:cubicBezTo>
                    <a:pt x="21322" y="13321"/>
                    <a:pt x="21318" y="13328"/>
                    <a:pt x="21313" y="13334"/>
                  </a:cubicBezTo>
                  <a:cubicBezTo>
                    <a:pt x="21303" y="13347"/>
                    <a:pt x="21292" y="13360"/>
                    <a:pt x="21282" y="13373"/>
                  </a:cubicBezTo>
                  <a:cubicBezTo>
                    <a:pt x="21271" y="13386"/>
                    <a:pt x="21260" y="13397"/>
                    <a:pt x="21248" y="13410"/>
                  </a:cubicBezTo>
                  <a:lnTo>
                    <a:pt x="14072" y="21263"/>
                  </a:lnTo>
                  <a:cubicBezTo>
                    <a:pt x="14054" y="21283"/>
                    <a:pt x="14036" y="21302"/>
                    <a:pt x="14018" y="21319"/>
                  </a:cubicBezTo>
                  <a:cubicBezTo>
                    <a:pt x="14009" y="21328"/>
                    <a:pt x="14000" y="21335"/>
                    <a:pt x="13991" y="21343"/>
                  </a:cubicBezTo>
                  <a:cubicBezTo>
                    <a:pt x="13986" y="21348"/>
                    <a:pt x="13980" y="21352"/>
                    <a:pt x="13975" y="21358"/>
                  </a:cubicBezTo>
                  <a:cubicBezTo>
                    <a:pt x="13970" y="21361"/>
                    <a:pt x="13966" y="21365"/>
                    <a:pt x="13961" y="21369"/>
                  </a:cubicBezTo>
                  <a:cubicBezTo>
                    <a:pt x="13942" y="21386"/>
                    <a:pt x="13923" y="21401"/>
                    <a:pt x="13904" y="21416"/>
                  </a:cubicBezTo>
                  <a:cubicBezTo>
                    <a:pt x="13900" y="21418"/>
                    <a:pt x="13897" y="21419"/>
                    <a:pt x="13893" y="21423"/>
                  </a:cubicBezTo>
                  <a:cubicBezTo>
                    <a:pt x="13888" y="21427"/>
                    <a:pt x="13884" y="21429"/>
                    <a:pt x="13878" y="21432"/>
                  </a:cubicBezTo>
                  <a:cubicBezTo>
                    <a:pt x="13868" y="21440"/>
                    <a:pt x="13856" y="21447"/>
                    <a:pt x="13845" y="21455"/>
                  </a:cubicBezTo>
                  <a:cubicBezTo>
                    <a:pt x="13832" y="21464"/>
                    <a:pt x="13819" y="21471"/>
                    <a:pt x="13806" y="21479"/>
                  </a:cubicBezTo>
                  <a:cubicBezTo>
                    <a:pt x="13802" y="21481"/>
                    <a:pt x="13798" y="21482"/>
                    <a:pt x="13793" y="21487"/>
                  </a:cubicBezTo>
                  <a:cubicBezTo>
                    <a:pt x="13791" y="21487"/>
                    <a:pt x="13789" y="21488"/>
                    <a:pt x="13786" y="21490"/>
                  </a:cubicBezTo>
                  <a:cubicBezTo>
                    <a:pt x="13780" y="21494"/>
                    <a:pt x="13773" y="21498"/>
                    <a:pt x="13766" y="21501"/>
                  </a:cubicBezTo>
                  <a:cubicBezTo>
                    <a:pt x="13752" y="21507"/>
                    <a:pt x="13739" y="21514"/>
                    <a:pt x="13726" y="21520"/>
                  </a:cubicBezTo>
                  <a:cubicBezTo>
                    <a:pt x="13715" y="21526"/>
                    <a:pt x="13705" y="21529"/>
                    <a:pt x="13694" y="21533"/>
                  </a:cubicBezTo>
                  <a:cubicBezTo>
                    <a:pt x="13693" y="21535"/>
                    <a:pt x="13691" y="21535"/>
                    <a:pt x="13690" y="21535"/>
                  </a:cubicBezTo>
                  <a:cubicBezTo>
                    <a:pt x="13689" y="21537"/>
                    <a:pt x="13688" y="21537"/>
                    <a:pt x="13688" y="21537"/>
                  </a:cubicBezTo>
                  <a:lnTo>
                    <a:pt x="13685" y="21537"/>
                  </a:lnTo>
                  <a:cubicBezTo>
                    <a:pt x="13676" y="21540"/>
                    <a:pt x="13668" y="21544"/>
                    <a:pt x="13659" y="21548"/>
                  </a:cubicBezTo>
                  <a:cubicBezTo>
                    <a:pt x="13651" y="21550"/>
                    <a:pt x="13642" y="21553"/>
                    <a:pt x="13634" y="21555"/>
                  </a:cubicBezTo>
                  <a:cubicBezTo>
                    <a:pt x="13625" y="21559"/>
                    <a:pt x="13617" y="21561"/>
                    <a:pt x="13608" y="21565"/>
                  </a:cubicBezTo>
                  <a:cubicBezTo>
                    <a:pt x="13602" y="21566"/>
                    <a:pt x="13596" y="21569"/>
                    <a:pt x="13589" y="21570"/>
                  </a:cubicBezTo>
                  <a:lnTo>
                    <a:pt x="13586" y="21570"/>
                  </a:lnTo>
                  <a:cubicBezTo>
                    <a:pt x="13585" y="21570"/>
                    <a:pt x="13584" y="21570"/>
                    <a:pt x="13583" y="21572"/>
                  </a:cubicBezTo>
                  <a:cubicBezTo>
                    <a:pt x="13575" y="21574"/>
                    <a:pt x="13568" y="21576"/>
                    <a:pt x="13561" y="21578"/>
                  </a:cubicBezTo>
                  <a:cubicBezTo>
                    <a:pt x="13553" y="21580"/>
                    <a:pt x="13546" y="21580"/>
                    <a:pt x="13539" y="21582"/>
                  </a:cubicBezTo>
                  <a:cubicBezTo>
                    <a:pt x="13531" y="21583"/>
                    <a:pt x="13524" y="21585"/>
                    <a:pt x="13517" y="21587"/>
                  </a:cubicBezTo>
                  <a:cubicBezTo>
                    <a:pt x="13509" y="21587"/>
                    <a:pt x="13502" y="21589"/>
                    <a:pt x="13495" y="21591"/>
                  </a:cubicBezTo>
                  <a:lnTo>
                    <a:pt x="13484" y="21591"/>
                  </a:lnTo>
                  <a:cubicBezTo>
                    <a:pt x="13484" y="21591"/>
                    <a:pt x="13484" y="21591"/>
                    <a:pt x="13483" y="21591"/>
                  </a:cubicBezTo>
                  <a:cubicBezTo>
                    <a:pt x="13480" y="21593"/>
                    <a:pt x="13477" y="21593"/>
                    <a:pt x="13475" y="21593"/>
                  </a:cubicBezTo>
                  <a:cubicBezTo>
                    <a:pt x="13468" y="21595"/>
                    <a:pt x="13461" y="21595"/>
                    <a:pt x="13455" y="21595"/>
                  </a:cubicBezTo>
                  <a:cubicBezTo>
                    <a:pt x="13448" y="21596"/>
                    <a:pt x="13441" y="21596"/>
                    <a:pt x="13435" y="21596"/>
                  </a:cubicBezTo>
                  <a:cubicBezTo>
                    <a:pt x="13428" y="21598"/>
                    <a:pt x="13421" y="21598"/>
                    <a:pt x="13414" y="21598"/>
                  </a:cubicBezTo>
                  <a:cubicBezTo>
                    <a:pt x="13408" y="21598"/>
                    <a:pt x="13401" y="21600"/>
                    <a:pt x="13395" y="21600"/>
                  </a:cubicBezTo>
                  <a:lnTo>
                    <a:pt x="13338" y="21600"/>
                  </a:lnTo>
                  <a:cubicBezTo>
                    <a:pt x="13331" y="21600"/>
                    <a:pt x="13325" y="21598"/>
                    <a:pt x="13319" y="21598"/>
                  </a:cubicBezTo>
                  <a:lnTo>
                    <a:pt x="13301" y="21598"/>
                  </a:lnTo>
                  <a:cubicBezTo>
                    <a:pt x="13294" y="21596"/>
                    <a:pt x="13289" y="21596"/>
                    <a:pt x="13283" y="21596"/>
                  </a:cubicBezTo>
                  <a:cubicBezTo>
                    <a:pt x="13276" y="21595"/>
                    <a:pt x="13270" y="21595"/>
                    <a:pt x="13264" y="21595"/>
                  </a:cubicBezTo>
                  <a:cubicBezTo>
                    <a:pt x="13258" y="21593"/>
                    <a:pt x="13252" y="21593"/>
                    <a:pt x="13246" y="21591"/>
                  </a:cubicBezTo>
                  <a:cubicBezTo>
                    <a:pt x="13240" y="21591"/>
                    <a:pt x="13234" y="21589"/>
                    <a:pt x="13228" y="21589"/>
                  </a:cubicBezTo>
                  <a:cubicBezTo>
                    <a:pt x="13222" y="21587"/>
                    <a:pt x="13216" y="21587"/>
                    <a:pt x="13210" y="21585"/>
                  </a:cubicBezTo>
                  <a:cubicBezTo>
                    <a:pt x="13204" y="21583"/>
                    <a:pt x="13198" y="21583"/>
                    <a:pt x="13192" y="21582"/>
                  </a:cubicBezTo>
                  <a:cubicBezTo>
                    <a:pt x="13186" y="21582"/>
                    <a:pt x="13181" y="21580"/>
                    <a:pt x="13175" y="21578"/>
                  </a:cubicBezTo>
                  <a:cubicBezTo>
                    <a:pt x="13169" y="21576"/>
                    <a:pt x="13163" y="21576"/>
                    <a:pt x="13157" y="21574"/>
                  </a:cubicBezTo>
                  <a:cubicBezTo>
                    <a:pt x="13151" y="21572"/>
                    <a:pt x="13145" y="21570"/>
                    <a:pt x="13140" y="21569"/>
                  </a:cubicBezTo>
                  <a:cubicBezTo>
                    <a:pt x="13134" y="21566"/>
                    <a:pt x="13128" y="21565"/>
                    <a:pt x="13122" y="21563"/>
                  </a:cubicBezTo>
                  <a:cubicBezTo>
                    <a:pt x="13116" y="21561"/>
                    <a:pt x="13110" y="21559"/>
                    <a:pt x="13104" y="21557"/>
                  </a:cubicBezTo>
                  <a:cubicBezTo>
                    <a:pt x="13099" y="21555"/>
                    <a:pt x="13093" y="21553"/>
                    <a:pt x="13087" y="21552"/>
                  </a:cubicBezTo>
                  <a:cubicBezTo>
                    <a:pt x="13081" y="21550"/>
                    <a:pt x="13075" y="21548"/>
                    <a:pt x="13070" y="21546"/>
                  </a:cubicBezTo>
                  <a:cubicBezTo>
                    <a:pt x="13064" y="21544"/>
                    <a:pt x="13058" y="21540"/>
                    <a:pt x="13052" y="21538"/>
                  </a:cubicBezTo>
                  <a:cubicBezTo>
                    <a:pt x="13046" y="21537"/>
                    <a:pt x="13040" y="21535"/>
                    <a:pt x="13034" y="21531"/>
                  </a:cubicBezTo>
                  <a:cubicBezTo>
                    <a:pt x="13029" y="21529"/>
                    <a:pt x="13023" y="21527"/>
                    <a:pt x="13017" y="21524"/>
                  </a:cubicBezTo>
                  <a:cubicBezTo>
                    <a:pt x="13011" y="21522"/>
                    <a:pt x="13005" y="21518"/>
                    <a:pt x="12999" y="21516"/>
                  </a:cubicBezTo>
                  <a:cubicBezTo>
                    <a:pt x="12993" y="21513"/>
                    <a:pt x="12988" y="21511"/>
                    <a:pt x="12982" y="21507"/>
                  </a:cubicBezTo>
                  <a:cubicBezTo>
                    <a:pt x="12980" y="21507"/>
                    <a:pt x="12977" y="21505"/>
                    <a:pt x="12975" y="21503"/>
                  </a:cubicBezTo>
                  <a:cubicBezTo>
                    <a:pt x="12975" y="21503"/>
                    <a:pt x="12975" y="21503"/>
                    <a:pt x="12974" y="21503"/>
                  </a:cubicBezTo>
                  <a:cubicBezTo>
                    <a:pt x="12971" y="21501"/>
                    <a:pt x="12967" y="21499"/>
                    <a:pt x="12964" y="21498"/>
                  </a:cubicBezTo>
                  <a:cubicBezTo>
                    <a:pt x="12958" y="21496"/>
                    <a:pt x="12952" y="21492"/>
                    <a:pt x="12946" y="21488"/>
                  </a:cubicBezTo>
                  <a:cubicBezTo>
                    <a:pt x="12940" y="21485"/>
                    <a:pt x="12934" y="21481"/>
                    <a:pt x="12928" y="21477"/>
                  </a:cubicBezTo>
                  <a:cubicBezTo>
                    <a:pt x="12922" y="21475"/>
                    <a:pt x="12916" y="21471"/>
                    <a:pt x="12911" y="21468"/>
                  </a:cubicBezTo>
                  <a:cubicBezTo>
                    <a:pt x="12904" y="21464"/>
                    <a:pt x="12898" y="21458"/>
                    <a:pt x="12892" y="21455"/>
                  </a:cubicBezTo>
                  <a:cubicBezTo>
                    <a:pt x="12888" y="21453"/>
                    <a:pt x="12884" y="21451"/>
                    <a:pt x="12881" y="21447"/>
                  </a:cubicBezTo>
                  <a:lnTo>
                    <a:pt x="12880" y="21447"/>
                  </a:lnTo>
                  <a:cubicBezTo>
                    <a:pt x="12880" y="21447"/>
                    <a:pt x="12880" y="21447"/>
                    <a:pt x="12879" y="21447"/>
                  </a:cubicBezTo>
                  <a:cubicBezTo>
                    <a:pt x="12878" y="21445"/>
                    <a:pt x="12875" y="21443"/>
                    <a:pt x="12874" y="21443"/>
                  </a:cubicBezTo>
                  <a:cubicBezTo>
                    <a:pt x="12867" y="21438"/>
                    <a:pt x="12861" y="21434"/>
                    <a:pt x="12855" y="21430"/>
                  </a:cubicBezTo>
                  <a:cubicBezTo>
                    <a:pt x="12849" y="21425"/>
                    <a:pt x="12843" y="21421"/>
                    <a:pt x="12837" y="21416"/>
                  </a:cubicBezTo>
                  <a:cubicBezTo>
                    <a:pt x="12830" y="21412"/>
                    <a:pt x="12823" y="21406"/>
                    <a:pt x="12817" y="21401"/>
                  </a:cubicBezTo>
                  <a:cubicBezTo>
                    <a:pt x="12809" y="21395"/>
                    <a:pt x="12803" y="21390"/>
                    <a:pt x="12796" y="21384"/>
                  </a:cubicBezTo>
                  <a:cubicBezTo>
                    <a:pt x="12795" y="21382"/>
                    <a:pt x="12793" y="21382"/>
                    <a:pt x="12791" y="21380"/>
                  </a:cubicBezTo>
                  <a:cubicBezTo>
                    <a:pt x="12790" y="21380"/>
                    <a:pt x="12789" y="21379"/>
                    <a:pt x="12789" y="21379"/>
                  </a:cubicBezTo>
                  <a:cubicBezTo>
                    <a:pt x="12785" y="21374"/>
                    <a:pt x="12780" y="21371"/>
                    <a:pt x="12777" y="21367"/>
                  </a:cubicBezTo>
                  <a:cubicBezTo>
                    <a:pt x="12770" y="21361"/>
                    <a:pt x="12764" y="21356"/>
                    <a:pt x="12757" y="21350"/>
                  </a:cubicBezTo>
                  <a:cubicBezTo>
                    <a:pt x="12749" y="21343"/>
                    <a:pt x="12741" y="21335"/>
                    <a:pt x="12733" y="21328"/>
                  </a:cubicBezTo>
                  <a:cubicBezTo>
                    <a:pt x="12726" y="21319"/>
                    <a:pt x="12718" y="21311"/>
                    <a:pt x="12710" y="21304"/>
                  </a:cubicBezTo>
                  <a:cubicBezTo>
                    <a:pt x="12708" y="21302"/>
                    <a:pt x="12707" y="21300"/>
                    <a:pt x="12705" y="21298"/>
                  </a:cubicBezTo>
                  <a:cubicBezTo>
                    <a:pt x="12705" y="21298"/>
                    <a:pt x="12705" y="21298"/>
                    <a:pt x="12704" y="21298"/>
                  </a:cubicBezTo>
                  <a:cubicBezTo>
                    <a:pt x="12698" y="21290"/>
                    <a:pt x="12693" y="21285"/>
                    <a:pt x="12687" y="21279"/>
                  </a:cubicBezTo>
                  <a:cubicBezTo>
                    <a:pt x="12680" y="21270"/>
                    <a:pt x="12672" y="21263"/>
                    <a:pt x="12665" y="21253"/>
                  </a:cubicBezTo>
                  <a:cubicBezTo>
                    <a:pt x="12655" y="21242"/>
                    <a:pt x="12645" y="21229"/>
                    <a:pt x="12635" y="21218"/>
                  </a:cubicBezTo>
                  <a:cubicBezTo>
                    <a:pt x="12633" y="21214"/>
                    <a:pt x="12630" y="21211"/>
                    <a:pt x="12628" y="21207"/>
                  </a:cubicBezTo>
                  <a:cubicBezTo>
                    <a:pt x="12626" y="21205"/>
                    <a:pt x="12625" y="21203"/>
                    <a:pt x="12624" y="21201"/>
                  </a:cubicBezTo>
                  <a:cubicBezTo>
                    <a:pt x="12618" y="21194"/>
                    <a:pt x="12612" y="21187"/>
                    <a:pt x="12607" y="21179"/>
                  </a:cubicBezTo>
                  <a:cubicBezTo>
                    <a:pt x="12597" y="21168"/>
                    <a:pt x="12589" y="21155"/>
                    <a:pt x="12580" y="21140"/>
                  </a:cubicBezTo>
                  <a:cubicBezTo>
                    <a:pt x="12571" y="21126"/>
                    <a:pt x="12562" y="21114"/>
                    <a:pt x="12553" y="21099"/>
                  </a:cubicBezTo>
                  <a:lnTo>
                    <a:pt x="176" y="1083"/>
                  </a:lnTo>
                  <a:cubicBezTo>
                    <a:pt x="149" y="1040"/>
                    <a:pt x="126" y="993"/>
                    <a:pt x="106" y="947"/>
                  </a:cubicBezTo>
                  <a:cubicBezTo>
                    <a:pt x="85" y="900"/>
                    <a:pt x="68" y="850"/>
                    <a:pt x="55" y="801"/>
                  </a:cubicBezTo>
                  <a:cubicBezTo>
                    <a:pt x="41" y="751"/>
                    <a:pt x="31" y="701"/>
                    <a:pt x="24" y="648"/>
                  </a:cubicBezTo>
                  <a:cubicBezTo>
                    <a:pt x="17" y="596"/>
                    <a:pt x="12" y="544"/>
                    <a:pt x="11" y="490"/>
                  </a:cubicBezTo>
                  <a:cubicBezTo>
                    <a:pt x="8" y="265"/>
                    <a:pt x="3" y="225"/>
                    <a:pt x="0" y="0"/>
                  </a:cubicBezTo>
                  <a:cubicBezTo>
                    <a:pt x="2862" y="4656"/>
                    <a:pt x="12131" y="20184"/>
                    <a:pt x="12806" y="20605"/>
                  </a:cubicBezTo>
                  <a:cubicBezTo>
                    <a:pt x="13601" y="21102"/>
                    <a:pt x="14308" y="20232"/>
                    <a:pt x="15099" y="19362"/>
                  </a:cubicBezTo>
                  <a:cubicBezTo>
                    <a:pt x="15708" y="18693"/>
                    <a:pt x="19763" y="14199"/>
                    <a:pt x="21600" y="12162"/>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67" name="íṡľíḍè-Freeform: Shape 41"/>
            <p:cNvSpPr/>
            <p:nvPr/>
          </p:nvSpPr>
          <p:spPr>
            <a:xfrm>
              <a:off x="21533" y="1550232"/>
              <a:ext cx="11442661" cy="3559379"/>
            </a:xfrm>
            <a:custGeom>
              <a:avLst/>
              <a:gdLst/>
              <a:ahLst/>
              <a:cxnLst>
                <a:cxn ang="0">
                  <a:pos x="wd2" y="hd2"/>
                </a:cxn>
                <a:cxn ang="5400000">
                  <a:pos x="wd2" y="hd2"/>
                </a:cxn>
                <a:cxn ang="10800000">
                  <a:pos x="wd2" y="hd2"/>
                </a:cxn>
                <a:cxn ang="16200000">
                  <a:pos x="wd2" y="hd2"/>
                </a:cxn>
              </a:cxnLst>
              <a:rect l="0" t="0" r="r" b="b"/>
              <a:pathLst>
                <a:path w="21600" h="21542" extrusionOk="0">
                  <a:moveTo>
                    <a:pt x="21580" y="12479"/>
                  </a:moveTo>
                  <a:cubicBezTo>
                    <a:pt x="21450" y="12678"/>
                    <a:pt x="19442" y="15003"/>
                    <a:pt x="17337" y="17290"/>
                  </a:cubicBezTo>
                  <a:cubicBezTo>
                    <a:pt x="14702" y="20153"/>
                    <a:pt x="13152" y="21600"/>
                    <a:pt x="12973" y="21374"/>
                  </a:cubicBezTo>
                  <a:cubicBezTo>
                    <a:pt x="12532" y="20818"/>
                    <a:pt x="149" y="221"/>
                    <a:pt x="22" y="0"/>
                  </a:cubicBezTo>
                  <a:lnTo>
                    <a:pt x="0" y="134"/>
                  </a:lnTo>
                  <a:cubicBezTo>
                    <a:pt x="511" y="986"/>
                    <a:pt x="12515" y="20954"/>
                    <a:pt x="12955" y="21515"/>
                  </a:cubicBezTo>
                  <a:cubicBezTo>
                    <a:pt x="12970" y="21533"/>
                    <a:pt x="12992" y="21542"/>
                    <a:pt x="13020" y="21542"/>
                  </a:cubicBezTo>
                  <a:cubicBezTo>
                    <a:pt x="13470" y="21542"/>
                    <a:pt x="15592" y="19344"/>
                    <a:pt x="17352" y="17434"/>
                  </a:cubicBezTo>
                  <a:cubicBezTo>
                    <a:pt x="19459" y="15146"/>
                    <a:pt x="21470" y="12815"/>
                    <a:pt x="21600" y="12615"/>
                  </a:cubicBezTo>
                  <a:lnTo>
                    <a:pt x="21580" y="12479"/>
                  </a:lnTo>
                  <a:close/>
                </a:path>
              </a:pathLst>
            </a:custGeom>
            <a:solidFill>
              <a:srgbClr val="2CC6D2"/>
            </a:solidFill>
            <a:ln w="12700" cap="flat">
              <a:noFill/>
              <a:miter lim="400000"/>
            </a:ln>
            <a:effectLst/>
          </p:spPr>
          <p:txBody>
            <a:bodyPr anchor="ctr"/>
            <a:lstStyle/>
            <a:p>
              <a:pPr algn="ctr"/>
              <a:endParaRPr>
                <a:cs typeface="+mn-ea"/>
                <a:sym typeface="+mn-lt"/>
              </a:endParaRPr>
            </a:p>
          </p:txBody>
        </p:sp>
        <p:grpSp>
          <p:nvGrpSpPr>
            <p:cNvPr id="68" name="Group 42"/>
            <p:cNvGrpSpPr/>
            <p:nvPr/>
          </p:nvGrpSpPr>
          <p:grpSpPr>
            <a:xfrm>
              <a:off x="1657893" y="405262"/>
              <a:ext cx="1883552" cy="696640"/>
              <a:chOff x="0" y="0"/>
              <a:chExt cx="1883552" cy="696637"/>
            </a:xfrm>
            <a:grpFill/>
          </p:grpSpPr>
          <p:sp>
            <p:nvSpPr>
              <p:cNvPr id="69" name="íṡľíḍè-Freeform: Shape 43"/>
              <p:cNvSpPr/>
              <p:nvPr/>
            </p:nvSpPr>
            <p:spPr>
              <a:xfrm>
                <a:off x="368420" y="221052"/>
                <a:ext cx="912392" cy="281209"/>
              </a:xfrm>
              <a:custGeom>
                <a:avLst/>
                <a:gdLst/>
                <a:ahLst/>
                <a:cxnLst>
                  <a:cxn ang="0">
                    <a:pos x="wd2" y="hd2"/>
                  </a:cxn>
                  <a:cxn ang="5400000">
                    <a:pos x="wd2" y="hd2"/>
                  </a:cxn>
                  <a:cxn ang="10800000">
                    <a:pos x="wd2" y="hd2"/>
                  </a:cxn>
                  <a:cxn ang="16200000">
                    <a:pos x="wd2" y="hd2"/>
                  </a:cxn>
                </a:cxnLst>
                <a:rect l="0" t="0" r="r" b="b"/>
                <a:pathLst>
                  <a:path w="21600" h="21600" extrusionOk="0">
                    <a:moveTo>
                      <a:pt x="0" y="18948"/>
                    </a:moveTo>
                    <a:lnTo>
                      <a:pt x="19981" y="0"/>
                    </a:lnTo>
                    <a:lnTo>
                      <a:pt x="21600" y="1817"/>
                    </a:lnTo>
                    <a:lnTo>
                      <a:pt x="1763" y="21600"/>
                    </a:lnTo>
                    <a:cubicBezTo>
                      <a:pt x="1763" y="21600"/>
                      <a:pt x="0" y="18948"/>
                      <a:pt x="0" y="18948"/>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70" name="íṡľíḍè-Oval 44"/>
              <p:cNvSpPr/>
              <p:nvPr/>
            </p:nvSpPr>
            <p:spPr>
              <a:xfrm>
                <a:off x="1657893" y="0"/>
                <a:ext cx="225659" cy="88742"/>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71" name="íṡľíḍè-Oval 45"/>
              <p:cNvSpPr/>
              <p:nvPr/>
            </p:nvSpPr>
            <p:spPr>
              <a:xfrm>
                <a:off x="0" y="607894"/>
                <a:ext cx="112829" cy="88743"/>
              </a:xfrm>
              <a:prstGeom prst="ellipse">
                <a:avLst/>
              </a:prstGeom>
              <a:solidFill>
                <a:srgbClr val="2070A1"/>
              </a:solidFill>
              <a:ln w="12700" cap="flat">
                <a:noFill/>
                <a:miter lim="400000"/>
              </a:ln>
              <a:effectLst/>
            </p:spPr>
            <p:txBody>
              <a:bodyPr anchor="ctr"/>
              <a:lstStyle/>
              <a:p>
                <a:pPr algn="ctr"/>
                <a:endParaRPr>
                  <a:cs typeface="+mn-ea"/>
                  <a:sym typeface="+mn-lt"/>
                </a:endParaRPr>
              </a:p>
            </p:txBody>
          </p:sp>
        </p:grpSp>
      </p:grpSp>
      <p:sp>
        <p:nvSpPr>
          <p:cNvPr id="37" name="íṡľíḍè-Freeform: Shape 11"/>
          <p:cNvSpPr/>
          <p:nvPr/>
        </p:nvSpPr>
        <p:spPr>
          <a:xfrm>
            <a:off x="3649847" y="3135914"/>
            <a:ext cx="4843275" cy="1892131"/>
          </a:xfrm>
          <a:custGeom>
            <a:avLst/>
            <a:gdLst/>
            <a:ahLst/>
            <a:cxnLst>
              <a:cxn ang="0">
                <a:pos x="wd2" y="hd2"/>
              </a:cxn>
              <a:cxn ang="5400000">
                <a:pos x="wd2" y="hd2"/>
              </a:cxn>
              <a:cxn ang="10800000">
                <a:pos x="wd2" y="hd2"/>
              </a:cxn>
              <a:cxn ang="16200000">
                <a:pos x="wd2" y="hd2"/>
              </a:cxn>
            </a:cxnLst>
            <a:rect l="0" t="0" r="r" b="b"/>
            <a:pathLst>
              <a:path w="21600" h="21600" extrusionOk="0">
                <a:moveTo>
                  <a:pt x="0" y="8752"/>
                </a:moveTo>
                <a:lnTo>
                  <a:pt x="8700" y="0"/>
                </a:lnTo>
                <a:lnTo>
                  <a:pt x="21600" y="11861"/>
                </a:lnTo>
                <a:lnTo>
                  <a:pt x="12582" y="21600"/>
                </a:lnTo>
                <a:lnTo>
                  <a:pt x="0" y="8752"/>
                </a:lnTo>
                <a:close/>
              </a:path>
            </a:pathLst>
          </a:custGeom>
          <a:blipFill>
            <a:blip r:embed="rId3" cstate="email">
              <a:extLst>
                <a:ext uri="{28A0092B-C50C-407E-A947-70E740481C1C}">
                  <a14:useLocalDpi xmlns:a14="http://schemas.microsoft.com/office/drawing/2010/main"/>
                </a:ext>
              </a:extLst>
            </a:blip>
            <a:srcRect/>
            <a:stretch>
              <a:fillRect/>
            </a:stretch>
          </a:blipFill>
          <a:ln w="12700">
            <a:miter lim="400000"/>
          </a:ln>
        </p:spPr>
        <p:txBody>
          <a:bodyPr anchor="ctr"/>
          <a:lstStyle/>
          <a:p>
            <a:pPr algn="ctr"/>
            <a:endParaRPr>
              <a:cs typeface="+mn-ea"/>
              <a:sym typeface="+mn-lt"/>
            </a:endParaRPr>
          </a:p>
        </p:txBody>
      </p:sp>
      <p:grpSp>
        <p:nvGrpSpPr>
          <p:cNvPr id="112" name="组合 111"/>
          <p:cNvGrpSpPr/>
          <p:nvPr/>
        </p:nvGrpSpPr>
        <p:grpSpPr>
          <a:xfrm>
            <a:off x="6749143" y="2749725"/>
            <a:ext cx="1110343" cy="835415"/>
            <a:chOff x="5921829" y="2427514"/>
            <a:chExt cx="1110343" cy="835415"/>
          </a:xfrm>
        </p:grpSpPr>
        <p:cxnSp>
          <p:nvCxnSpPr>
            <p:cNvPr id="109" name="直接连接符 108"/>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flipH="1">
            <a:off x="3559345" y="2798587"/>
            <a:ext cx="1110343" cy="835415"/>
            <a:chOff x="5921829" y="2427514"/>
            <a:chExt cx="1110343" cy="835415"/>
          </a:xfrm>
        </p:grpSpPr>
        <p:cxnSp>
          <p:nvCxnSpPr>
            <p:cNvPr id="114" name="直接连接符 113"/>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flipH="1" flipV="1">
            <a:off x="4172283" y="4709030"/>
            <a:ext cx="1110343" cy="835415"/>
            <a:chOff x="5921829" y="2427514"/>
            <a:chExt cx="1110343" cy="835415"/>
          </a:xfrm>
        </p:grpSpPr>
        <p:cxnSp>
          <p:nvCxnSpPr>
            <p:cNvPr id="117" name="直接连接符 116"/>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9" name="组合 118"/>
          <p:cNvGrpSpPr/>
          <p:nvPr/>
        </p:nvGrpSpPr>
        <p:grpSpPr>
          <a:xfrm flipV="1">
            <a:off x="7656065" y="4488560"/>
            <a:ext cx="1110343" cy="835415"/>
            <a:chOff x="5921829" y="2427514"/>
            <a:chExt cx="1110343" cy="835415"/>
          </a:xfrm>
        </p:grpSpPr>
        <p:cxnSp>
          <p:nvCxnSpPr>
            <p:cNvPr id="120" name="直接连接符 119"/>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20391" y="2297207"/>
            <a:ext cx="2771877" cy="881716"/>
            <a:chOff x="420391" y="2297207"/>
            <a:chExt cx="2771877" cy="881716"/>
          </a:xfrm>
        </p:grpSpPr>
        <p:sp>
          <p:nvSpPr>
            <p:cNvPr id="122" name="矩形 121"/>
            <p:cNvSpPr/>
            <p:nvPr/>
          </p:nvSpPr>
          <p:spPr>
            <a:xfrm>
              <a:off x="522187" y="2796831"/>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3" name="矩形 122"/>
            <p:cNvSpPr/>
            <p:nvPr/>
          </p:nvSpPr>
          <p:spPr>
            <a:xfrm>
              <a:off x="420391" y="229720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1185621" y="4927562"/>
            <a:ext cx="2771877" cy="881716"/>
            <a:chOff x="1185621" y="4927562"/>
            <a:chExt cx="2771877" cy="881716"/>
          </a:xfrm>
        </p:grpSpPr>
        <p:sp>
          <p:nvSpPr>
            <p:cNvPr id="124" name="矩形 123"/>
            <p:cNvSpPr/>
            <p:nvPr/>
          </p:nvSpPr>
          <p:spPr>
            <a:xfrm>
              <a:off x="1287417" y="542718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5" name="矩形 124"/>
            <p:cNvSpPr/>
            <p:nvPr/>
          </p:nvSpPr>
          <p:spPr>
            <a:xfrm>
              <a:off x="1185621" y="492756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253655" y="2298642"/>
            <a:ext cx="2771877" cy="881716"/>
            <a:chOff x="8253655" y="2298642"/>
            <a:chExt cx="2771877" cy="881716"/>
          </a:xfrm>
        </p:grpSpPr>
        <p:sp>
          <p:nvSpPr>
            <p:cNvPr id="126" name="矩形 125"/>
            <p:cNvSpPr/>
            <p:nvPr/>
          </p:nvSpPr>
          <p:spPr>
            <a:xfrm>
              <a:off x="8253655" y="2798266"/>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7" name="矩形 126"/>
            <p:cNvSpPr/>
            <p:nvPr/>
          </p:nvSpPr>
          <p:spPr>
            <a:xfrm>
              <a:off x="8253655" y="2298642"/>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016785" y="4700909"/>
            <a:ext cx="2771877" cy="881716"/>
            <a:chOff x="9016785" y="4700909"/>
            <a:chExt cx="2771877" cy="881716"/>
          </a:xfrm>
        </p:grpSpPr>
        <p:sp>
          <p:nvSpPr>
            <p:cNvPr id="128" name="矩形 127"/>
            <p:cNvSpPr/>
            <p:nvPr/>
          </p:nvSpPr>
          <p:spPr>
            <a:xfrm>
              <a:off x="9016785" y="5200533"/>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9" name="矩形 128"/>
            <p:cNvSpPr/>
            <p:nvPr/>
          </p:nvSpPr>
          <p:spPr>
            <a:xfrm>
              <a:off x="9016785" y="4700909"/>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8" name="矩形 3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03</a:t>
            </a:r>
            <a:endParaRPr lang="zh-CN" altLang="en-US" sz="2400" kern="0">
              <a:solidFill>
                <a:prstClr val="black">
                  <a:lumMod val="65000"/>
                  <a:lumOff val="35000"/>
                </a:prstClr>
              </a:solidFill>
              <a:cs typeface="+mn-ea"/>
              <a:sym typeface="+mn-lt"/>
            </a:endParaRPr>
          </a:p>
        </p:txBody>
      </p:sp>
      <p:sp>
        <p:nvSpPr>
          <p:cNvPr id="39" name="圆角矩形 3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3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0245826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0-#ppt_w/2"/>
                                          </p:val>
                                        </p:tav>
                                        <p:tav tm="100000">
                                          <p:val>
                                            <p:strVal val="#ppt_x"/>
                                          </p:val>
                                        </p:tav>
                                      </p:tavLst>
                                    </p:anim>
                                    <p:anim calcmode="lin" valueType="num">
                                      <p:cBhvr additive="base">
                                        <p:cTn id="8" dur="10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fill="hold"/>
                                        <p:tgtEl>
                                          <p:spTgt spid="40"/>
                                        </p:tgtEl>
                                        <p:attrNameLst>
                                          <p:attrName>ppt_x</p:attrName>
                                        </p:attrNameLst>
                                      </p:cBhvr>
                                      <p:tavLst>
                                        <p:tav tm="0">
                                          <p:val>
                                            <p:strVal val="0-#ppt_w/2"/>
                                          </p:val>
                                        </p:tav>
                                        <p:tav tm="100000">
                                          <p:val>
                                            <p:strVal val="#ppt_x"/>
                                          </p:val>
                                        </p:tav>
                                      </p:tavLst>
                                    </p:anim>
                                    <p:anim calcmode="lin" valueType="num">
                                      <p:cBhvr additive="base">
                                        <p:cTn id="12" dur="1000" fill="hold"/>
                                        <p:tgtEl>
                                          <p:spTgt spid="4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anim calcmode="lin" valueType="num">
                                      <p:cBhvr>
                                        <p:cTn id="16" dur="500" fill="hold"/>
                                        <p:tgtEl>
                                          <p:spTgt spid="38"/>
                                        </p:tgtEl>
                                        <p:attrNameLst>
                                          <p:attrName>ppt_w</p:attrName>
                                        </p:attrNameLst>
                                      </p:cBhvr>
                                      <p:tavLst>
                                        <p:tav tm="0" fmla="#ppt_w*sin(2.5*pi*$)">
                                          <p:val>
                                            <p:fltVal val="0"/>
                                          </p:val>
                                        </p:tav>
                                        <p:tav tm="100000">
                                          <p:val>
                                            <p:fltVal val="1"/>
                                          </p:val>
                                        </p:tav>
                                      </p:tavLst>
                                    </p:anim>
                                    <p:anim calcmode="lin" valueType="num">
                                      <p:cBhvr>
                                        <p:cTn id="17" dur="500" fill="hold"/>
                                        <p:tgtEl>
                                          <p:spTgt spid="3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2" presetClass="entr" presetSubtype="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350"/>
                            </p:stCondLst>
                            <p:childTnLst>
                              <p:par>
                                <p:cTn id="30" presetID="22" presetClass="entr" presetSubtype="2" fill="hold"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right)">
                                      <p:cBhvr>
                                        <p:cTn id="32" dur="500"/>
                                        <p:tgtEl>
                                          <p:spTgt spid="113"/>
                                        </p:tgtEl>
                                      </p:cBhvr>
                                    </p:animEffect>
                                  </p:childTnLst>
                                </p:cTn>
                              </p:par>
                              <p:par>
                                <p:cTn id="33" presetID="2" presetClass="entr" presetSubtype="8" decel="10000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1000" fill="hold"/>
                                        <p:tgtEl>
                                          <p:spTgt spid="2"/>
                                        </p:tgtEl>
                                        <p:attrNameLst>
                                          <p:attrName>ppt_x</p:attrName>
                                        </p:attrNameLst>
                                      </p:cBhvr>
                                      <p:tavLst>
                                        <p:tav tm="0">
                                          <p:val>
                                            <p:strVal val="0-#ppt_w/2"/>
                                          </p:val>
                                        </p:tav>
                                        <p:tav tm="100000">
                                          <p:val>
                                            <p:strVal val="#ppt_x"/>
                                          </p:val>
                                        </p:tav>
                                      </p:tavLst>
                                    </p:anim>
                                    <p:anim calcmode="lin" valueType="num">
                                      <p:cBhvr additive="base">
                                        <p:cTn id="36" dur="1000" fill="hold"/>
                                        <p:tgtEl>
                                          <p:spTgt spid="2"/>
                                        </p:tgtEl>
                                        <p:attrNameLst>
                                          <p:attrName>ppt_y</p:attrName>
                                        </p:attrNameLst>
                                      </p:cBhvr>
                                      <p:tavLst>
                                        <p:tav tm="0">
                                          <p:val>
                                            <p:strVal val="#ppt_y"/>
                                          </p:val>
                                        </p:tav>
                                        <p:tav tm="100000">
                                          <p:val>
                                            <p:strVal val="#ppt_y"/>
                                          </p:val>
                                        </p:tav>
                                      </p:tavLst>
                                    </p:anim>
                                  </p:childTnLst>
                                </p:cTn>
                              </p:par>
                            </p:childTnLst>
                          </p:cTn>
                        </p:par>
                        <p:par>
                          <p:cTn id="37" fill="hold">
                            <p:stCondLst>
                              <p:cond delay="3350"/>
                            </p:stCondLst>
                            <p:childTnLst>
                              <p:par>
                                <p:cTn id="38" presetID="22" presetClass="entr" presetSubtype="8" fill="hold" nodeType="afterEffect">
                                  <p:stCondLst>
                                    <p:cond delay="0"/>
                                  </p:stCondLst>
                                  <p:childTnLst>
                                    <p:set>
                                      <p:cBhvr>
                                        <p:cTn id="39" dur="1" fill="hold">
                                          <p:stCondLst>
                                            <p:cond delay="0"/>
                                          </p:stCondLst>
                                        </p:cTn>
                                        <p:tgtEl>
                                          <p:spTgt spid="112"/>
                                        </p:tgtEl>
                                        <p:attrNameLst>
                                          <p:attrName>style.visibility</p:attrName>
                                        </p:attrNameLst>
                                      </p:cBhvr>
                                      <p:to>
                                        <p:strVal val="visible"/>
                                      </p:to>
                                    </p:set>
                                    <p:animEffect transition="in" filter="wipe(left)">
                                      <p:cBhvr>
                                        <p:cTn id="40" dur="500"/>
                                        <p:tgtEl>
                                          <p:spTgt spid="112"/>
                                        </p:tgtEl>
                                      </p:cBhvr>
                                    </p:animEffect>
                                  </p:childTnLst>
                                </p:cTn>
                              </p:par>
                              <p:par>
                                <p:cTn id="41" presetID="2" presetClass="entr" presetSubtype="2" decel="10000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1000" fill="hold"/>
                                        <p:tgtEl>
                                          <p:spTgt spid="4"/>
                                        </p:tgtEl>
                                        <p:attrNameLst>
                                          <p:attrName>ppt_x</p:attrName>
                                        </p:attrNameLst>
                                      </p:cBhvr>
                                      <p:tavLst>
                                        <p:tav tm="0">
                                          <p:val>
                                            <p:strVal val="1+#ppt_w/2"/>
                                          </p:val>
                                        </p:tav>
                                        <p:tav tm="100000">
                                          <p:val>
                                            <p:strVal val="#ppt_x"/>
                                          </p:val>
                                        </p:tav>
                                      </p:tavLst>
                                    </p:anim>
                                    <p:anim calcmode="lin" valueType="num">
                                      <p:cBhvr additive="base">
                                        <p:cTn id="44" dur="1000" fill="hold"/>
                                        <p:tgtEl>
                                          <p:spTgt spid="4"/>
                                        </p:tgtEl>
                                        <p:attrNameLst>
                                          <p:attrName>ppt_y</p:attrName>
                                        </p:attrNameLst>
                                      </p:cBhvr>
                                      <p:tavLst>
                                        <p:tav tm="0">
                                          <p:val>
                                            <p:strVal val="#ppt_y"/>
                                          </p:val>
                                        </p:tav>
                                        <p:tav tm="100000">
                                          <p:val>
                                            <p:strVal val="#ppt_y"/>
                                          </p:val>
                                        </p:tav>
                                      </p:tavLst>
                                    </p:anim>
                                  </p:childTnLst>
                                </p:cTn>
                              </p:par>
                            </p:childTnLst>
                          </p:cTn>
                        </p:par>
                        <p:par>
                          <p:cTn id="45" fill="hold">
                            <p:stCondLst>
                              <p:cond delay="4350"/>
                            </p:stCondLst>
                            <p:childTnLst>
                              <p:par>
                                <p:cTn id="46" presetID="22" presetClass="entr" presetSubtype="2" fill="hold"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wipe(right)">
                                      <p:cBhvr>
                                        <p:cTn id="48" dur="500"/>
                                        <p:tgtEl>
                                          <p:spTgt spid="116"/>
                                        </p:tgtEl>
                                      </p:cBhvr>
                                    </p:animEffect>
                                  </p:childTnLst>
                                </p:cTn>
                              </p:par>
                              <p:par>
                                <p:cTn id="49" presetID="2" presetClass="entr" presetSubtype="8" decel="10000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0-#ppt_w/2"/>
                                          </p:val>
                                        </p:tav>
                                        <p:tav tm="100000">
                                          <p:val>
                                            <p:strVal val="#ppt_x"/>
                                          </p:val>
                                        </p:tav>
                                      </p:tavLst>
                                    </p:anim>
                                    <p:anim calcmode="lin" valueType="num">
                                      <p:cBhvr additive="base">
                                        <p:cTn id="52" dur="1000" fill="hold"/>
                                        <p:tgtEl>
                                          <p:spTgt spid="3"/>
                                        </p:tgtEl>
                                        <p:attrNameLst>
                                          <p:attrName>ppt_y</p:attrName>
                                        </p:attrNameLst>
                                      </p:cBhvr>
                                      <p:tavLst>
                                        <p:tav tm="0">
                                          <p:val>
                                            <p:strVal val="#ppt_y"/>
                                          </p:val>
                                        </p:tav>
                                        <p:tav tm="100000">
                                          <p:val>
                                            <p:strVal val="#ppt_y"/>
                                          </p:val>
                                        </p:tav>
                                      </p:tavLst>
                                    </p:anim>
                                  </p:childTnLst>
                                </p:cTn>
                              </p:par>
                            </p:childTnLst>
                          </p:cTn>
                        </p:par>
                        <p:par>
                          <p:cTn id="53" fill="hold">
                            <p:stCondLst>
                              <p:cond delay="5350"/>
                            </p:stCondLst>
                            <p:childTnLst>
                              <p:par>
                                <p:cTn id="54" presetID="22" presetClass="entr" presetSubtype="8" fill="hold" nodeType="afterEffect">
                                  <p:stCondLst>
                                    <p:cond delay="0"/>
                                  </p:stCondLst>
                                  <p:childTnLst>
                                    <p:set>
                                      <p:cBhvr>
                                        <p:cTn id="55" dur="1" fill="hold">
                                          <p:stCondLst>
                                            <p:cond delay="0"/>
                                          </p:stCondLst>
                                        </p:cTn>
                                        <p:tgtEl>
                                          <p:spTgt spid="119"/>
                                        </p:tgtEl>
                                        <p:attrNameLst>
                                          <p:attrName>style.visibility</p:attrName>
                                        </p:attrNameLst>
                                      </p:cBhvr>
                                      <p:to>
                                        <p:strVal val="visible"/>
                                      </p:to>
                                    </p:set>
                                    <p:animEffect transition="in" filter="wipe(left)">
                                      <p:cBhvr>
                                        <p:cTn id="56" dur="500"/>
                                        <p:tgtEl>
                                          <p:spTgt spid="119"/>
                                        </p:tgtEl>
                                      </p:cBhvr>
                                    </p:animEffect>
                                  </p:childTnLst>
                                </p:cTn>
                              </p:par>
                              <p:par>
                                <p:cTn id="57" presetID="2" presetClass="entr" presetSubtype="2" decel="10000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1000" fill="hold"/>
                                        <p:tgtEl>
                                          <p:spTgt spid="5"/>
                                        </p:tgtEl>
                                        <p:attrNameLst>
                                          <p:attrName>ppt_x</p:attrName>
                                        </p:attrNameLst>
                                      </p:cBhvr>
                                      <p:tavLst>
                                        <p:tav tm="0">
                                          <p:val>
                                            <p:strVal val="1+#ppt_w/2"/>
                                          </p:val>
                                        </p:tav>
                                        <p:tav tm="100000">
                                          <p:val>
                                            <p:strVal val="#ppt_x"/>
                                          </p:val>
                                        </p:tav>
                                      </p:tavLst>
                                    </p:anim>
                                    <p:anim calcmode="lin" valueType="num">
                                      <p:cBhvr additive="base">
                                        <p:cTn id="6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animBg="1"/>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ïšḻïďê-连接符: 肘形 102">
            <a:extLst>
              <a:ext uri="{FF2B5EF4-FFF2-40B4-BE49-F238E27FC236}">
                <a16:creationId xmlns="" xmlns:a16="http://schemas.microsoft.com/office/drawing/2014/main" id="{97FB95A8-AE50-4F32-94CB-3A52584E3D04}"/>
              </a:ext>
            </a:extLst>
          </p:cNvPr>
          <p:cNvCxnSpPr>
            <a:cxnSpLocks/>
          </p:cNvCxnSpPr>
          <p:nvPr/>
        </p:nvCxnSpPr>
        <p:spPr>
          <a:xfrm rot="5400000" flipH="1" flipV="1">
            <a:off x="4739042" y="923775"/>
            <a:ext cx="1679763" cy="4834784"/>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6" name="ïšḻïďê-连接符: 肘形 104">
            <a:extLst>
              <a:ext uri="{FF2B5EF4-FFF2-40B4-BE49-F238E27FC236}">
                <a16:creationId xmlns="" xmlns:a16="http://schemas.microsoft.com/office/drawing/2014/main" id="{87330C0F-9E24-4A26-A1D4-35340F12F274}"/>
              </a:ext>
            </a:extLst>
          </p:cNvPr>
          <p:cNvCxnSpPr>
            <a:cxnSpLocks/>
          </p:cNvCxnSpPr>
          <p:nvPr/>
        </p:nvCxnSpPr>
        <p:spPr>
          <a:xfrm rot="5400000">
            <a:off x="5422487" y="2099618"/>
            <a:ext cx="2181202" cy="4865366"/>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9" name="ïšḻïďê-箭头: V 形 117">
            <a:extLst>
              <a:ext uri="{FF2B5EF4-FFF2-40B4-BE49-F238E27FC236}">
                <a16:creationId xmlns="" xmlns:a16="http://schemas.microsoft.com/office/drawing/2014/main" id="{B3E2E2A2-1E07-4961-B3F8-F2AC97FB8DA3}"/>
              </a:ext>
            </a:extLst>
          </p:cNvPr>
          <p:cNvSpPr/>
          <p:nvPr/>
        </p:nvSpPr>
        <p:spPr>
          <a:xfrm>
            <a:off x="5831626" y="2344312"/>
            <a:ext cx="265778" cy="337785"/>
          </a:xfrm>
          <a:prstGeom prst="chevron">
            <a:avLst>
              <a:gd name="adj" fmla="val 68953"/>
            </a:avLst>
          </a:prstGeom>
          <a:solidFill>
            <a:srgbClr val="2070A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ïšḻïďê-箭头: V 形 118">
            <a:extLst>
              <a:ext uri="{FF2B5EF4-FFF2-40B4-BE49-F238E27FC236}">
                <a16:creationId xmlns="" xmlns:a16="http://schemas.microsoft.com/office/drawing/2014/main" id="{C9ACFD0E-4A4C-4664-950D-5C723F18CA65}"/>
              </a:ext>
            </a:extLst>
          </p:cNvPr>
          <p:cNvSpPr/>
          <p:nvPr/>
        </p:nvSpPr>
        <p:spPr>
          <a:xfrm flipH="1">
            <a:off x="5831626" y="5464234"/>
            <a:ext cx="265778" cy="337785"/>
          </a:xfrm>
          <a:prstGeom prst="chevron">
            <a:avLst>
              <a:gd name="adj" fmla="val 68953"/>
            </a:avLst>
          </a:prstGeom>
          <a:solidFill>
            <a:srgbClr val="34B2E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197975" y="2612052"/>
            <a:ext cx="2771877" cy="881716"/>
            <a:chOff x="197975" y="2612052"/>
            <a:chExt cx="2771877" cy="881716"/>
          </a:xfrm>
        </p:grpSpPr>
        <p:sp>
          <p:nvSpPr>
            <p:cNvPr id="67" name="矩形 66"/>
            <p:cNvSpPr/>
            <p:nvPr/>
          </p:nvSpPr>
          <p:spPr>
            <a:xfrm>
              <a:off x="299771" y="311167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68" name="矩形 67"/>
            <p:cNvSpPr/>
            <p:nvPr/>
          </p:nvSpPr>
          <p:spPr>
            <a:xfrm>
              <a:off x="197975" y="261205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9015359" y="3931236"/>
            <a:ext cx="2771877" cy="881716"/>
            <a:chOff x="9015359" y="3931236"/>
            <a:chExt cx="2771877" cy="881716"/>
          </a:xfrm>
        </p:grpSpPr>
        <p:sp>
          <p:nvSpPr>
            <p:cNvPr id="69" name="矩形 68"/>
            <p:cNvSpPr/>
            <p:nvPr/>
          </p:nvSpPr>
          <p:spPr>
            <a:xfrm>
              <a:off x="9015359" y="4430860"/>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70" name="矩形 69"/>
            <p:cNvSpPr/>
            <p:nvPr/>
          </p:nvSpPr>
          <p:spPr>
            <a:xfrm>
              <a:off x="9015359" y="393123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71" name="矩形 70"/>
          <p:cNvSpPr/>
          <p:nvPr/>
        </p:nvSpPr>
        <p:spPr>
          <a:xfrm>
            <a:off x="4165929" y="3987065"/>
            <a:ext cx="3862950"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72" name="矩形 71"/>
          <p:cNvSpPr/>
          <p:nvPr/>
        </p:nvSpPr>
        <p:spPr>
          <a:xfrm>
            <a:off x="4676344" y="340458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
        <p:nvSpPr>
          <p:cNvPr id="75" name="ïšḻïďê-Rectangle 2">
            <a:extLst>
              <a:ext uri="{FF2B5EF4-FFF2-40B4-BE49-F238E27FC236}">
                <a16:creationId xmlns="" xmlns:a16="http://schemas.microsoft.com/office/drawing/2014/main" id="{F07DAF69-7245-48BF-AF75-D8E21DFA4464}"/>
              </a:ext>
            </a:extLst>
          </p:cNvPr>
          <p:cNvSpPr>
            <a:spLocks/>
          </p:cNvSpPr>
          <p:nvPr/>
        </p:nvSpPr>
        <p:spPr>
          <a:xfrm>
            <a:off x="1005823" y="4107350"/>
            <a:ext cx="3074582" cy="1515552"/>
          </a:xfrm>
          <a:prstGeom prst="rect">
            <a:avLst/>
          </a:prstGeom>
          <a:blipFill>
            <a:blip r:embed="rId4"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6" name="ïšḻïďê-Rectangle 2">
            <a:extLst>
              <a:ext uri="{FF2B5EF4-FFF2-40B4-BE49-F238E27FC236}">
                <a16:creationId xmlns="" xmlns:a16="http://schemas.microsoft.com/office/drawing/2014/main" id="{F07DAF69-7245-48BF-AF75-D8E21DFA4464}"/>
              </a:ext>
            </a:extLst>
          </p:cNvPr>
          <p:cNvSpPr>
            <a:spLocks/>
          </p:cNvSpPr>
          <p:nvPr/>
        </p:nvSpPr>
        <p:spPr>
          <a:xfrm>
            <a:off x="8028879" y="1917674"/>
            <a:ext cx="3074582" cy="1515552"/>
          </a:xfrm>
          <a:prstGeom prst="rect">
            <a:avLst/>
          </a:prstGeom>
          <a:blipFill>
            <a:blip r:embed="rId5"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项目简要概述</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65684454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1000" fill="hold"/>
                                        <p:tgtEl>
                                          <p:spTgt spid="75"/>
                                        </p:tgtEl>
                                        <p:attrNameLst>
                                          <p:attrName>ppt_x</p:attrName>
                                        </p:attrNameLst>
                                      </p:cBhvr>
                                      <p:tavLst>
                                        <p:tav tm="0">
                                          <p:val>
                                            <p:strVal val="0-#ppt_w/2"/>
                                          </p:val>
                                        </p:tav>
                                        <p:tav tm="100000">
                                          <p:val>
                                            <p:strVal val="#ppt_x"/>
                                          </p:val>
                                        </p:tav>
                                      </p:tavLst>
                                    </p:anim>
                                    <p:anim calcmode="lin" valueType="num">
                                      <p:cBhvr additive="base">
                                        <p:cTn id="22" dur="1000" fill="hold"/>
                                        <p:tgtEl>
                                          <p:spTgt spid="75"/>
                                        </p:tgtEl>
                                        <p:attrNameLst>
                                          <p:attrName>ppt_y</p:attrName>
                                        </p:attrNameLst>
                                      </p:cBhvr>
                                      <p:tavLst>
                                        <p:tav tm="0">
                                          <p:val>
                                            <p:strVal val="#ppt_y"/>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p:tgtEl>
                                          <p:spTgt spid="59"/>
                                        </p:tgtEl>
                                        <p:attrNameLst>
                                          <p:attrName>ppt_x</p:attrName>
                                        </p:attrNameLst>
                                      </p:cBhvr>
                                      <p:tavLst>
                                        <p:tav tm="0">
                                          <p:val>
                                            <p:strVal val="#ppt_x-#ppt_w*1.125000"/>
                                          </p:val>
                                        </p:tav>
                                        <p:tav tm="100000">
                                          <p:val>
                                            <p:strVal val="#ppt_x"/>
                                          </p:val>
                                        </p:tav>
                                      </p:tavLst>
                                    </p:anim>
                                    <p:animEffect transition="in" filter="wipe(right)">
                                      <p:cBhvr>
                                        <p:cTn id="35" dur="500"/>
                                        <p:tgtEl>
                                          <p:spTgt spid="59"/>
                                        </p:tgtEl>
                                      </p:cBhvr>
                                    </p:animEffect>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1000" fill="hold"/>
                                        <p:tgtEl>
                                          <p:spTgt spid="76"/>
                                        </p:tgtEl>
                                        <p:attrNameLst>
                                          <p:attrName>ppt_x</p:attrName>
                                        </p:attrNameLst>
                                      </p:cBhvr>
                                      <p:tavLst>
                                        <p:tav tm="0">
                                          <p:val>
                                            <p:strVal val="1+#ppt_w/2"/>
                                          </p:val>
                                        </p:tav>
                                        <p:tav tm="100000">
                                          <p:val>
                                            <p:strVal val="#ppt_x"/>
                                          </p:val>
                                        </p:tav>
                                      </p:tavLst>
                                    </p:anim>
                                    <p:anim calcmode="lin" valueType="num">
                                      <p:cBhvr additive="base">
                                        <p:cTn id="40" dur="1000" fill="hold"/>
                                        <p:tgtEl>
                                          <p:spTgt spid="76"/>
                                        </p:tgtEl>
                                        <p:attrNameLst>
                                          <p:attrName>ppt_y</p:attrName>
                                        </p:attrNameLst>
                                      </p:cBhvr>
                                      <p:tavLst>
                                        <p:tav tm="0">
                                          <p:val>
                                            <p:strVal val="#ppt_y"/>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22" presetClass="entr" presetSubtype="2"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right)">
                                      <p:cBhvr>
                                        <p:cTn id="49" dur="500"/>
                                        <p:tgtEl>
                                          <p:spTgt spid="56"/>
                                        </p:tgtEl>
                                      </p:cBhvr>
                                    </p:animEffect>
                                  </p:childTnLst>
                                </p:cTn>
                              </p:par>
                              <p:par>
                                <p:cTn id="50" presetID="12" presetClass="entr" presetSubtype="2"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p:tgtEl>
                                          <p:spTgt spid="60"/>
                                        </p:tgtEl>
                                        <p:attrNameLst>
                                          <p:attrName>ppt_x</p:attrName>
                                        </p:attrNameLst>
                                      </p:cBhvr>
                                      <p:tavLst>
                                        <p:tav tm="0">
                                          <p:val>
                                            <p:strVal val="#ppt_x+#ppt_w*1.125000"/>
                                          </p:val>
                                        </p:tav>
                                        <p:tav tm="100000">
                                          <p:val>
                                            <p:strVal val="#ppt_x"/>
                                          </p:val>
                                        </p:tav>
                                      </p:tavLst>
                                    </p:anim>
                                    <p:animEffect transition="in" filter="wipe(left)">
                                      <p:cBhvr>
                                        <p:cTn id="53" dur="500"/>
                                        <p:tgtEl>
                                          <p:spTgt spid="60"/>
                                        </p:tgtEl>
                                      </p:cBhvr>
                                    </p:animEffect>
                                  </p:childTnLst>
                                </p:cTn>
                              </p:par>
                            </p:childTnLst>
                          </p:cTn>
                        </p:par>
                        <p:par>
                          <p:cTn id="54" fill="hold">
                            <p:stCondLst>
                              <p:cond delay="4250"/>
                            </p:stCondLst>
                            <p:childTnLst>
                              <p:par>
                                <p:cTn id="55" presetID="45" presetClass="entr" presetSubtype="0" fill="hold" grpId="0" nodeType="afterEffect">
                                  <p:stCondLst>
                                    <p:cond delay="0"/>
                                  </p:stCondLst>
                                  <p:iterate type="lt">
                                    <p:tmPct val="20000"/>
                                  </p:iterate>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anim calcmode="lin" valueType="num">
                                      <p:cBhvr>
                                        <p:cTn id="58" dur="500" fill="hold"/>
                                        <p:tgtEl>
                                          <p:spTgt spid="72"/>
                                        </p:tgtEl>
                                        <p:attrNameLst>
                                          <p:attrName>ppt_w</p:attrName>
                                        </p:attrNameLst>
                                      </p:cBhvr>
                                      <p:tavLst>
                                        <p:tav tm="0" fmla="#ppt_w*sin(2.5*pi*$)">
                                          <p:val>
                                            <p:fltVal val="0"/>
                                          </p:val>
                                        </p:tav>
                                        <p:tav tm="100000">
                                          <p:val>
                                            <p:fltVal val="1"/>
                                          </p:val>
                                        </p:tav>
                                      </p:tavLst>
                                    </p:anim>
                                    <p:anim calcmode="lin" valueType="num">
                                      <p:cBhvr>
                                        <p:cTn id="59" dur="500" fill="hold"/>
                                        <p:tgtEl>
                                          <p:spTgt spid="72"/>
                                        </p:tgtEl>
                                        <p:attrNameLst>
                                          <p:attrName>ppt_h</p:attrName>
                                        </p:attrNameLst>
                                      </p:cBhvr>
                                      <p:tavLst>
                                        <p:tav tm="0">
                                          <p:val>
                                            <p:strVal val="#ppt_h"/>
                                          </p:val>
                                        </p:tav>
                                        <p:tav tm="100000">
                                          <p:val>
                                            <p:strVal val="#ppt_h"/>
                                          </p:val>
                                        </p:tav>
                                      </p:tavLst>
                                    </p:anim>
                                  </p:childTnLst>
                                </p:cTn>
                              </p:par>
                            </p:childTnLst>
                          </p:cTn>
                        </p:par>
                        <p:par>
                          <p:cTn id="60" fill="hold">
                            <p:stCondLst>
                              <p:cond delay="5250"/>
                            </p:stCondLst>
                            <p:childTnLst>
                              <p:par>
                                <p:cTn id="61" presetID="10" presetClass="entr" presetSubtype="0"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71" grpId="0"/>
      <p:bldP spid="72" grpId="0"/>
      <p:bldP spid="75" grpId="0" animBg="1"/>
      <p:bldP spid="76" grpId="0" animBg="1"/>
      <p:bldP spid="17" grpId="0"/>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不足之处与改善</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2287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íṩľíḍè-Straight Connector 19"/>
          <p:cNvCxnSpPr/>
          <p:nvPr/>
        </p:nvCxnSpPr>
        <p:spPr>
          <a:xfrm>
            <a:off x="1003711" y="4068834"/>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13" name="íṩľíḍè-Diamond 12"/>
          <p:cNvSpPr/>
          <p:nvPr/>
        </p:nvSpPr>
        <p:spPr>
          <a:xfrm>
            <a:off x="7050837" y="1745858"/>
            <a:ext cx="2089789" cy="2089789"/>
          </a:xfrm>
          <a:prstGeom prst="diamond">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sp>
        <p:nvSpPr>
          <p:cNvPr id="18" name="íṩľíḍè-Diamond 17"/>
          <p:cNvSpPr/>
          <p:nvPr/>
        </p:nvSpPr>
        <p:spPr>
          <a:xfrm>
            <a:off x="4792341" y="1737817"/>
            <a:ext cx="2089789" cy="2089789"/>
          </a:xfrm>
          <a:prstGeom prst="diamond">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grpSp>
        <p:nvGrpSpPr>
          <p:cNvPr id="2" name="组合 1"/>
          <p:cNvGrpSpPr/>
          <p:nvPr/>
        </p:nvGrpSpPr>
        <p:grpSpPr>
          <a:xfrm>
            <a:off x="7050838" y="3950837"/>
            <a:ext cx="2089789" cy="2089789"/>
            <a:chOff x="7050838" y="3950837"/>
            <a:chExt cx="2089789" cy="2089789"/>
          </a:xfrm>
        </p:grpSpPr>
        <p:sp>
          <p:nvSpPr>
            <p:cNvPr id="9" name="íṩľíḍè-Diamond 8"/>
            <p:cNvSpPr/>
            <p:nvPr/>
          </p:nvSpPr>
          <p:spPr>
            <a:xfrm>
              <a:off x="7050838" y="3950837"/>
              <a:ext cx="2089789" cy="2089789"/>
            </a:xfrm>
            <a:prstGeom prst="diamond">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5" name="文本框 24"/>
            <p:cNvSpPr txBox="1"/>
            <p:nvPr/>
          </p:nvSpPr>
          <p:spPr>
            <a:xfrm>
              <a:off x="7557989" y="4664597"/>
              <a:ext cx="1075487" cy="615553"/>
            </a:xfrm>
            <a:prstGeom prst="rect">
              <a:avLst/>
            </a:prstGeom>
            <a:noFill/>
          </p:spPr>
          <p:txBody>
            <a:bodyPr wrap="none" rtlCol="0">
              <a:spAutoFit/>
            </a:bodyPr>
            <a:lstStyle/>
            <a:p>
              <a:pPr algn="ctr"/>
              <a:r>
                <a:rPr lang="zh-CN" altLang="en-US" sz="2000">
                  <a:solidFill>
                    <a:schemeClr val="bg1"/>
                  </a:solidFill>
                  <a:cs typeface="+mn-ea"/>
                  <a:sym typeface="+mn-lt"/>
                </a:rPr>
                <a:t>合 作</a:t>
              </a:r>
              <a:endParaRPr lang="en-US" altLang="zh-CN" sz="2000">
                <a:solidFill>
                  <a:schemeClr val="bg1"/>
                </a:solidFill>
                <a:cs typeface="+mn-ea"/>
                <a:sym typeface="+mn-lt"/>
              </a:endParaRPr>
            </a:p>
            <a:p>
              <a:pPr algn="ctr"/>
              <a:r>
                <a:rPr lang="en-US" altLang="zh-CN" sz="1400">
                  <a:solidFill>
                    <a:schemeClr val="bg1"/>
                  </a:solidFill>
                  <a:cs typeface="+mn-ea"/>
                  <a:sym typeface="+mn-lt"/>
                </a:rPr>
                <a:t>Cooperation</a:t>
              </a:r>
              <a:endParaRPr lang="zh-CN" altLang="en-US" sz="1400">
                <a:solidFill>
                  <a:schemeClr val="bg1"/>
                </a:solidFill>
                <a:cs typeface="+mn-ea"/>
                <a:sym typeface="+mn-lt"/>
              </a:endParaRPr>
            </a:p>
          </p:txBody>
        </p:sp>
      </p:grpSp>
      <p:grpSp>
        <p:nvGrpSpPr>
          <p:cNvPr id="6" name="组合 5"/>
          <p:cNvGrpSpPr/>
          <p:nvPr/>
        </p:nvGrpSpPr>
        <p:grpSpPr>
          <a:xfrm>
            <a:off x="5921590" y="2840334"/>
            <a:ext cx="2089789" cy="2089789"/>
            <a:chOff x="5921590" y="2840334"/>
            <a:chExt cx="2089789" cy="2089789"/>
          </a:xfrm>
        </p:grpSpPr>
        <p:sp>
          <p:nvSpPr>
            <p:cNvPr id="7" name="íṩľíḍè-Diamond 6"/>
            <p:cNvSpPr/>
            <p:nvPr/>
          </p:nvSpPr>
          <p:spPr>
            <a:xfrm>
              <a:off x="5921590" y="2840334"/>
              <a:ext cx="2089789" cy="2089789"/>
            </a:xfrm>
            <a:prstGeom prst="diamond">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6" name="文本框 25"/>
            <p:cNvSpPr txBox="1"/>
            <p:nvPr/>
          </p:nvSpPr>
          <p:spPr>
            <a:xfrm>
              <a:off x="6561052" y="3527871"/>
              <a:ext cx="810863" cy="615553"/>
            </a:xfrm>
            <a:prstGeom prst="rect">
              <a:avLst/>
            </a:prstGeom>
            <a:noFill/>
          </p:spPr>
          <p:txBody>
            <a:bodyPr wrap="none" rtlCol="0">
              <a:spAutoFit/>
            </a:bodyPr>
            <a:lstStyle/>
            <a:p>
              <a:pPr algn="ctr"/>
              <a:r>
                <a:rPr lang="zh-CN" altLang="en-US" sz="2000">
                  <a:solidFill>
                    <a:schemeClr val="bg1"/>
                  </a:solidFill>
                  <a:cs typeface="+mn-ea"/>
                  <a:sym typeface="+mn-lt"/>
                </a:rPr>
                <a:t>创 新</a:t>
              </a:r>
              <a:endParaRPr lang="en-US" altLang="zh-CN" sz="2000">
                <a:solidFill>
                  <a:schemeClr val="bg1"/>
                </a:solidFill>
                <a:cs typeface="+mn-ea"/>
                <a:sym typeface="+mn-lt"/>
              </a:endParaRPr>
            </a:p>
            <a:p>
              <a:pPr algn="ctr"/>
              <a:r>
                <a:rPr lang="en-US" altLang="zh-CN" sz="1400">
                  <a:solidFill>
                    <a:schemeClr val="bg1"/>
                  </a:solidFill>
                  <a:cs typeface="+mn-ea"/>
                  <a:sym typeface="+mn-lt"/>
                </a:rPr>
                <a:t>Innovate</a:t>
              </a:r>
              <a:endParaRPr lang="zh-CN" altLang="en-US" sz="1400">
                <a:solidFill>
                  <a:schemeClr val="bg1"/>
                </a:solidFill>
                <a:cs typeface="+mn-ea"/>
                <a:sym typeface="+mn-lt"/>
              </a:endParaRPr>
            </a:p>
          </p:txBody>
        </p:sp>
      </p:grpSp>
      <p:grpSp>
        <p:nvGrpSpPr>
          <p:cNvPr id="4" name="组合 3"/>
          <p:cNvGrpSpPr/>
          <p:nvPr/>
        </p:nvGrpSpPr>
        <p:grpSpPr>
          <a:xfrm>
            <a:off x="8180086" y="2840334"/>
            <a:ext cx="2089789" cy="2089789"/>
            <a:chOff x="8180086" y="2840334"/>
            <a:chExt cx="2089789" cy="2089789"/>
          </a:xfrm>
        </p:grpSpPr>
        <p:sp>
          <p:nvSpPr>
            <p:cNvPr id="5" name="íṩľíḍè-Diamond 4"/>
            <p:cNvSpPr/>
            <p:nvPr/>
          </p:nvSpPr>
          <p:spPr>
            <a:xfrm>
              <a:off x="8180086" y="2840334"/>
              <a:ext cx="2089789" cy="2089789"/>
            </a:xfrm>
            <a:prstGeom prst="diamond">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7" name="文本框 26"/>
            <p:cNvSpPr txBox="1"/>
            <p:nvPr/>
          </p:nvSpPr>
          <p:spPr>
            <a:xfrm>
              <a:off x="8864803" y="3643060"/>
              <a:ext cx="788999" cy="615553"/>
            </a:xfrm>
            <a:prstGeom prst="rect">
              <a:avLst/>
            </a:prstGeom>
            <a:noFill/>
          </p:spPr>
          <p:txBody>
            <a:bodyPr wrap="none" rtlCol="0">
              <a:spAutoFit/>
            </a:bodyPr>
            <a:lstStyle/>
            <a:p>
              <a:pPr algn="ctr"/>
              <a:r>
                <a:rPr lang="zh-CN" altLang="en-US" sz="2000">
                  <a:solidFill>
                    <a:schemeClr val="bg1"/>
                  </a:solidFill>
                  <a:cs typeface="+mn-ea"/>
                  <a:sym typeface="+mn-lt"/>
                </a:rPr>
                <a:t>共 赢</a:t>
              </a:r>
              <a:endParaRPr lang="en-US" altLang="zh-CN" sz="2000">
                <a:solidFill>
                  <a:schemeClr val="bg1"/>
                </a:solidFill>
                <a:cs typeface="+mn-ea"/>
                <a:sym typeface="+mn-lt"/>
              </a:endParaRPr>
            </a:p>
            <a:p>
              <a:pPr algn="ctr"/>
              <a:r>
                <a:rPr lang="en-US" altLang="zh-CN" sz="1400">
                  <a:solidFill>
                    <a:schemeClr val="bg1"/>
                  </a:solidFill>
                  <a:cs typeface="+mn-ea"/>
                  <a:sym typeface="+mn-lt"/>
                </a:rPr>
                <a:t>Win-win</a:t>
              </a:r>
              <a:endParaRPr lang="zh-CN" altLang="en-US" sz="1400">
                <a:solidFill>
                  <a:schemeClr val="bg1"/>
                </a:solidFill>
                <a:cs typeface="+mn-ea"/>
                <a:sym typeface="+mn-lt"/>
              </a:endParaRPr>
            </a:p>
          </p:txBody>
        </p:sp>
      </p:grpSp>
      <p:grpSp>
        <p:nvGrpSpPr>
          <p:cNvPr id="3" name="组合 2"/>
          <p:cNvGrpSpPr/>
          <p:nvPr/>
        </p:nvGrpSpPr>
        <p:grpSpPr>
          <a:xfrm>
            <a:off x="9309335" y="3950837"/>
            <a:ext cx="2089789" cy="2089789"/>
            <a:chOff x="9309335" y="3950837"/>
            <a:chExt cx="2089789" cy="2089789"/>
          </a:xfrm>
        </p:grpSpPr>
        <p:sp>
          <p:nvSpPr>
            <p:cNvPr id="11" name="íṩľíḍè-Diamond 10"/>
            <p:cNvSpPr/>
            <p:nvPr/>
          </p:nvSpPr>
          <p:spPr>
            <a:xfrm>
              <a:off x="9309335" y="3950837"/>
              <a:ext cx="2089789" cy="2089789"/>
            </a:xfrm>
            <a:prstGeom prst="diamond">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8" name="文本框 27"/>
            <p:cNvSpPr txBox="1"/>
            <p:nvPr/>
          </p:nvSpPr>
          <p:spPr>
            <a:xfrm>
              <a:off x="9777564" y="4704534"/>
              <a:ext cx="1153329" cy="615553"/>
            </a:xfrm>
            <a:prstGeom prst="rect">
              <a:avLst/>
            </a:prstGeom>
            <a:noFill/>
          </p:spPr>
          <p:txBody>
            <a:bodyPr wrap="none" rtlCol="0">
              <a:spAutoFit/>
            </a:bodyPr>
            <a:lstStyle/>
            <a:p>
              <a:pPr algn="ctr"/>
              <a:r>
                <a:rPr lang="zh-CN" altLang="en-US" sz="2000">
                  <a:solidFill>
                    <a:schemeClr val="bg1"/>
                  </a:solidFill>
                  <a:cs typeface="+mn-ea"/>
                  <a:sym typeface="+mn-lt"/>
                </a:rPr>
                <a:t>发 展</a:t>
              </a:r>
              <a:endParaRPr lang="en-US" altLang="zh-CN" sz="2000">
                <a:solidFill>
                  <a:schemeClr val="bg1"/>
                </a:solidFill>
                <a:cs typeface="+mn-ea"/>
                <a:sym typeface="+mn-lt"/>
              </a:endParaRPr>
            </a:p>
            <a:p>
              <a:pPr algn="ctr"/>
              <a:r>
                <a:rPr lang="en-US" altLang="zh-CN" sz="1400">
                  <a:solidFill>
                    <a:schemeClr val="bg1"/>
                  </a:solidFill>
                  <a:cs typeface="+mn-ea"/>
                  <a:sym typeface="+mn-lt"/>
                </a:rPr>
                <a:t>Development</a:t>
              </a:r>
              <a:endParaRPr lang="zh-CN" altLang="en-US" sz="1400">
                <a:solidFill>
                  <a:schemeClr val="bg1"/>
                </a:solidFill>
                <a:cs typeface="+mn-ea"/>
                <a:sym typeface="+mn-lt"/>
              </a:endParaRPr>
            </a:p>
          </p:txBody>
        </p:sp>
      </p:grpSp>
      <p:sp>
        <p:nvSpPr>
          <p:cNvPr id="33" name="矩形 32"/>
          <p:cNvSpPr/>
          <p:nvPr/>
        </p:nvSpPr>
        <p:spPr>
          <a:xfrm>
            <a:off x="874713" y="3179025"/>
            <a:ext cx="446531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a:t>
            </a:r>
            <a:endParaRPr lang="en-US" altLang="zh-CN" sz="1400">
              <a:solidFill>
                <a:schemeClr val="tx1">
                  <a:lumMod val="50000"/>
                  <a:lumOff val="50000"/>
                </a:schemeClr>
              </a:solidFill>
              <a:cs typeface="+mn-ea"/>
              <a:sym typeface="+mn-lt"/>
            </a:endParaRPr>
          </a:p>
          <a:p>
            <a:pPr>
              <a:lnSpc>
                <a:spcPct val="150000"/>
              </a:lnSpc>
            </a:pPr>
            <a:r>
              <a:rPr lang="zh-CN" altLang="en-US" sz="1400">
                <a:solidFill>
                  <a:schemeClr val="tx1">
                    <a:lumMod val="50000"/>
                    <a:lumOff val="50000"/>
                  </a:schemeClr>
                </a:solidFill>
                <a:cs typeface="+mn-ea"/>
                <a:sym typeface="+mn-lt"/>
              </a:rPr>
              <a:t>your text, paste it here, and select only the text.</a:t>
            </a:r>
          </a:p>
        </p:txBody>
      </p:sp>
      <p:sp>
        <p:nvSpPr>
          <p:cNvPr id="34" name="矩形 33"/>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5" name="矩形 34"/>
          <p:cNvSpPr/>
          <p:nvPr/>
        </p:nvSpPr>
        <p:spPr>
          <a:xfrm>
            <a:off x="874713" y="4303233"/>
            <a:ext cx="4878169"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认识上的不足</a:t>
            </a: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894539915"/>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anim calcmode="lin" valueType="num">
                                      <p:cBhvr>
                                        <p:cTn id="16" dur="500" fill="hold"/>
                                        <p:tgtEl>
                                          <p:spTgt spid="19"/>
                                        </p:tgtEl>
                                        <p:attrNameLst>
                                          <p:attrName>ppt_w</p:attrName>
                                        </p:attrNameLst>
                                      </p:cBhvr>
                                      <p:tavLst>
                                        <p:tav tm="0" fmla="#ppt_w*sin(2.5*pi*$)">
                                          <p:val>
                                            <p:fltVal val="0"/>
                                          </p:val>
                                        </p:tav>
                                        <p:tav tm="100000">
                                          <p:val>
                                            <p:fltVal val="1"/>
                                          </p:val>
                                        </p:tav>
                                      </p:tavLst>
                                    </p:anim>
                                    <p:anim calcmode="lin" valueType="num">
                                      <p:cBhvr>
                                        <p:cTn id="17" dur="500" fill="hold"/>
                                        <p:tgtEl>
                                          <p:spTgt spid="1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anim calcmode="lin" valueType="num">
                                      <p:cBhvr>
                                        <p:cTn id="22" dur="500" fill="hold"/>
                                        <p:tgtEl>
                                          <p:spTgt spid="34"/>
                                        </p:tgtEl>
                                        <p:attrNameLst>
                                          <p:attrName>ppt_w</p:attrName>
                                        </p:attrNameLst>
                                      </p:cBhvr>
                                      <p:tavLst>
                                        <p:tav tm="0" fmla="#ppt_w*sin(2.5*pi*$)">
                                          <p:val>
                                            <p:fltVal val="0"/>
                                          </p:val>
                                        </p:tav>
                                        <p:tav tm="100000">
                                          <p:val>
                                            <p:fltVal val="1"/>
                                          </p:val>
                                        </p:tav>
                                      </p:tavLst>
                                    </p:anim>
                                    <p:anim calcmode="lin" valueType="num">
                                      <p:cBhvr>
                                        <p:cTn id="23" dur="500" fill="hold"/>
                                        <p:tgtEl>
                                          <p:spTgt spid="34"/>
                                        </p:tgtEl>
                                        <p:attrNameLst>
                                          <p:attrName>ppt_h</p:attrName>
                                        </p:attrNameLst>
                                      </p:cBhvr>
                                      <p:tavLst>
                                        <p:tav tm="0">
                                          <p:val>
                                            <p:strVal val="#ppt_h"/>
                                          </p:val>
                                        </p:tav>
                                        <p:tav tm="100000">
                                          <p:val>
                                            <p:strVal val="#ppt_h"/>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000" fill="hold"/>
                                        <p:tgtEl>
                                          <p:spTgt spid="33"/>
                                        </p:tgtEl>
                                        <p:attrNameLst>
                                          <p:attrName>ppt_x</p:attrName>
                                        </p:attrNameLst>
                                      </p:cBhvr>
                                      <p:tavLst>
                                        <p:tav tm="0">
                                          <p:val>
                                            <p:strVal val="0-#ppt_w/2"/>
                                          </p:val>
                                        </p:tav>
                                        <p:tav tm="100000">
                                          <p:val>
                                            <p:strVal val="#ppt_x"/>
                                          </p:val>
                                        </p:tav>
                                      </p:tavLst>
                                    </p:anim>
                                    <p:anim calcmode="lin" valueType="num">
                                      <p:cBhvr additive="base">
                                        <p:cTn id="27" dur="10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6" decel="10000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1+#ppt_w/2"/>
                                          </p:val>
                                        </p:tav>
                                        <p:tav tm="100000">
                                          <p:val>
                                            <p:strVal val="#ppt_x"/>
                                          </p:val>
                                        </p:tav>
                                      </p:tavLst>
                                    </p:anim>
                                    <p:anim calcmode="lin" valueType="num">
                                      <p:cBhvr additive="base">
                                        <p:cTn id="32" dur="10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6" decel="100000" fill="hold" nodeType="withEffect">
                                  <p:stCondLst>
                                    <p:cond delay="25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1+#ppt_w/2"/>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5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7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000" fill="hold"/>
                                        <p:tgtEl>
                                          <p:spTgt spid="13"/>
                                        </p:tgtEl>
                                        <p:attrNameLst>
                                          <p:attrName>ppt_x</p:attrName>
                                        </p:attrNameLst>
                                      </p:cBhvr>
                                      <p:tavLst>
                                        <p:tav tm="0">
                                          <p:val>
                                            <p:strVal val="1+#ppt_w/2"/>
                                          </p:val>
                                        </p:tav>
                                        <p:tav tm="100000">
                                          <p:val>
                                            <p:strVal val="#ppt_x"/>
                                          </p:val>
                                        </p:tav>
                                      </p:tavLst>
                                    </p:anim>
                                    <p:anim calcmode="lin" valueType="num">
                                      <p:cBhvr additive="base">
                                        <p:cTn id="44" dur="10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6" decel="100000"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1+#ppt_w/2"/>
                                          </p:val>
                                        </p:tav>
                                        <p:tav tm="100000">
                                          <p:val>
                                            <p:strVal val="#ppt_x"/>
                                          </p:val>
                                        </p:tav>
                                      </p:tavLst>
                                    </p:anim>
                                    <p:anim calcmode="lin" valueType="num">
                                      <p:cBhvr additive="base">
                                        <p:cTn id="48" dur="10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6" decel="100000" fill="hold" nodeType="withEffect">
                                  <p:stCondLst>
                                    <p:cond delay="1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1+#ppt_w/2"/>
                                          </p:val>
                                        </p:tav>
                                        <p:tav tm="100000">
                                          <p:val>
                                            <p:strVal val="#ppt_x"/>
                                          </p:val>
                                        </p:tav>
                                      </p:tavLst>
                                    </p:anim>
                                    <p:anim calcmode="lin" valueType="num">
                                      <p:cBhvr additive="base">
                                        <p:cTn id="52" dur="1000" fill="hold"/>
                                        <p:tgtEl>
                                          <p:spTgt spid="3"/>
                                        </p:tgtEl>
                                        <p:attrNameLst>
                                          <p:attrName>ppt_y</p:attrName>
                                        </p:attrNameLst>
                                      </p:cBhvr>
                                      <p:tavLst>
                                        <p:tav tm="0">
                                          <p:val>
                                            <p:strVal val="1+#ppt_h/2"/>
                                          </p:val>
                                        </p:tav>
                                        <p:tav tm="100000">
                                          <p:val>
                                            <p:strVal val="#ppt_y"/>
                                          </p:val>
                                        </p:tav>
                                      </p:tavLst>
                                    </p:anim>
                                  </p:childTnLst>
                                </p:cTn>
                              </p:par>
                            </p:childTnLst>
                          </p:cTn>
                        </p:par>
                        <p:par>
                          <p:cTn id="53" fill="hold">
                            <p:stCondLst>
                              <p:cond delay="4750"/>
                            </p:stCondLst>
                            <p:childTnLst>
                              <p:par>
                                <p:cTn id="54" presetID="2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750"/>
                                        <p:tgtEl>
                                          <p:spTgt spid="20"/>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33" grpId="0"/>
      <p:bldP spid="34" grpId="0"/>
      <p:bldP spid="35" grpId="0"/>
      <p:bldP spid="19" grpId="0"/>
      <p:bldP spid="21"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矩形: 圆角 13">
            <a:extLst>
              <a:ext uri="{FF2B5EF4-FFF2-40B4-BE49-F238E27FC236}">
                <a16:creationId xmlns="" xmlns:a16="http://schemas.microsoft.com/office/drawing/2014/main" id="{0B6225C8-5781-48A4-97E2-95722DD648E6}"/>
              </a:ext>
            </a:extLst>
          </p:cNvPr>
          <p:cNvSpPr/>
          <p:nvPr/>
        </p:nvSpPr>
        <p:spPr bwMode="auto">
          <a:xfrm>
            <a:off x="4450870" y="2358642"/>
            <a:ext cx="3405213" cy="3160029"/>
          </a:xfrm>
          <a:prstGeom prst="roundRect">
            <a:avLst>
              <a:gd name="adj" fmla="val 8359"/>
            </a:avLst>
          </a:prstGeom>
          <a:noFill/>
          <a:ln w="57150">
            <a:solidFill>
              <a:schemeClr val="tx2">
                <a:lumMod val="20000"/>
                <a:lumOff val="80000"/>
              </a:schemeClr>
            </a:solidFill>
            <a:prstDash val="solid"/>
            <a:round/>
            <a:headEnd/>
            <a:tailEnd/>
          </a:ln>
          <a:extLst/>
        </p:spPr>
        <p:txBody>
          <a:bodyPr anchor="ctr"/>
          <a:lstStyle/>
          <a:p>
            <a:pPr algn="ctr"/>
            <a:endParaRPr>
              <a:cs typeface="+mn-ea"/>
              <a:sym typeface="+mn-lt"/>
            </a:endParaRPr>
          </a:p>
        </p:txBody>
      </p:sp>
      <p:grpSp>
        <p:nvGrpSpPr>
          <p:cNvPr id="4" name="组合 3">
            <a:extLst>
              <a:ext uri="{FF2B5EF4-FFF2-40B4-BE49-F238E27FC236}">
                <a16:creationId xmlns="" xmlns:a16="http://schemas.microsoft.com/office/drawing/2014/main" id="{39B50963-A736-4A71-AD2A-C157E1264FF4}"/>
              </a:ext>
            </a:extLst>
          </p:cNvPr>
          <p:cNvGrpSpPr/>
          <p:nvPr/>
        </p:nvGrpSpPr>
        <p:grpSpPr>
          <a:xfrm>
            <a:off x="5096427" y="1809434"/>
            <a:ext cx="2114099" cy="4258444"/>
            <a:chOff x="5270882" y="2061548"/>
            <a:chExt cx="1650236" cy="3324083"/>
          </a:xfrm>
        </p:grpSpPr>
        <p:grpSp>
          <p:nvGrpSpPr>
            <p:cNvPr id="29" name="组合 28">
              <a:extLst>
                <a:ext uri="{FF2B5EF4-FFF2-40B4-BE49-F238E27FC236}">
                  <a16:creationId xmlns="" xmlns:a16="http://schemas.microsoft.com/office/drawing/2014/main" id="{6BD04F1B-66DC-430E-8ED7-29811F828E9A}"/>
                </a:ext>
              </a:extLst>
            </p:cNvPr>
            <p:cNvGrpSpPr/>
            <p:nvPr/>
          </p:nvGrpSpPr>
          <p:grpSpPr>
            <a:xfrm>
              <a:off x="5270882" y="2061548"/>
              <a:ext cx="1650236" cy="3324083"/>
              <a:chOff x="4822387" y="794461"/>
              <a:chExt cx="2547217" cy="5130884"/>
            </a:xfrm>
          </p:grpSpPr>
          <p:grpSp>
            <p:nvGrpSpPr>
              <p:cNvPr id="31" name="组合 30">
                <a:extLst>
                  <a:ext uri="{FF2B5EF4-FFF2-40B4-BE49-F238E27FC236}">
                    <a16:creationId xmlns="" xmlns:a16="http://schemas.microsoft.com/office/drawing/2014/main" id="{A96848EE-F5FE-4434-B921-BDA4C1BC1F28}"/>
                  </a:ext>
                </a:extLst>
              </p:cNvPr>
              <p:cNvGrpSpPr>
                <a:grpSpLocks/>
              </p:cNvGrpSpPr>
              <p:nvPr/>
            </p:nvGrpSpPr>
            <p:grpSpPr bwMode="auto">
              <a:xfrm>
                <a:off x="4822387" y="794461"/>
                <a:ext cx="2547217" cy="5130884"/>
                <a:chOff x="8853485" y="3998913"/>
                <a:chExt cx="3106735" cy="6257925"/>
              </a:xfrm>
              <a:effectLst/>
            </p:grpSpPr>
            <p:sp>
              <p:nvSpPr>
                <p:cNvPr id="33" name="is1ide-任意多边形: 形状 5">
                  <a:extLst>
                    <a:ext uri="{FF2B5EF4-FFF2-40B4-BE49-F238E27FC236}">
                      <a16:creationId xmlns="" xmlns:a16="http://schemas.microsoft.com/office/drawing/2014/main" id="{B5BCC16E-68A9-4EE6-9306-12A23AE00F89}"/>
                    </a:ext>
                  </a:extLst>
                </p:cNvPr>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4" name="is1ide-任意多边形: 形状 6">
                  <a:extLst>
                    <a:ext uri="{FF2B5EF4-FFF2-40B4-BE49-F238E27FC236}">
                      <a16:creationId xmlns="" xmlns:a16="http://schemas.microsoft.com/office/drawing/2014/main" id="{67656A9C-3DF1-4012-BF7C-4EB0B20B8B6B}"/>
                    </a:ext>
                  </a:extLst>
                </p:cNvPr>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5" name="ïşḻïďê-任意多边形: 形状 7">
                  <a:extLst>
                    <a:ext uri="{FF2B5EF4-FFF2-40B4-BE49-F238E27FC236}">
                      <a16:creationId xmlns="" xmlns:a16="http://schemas.microsoft.com/office/drawing/2014/main" id="{78E8664B-C100-49F9-9384-DA963AA15950}"/>
                    </a:ext>
                  </a:extLst>
                </p:cNvPr>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6" name="ïşḻïďê-任意多边形: 形状 8">
                  <a:extLst>
                    <a:ext uri="{FF2B5EF4-FFF2-40B4-BE49-F238E27FC236}">
                      <a16:creationId xmlns="" xmlns:a16="http://schemas.microsoft.com/office/drawing/2014/main" id="{2224B67F-9E46-40AD-BD90-911A6EF43F4E}"/>
                    </a:ext>
                  </a:extLst>
                </p:cNvPr>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7" name="ïşḻïďê-任意多边形: 形状 9">
                  <a:extLst>
                    <a:ext uri="{FF2B5EF4-FFF2-40B4-BE49-F238E27FC236}">
                      <a16:creationId xmlns="" xmlns:a16="http://schemas.microsoft.com/office/drawing/2014/main" id="{BD0EF89E-25C8-4E6F-9E07-F9A6AE84391C}"/>
                    </a:ext>
                  </a:extLst>
                </p:cNvPr>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8" name="ïşḻïďê-任意多边形: 形状 10">
                  <a:extLst>
                    <a:ext uri="{FF2B5EF4-FFF2-40B4-BE49-F238E27FC236}">
                      <a16:creationId xmlns="" xmlns:a16="http://schemas.microsoft.com/office/drawing/2014/main" id="{82CA31C8-61DC-4DE2-BBDD-00FDBA2A17B5}"/>
                    </a:ext>
                  </a:extLst>
                </p:cNvPr>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grpSp>
          <p:sp>
            <p:nvSpPr>
              <p:cNvPr id="32" name="ïşḻïďê-Rectangle 31">
                <a:extLst>
                  <a:ext uri="{FF2B5EF4-FFF2-40B4-BE49-F238E27FC236}">
                    <a16:creationId xmlns="" xmlns:a16="http://schemas.microsoft.com/office/drawing/2014/main" id="{622E0FC8-CA8C-4019-8070-6771D0B20F24}"/>
                  </a:ext>
                </a:extLst>
              </p:cNvPr>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0" name="ïşḻïďê-Rectangle 29">
              <a:extLst>
                <a:ext uri="{FF2B5EF4-FFF2-40B4-BE49-F238E27FC236}">
                  <a16:creationId xmlns="" xmlns:a16="http://schemas.microsoft.com/office/drawing/2014/main" id="{5BF7B833-3979-4BF3-B2CF-85C9EBECEB84}"/>
                </a:ext>
              </a:extLst>
            </p:cNvPr>
            <p:cNvSpPr/>
            <p:nvPr/>
          </p:nvSpPr>
          <p:spPr bwMode="auto">
            <a:xfrm>
              <a:off x="5349724" y="2338088"/>
              <a:ext cx="1492559" cy="2656278"/>
            </a:xfrm>
            <a:prstGeom prst="rect">
              <a:avLst/>
            </a:prstGeom>
            <a:blipFill>
              <a:blip r:embed="rId4"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7" name="ïşḻïďê-Oval 26">
            <a:extLst>
              <a:ext uri="{FF2B5EF4-FFF2-40B4-BE49-F238E27FC236}">
                <a16:creationId xmlns="" xmlns:a16="http://schemas.microsoft.com/office/drawing/2014/main" id="{459005A4-872D-4736-9A68-5B6A5F6E2B9A}"/>
              </a:ext>
            </a:extLst>
          </p:cNvPr>
          <p:cNvSpPr/>
          <p:nvPr/>
        </p:nvSpPr>
        <p:spPr>
          <a:xfrm>
            <a:off x="4135885" y="4363767"/>
            <a:ext cx="564653" cy="564653"/>
          </a:xfrm>
          <a:prstGeom prst="ellipse">
            <a:avLst/>
          </a:prstGeom>
          <a:solidFill>
            <a:schemeClr val="bg1"/>
          </a:solidFill>
          <a:ln w="19050">
            <a:solidFill>
              <a:srgbClr val="E1495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E14956"/>
                </a:solidFill>
                <a:cs typeface="+mn-ea"/>
                <a:sym typeface="+mn-lt"/>
              </a:rPr>
              <a:t>C</a:t>
            </a:r>
            <a:endParaRPr sz="2000">
              <a:solidFill>
                <a:srgbClr val="E14956"/>
              </a:solidFill>
              <a:cs typeface="+mn-ea"/>
              <a:sym typeface="+mn-lt"/>
            </a:endParaRPr>
          </a:p>
        </p:txBody>
      </p:sp>
      <p:sp>
        <p:nvSpPr>
          <p:cNvPr id="23" name="ïşḻïďê-Oval 22">
            <a:extLst>
              <a:ext uri="{FF2B5EF4-FFF2-40B4-BE49-F238E27FC236}">
                <a16:creationId xmlns="" xmlns:a16="http://schemas.microsoft.com/office/drawing/2014/main" id="{D93AF7C3-58FC-4C0E-873E-962B088F32A6}"/>
              </a:ext>
            </a:extLst>
          </p:cNvPr>
          <p:cNvSpPr/>
          <p:nvPr/>
        </p:nvSpPr>
        <p:spPr>
          <a:xfrm>
            <a:off x="4156247" y="2736421"/>
            <a:ext cx="564653" cy="564653"/>
          </a:xfrm>
          <a:prstGeom prst="ellipse">
            <a:avLst/>
          </a:prstGeom>
          <a:solidFill>
            <a:schemeClr val="bg1"/>
          </a:solidFill>
          <a:ln w="19050">
            <a:solidFill>
              <a:srgbClr val="2070A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2070A1"/>
                </a:solidFill>
                <a:cs typeface="+mn-ea"/>
                <a:sym typeface="+mn-lt"/>
              </a:rPr>
              <a:t>A</a:t>
            </a:r>
            <a:endParaRPr sz="2000">
              <a:solidFill>
                <a:srgbClr val="2070A1"/>
              </a:solidFill>
              <a:cs typeface="+mn-ea"/>
              <a:sym typeface="+mn-lt"/>
            </a:endParaRPr>
          </a:p>
        </p:txBody>
      </p:sp>
      <p:sp>
        <p:nvSpPr>
          <p:cNvPr id="19" name="ïşḻïďê-Oval 18">
            <a:extLst>
              <a:ext uri="{FF2B5EF4-FFF2-40B4-BE49-F238E27FC236}">
                <a16:creationId xmlns="" xmlns:a16="http://schemas.microsoft.com/office/drawing/2014/main" id="{0966BD1B-F771-4CC6-83D9-F1E5C3CDDA8D}"/>
              </a:ext>
            </a:extLst>
          </p:cNvPr>
          <p:cNvSpPr/>
          <p:nvPr/>
        </p:nvSpPr>
        <p:spPr>
          <a:xfrm>
            <a:off x="7592026" y="2802015"/>
            <a:ext cx="564653" cy="564653"/>
          </a:xfrm>
          <a:prstGeom prst="ellipse">
            <a:avLst/>
          </a:prstGeom>
          <a:solidFill>
            <a:schemeClr val="bg1"/>
          </a:solidFill>
          <a:ln w="19050">
            <a:solidFill>
              <a:srgbClr val="FBAE4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FBAE41"/>
                </a:solidFill>
                <a:cs typeface="+mn-ea"/>
                <a:sym typeface="+mn-lt"/>
              </a:rPr>
              <a:t>B</a:t>
            </a:r>
            <a:endParaRPr sz="2000">
              <a:solidFill>
                <a:srgbClr val="FBAE41"/>
              </a:solidFill>
              <a:cs typeface="+mn-ea"/>
              <a:sym typeface="+mn-lt"/>
            </a:endParaRPr>
          </a:p>
        </p:txBody>
      </p:sp>
      <p:sp>
        <p:nvSpPr>
          <p:cNvPr id="15" name="ïşḻïďê-Oval 14">
            <a:extLst>
              <a:ext uri="{FF2B5EF4-FFF2-40B4-BE49-F238E27FC236}">
                <a16:creationId xmlns="" xmlns:a16="http://schemas.microsoft.com/office/drawing/2014/main" id="{A0C74CCD-FB03-4B58-ACD2-772323F2C688}"/>
              </a:ext>
            </a:extLst>
          </p:cNvPr>
          <p:cNvSpPr/>
          <p:nvPr/>
        </p:nvSpPr>
        <p:spPr>
          <a:xfrm>
            <a:off x="7592026" y="4363767"/>
            <a:ext cx="564653" cy="564653"/>
          </a:xfrm>
          <a:prstGeom prst="ellipse">
            <a:avLst/>
          </a:prstGeom>
          <a:solidFill>
            <a:schemeClr val="bg1"/>
          </a:solidFill>
          <a:ln w="19050">
            <a:solidFill>
              <a:srgbClr val="A6315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A6315B"/>
                </a:solidFill>
                <a:cs typeface="+mn-ea"/>
                <a:sym typeface="+mn-lt"/>
              </a:rPr>
              <a:t>D</a:t>
            </a:r>
            <a:endParaRPr sz="2000">
              <a:solidFill>
                <a:srgbClr val="A6315B"/>
              </a:solidFill>
              <a:cs typeface="+mn-ea"/>
              <a:sym typeface="+mn-lt"/>
            </a:endParaRPr>
          </a:p>
        </p:txBody>
      </p:sp>
      <p:grpSp>
        <p:nvGrpSpPr>
          <p:cNvPr id="6" name="组合 5"/>
          <p:cNvGrpSpPr/>
          <p:nvPr/>
        </p:nvGrpSpPr>
        <p:grpSpPr>
          <a:xfrm>
            <a:off x="8351330" y="2657608"/>
            <a:ext cx="2771877" cy="881716"/>
            <a:chOff x="8351330" y="2657608"/>
            <a:chExt cx="2771877" cy="881716"/>
          </a:xfrm>
        </p:grpSpPr>
        <p:sp>
          <p:nvSpPr>
            <p:cNvPr id="42" name="矩形 41"/>
            <p:cNvSpPr/>
            <p:nvPr/>
          </p:nvSpPr>
          <p:spPr>
            <a:xfrm>
              <a:off x="8351330" y="3157232"/>
              <a:ext cx="2588813"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3" name="矩形 42"/>
            <p:cNvSpPr/>
            <p:nvPr/>
          </p:nvSpPr>
          <p:spPr>
            <a:xfrm>
              <a:off x="8351330" y="2657608"/>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7" name="组合 6"/>
          <p:cNvGrpSpPr/>
          <p:nvPr/>
        </p:nvGrpSpPr>
        <p:grpSpPr>
          <a:xfrm>
            <a:off x="8351330" y="4280383"/>
            <a:ext cx="2771877" cy="1204882"/>
            <a:chOff x="8351330" y="4280383"/>
            <a:chExt cx="2771877" cy="1204882"/>
          </a:xfrm>
        </p:grpSpPr>
        <p:sp>
          <p:nvSpPr>
            <p:cNvPr id="44" name="矩形 43"/>
            <p:cNvSpPr/>
            <p:nvPr/>
          </p:nvSpPr>
          <p:spPr>
            <a:xfrm>
              <a:off x="8351330" y="4780007"/>
              <a:ext cx="2588813"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5" name="矩形 44"/>
            <p:cNvSpPr/>
            <p:nvPr/>
          </p:nvSpPr>
          <p:spPr>
            <a:xfrm>
              <a:off x="8351330" y="428038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 name="组合 1"/>
          <p:cNvGrpSpPr/>
          <p:nvPr/>
        </p:nvGrpSpPr>
        <p:grpSpPr>
          <a:xfrm>
            <a:off x="913550" y="2657608"/>
            <a:ext cx="2771877" cy="1204882"/>
            <a:chOff x="913550" y="2657608"/>
            <a:chExt cx="2771877" cy="1204882"/>
          </a:xfrm>
        </p:grpSpPr>
        <p:sp>
          <p:nvSpPr>
            <p:cNvPr id="46" name="矩形 45"/>
            <p:cNvSpPr/>
            <p:nvPr/>
          </p:nvSpPr>
          <p:spPr>
            <a:xfrm>
              <a:off x="1096614" y="3157232"/>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7" name="矩形 46"/>
            <p:cNvSpPr/>
            <p:nvPr/>
          </p:nvSpPr>
          <p:spPr>
            <a:xfrm>
              <a:off x="913550" y="2657608"/>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13550" y="4280383"/>
            <a:ext cx="2771877" cy="1204882"/>
            <a:chOff x="913550" y="4280383"/>
            <a:chExt cx="2771877" cy="1204882"/>
          </a:xfrm>
        </p:grpSpPr>
        <p:sp>
          <p:nvSpPr>
            <p:cNvPr id="48" name="矩形 47"/>
            <p:cNvSpPr/>
            <p:nvPr/>
          </p:nvSpPr>
          <p:spPr>
            <a:xfrm>
              <a:off x="1096614" y="4780007"/>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9" name="矩形 48"/>
            <p:cNvSpPr/>
            <p:nvPr/>
          </p:nvSpPr>
          <p:spPr>
            <a:xfrm>
              <a:off x="913550" y="428038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50" name="矩形 4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管理上的不足</a:t>
            </a:r>
          </a:p>
        </p:txBody>
      </p:sp>
      <p:sp>
        <p:nvSpPr>
          <p:cNvPr id="51" name="圆角矩形 5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圆角矩形 5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44932471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0-#ppt_w/2"/>
                                          </p:val>
                                        </p:tav>
                                        <p:tav tm="100000">
                                          <p:val>
                                            <p:strVal val="#ppt_x"/>
                                          </p:val>
                                        </p:tav>
                                      </p:tavLst>
                                    </p:anim>
                                    <p:anim calcmode="lin" valueType="num">
                                      <p:cBhvr additive="base">
                                        <p:cTn id="12" dur="1000" fill="hold"/>
                                        <p:tgtEl>
                                          <p:spTgt spid="5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anim calcmode="lin" valueType="num">
                                      <p:cBhvr>
                                        <p:cTn id="16" dur="500" fill="hold"/>
                                        <p:tgtEl>
                                          <p:spTgt spid="50"/>
                                        </p:tgtEl>
                                        <p:attrNameLst>
                                          <p:attrName>ppt_w</p:attrName>
                                        </p:attrNameLst>
                                      </p:cBhvr>
                                      <p:tavLst>
                                        <p:tav tm="0" fmla="#ppt_w*sin(2.5*pi*$)">
                                          <p:val>
                                            <p:fltVal val="0"/>
                                          </p:val>
                                        </p:tav>
                                        <p:tav tm="100000">
                                          <p:val>
                                            <p:fltVal val="1"/>
                                          </p:val>
                                        </p:tav>
                                      </p:tavLst>
                                    </p:anim>
                                    <p:anim calcmode="lin" valueType="num">
                                      <p:cBhvr>
                                        <p:cTn id="17" dur="500" fill="hold"/>
                                        <p:tgtEl>
                                          <p:spTgt spid="50"/>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4"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000" fill="hold"/>
                                        <p:tgtEl>
                                          <p:spTgt spid="4"/>
                                        </p:tgtEl>
                                        <p:attrNameLst>
                                          <p:attrName>ppt_x</p:attrName>
                                        </p:attrNameLst>
                                      </p:cBhvr>
                                      <p:tavLst>
                                        <p:tav tm="0">
                                          <p:val>
                                            <p:strVal val="#ppt_x"/>
                                          </p:val>
                                        </p:tav>
                                        <p:tav tm="100000">
                                          <p:val>
                                            <p:strVal val="#ppt_x"/>
                                          </p:val>
                                        </p:tav>
                                      </p:tavLst>
                                    </p:anim>
                                    <p:anim calcmode="lin" valueType="num">
                                      <p:cBhvr additive="base">
                                        <p:cTn id="22" dur="10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Vertical)">
                                      <p:cBhvr>
                                        <p:cTn id="26" dur="750"/>
                                        <p:tgtEl>
                                          <p:spTgt spid="3"/>
                                        </p:tgtEl>
                                      </p:cBhvr>
                                    </p:animEffect>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1000" fill="hold"/>
                                        <p:tgtEl>
                                          <p:spTgt spid="23"/>
                                        </p:tgtEl>
                                        <p:attrNameLst>
                                          <p:attrName>ppt_x</p:attrName>
                                        </p:attrNameLst>
                                      </p:cBhvr>
                                      <p:tavLst>
                                        <p:tav tm="0">
                                          <p:val>
                                            <p:strVal val="#ppt_x"/>
                                          </p:val>
                                        </p:tav>
                                        <p:tav tm="100000">
                                          <p:val>
                                            <p:strVal val="#ppt_x"/>
                                          </p:val>
                                        </p:tav>
                                      </p:tavLst>
                                    </p:anim>
                                    <p:anim calcmode="lin" valueType="num">
                                      <p:cBhvr additive="base">
                                        <p:cTn id="31" dur="100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1000" fill="hold"/>
                                        <p:tgtEl>
                                          <p:spTgt spid="19"/>
                                        </p:tgtEl>
                                        <p:attrNameLst>
                                          <p:attrName>ppt_x</p:attrName>
                                        </p:attrNameLst>
                                      </p:cBhvr>
                                      <p:tavLst>
                                        <p:tav tm="0">
                                          <p:val>
                                            <p:strVal val="#ppt_x"/>
                                          </p:val>
                                        </p:tav>
                                        <p:tav tm="100000">
                                          <p:val>
                                            <p:strVal val="#ppt_x"/>
                                          </p:val>
                                        </p:tav>
                                      </p:tavLst>
                                    </p:anim>
                                    <p:anim calcmode="lin" valueType="num">
                                      <p:cBhvr additive="base">
                                        <p:cTn id="35" dur="10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0-#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1000" fill="hold"/>
                                        <p:tgtEl>
                                          <p:spTgt spid="6"/>
                                        </p:tgtEl>
                                        <p:attrNameLst>
                                          <p:attrName>ppt_x</p:attrName>
                                        </p:attrNameLst>
                                      </p:cBhvr>
                                      <p:tavLst>
                                        <p:tav tm="0">
                                          <p:val>
                                            <p:strVal val="1+#ppt_w/2"/>
                                          </p:val>
                                        </p:tav>
                                        <p:tav tm="100000">
                                          <p:val>
                                            <p:strVal val="#ppt_x"/>
                                          </p:val>
                                        </p:tav>
                                      </p:tavLst>
                                    </p:anim>
                                    <p:anim calcmode="lin" valueType="num">
                                      <p:cBhvr additive="base">
                                        <p:cTn id="43" dur="10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4" decel="10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tgtEl>
                                          <p:spTgt spid="27"/>
                                        </p:tgtEl>
                                        <p:attrNameLst>
                                          <p:attrName>ppt_x</p:attrName>
                                        </p:attrNameLst>
                                      </p:cBhvr>
                                      <p:tavLst>
                                        <p:tav tm="0">
                                          <p:val>
                                            <p:strVal val="#ppt_x"/>
                                          </p:val>
                                        </p:tav>
                                        <p:tav tm="100000">
                                          <p:val>
                                            <p:strVal val="#ppt_x"/>
                                          </p:val>
                                        </p:tav>
                                      </p:tavLst>
                                    </p:anim>
                                    <p:anim calcmode="lin" valueType="num">
                                      <p:cBhvr additive="base">
                                        <p:cTn id="48" dur="1000" fill="hold"/>
                                        <p:tgtEl>
                                          <p:spTgt spid="27"/>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8" decel="10000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0-#ppt_w/2"/>
                                          </p:val>
                                        </p:tav>
                                        <p:tav tm="100000">
                                          <p:val>
                                            <p:strVal val="#ppt_x"/>
                                          </p:val>
                                        </p:tav>
                                      </p:tavLst>
                                    </p:anim>
                                    <p:anim calcmode="lin" valueType="num">
                                      <p:cBhvr additive="base">
                                        <p:cTn id="56" dur="1000" fill="hold"/>
                                        <p:tgtEl>
                                          <p:spTgt spid="5"/>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1000" fill="hold"/>
                                        <p:tgtEl>
                                          <p:spTgt spid="7"/>
                                        </p:tgtEl>
                                        <p:attrNameLst>
                                          <p:attrName>ppt_x</p:attrName>
                                        </p:attrNameLst>
                                      </p:cBhvr>
                                      <p:tavLst>
                                        <p:tav tm="0">
                                          <p:val>
                                            <p:strVal val="1+#ppt_w/2"/>
                                          </p:val>
                                        </p:tav>
                                        <p:tav tm="100000">
                                          <p:val>
                                            <p:strVal val="#ppt_x"/>
                                          </p:val>
                                        </p:tav>
                                      </p:tavLst>
                                    </p:anim>
                                    <p:anim calcmode="lin" valueType="num">
                                      <p:cBhvr additive="base">
                                        <p:cTn id="6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animBg="1"/>
      <p:bldP spid="23" grpId="0" animBg="1"/>
      <p:bldP spid="19" grpId="0" animBg="1"/>
      <p:bldP spid="15" grpId="0" animBg="1"/>
      <p:bldP spid="50" grpId="0"/>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ïṧḷïḓê-Rectangle 4"/>
          <p:cNvSpPr/>
          <p:nvPr/>
        </p:nvSpPr>
        <p:spPr>
          <a:xfrm>
            <a:off x="8172749" y="1832210"/>
            <a:ext cx="2712640" cy="1825535"/>
          </a:xfrm>
          <a:prstGeom prst="rect">
            <a:avLst/>
          </a:prstGeom>
          <a:blipFill>
            <a:blip r:embed="rId4"/>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4178086" y="1952829"/>
            <a:ext cx="6829816" cy="3627565"/>
            <a:chOff x="4178086" y="1952829"/>
            <a:chExt cx="6829816" cy="3627565"/>
          </a:xfrm>
        </p:grpSpPr>
        <p:cxnSp>
          <p:nvCxnSpPr>
            <p:cNvPr id="28" name="ïṧḷïḓê-Straight Connector 5"/>
            <p:cNvCxnSpPr/>
            <p:nvPr/>
          </p:nvCxnSpPr>
          <p:spPr>
            <a:xfrm>
              <a:off x="7506155" y="3765023"/>
              <a:ext cx="3501747" cy="0"/>
            </a:xfrm>
            <a:prstGeom prst="line">
              <a:avLst/>
            </a:prstGeom>
            <a:ln>
              <a:solidFill>
                <a:srgbClr val="34B2E4"/>
              </a:solidFill>
              <a:tailEnd type="ova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78086" y="1952829"/>
              <a:ext cx="3777182" cy="3627565"/>
              <a:chOff x="3029446" y="2446284"/>
              <a:chExt cx="3073942" cy="3073942"/>
            </a:xfrm>
            <a:solidFill>
              <a:srgbClr val="34B2E4"/>
            </a:solidFill>
          </p:grpSpPr>
          <p:sp>
            <p:nvSpPr>
              <p:cNvPr id="40" name="ïṧḷïḓê-Block Arc 17"/>
              <p:cNvSpPr/>
              <p:nvPr/>
            </p:nvSpPr>
            <p:spPr>
              <a:xfrm>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ïṧḷïḓê-Isosceles Triangle 18"/>
              <p:cNvSpPr/>
              <p:nvPr/>
            </p:nvSpPr>
            <p:spPr>
              <a:xfrm rot="8100000" flipV="1">
                <a:off x="3100799" y="4487660"/>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grpSp>
        <p:nvGrpSpPr>
          <p:cNvPr id="2" name="组合 1"/>
          <p:cNvGrpSpPr/>
          <p:nvPr/>
        </p:nvGrpSpPr>
        <p:grpSpPr>
          <a:xfrm>
            <a:off x="1140418" y="1952829"/>
            <a:ext cx="6814850" cy="3627565"/>
            <a:chOff x="1140418" y="1952829"/>
            <a:chExt cx="6814850" cy="3627565"/>
          </a:xfrm>
        </p:grpSpPr>
        <p:grpSp>
          <p:nvGrpSpPr>
            <p:cNvPr id="31" name="组合 30"/>
            <p:cNvGrpSpPr/>
            <p:nvPr/>
          </p:nvGrpSpPr>
          <p:grpSpPr>
            <a:xfrm>
              <a:off x="4178086" y="1952829"/>
              <a:ext cx="3777182" cy="3627565"/>
              <a:chOff x="3029446" y="2446284"/>
              <a:chExt cx="3073942" cy="3073942"/>
            </a:xfrm>
            <a:solidFill>
              <a:srgbClr val="2070A1"/>
            </a:solidFill>
          </p:grpSpPr>
          <p:sp>
            <p:nvSpPr>
              <p:cNvPr id="42" name="ïṧḷïḓê-Block Arc 19"/>
              <p:cNvSpPr/>
              <p:nvPr/>
            </p:nvSpPr>
            <p:spPr>
              <a:xfrm flipH="1" flipV="1">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ïṧḷïḓê-Isosceles Triangle 20"/>
              <p:cNvSpPr/>
              <p:nvPr/>
            </p:nvSpPr>
            <p:spPr>
              <a:xfrm rot="18900000" flipH="1" flipV="1">
                <a:off x="5408220" y="2950213"/>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cxnSp>
          <p:nvCxnSpPr>
            <p:cNvPr id="33" name="ïṧḷïḓê-Straight Connector 10"/>
            <p:cNvCxnSpPr/>
            <p:nvPr/>
          </p:nvCxnSpPr>
          <p:spPr>
            <a:xfrm flipH="1">
              <a:off x="1140418" y="3752981"/>
              <a:ext cx="3475187" cy="0"/>
            </a:xfrm>
            <a:prstGeom prst="line">
              <a:avLst/>
            </a:prstGeom>
            <a:ln>
              <a:solidFill>
                <a:srgbClr val="2070A1"/>
              </a:solidFill>
              <a:tailEnd type="oval"/>
            </a:ln>
          </p:spPr>
          <p:style>
            <a:lnRef idx="1">
              <a:schemeClr val="accent1"/>
            </a:lnRef>
            <a:fillRef idx="0">
              <a:schemeClr val="accent1"/>
            </a:fillRef>
            <a:effectRef idx="0">
              <a:schemeClr val="accent1"/>
            </a:effectRef>
            <a:fontRef idx="minor">
              <a:schemeClr val="tx1"/>
            </a:fontRef>
          </p:style>
        </p:cxnSp>
      </p:grpSp>
      <p:sp>
        <p:nvSpPr>
          <p:cNvPr id="26" name="ïṧḷïḓê-Rectangle 3"/>
          <p:cNvSpPr/>
          <p:nvPr/>
        </p:nvSpPr>
        <p:spPr>
          <a:xfrm>
            <a:off x="1160751" y="3880059"/>
            <a:ext cx="2712640" cy="1825535"/>
          </a:xfrm>
          <a:prstGeom prst="rect">
            <a:avLst/>
          </a:prstGeom>
          <a:blipFill>
            <a:blip r:embed="rId5"/>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8095646" y="3946286"/>
            <a:ext cx="3221642" cy="1204882"/>
            <a:chOff x="8095646" y="3946286"/>
            <a:chExt cx="3221642" cy="1204882"/>
          </a:xfrm>
        </p:grpSpPr>
        <p:sp>
          <p:nvSpPr>
            <p:cNvPr id="46" name="矩形 45"/>
            <p:cNvSpPr/>
            <p:nvPr/>
          </p:nvSpPr>
          <p:spPr>
            <a:xfrm>
              <a:off x="8095646" y="4445910"/>
              <a:ext cx="3221642"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7" name="矩形 46"/>
            <p:cNvSpPr/>
            <p:nvPr/>
          </p:nvSpPr>
          <p:spPr>
            <a:xfrm>
              <a:off x="8095646" y="394628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74713" y="2247075"/>
            <a:ext cx="3221642" cy="1204882"/>
            <a:chOff x="874713" y="2247075"/>
            <a:chExt cx="3221642" cy="1204882"/>
          </a:xfrm>
        </p:grpSpPr>
        <p:sp>
          <p:nvSpPr>
            <p:cNvPr id="48" name="矩形 47"/>
            <p:cNvSpPr/>
            <p:nvPr/>
          </p:nvSpPr>
          <p:spPr>
            <a:xfrm>
              <a:off x="874713" y="2746699"/>
              <a:ext cx="3221642"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9" name="矩形 48"/>
            <p:cNvSpPr/>
            <p:nvPr/>
          </p:nvSpPr>
          <p:spPr>
            <a:xfrm>
              <a:off x="1324478" y="2247075"/>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6" name="组合 5"/>
          <p:cNvGrpSpPr/>
          <p:nvPr/>
        </p:nvGrpSpPr>
        <p:grpSpPr>
          <a:xfrm>
            <a:off x="4874812" y="2621957"/>
            <a:ext cx="2413533" cy="2289308"/>
            <a:chOff x="4874812" y="2621957"/>
            <a:chExt cx="2413533" cy="2289308"/>
          </a:xfrm>
        </p:grpSpPr>
        <p:sp>
          <p:nvSpPr>
            <p:cNvPr id="29" name="ïṧḷïḓê-Oval 6"/>
            <p:cNvSpPr/>
            <p:nvPr/>
          </p:nvSpPr>
          <p:spPr>
            <a:xfrm>
              <a:off x="4874812" y="2621957"/>
              <a:ext cx="2383729" cy="2289308"/>
            </a:xfrm>
            <a:prstGeom prst="ellipse">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3" name="矩形 52"/>
            <p:cNvSpPr/>
            <p:nvPr/>
          </p:nvSpPr>
          <p:spPr>
            <a:xfrm>
              <a:off x="5130964" y="3721413"/>
              <a:ext cx="1930071"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a:t>
              </a:r>
            </a:p>
          </p:txBody>
        </p:sp>
        <p:sp>
          <p:nvSpPr>
            <p:cNvPr id="54" name="矩形 53"/>
            <p:cNvSpPr/>
            <p:nvPr/>
          </p:nvSpPr>
          <p:spPr>
            <a:xfrm>
              <a:off x="4903654" y="3173636"/>
              <a:ext cx="2384691"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rgbClr val="2070A1"/>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5660272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9" presetClass="entr" presetSubtype="0" decel="10000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childTnLst>
                          </p:cTn>
                        </p:par>
                        <p:par>
                          <p:cTn id="25" fill="hold">
                            <p:stCondLst>
                              <p:cond delay="175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par>
                          <p:cTn id="29" fill="hold">
                            <p:stCondLst>
                              <p:cond delay="2750"/>
                            </p:stCondLst>
                            <p:childTnLst>
                              <p:par>
                                <p:cTn id="30" presetID="2" presetClass="entr" presetSubtype="8" decel="10000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1000" fill="hold"/>
                                        <p:tgtEl>
                                          <p:spTgt spid="4"/>
                                        </p:tgtEl>
                                        <p:attrNameLst>
                                          <p:attrName>ppt_x</p:attrName>
                                        </p:attrNameLst>
                                      </p:cBhvr>
                                      <p:tavLst>
                                        <p:tav tm="0">
                                          <p:val>
                                            <p:strVal val="0-#ppt_w/2"/>
                                          </p:val>
                                        </p:tav>
                                        <p:tav tm="100000">
                                          <p:val>
                                            <p:strVal val="#ppt_x"/>
                                          </p:val>
                                        </p:tav>
                                      </p:tavLst>
                                    </p:anim>
                                    <p:anim calcmode="lin" valueType="num">
                                      <p:cBhvr additive="base">
                                        <p:cTn id="33" dur="10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1+#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par>
                          <p:cTn id="38" fill="hold">
                            <p:stCondLst>
                              <p:cond delay="3750"/>
                            </p:stCondLst>
                            <p:childTnLst>
                              <p:par>
                                <p:cTn id="39" presetID="22" presetClass="entr" presetSubtype="2"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right)">
                                      <p:cBhvr>
                                        <p:cTn id="41" dur="1000"/>
                                        <p:tgtEl>
                                          <p:spTgt spid="3"/>
                                        </p:tgtEl>
                                      </p:cBhvr>
                                    </p:animEffect>
                                  </p:childTnLst>
                                </p:cTn>
                              </p:par>
                            </p:childTnLst>
                          </p:cTn>
                        </p:par>
                        <p:par>
                          <p:cTn id="42" fill="hold">
                            <p:stCondLst>
                              <p:cond delay="4750"/>
                            </p:stCondLst>
                            <p:childTnLst>
                              <p:par>
                                <p:cTn id="43" presetID="2" presetClass="entr" presetSubtype="8" decel="10000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1000" fill="hold"/>
                                        <p:tgtEl>
                                          <p:spTgt spid="26"/>
                                        </p:tgtEl>
                                        <p:attrNameLst>
                                          <p:attrName>ppt_x</p:attrName>
                                        </p:attrNameLst>
                                      </p:cBhvr>
                                      <p:tavLst>
                                        <p:tav tm="0">
                                          <p:val>
                                            <p:strVal val="0-#ppt_w/2"/>
                                          </p:val>
                                        </p:tav>
                                        <p:tav tm="100000">
                                          <p:val>
                                            <p:strVal val="#ppt_x"/>
                                          </p:val>
                                        </p:tav>
                                      </p:tavLst>
                                    </p:anim>
                                    <p:anim calcmode="lin" valueType="num">
                                      <p:cBhvr additive="base">
                                        <p:cTn id="46" dur="10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1000" fill="hold"/>
                                        <p:tgtEl>
                                          <p:spTgt spid="5"/>
                                        </p:tgtEl>
                                        <p:attrNameLst>
                                          <p:attrName>ppt_x</p:attrName>
                                        </p:attrNameLst>
                                      </p:cBhvr>
                                      <p:tavLst>
                                        <p:tav tm="0">
                                          <p:val>
                                            <p:strVal val="1+#ppt_w/2"/>
                                          </p:val>
                                        </p:tav>
                                        <p:tav tm="100000">
                                          <p:val>
                                            <p:strVal val="#ppt_x"/>
                                          </p:val>
                                        </p:tav>
                                      </p:tavLst>
                                    </p:anim>
                                    <p:anim calcmode="lin" valueType="num">
                                      <p:cBhvr additive="base">
                                        <p:cTn id="5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2" grpId="0"/>
      <p:bldP spid="23" grpId="0" animBg="1"/>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íṡľíḍè-Freeform: Shape 10"/>
          <p:cNvSpPr/>
          <p:nvPr/>
        </p:nvSpPr>
        <p:spPr>
          <a:xfrm rot="10800000" flipH="1">
            <a:off x="2345013"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F99302"/>
          </a:solidFill>
          <a:ln w="12700">
            <a:miter lim="400000"/>
          </a:ln>
        </p:spPr>
        <p:txBody>
          <a:bodyPr anchor="ctr"/>
          <a:lstStyle/>
          <a:p>
            <a:pPr algn="ctr"/>
            <a:endParaRPr>
              <a:cs typeface="+mn-ea"/>
              <a:sym typeface="+mn-lt"/>
            </a:endParaRPr>
          </a:p>
        </p:txBody>
      </p:sp>
      <p:sp>
        <p:nvSpPr>
          <p:cNvPr id="17" name="íṡľíḍè-Freeform: Shape 12"/>
          <p:cNvSpPr/>
          <p:nvPr/>
        </p:nvSpPr>
        <p:spPr>
          <a:xfrm>
            <a:off x="4297212"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E14956"/>
          </a:solidFill>
          <a:ln w="12700">
            <a:miter lim="400000"/>
          </a:ln>
        </p:spPr>
        <p:txBody>
          <a:bodyPr anchor="ctr"/>
          <a:lstStyle/>
          <a:p>
            <a:pPr algn="ctr"/>
            <a:endParaRPr>
              <a:cs typeface="+mn-ea"/>
              <a:sym typeface="+mn-lt"/>
            </a:endParaRPr>
          </a:p>
        </p:txBody>
      </p:sp>
      <p:sp>
        <p:nvSpPr>
          <p:cNvPr id="20" name="íṡľíḍè-Freeform: Shape 19"/>
          <p:cNvSpPr/>
          <p:nvPr/>
        </p:nvSpPr>
        <p:spPr>
          <a:xfrm rot="10800000" flipH="1">
            <a:off x="6249411"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2070A1"/>
          </a:solidFill>
          <a:ln w="12700">
            <a:miter lim="400000"/>
          </a:ln>
        </p:spPr>
        <p:txBody>
          <a:bodyPr anchor="ctr"/>
          <a:lstStyle/>
          <a:p>
            <a:pPr algn="ctr"/>
            <a:endParaRPr>
              <a:cs typeface="+mn-ea"/>
              <a:sym typeface="+mn-lt"/>
            </a:endParaRPr>
          </a:p>
        </p:txBody>
      </p:sp>
      <p:sp>
        <p:nvSpPr>
          <p:cNvPr id="22" name="íṡľíḍè-Freeform: Shape 21"/>
          <p:cNvSpPr/>
          <p:nvPr/>
        </p:nvSpPr>
        <p:spPr>
          <a:xfrm>
            <a:off x="8201611"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34B2E4"/>
          </a:solidFill>
          <a:ln w="12700">
            <a:miter lim="400000"/>
          </a:ln>
        </p:spPr>
        <p:txBody>
          <a:bodyPr anchor="ctr"/>
          <a:lstStyle/>
          <a:p>
            <a:pPr algn="ctr"/>
            <a:endParaRPr>
              <a:cs typeface="+mn-ea"/>
              <a:sym typeface="+mn-lt"/>
            </a:endParaRPr>
          </a:p>
        </p:txBody>
      </p:sp>
      <p:grpSp>
        <p:nvGrpSpPr>
          <p:cNvPr id="5" name="组合 4"/>
          <p:cNvGrpSpPr/>
          <p:nvPr/>
        </p:nvGrpSpPr>
        <p:grpSpPr>
          <a:xfrm>
            <a:off x="2281069" y="2804883"/>
            <a:ext cx="1632070" cy="1632070"/>
            <a:chOff x="2281069" y="2804883"/>
            <a:chExt cx="1632070" cy="1632070"/>
          </a:xfrm>
        </p:grpSpPr>
        <p:sp>
          <p:nvSpPr>
            <p:cNvPr id="14" name="íṡľíḍè-Oval 9"/>
            <p:cNvSpPr/>
            <p:nvPr/>
          </p:nvSpPr>
          <p:spPr>
            <a:xfrm>
              <a:off x="2281069" y="2804883"/>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6" name="íṡľíḍè-Oval 29"/>
            <p:cNvSpPr/>
            <p:nvPr/>
          </p:nvSpPr>
          <p:spPr>
            <a:xfrm>
              <a:off x="2388325" y="2912139"/>
              <a:ext cx="1417557" cy="1417557"/>
            </a:xfrm>
            <a:prstGeom prst="ellipse">
              <a:avLst/>
            </a:prstGeom>
            <a:solidFill>
              <a:srgbClr val="F99302"/>
            </a:solidFill>
            <a:ln w="12700" cap="flat">
              <a:noFill/>
              <a:miter lim="400000"/>
            </a:ln>
            <a:effectLst/>
          </p:spPr>
          <p:txBody>
            <a:bodyPr anchor="ctr"/>
            <a:lstStyle/>
            <a:p>
              <a:pPr algn="ctr"/>
              <a:endParaRPr>
                <a:cs typeface="+mn-ea"/>
                <a:sym typeface="+mn-lt"/>
              </a:endParaRPr>
            </a:p>
          </p:txBody>
        </p:sp>
        <p:sp>
          <p:nvSpPr>
            <p:cNvPr id="146" name="Shape 2537"/>
            <p:cNvSpPr/>
            <p:nvPr/>
          </p:nvSpPr>
          <p:spPr>
            <a:xfrm>
              <a:off x="2865696" y="3338086"/>
              <a:ext cx="462813" cy="565661"/>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6" name="组合 5"/>
          <p:cNvGrpSpPr/>
          <p:nvPr/>
        </p:nvGrpSpPr>
        <p:grpSpPr>
          <a:xfrm>
            <a:off x="4233268" y="2881094"/>
            <a:ext cx="1632070" cy="1632070"/>
            <a:chOff x="4233268" y="2881094"/>
            <a:chExt cx="1632070" cy="1632070"/>
          </a:xfrm>
        </p:grpSpPr>
        <p:sp>
          <p:nvSpPr>
            <p:cNvPr id="16" name="íṡľíḍè-Oval 11"/>
            <p:cNvSpPr/>
            <p:nvPr/>
          </p:nvSpPr>
          <p:spPr>
            <a:xfrm rot="10800000" flipH="1">
              <a:off x="4233268"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2" name="íṡľíḍè-Oval 14"/>
            <p:cNvSpPr/>
            <p:nvPr/>
          </p:nvSpPr>
          <p:spPr>
            <a:xfrm rot="10800000" flipH="1">
              <a:off x="4340526" y="2988353"/>
              <a:ext cx="1417558" cy="1417558"/>
            </a:xfrm>
            <a:prstGeom prst="ellipse">
              <a:avLst/>
            </a:prstGeom>
            <a:solidFill>
              <a:srgbClr val="E14956"/>
            </a:solidFill>
            <a:ln w="12700" cap="flat">
              <a:noFill/>
              <a:miter lim="400000"/>
            </a:ln>
            <a:effectLst/>
          </p:spPr>
          <p:txBody>
            <a:bodyPr anchor="ctr"/>
            <a:lstStyle/>
            <a:p>
              <a:pPr algn="ctr"/>
              <a:endParaRPr>
                <a:cs typeface="+mn-ea"/>
                <a:sym typeface="+mn-lt"/>
              </a:endParaRPr>
            </a:p>
          </p:txBody>
        </p:sp>
        <p:sp>
          <p:nvSpPr>
            <p:cNvPr id="147" name="Shape 2566"/>
            <p:cNvSpPr/>
            <p:nvPr/>
          </p:nvSpPr>
          <p:spPr>
            <a:xfrm>
              <a:off x="4766472" y="3481351"/>
              <a:ext cx="565660" cy="462833"/>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185469" y="2804883"/>
            <a:ext cx="1632069" cy="1632070"/>
            <a:chOff x="6185469" y="2804883"/>
            <a:chExt cx="1632069" cy="1632070"/>
          </a:xfrm>
        </p:grpSpPr>
        <p:sp>
          <p:nvSpPr>
            <p:cNvPr id="19" name="íṡľíḍè-Oval 18"/>
            <p:cNvSpPr/>
            <p:nvPr/>
          </p:nvSpPr>
          <p:spPr>
            <a:xfrm>
              <a:off x="6185469" y="2804883"/>
              <a:ext cx="1632069"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8" name="íṡľíḍè-Oval 26"/>
            <p:cNvSpPr/>
            <p:nvPr/>
          </p:nvSpPr>
          <p:spPr>
            <a:xfrm>
              <a:off x="6292724" y="2912139"/>
              <a:ext cx="1417557" cy="1417557"/>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148" name="Shape 2583"/>
            <p:cNvSpPr/>
            <p:nvPr/>
          </p:nvSpPr>
          <p:spPr>
            <a:xfrm>
              <a:off x="6718672" y="3414299"/>
              <a:ext cx="565660" cy="56566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8137667" y="2881094"/>
            <a:ext cx="1632070" cy="1632070"/>
            <a:chOff x="8137667" y="2881094"/>
            <a:chExt cx="1632070" cy="1632070"/>
          </a:xfrm>
        </p:grpSpPr>
        <p:sp>
          <p:nvSpPr>
            <p:cNvPr id="21" name="íṡľíḍè-Oval 20"/>
            <p:cNvSpPr/>
            <p:nvPr/>
          </p:nvSpPr>
          <p:spPr>
            <a:xfrm rot="10800000" flipH="1">
              <a:off x="8137667"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0" name="íṡľíḍè-Oval 23"/>
            <p:cNvSpPr/>
            <p:nvPr/>
          </p:nvSpPr>
          <p:spPr>
            <a:xfrm rot="10800000" flipH="1">
              <a:off x="8244925" y="2988353"/>
              <a:ext cx="1417558" cy="1417558"/>
            </a:xfrm>
            <a:prstGeom prst="ellipse">
              <a:avLst/>
            </a:prstGeom>
            <a:solidFill>
              <a:srgbClr val="34B2E4"/>
            </a:solidFill>
            <a:ln w="12700" cap="flat">
              <a:noFill/>
              <a:miter lim="400000"/>
            </a:ln>
            <a:effectLst/>
          </p:spPr>
          <p:txBody>
            <a:bodyPr anchor="ctr"/>
            <a:lstStyle/>
            <a:p>
              <a:pPr algn="ctr"/>
              <a:endParaRPr>
                <a:cs typeface="+mn-ea"/>
                <a:sym typeface="+mn-lt"/>
              </a:endParaRPr>
            </a:p>
          </p:txBody>
        </p:sp>
        <p:sp>
          <p:nvSpPr>
            <p:cNvPr id="149" name="Shape 2608"/>
            <p:cNvSpPr/>
            <p:nvPr/>
          </p:nvSpPr>
          <p:spPr>
            <a:xfrm>
              <a:off x="8654263" y="3462029"/>
              <a:ext cx="565660" cy="462813"/>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9" name="组合 8"/>
          <p:cNvGrpSpPr/>
          <p:nvPr/>
        </p:nvGrpSpPr>
        <p:grpSpPr>
          <a:xfrm>
            <a:off x="1822847" y="4662113"/>
            <a:ext cx="2621175" cy="1204882"/>
            <a:chOff x="1822847" y="4662113"/>
            <a:chExt cx="2621175" cy="1204882"/>
          </a:xfrm>
        </p:grpSpPr>
        <p:sp>
          <p:nvSpPr>
            <p:cNvPr id="150" name="矩形 149"/>
            <p:cNvSpPr/>
            <p:nvPr/>
          </p:nvSpPr>
          <p:spPr>
            <a:xfrm>
              <a:off x="1822847" y="5161737"/>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1" name="矩形 150"/>
            <p:cNvSpPr/>
            <p:nvPr/>
          </p:nvSpPr>
          <p:spPr>
            <a:xfrm>
              <a:off x="1969656"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3803362" y="1512514"/>
            <a:ext cx="2621175" cy="881716"/>
            <a:chOff x="3803362" y="1512514"/>
            <a:chExt cx="2621175" cy="881716"/>
          </a:xfrm>
        </p:grpSpPr>
        <p:sp>
          <p:nvSpPr>
            <p:cNvPr id="152" name="矩形 151"/>
            <p:cNvSpPr/>
            <p:nvPr/>
          </p:nvSpPr>
          <p:spPr>
            <a:xfrm>
              <a:off x="3803362" y="201213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3" name="矩形 152"/>
            <p:cNvSpPr/>
            <p:nvPr/>
          </p:nvSpPr>
          <p:spPr>
            <a:xfrm>
              <a:off x="3950171"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707994" y="4662113"/>
            <a:ext cx="2621175" cy="881716"/>
            <a:chOff x="5707994" y="4662113"/>
            <a:chExt cx="2621175" cy="881716"/>
          </a:xfrm>
        </p:grpSpPr>
        <p:sp>
          <p:nvSpPr>
            <p:cNvPr id="154" name="矩形 153"/>
            <p:cNvSpPr/>
            <p:nvPr/>
          </p:nvSpPr>
          <p:spPr>
            <a:xfrm>
              <a:off x="5707994" y="5161737"/>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5" name="矩形 154"/>
            <p:cNvSpPr/>
            <p:nvPr/>
          </p:nvSpPr>
          <p:spPr>
            <a:xfrm>
              <a:off x="5854803"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688509" y="1512514"/>
            <a:ext cx="2621175" cy="1204882"/>
            <a:chOff x="7688509" y="1512514"/>
            <a:chExt cx="2621175" cy="1204882"/>
          </a:xfrm>
        </p:grpSpPr>
        <p:sp>
          <p:nvSpPr>
            <p:cNvPr id="156" name="矩形 155"/>
            <p:cNvSpPr/>
            <p:nvPr/>
          </p:nvSpPr>
          <p:spPr>
            <a:xfrm>
              <a:off x="7688509" y="2012138"/>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7" name="矩形 156"/>
            <p:cNvSpPr/>
            <p:nvPr/>
          </p:nvSpPr>
          <p:spPr>
            <a:xfrm>
              <a:off x="7835318"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31" name="圆角矩形 3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6811867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2750"/>
                            </p:stCondLst>
                            <p:childTnLst>
                              <p:par>
                                <p:cTn id="34" presetID="47"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4250"/>
                            </p:stCondLst>
                            <p:childTnLst>
                              <p:par>
                                <p:cTn id="49" presetID="47"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par>
                          <p:cTn id="59" fill="hold">
                            <p:stCondLst>
                              <p:cond delay="5250"/>
                            </p:stCondLst>
                            <p:childTnLst>
                              <p:par>
                                <p:cTn id="60" presetID="2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childTnLst>
                          </p:cTn>
                        </p:par>
                        <p:par>
                          <p:cTn id="63" fill="hold">
                            <p:stCondLst>
                              <p:cond delay="5750"/>
                            </p:stCondLst>
                            <p:childTnLst>
                              <p:par>
                                <p:cTn id="64" presetID="47" presetClass="entr" presetSubtype="0"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1000"/>
                                        <p:tgtEl>
                                          <p:spTgt spid="8"/>
                                        </p:tgtEl>
                                      </p:cBhvr>
                                    </p:animEffect>
                                    <p:anim calcmode="lin" valueType="num">
                                      <p:cBhvr>
                                        <p:cTn id="72" dur="1000" fill="hold"/>
                                        <p:tgtEl>
                                          <p:spTgt spid="8"/>
                                        </p:tgtEl>
                                        <p:attrNameLst>
                                          <p:attrName>ppt_x</p:attrName>
                                        </p:attrNameLst>
                                      </p:cBhvr>
                                      <p:tavLst>
                                        <p:tav tm="0">
                                          <p:val>
                                            <p:strVal val="#ppt_x"/>
                                          </p:val>
                                        </p:tav>
                                        <p:tav tm="100000">
                                          <p:val>
                                            <p:strVal val="#ppt_x"/>
                                          </p:val>
                                        </p:tav>
                                      </p:tavLst>
                                    </p:anim>
                                    <p:anim calcmode="lin" valueType="num">
                                      <p:cBhvr>
                                        <p:cTn id="73" dur="1000" fill="hold"/>
                                        <p:tgtEl>
                                          <p:spTgt spid="8"/>
                                        </p:tgtEl>
                                        <p:attrNameLst>
                                          <p:attrName>ppt_y</p:attrName>
                                        </p:attrNameLst>
                                      </p:cBhvr>
                                      <p:tavLst>
                                        <p:tav tm="0">
                                          <p:val>
                                            <p:strVal val="#ppt_y+.1"/>
                                          </p:val>
                                        </p:tav>
                                        <p:tav tm="100000">
                                          <p:val>
                                            <p:strVal val="#ppt_y"/>
                                          </p:val>
                                        </p:tav>
                                      </p:tavLst>
                                    </p:anim>
                                  </p:childTnLst>
                                </p:cTn>
                              </p:par>
                            </p:childTnLst>
                          </p:cTn>
                        </p:par>
                        <p:par>
                          <p:cTn id="74" fill="hold">
                            <p:stCondLst>
                              <p:cond delay="6750"/>
                            </p:stCondLst>
                            <p:childTnLst>
                              <p:par>
                                <p:cTn id="75" presetID="2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animBg="1"/>
      <p:bldP spid="22" grpId="0" animBg="1"/>
      <p:bldP spid="29" grpId="0"/>
      <p:bldP spid="31"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文本框 70"/>
          <p:cNvSpPr txBox="1"/>
          <p:nvPr/>
        </p:nvSpPr>
        <p:spPr>
          <a:xfrm>
            <a:off x="4588585" y="630648"/>
            <a:ext cx="2992807" cy="646331"/>
          </a:xfrm>
          <a:prstGeom prst="rect">
            <a:avLst/>
          </a:prstGeom>
          <a:noFill/>
        </p:spPr>
        <p:txBody>
          <a:bodyPr wrap="none" rtlCol="0">
            <a:spAutoFit/>
          </a:bodyPr>
          <a:lstStyle/>
          <a:p>
            <a:pPr algn="ctr"/>
            <a:r>
              <a:rPr lang="en-US" altLang="zh-CN" sz="3600" spc="600">
                <a:solidFill>
                  <a:srgbClr val="38424B"/>
                </a:solidFill>
                <a:cs typeface="+mn-ea"/>
                <a:sym typeface="+mn-lt"/>
              </a:rPr>
              <a:t> CONTENTS</a:t>
            </a:r>
            <a:endParaRPr lang="zh-CN" altLang="en-US" sz="3600" spc="600" dirty="0">
              <a:solidFill>
                <a:srgbClr val="38424B"/>
              </a:solidFill>
              <a:cs typeface="+mn-ea"/>
              <a:sym typeface="+mn-lt"/>
            </a:endParaRPr>
          </a:p>
        </p:txBody>
      </p:sp>
      <p:sp>
        <p:nvSpPr>
          <p:cNvPr id="122" name="矩形 121"/>
          <p:cNvSpPr>
            <a:spLocks noChangeAspect="1"/>
          </p:cNvSpPr>
          <p:nvPr/>
        </p:nvSpPr>
        <p:spPr>
          <a:xfrm>
            <a:off x="878803"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3" name="矩形 122"/>
          <p:cNvSpPr/>
          <p:nvPr/>
        </p:nvSpPr>
        <p:spPr>
          <a:xfrm>
            <a:off x="1068603"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One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25" name="矩形 124"/>
          <p:cNvSpPr>
            <a:spLocks noChangeAspect="1"/>
          </p:cNvSpPr>
          <p:nvPr/>
        </p:nvSpPr>
        <p:spPr>
          <a:xfrm>
            <a:off x="35727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6" name="矩形 125"/>
          <p:cNvSpPr/>
          <p:nvPr/>
        </p:nvSpPr>
        <p:spPr>
          <a:xfrm>
            <a:off x="37625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Two</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成果展示</a:t>
            </a:r>
          </a:p>
        </p:txBody>
      </p:sp>
      <p:sp>
        <p:nvSpPr>
          <p:cNvPr id="128" name="矩形 127"/>
          <p:cNvSpPr>
            <a:spLocks noChangeAspect="1"/>
          </p:cNvSpPr>
          <p:nvPr/>
        </p:nvSpPr>
        <p:spPr>
          <a:xfrm>
            <a:off x="6266706"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9" name="矩形 128"/>
          <p:cNvSpPr/>
          <p:nvPr/>
        </p:nvSpPr>
        <p:spPr>
          <a:xfrm>
            <a:off x="6456506"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Three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不足之处</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与改善</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31" name="矩形 130"/>
          <p:cNvSpPr>
            <a:spLocks noChangeAspect="1"/>
          </p:cNvSpPr>
          <p:nvPr/>
        </p:nvSpPr>
        <p:spPr>
          <a:xfrm>
            <a:off x="89606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2" name="矩形 131"/>
          <p:cNvSpPr/>
          <p:nvPr/>
        </p:nvSpPr>
        <p:spPr>
          <a:xfrm>
            <a:off x="91504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Four</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下阶段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工作计划</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grpSp>
        <p:nvGrpSpPr>
          <p:cNvPr id="133" name="组合 132"/>
          <p:cNvGrpSpPr/>
          <p:nvPr/>
        </p:nvGrpSpPr>
        <p:grpSpPr>
          <a:xfrm>
            <a:off x="5708155" y="392858"/>
            <a:ext cx="775690" cy="104044"/>
            <a:chOff x="5717840" y="404929"/>
            <a:chExt cx="775690" cy="104044"/>
          </a:xfrm>
        </p:grpSpPr>
        <p:sp>
          <p:nvSpPr>
            <p:cNvPr id="134" name="椭圆 133"/>
            <p:cNvSpPr>
              <a:spLocks noChangeAspect="1"/>
            </p:cNvSpPr>
            <p:nvPr/>
          </p:nvSpPr>
          <p:spPr>
            <a:xfrm>
              <a:off x="5717840" y="404930"/>
              <a:ext cx="104060" cy="104043"/>
            </a:xfrm>
            <a:prstGeom prst="ellipse">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5" name="椭圆 134"/>
            <p:cNvSpPr>
              <a:spLocks noChangeAspect="1"/>
            </p:cNvSpPr>
            <p:nvPr/>
          </p:nvSpPr>
          <p:spPr>
            <a:xfrm>
              <a:off x="5852166" y="404930"/>
              <a:ext cx="104060" cy="104043"/>
            </a:xfrm>
            <a:prstGeom prst="ellipse">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6" name="椭圆 135"/>
            <p:cNvSpPr>
              <a:spLocks noChangeAspect="1"/>
            </p:cNvSpPr>
            <p:nvPr/>
          </p:nvSpPr>
          <p:spPr>
            <a:xfrm>
              <a:off x="5986492" y="404930"/>
              <a:ext cx="104060" cy="104043"/>
            </a:xfrm>
            <a:prstGeom prst="ellips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7" name="椭圆 136"/>
            <p:cNvSpPr>
              <a:spLocks noChangeAspect="1"/>
            </p:cNvSpPr>
            <p:nvPr/>
          </p:nvSpPr>
          <p:spPr>
            <a:xfrm>
              <a:off x="6120818" y="404930"/>
              <a:ext cx="104060" cy="104043"/>
            </a:xfrm>
            <a:prstGeom prst="ellips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8" name="椭圆 137"/>
            <p:cNvSpPr>
              <a:spLocks noChangeAspect="1"/>
            </p:cNvSpPr>
            <p:nvPr/>
          </p:nvSpPr>
          <p:spPr>
            <a:xfrm>
              <a:off x="6255144" y="404929"/>
              <a:ext cx="104060" cy="104043"/>
            </a:xfrm>
            <a:prstGeom prst="ellips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9" name="椭圆 138"/>
            <p:cNvSpPr>
              <a:spLocks noChangeAspect="1"/>
            </p:cNvSpPr>
            <p:nvPr/>
          </p:nvSpPr>
          <p:spPr>
            <a:xfrm>
              <a:off x="6389470" y="404929"/>
              <a:ext cx="104060" cy="104043"/>
            </a:xfrm>
            <a:prstGeom prst="ellipse">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74" name="矩形 73"/>
          <p:cNvSpPr>
            <a:spLocks noChangeAspect="1"/>
          </p:cNvSpPr>
          <p:nvPr/>
        </p:nvSpPr>
        <p:spPr>
          <a:xfrm>
            <a:off x="6266705" y="2025631"/>
            <a:ext cx="2384174" cy="1572334"/>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03</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84" name="矩形 83"/>
          <p:cNvSpPr>
            <a:spLocks noChangeAspect="1"/>
          </p:cNvSpPr>
          <p:nvPr/>
        </p:nvSpPr>
        <p:spPr>
          <a:xfrm>
            <a:off x="878802" y="2025631"/>
            <a:ext cx="2384174" cy="1572334"/>
          </a:xfrm>
          <a:prstGeom prst="rect">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01</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97" name="矩形 96"/>
          <p:cNvSpPr>
            <a:spLocks noChangeAspect="1"/>
          </p:cNvSpPr>
          <p:nvPr/>
        </p:nvSpPr>
        <p:spPr>
          <a:xfrm>
            <a:off x="3572754" y="2025631"/>
            <a:ext cx="2384174" cy="1572334"/>
          </a:xfrm>
          <a:prstGeom prst="rect">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02</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111" name="矩形 110"/>
          <p:cNvSpPr>
            <a:spLocks noChangeAspect="1"/>
          </p:cNvSpPr>
          <p:nvPr/>
        </p:nvSpPr>
        <p:spPr>
          <a:xfrm>
            <a:off x="8960654" y="2025631"/>
            <a:ext cx="2384174" cy="157233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04</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val="50137175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barn(outVertical)">
                                      <p:cBhvr>
                                        <p:cTn id="7" dur="500"/>
                                        <p:tgtEl>
                                          <p:spTgt spid="133"/>
                                        </p:tgtEl>
                                      </p:cBhvr>
                                    </p:animEffect>
                                  </p:childTnLst>
                                </p:cTn>
                              </p:par>
                            </p:childTnLst>
                          </p:cTn>
                        </p:par>
                        <p:par>
                          <p:cTn id="8" fill="hold">
                            <p:stCondLst>
                              <p:cond delay="500"/>
                            </p:stCondLst>
                            <p:childTnLst>
                              <p:par>
                                <p:cTn id="9" presetID="45" presetClass="entr" presetSubtype="0" fill="hold" grpId="0" nodeType="afterEffect">
                                  <p:stCondLst>
                                    <p:cond delay="0"/>
                                  </p:stCondLst>
                                  <p:iterate type="lt">
                                    <p:tmPct val="20000"/>
                                  </p:iterate>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anim calcmode="lin" valueType="num">
                                      <p:cBhvr>
                                        <p:cTn id="12" dur="500" fill="hold"/>
                                        <p:tgtEl>
                                          <p:spTgt spid="71"/>
                                        </p:tgtEl>
                                        <p:attrNameLst>
                                          <p:attrName>ppt_w</p:attrName>
                                        </p:attrNameLst>
                                      </p:cBhvr>
                                      <p:tavLst>
                                        <p:tav tm="0" fmla="#ppt_w*sin(2.5*pi*$)">
                                          <p:val>
                                            <p:fltVal val="0"/>
                                          </p:val>
                                        </p:tav>
                                        <p:tav tm="100000">
                                          <p:val>
                                            <p:fltVal val="1"/>
                                          </p:val>
                                        </p:tav>
                                      </p:tavLst>
                                    </p:anim>
                                    <p:anim calcmode="lin" valueType="num">
                                      <p:cBhvr>
                                        <p:cTn id="13" dur="500" fill="hold"/>
                                        <p:tgtEl>
                                          <p:spTgt spid="71"/>
                                        </p:tgtEl>
                                        <p:attrNameLst>
                                          <p:attrName>ppt_h</p:attrName>
                                        </p:attrNameLst>
                                      </p:cBhvr>
                                      <p:tavLst>
                                        <p:tav tm="0">
                                          <p:val>
                                            <p:strVal val="#ppt_h"/>
                                          </p:val>
                                        </p:tav>
                                        <p:tav tm="100000">
                                          <p:val>
                                            <p:strVal val="#ppt_h"/>
                                          </p:val>
                                        </p:tav>
                                      </p:tavLst>
                                    </p:anim>
                                  </p:childTnLst>
                                </p:cTn>
                              </p:par>
                            </p:childTnLst>
                          </p:cTn>
                        </p:par>
                        <p:par>
                          <p:cTn id="14" fill="hold">
                            <p:stCondLst>
                              <p:cond delay="17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1000"/>
                                        <p:tgtEl>
                                          <p:spTgt spid="84"/>
                                        </p:tgtEl>
                                      </p:cBhvr>
                                    </p:animEffect>
                                  </p:childTnLst>
                                </p:cTn>
                              </p:par>
                              <p:par>
                                <p:cTn id="18" presetID="64" presetClass="path" presetSubtype="0" decel="100000" fill="hold" grpId="1" nodeType="withEffect">
                                  <p:stCondLst>
                                    <p:cond delay="0"/>
                                  </p:stCondLst>
                                  <p:childTnLst>
                                    <p:animMotion origin="layout" path="M 4.375E-6 -2.96296E-6 L 4.375E-6 -0.18472 " pathEditMode="relative" rAng="0" ptsTypes="AA">
                                      <p:cBhvr>
                                        <p:cTn id="19" dur="1250" spd="-100000" fill="hold"/>
                                        <p:tgtEl>
                                          <p:spTgt spid="84"/>
                                        </p:tgtEl>
                                        <p:attrNameLst>
                                          <p:attrName>ppt_x</p:attrName>
                                          <p:attrName>ppt_y</p:attrName>
                                        </p:attrNameLst>
                                      </p:cBhvr>
                                      <p:rCtr x="0" y="-9236"/>
                                    </p:animMotion>
                                  </p:childTnLst>
                                </p:cTn>
                              </p:par>
                              <p:par>
                                <p:cTn id="20" presetID="10" presetClass="entr" presetSubtype="0" fill="hold" grpId="0" nodeType="withEffect">
                                  <p:stCondLst>
                                    <p:cond delay="0"/>
                                  </p:stCondLst>
                                  <p:childTnLst>
                                    <p:set>
                                      <p:cBhvr>
                                        <p:cTn id="21" dur="1" fill="hold">
                                          <p:stCondLst>
                                            <p:cond delay="0"/>
                                          </p:stCondLst>
                                        </p:cTn>
                                        <p:tgtEl>
                                          <p:spTgt spid="122"/>
                                        </p:tgtEl>
                                        <p:attrNameLst>
                                          <p:attrName>style.visibility</p:attrName>
                                        </p:attrNameLst>
                                      </p:cBhvr>
                                      <p:to>
                                        <p:strVal val="visible"/>
                                      </p:to>
                                    </p:set>
                                    <p:animEffect transition="in" filter="fade">
                                      <p:cBhvr>
                                        <p:cTn id="22" dur="1000"/>
                                        <p:tgtEl>
                                          <p:spTgt spid="122"/>
                                        </p:tgtEl>
                                      </p:cBhvr>
                                    </p:animEffect>
                                  </p:childTnLst>
                                </p:cTn>
                              </p:par>
                              <p:par>
                                <p:cTn id="23" presetID="64" presetClass="path" presetSubtype="0" decel="100000" fill="hold" grpId="1" nodeType="withEffect">
                                  <p:stCondLst>
                                    <p:cond delay="0"/>
                                  </p:stCondLst>
                                  <p:childTnLst>
                                    <p:animMotion origin="layout" path="M 4.375E-6 1.11111E-6 L 4.375E-6 -0.34468 " pathEditMode="relative" rAng="0" ptsTypes="AA">
                                      <p:cBhvr>
                                        <p:cTn id="24" dur="1500" spd="-100000" fill="hold"/>
                                        <p:tgtEl>
                                          <p:spTgt spid="122"/>
                                        </p:tgtEl>
                                        <p:attrNameLst>
                                          <p:attrName>ppt_x</p:attrName>
                                          <p:attrName>ppt_y</p:attrName>
                                        </p:attrNameLst>
                                      </p:cBhvr>
                                      <p:rCtr x="0" y="-17245"/>
                                    </p:animMotion>
                                  </p:childTnLst>
                                </p:cTn>
                              </p:par>
                              <p:par>
                                <p:cTn id="25" presetID="10" presetClass="entr" presetSubtype="0" fill="hold" grpId="0"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fade">
                                      <p:cBhvr>
                                        <p:cTn id="27" dur="1000"/>
                                        <p:tgtEl>
                                          <p:spTgt spid="123"/>
                                        </p:tgtEl>
                                      </p:cBhvr>
                                    </p:animEffect>
                                  </p:childTnLst>
                                </p:cTn>
                              </p:par>
                              <p:par>
                                <p:cTn id="28" presetID="64" presetClass="path" presetSubtype="0" decel="100000" fill="hold" grpId="1" nodeType="withEffect">
                                  <p:stCondLst>
                                    <p:cond delay="0"/>
                                  </p:stCondLst>
                                  <p:childTnLst>
                                    <p:animMotion origin="layout" path="M 4.375E-6 1.11111E-6 L 4.375E-6 -0.50417 " pathEditMode="relative" rAng="0" ptsTypes="AA">
                                      <p:cBhvr>
                                        <p:cTn id="29" dur="1750" spd="-100000" fill="hold"/>
                                        <p:tgtEl>
                                          <p:spTgt spid="123"/>
                                        </p:tgtEl>
                                        <p:attrNameLst>
                                          <p:attrName>ppt_x</p:attrName>
                                          <p:attrName>ppt_y</p:attrName>
                                        </p:attrNameLst>
                                      </p:cBhvr>
                                      <p:rCtr x="0" y="-25208"/>
                                    </p:animMotion>
                                  </p:childTnLst>
                                </p:cTn>
                              </p:par>
                            </p:childTnLst>
                          </p:cTn>
                        </p:par>
                        <p:par>
                          <p:cTn id="30" fill="hold">
                            <p:stCondLst>
                              <p:cond delay="3450"/>
                            </p:stCondLst>
                            <p:childTnLst>
                              <p:par>
                                <p:cTn id="31" presetID="10" presetClass="entr" presetSubtype="0" fill="hold" grpId="0"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fade">
                                      <p:cBhvr>
                                        <p:cTn id="33" dur="1000"/>
                                        <p:tgtEl>
                                          <p:spTgt spid="97"/>
                                        </p:tgtEl>
                                      </p:cBhvr>
                                    </p:animEffect>
                                  </p:childTnLst>
                                </p:cTn>
                              </p:par>
                              <p:par>
                                <p:cTn id="34" presetID="64" presetClass="path" presetSubtype="0" decel="100000" fill="hold" grpId="1" nodeType="withEffect">
                                  <p:stCondLst>
                                    <p:cond delay="0"/>
                                  </p:stCondLst>
                                  <p:childTnLst>
                                    <p:animMotion origin="layout" path="M 4.375E-6 -2.96296E-6 L 4.375E-6 -0.18472 " pathEditMode="relative" rAng="0" ptsTypes="AA">
                                      <p:cBhvr>
                                        <p:cTn id="35" dur="1250" spd="-100000" fill="hold"/>
                                        <p:tgtEl>
                                          <p:spTgt spid="97"/>
                                        </p:tgtEl>
                                        <p:attrNameLst>
                                          <p:attrName>ppt_x</p:attrName>
                                          <p:attrName>ppt_y</p:attrName>
                                        </p:attrNameLst>
                                      </p:cBhvr>
                                      <p:rCtr x="0" y="-9236"/>
                                    </p:animMotion>
                                  </p:childTnLst>
                                </p:cTn>
                              </p:par>
                              <p:par>
                                <p:cTn id="36" presetID="10" presetClass="entr" presetSubtype="0" fill="hold" grpId="0"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fade">
                                      <p:cBhvr>
                                        <p:cTn id="38" dur="1000"/>
                                        <p:tgtEl>
                                          <p:spTgt spid="125"/>
                                        </p:tgtEl>
                                      </p:cBhvr>
                                    </p:animEffect>
                                  </p:childTnLst>
                                </p:cTn>
                              </p:par>
                              <p:par>
                                <p:cTn id="39" presetID="64" presetClass="path" presetSubtype="0" decel="100000" fill="hold" grpId="1" nodeType="withEffect">
                                  <p:stCondLst>
                                    <p:cond delay="0"/>
                                  </p:stCondLst>
                                  <p:childTnLst>
                                    <p:animMotion origin="layout" path="M 4.375E-6 1.11111E-6 L 4.375E-6 -0.34468 " pathEditMode="relative" rAng="0" ptsTypes="AA">
                                      <p:cBhvr>
                                        <p:cTn id="40" dur="1500" spd="-100000" fill="hold"/>
                                        <p:tgtEl>
                                          <p:spTgt spid="125"/>
                                        </p:tgtEl>
                                        <p:attrNameLst>
                                          <p:attrName>ppt_x</p:attrName>
                                          <p:attrName>ppt_y</p:attrName>
                                        </p:attrNameLst>
                                      </p:cBhvr>
                                      <p:rCtr x="0" y="-17245"/>
                                    </p:animMotion>
                                  </p:childTnLst>
                                </p:cTn>
                              </p:par>
                              <p:par>
                                <p:cTn id="41" presetID="10"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animEffect transition="in" filter="fade">
                                      <p:cBhvr>
                                        <p:cTn id="43" dur="1000"/>
                                        <p:tgtEl>
                                          <p:spTgt spid="126"/>
                                        </p:tgtEl>
                                      </p:cBhvr>
                                    </p:animEffect>
                                  </p:childTnLst>
                                </p:cTn>
                              </p:par>
                              <p:par>
                                <p:cTn id="44" presetID="64" presetClass="path" presetSubtype="0" decel="100000" fill="hold" grpId="1" nodeType="withEffect">
                                  <p:stCondLst>
                                    <p:cond delay="0"/>
                                  </p:stCondLst>
                                  <p:childTnLst>
                                    <p:animMotion origin="layout" path="M 4.375E-6 1.11111E-6 L 4.375E-6 -0.50417 " pathEditMode="relative" rAng="0" ptsTypes="AA">
                                      <p:cBhvr>
                                        <p:cTn id="45" dur="1750" spd="-100000" fill="hold"/>
                                        <p:tgtEl>
                                          <p:spTgt spid="126"/>
                                        </p:tgtEl>
                                        <p:attrNameLst>
                                          <p:attrName>ppt_x</p:attrName>
                                          <p:attrName>ppt_y</p:attrName>
                                        </p:attrNameLst>
                                      </p:cBhvr>
                                      <p:rCtr x="0" y="-25208"/>
                                    </p:animMotion>
                                  </p:childTnLst>
                                </p:cTn>
                              </p:par>
                            </p:childTnLst>
                          </p:cTn>
                        </p:par>
                        <p:par>
                          <p:cTn id="46" fill="hold">
                            <p:stCondLst>
                              <p:cond delay="5200"/>
                            </p:stCondLst>
                            <p:childTnLst>
                              <p:par>
                                <p:cTn id="47" presetID="10" presetClass="entr" presetSubtype="0"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fade">
                                      <p:cBhvr>
                                        <p:cTn id="49" dur="1000"/>
                                        <p:tgtEl>
                                          <p:spTgt spid="74"/>
                                        </p:tgtEl>
                                      </p:cBhvr>
                                    </p:animEffect>
                                  </p:childTnLst>
                                </p:cTn>
                              </p:par>
                              <p:par>
                                <p:cTn id="50" presetID="64" presetClass="path" presetSubtype="0" decel="100000" fill="hold" grpId="1" nodeType="withEffect">
                                  <p:stCondLst>
                                    <p:cond delay="0"/>
                                  </p:stCondLst>
                                  <p:childTnLst>
                                    <p:animMotion origin="layout" path="M 4.375E-6 -2.96296E-6 L 4.375E-6 -0.18472 " pathEditMode="relative" rAng="0" ptsTypes="AA">
                                      <p:cBhvr>
                                        <p:cTn id="51" dur="1250" spd="-100000" fill="hold"/>
                                        <p:tgtEl>
                                          <p:spTgt spid="74"/>
                                        </p:tgtEl>
                                        <p:attrNameLst>
                                          <p:attrName>ppt_x</p:attrName>
                                          <p:attrName>ppt_y</p:attrName>
                                        </p:attrNameLst>
                                      </p:cBhvr>
                                      <p:rCtr x="0" y="-9236"/>
                                    </p:animMotion>
                                  </p:childTnLst>
                                </p:cTn>
                              </p:par>
                              <p:par>
                                <p:cTn id="52" presetID="10" presetClass="entr" presetSubtype="0" fill="hold" grpId="0" nodeType="with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fade">
                                      <p:cBhvr>
                                        <p:cTn id="54" dur="1000"/>
                                        <p:tgtEl>
                                          <p:spTgt spid="128"/>
                                        </p:tgtEl>
                                      </p:cBhvr>
                                    </p:animEffect>
                                  </p:childTnLst>
                                </p:cTn>
                              </p:par>
                              <p:par>
                                <p:cTn id="55" presetID="64" presetClass="path" presetSubtype="0" decel="100000" fill="hold" grpId="1" nodeType="withEffect">
                                  <p:stCondLst>
                                    <p:cond delay="0"/>
                                  </p:stCondLst>
                                  <p:childTnLst>
                                    <p:animMotion origin="layout" path="M 4.375E-6 1.11111E-6 L 4.375E-6 -0.34468 " pathEditMode="relative" rAng="0" ptsTypes="AA">
                                      <p:cBhvr>
                                        <p:cTn id="56" dur="1500" spd="-100000" fill="hold"/>
                                        <p:tgtEl>
                                          <p:spTgt spid="128"/>
                                        </p:tgtEl>
                                        <p:attrNameLst>
                                          <p:attrName>ppt_x</p:attrName>
                                          <p:attrName>ppt_y</p:attrName>
                                        </p:attrNameLst>
                                      </p:cBhvr>
                                      <p:rCtr x="0" y="-17245"/>
                                    </p:animMotion>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1000"/>
                                        <p:tgtEl>
                                          <p:spTgt spid="129"/>
                                        </p:tgtEl>
                                      </p:cBhvr>
                                    </p:animEffect>
                                  </p:childTnLst>
                                </p:cTn>
                              </p:par>
                              <p:par>
                                <p:cTn id="60" presetID="64" presetClass="path" presetSubtype="0" decel="100000" fill="hold" grpId="1" nodeType="withEffect">
                                  <p:stCondLst>
                                    <p:cond delay="0"/>
                                  </p:stCondLst>
                                  <p:childTnLst>
                                    <p:animMotion origin="layout" path="M 4.375E-6 1.11111E-6 L 4.375E-6 -0.50417 " pathEditMode="relative" rAng="0" ptsTypes="AA">
                                      <p:cBhvr>
                                        <p:cTn id="61" dur="1750" spd="-100000" fill="hold"/>
                                        <p:tgtEl>
                                          <p:spTgt spid="129"/>
                                        </p:tgtEl>
                                        <p:attrNameLst>
                                          <p:attrName>ppt_x</p:attrName>
                                          <p:attrName>ppt_y</p:attrName>
                                        </p:attrNameLst>
                                      </p:cBhvr>
                                      <p:rCtr x="0" y="-25208"/>
                                    </p:animMotion>
                                  </p:childTnLst>
                                </p:cTn>
                              </p:par>
                            </p:childTnLst>
                          </p:cTn>
                        </p:par>
                        <p:par>
                          <p:cTn id="62" fill="hold">
                            <p:stCondLst>
                              <p:cond delay="6950"/>
                            </p:stCondLst>
                            <p:childTnLst>
                              <p:par>
                                <p:cTn id="63" presetID="10" presetClass="entr" presetSubtype="0" fill="hold" grpId="0" nodeType="afterEffect">
                                  <p:stCondLst>
                                    <p:cond delay="0"/>
                                  </p:stCondLst>
                                  <p:childTnLst>
                                    <p:set>
                                      <p:cBhvr>
                                        <p:cTn id="64" dur="1" fill="hold">
                                          <p:stCondLst>
                                            <p:cond delay="0"/>
                                          </p:stCondLst>
                                        </p:cTn>
                                        <p:tgtEl>
                                          <p:spTgt spid="111"/>
                                        </p:tgtEl>
                                        <p:attrNameLst>
                                          <p:attrName>style.visibility</p:attrName>
                                        </p:attrNameLst>
                                      </p:cBhvr>
                                      <p:to>
                                        <p:strVal val="visible"/>
                                      </p:to>
                                    </p:set>
                                    <p:animEffect transition="in" filter="fade">
                                      <p:cBhvr>
                                        <p:cTn id="65" dur="1000"/>
                                        <p:tgtEl>
                                          <p:spTgt spid="111"/>
                                        </p:tgtEl>
                                      </p:cBhvr>
                                    </p:animEffect>
                                  </p:childTnLst>
                                </p:cTn>
                              </p:par>
                              <p:par>
                                <p:cTn id="66" presetID="64" presetClass="path" presetSubtype="0" decel="100000" fill="hold" grpId="1" nodeType="withEffect">
                                  <p:stCondLst>
                                    <p:cond delay="0"/>
                                  </p:stCondLst>
                                  <p:childTnLst>
                                    <p:animMotion origin="layout" path="M 4.375E-6 -2.96296E-6 L 4.375E-6 -0.18472 " pathEditMode="relative" rAng="0" ptsTypes="AA">
                                      <p:cBhvr>
                                        <p:cTn id="67" dur="1250" spd="-100000" fill="hold"/>
                                        <p:tgtEl>
                                          <p:spTgt spid="111"/>
                                        </p:tgtEl>
                                        <p:attrNameLst>
                                          <p:attrName>ppt_x</p:attrName>
                                          <p:attrName>ppt_y</p:attrName>
                                        </p:attrNameLst>
                                      </p:cBhvr>
                                      <p:rCtr x="0" y="-9236"/>
                                    </p:animMotion>
                                  </p:childTnLst>
                                </p:cTn>
                              </p:par>
                              <p:par>
                                <p:cTn id="68" presetID="10" presetClass="entr" presetSubtype="0" fill="hold" grpId="0" nodeType="withEffect">
                                  <p:stCondLst>
                                    <p:cond delay="0"/>
                                  </p:stCondLst>
                                  <p:childTnLst>
                                    <p:set>
                                      <p:cBhvr>
                                        <p:cTn id="69" dur="1" fill="hold">
                                          <p:stCondLst>
                                            <p:cond delay="0"/>
                                          </p:stCondLst>
                                        </p:cTn>
                                        <p:tgtEl>
                                          <p:spTgt spid="131"/>
                                        </p:tgtEl>
                                        <p:attrNameLst>
                                          <p:attrName>style.visibility</p:attrName>
                                        </p:attrNameLst>
                                      </p:cBhvr>
                                      <p:to>
                                        <p:strVal val="visible"/>
                                      </p:to>
                                    </p:set>
                                    <p:animEffect transition="in" filter="fade">
                                      <p:cBhvr>
                                        <p:cTn id="70" dur="1000"/>
                                        <p:tgtEl>
                                          <p:spTgt spid="131"/>
                                        </p:tgtEl>
                                      </p:cBhvr>
                                    </p:animEffect>
                                  </p:childTnLst>
                                </p:cTn>
                              </p:par>
                              <p:par>
                                <p:cTn id="71" presetID="64" presetClass="path" presetSubtype="0" decel="100000" fill="hold" grpId="1" nodeType="withEffect">
                                  <p:stCondLst>
                                    <p:cond delay="0"/>
                                  </p:stCondLst>
                                  <p:childTnLst>
                                    <p:animMotion origin="layout" path="M 4.375E-6 1.11111E-6 L 4.375E-6 -0.34468 " pathEditMode="relative" rAng="0" ptsTypes="AA">
                                      <p:cBhvr>
                                        <p:cTn id="72" dur="1500" spd="-100000" fill="hold"/>
                                        <p:tgtEl>
                                          <p:spTgt spid="131"/>
                                        </p:tgtEl>
                                        <p:attrNameLst>
                                          <p:attrName>ppt_x</p:attrName>
                                          <p:attrName>ppt_y</p:attrName>
                                        </p:attrNameLst>
                                      </p:cBhvr>
                                      <p:rCtr x="0" y="-17245"/>
                                    </p:animMotion>
                                  </p:childTnLst>
                                </p:cTn>
                              </p:par>
                              <p:par>
                                <p:cTn id="73" presetID="10" presetClass="entr" presetSubtype="0" fill="hold" grpId="0" nodeType="with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fade">
                                      <p:cBhvr>
                                        <p:cTn id="75" dur="1000"/>
                                        <p:tgtEl>
                                          <p:spTgt spid="132"/>
                                        </p:tgtEl>
                                      </p:cBhvr>
                                    </p:animEffect>
                                  </p:childTnLst>
                                </p:cTn>
                              </p:par>
                              <p:par>
                                <p:cTn id="76" presetID="64" presetClass="path" presetSubtype="0" decel="100000" fill="hold" grpId="1" nodeType="withEffect">
                                  <p:stCondLst>
                                    <p:cond delay="0"/>
                                  </p:stCondLst>
                                  <p:childTnLst>
                                    <p:animMotion origin="layout" path="M 4.375E-6 1.11111E-6 L 4.375E-6 -0.50417 " pathEditMode="relative" rAng="0" ptsTypes="AA">
                                      <p:cBhvr>
                                        <p:cTn id="77" dur="1750" spd="-100000" fill="hold"/>
                                        <p:tgtEl>
                                          <p:spTgt spid="132"/>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22" grpId="0" animBg="1"/>
      <p:bldP spid="122" grpId="1" animBg="1"/>
      <p:bldP spid="123" grpId="0"/>
      <p:bldP spid="123" grpId="1"/>
      <p:bldP spid="125" grpId="0" animBg="1"/>
      <p:bldP spid="125" grpId="1" animBg="1"/>
      <p:bldP spid="126" grpId="0"/>
      <p:bldP spid="126" grpId="1"/>
      <p:bldP spid="128" grpId="0" animBg="1"/>
      <p:bldP spid="128" grpId="1" animBg="1"/>
      <p:bldP spid="129" grpId="0"/>
      <p:bldP spid="129" grpId="1"/>
      <p:bldP spid="131" grpId="0" animBg="1"/>
      <p:bldP spid="131" grpId="1" animBg="1"/>
      <p:bldP spid="132" grpId="0"/>
      <p:bldP spid="132" grpId="1"/>
      <p:bldP spid="74" grpId="0" animBg="1"/>
      <p:bldP spid="74" grpId="1" animBg="1"/>
      <p:bldP spid="84" grpId="0" animBg="1"/>
      <p:bldP spid="84" grpId="1" animBg="1"/>
      <p:bldP spid="97" grpId="0" animBg="1"/>
      <p:bldP spid="97" grpId="1" animBg="1"/>
      <p:bldP spid="111" grpId="0" animBg="1"/>
      <p:bldP spid="1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101"/>
          <p:cNvSpPr>
            <a:spLocks noChangeAspect="1"/>
          </p:cNvSpPr>
          <p:nvPr/>
        </p:nvSpPr>
        <p:spPr>
          <a:xfrm>
            <a:off x="1053828" y="1929700"/>
            <a:ext cx="1213845" cy="1245958"/>
          </a:xfrm>
          <a:prstGeom prst="rect">
            <a:avLst/>
          </a:prstGeom>
          <a:solidFill>
            <a:srgbClr val="F9930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schemeClr val="bg1"/>
                </a:solidFill>
                <a:cs typeface="+mn-ea"/>
                <a:sym typeface="+mn-lt"/>
              </a:rPr>
              <a:t>改善</a:t>
            </a:r>
            <a:endParaRPr lang="en-US" altLang="zh-CN" sz="2000" kern="0" spc="300">
              <a:solidFill>
                <a:schemeClr val="bg1"/>
              </a:solidFill>
              <a:cs typeface="+mn-ea"/>
              <a:sym typeface="+mn-lt"/>
            </a:endParaRPr>
          </a:p>
          <a:p>
            <a:pPr lvl="0" algn="ctr">
              <a:defRPr/>
            </a:pPr>
            <a:r>
              <a:rPr lang="zh-CN" altLang="en-US" sz="2000" kern="0" spc="300">
                <a:solidFill>
                  <a:schemeClr val="bg1"/>
                </a:solidFill>
                <a:cs typeface="+mn-ea"/>
                <a:sym typeface="+mn-lt"/>
              </a:rPr>
              <a:t>方法</a:t>
            </a:r>
            <a:endParaRPr lang="en-US" altLang="zh-CN" sz="2000" kern="0" spc="300">
              <a:solidFill>
                <a:schemeClr val="bg1"/>
              </a:solidFill>
              <a:cs typeface="+mn-ea"/>
              <a:sym typeface="+mn-lt"/>
            </a:endParaRPr>
          </a:p>
        </p:txBody>
      </p:sp>
      <p:sp>
        <p:nvSpPr>
          <p:cNvPr id="115" name="矩形 114"/>
          <p:cNvSpPr>
            <a:spLocks noChangeAspect="1"/>
          </p:cNvSpPr>
          <p:nvPr/>
        </p:nvSpPr>
        <p:spPr>
          <a:xfrm>
            <a:off x="1053828" y="3395334"/>
            <a:ext cx="1213845" cy="1245958"/>
          </a:xfrm>
          <a:prstGeom prst="rect">
            <a:avLst/>
          </a:prstGeom>
          <a:solidFill>
            <a:srgbClr val="E14956"/>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23" name="矩形 122"/>
          <p:cNvSpPr>
            <a:spLocks noChangeAspect="1"/>
          </p:cNvSpPr>
          <p:nvPr/>
        </p:nvSpPr>
        <p:spPr>
          <a:xfrm>
            <a:off x="1053828" y="4860968"/>
            <a:ext cx="1213845" cy="1245958"/>
          </a:xfrm>
          <a:prstGeom prst="rect">
            <a:avLst/>
          </a:prstGeom>
          <a:solidFill>
            <a:srgbClr val="A6315B"/>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44" name="矩形 143"/>
          <p:cNvSpPr>
            <a:spLocks noChangeAspect="1"/>
          </p:cNvSpPr>
          <p:nvPr/>
        </p:nvSpPr>
        <p:spPr>
          <a:xfrm>
            <a:off x="6354418" y="1929700"/>
            <a:ext cx="1213845" cy="124595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57" name="矩形 156"/>
          <p:cNvSpPr>
            <a:spLocks noChangeAspect="1"/>
          </p:cNvSpPr>
          <p:nvPr/>
        </p:nvSpPr>
        <p:spPr>
          <a:xfrm>
            <a:off x="6354418" y="3395334"/>
            <a:ext cx="1213845" cy="124595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65" name="矩形 164"/>
          <p:cNvSpPr>
            <a:spLocks noChangeAspect="1"/>
          </p:cNvSpPr>
          <p:nvPr/>
        </p:nvSpPr>
        <p:spPr>
          <a:xfrm>
            <a:off x="6354418" y="4860968"/>
            <a:ext cx="1213845" cy="124595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74" name="矩形 173"/>
          <p:cNvSpPr/>
          <p:nvPr/>
        </p:nvSpPr>
        <p:spPr>
          <a:xfrm>
            <a:off x="246402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5" name="矩形 174"/>
          <p:cNvSpPr/>
          <p:nvPr/>
        </p:nvSpPr>
        <p:spPr>
          <a:xfrm>
            <a:off x="246402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6" name="矩形 175"/>
          <p:cNvSpPr/>
          <p:nvPr/>
        </p:nvSpPr>
        <p:spPr>
          <a:xfrm>
            <a:off x="246402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7" name="矩形 176"/>
          <p:cNvSpPr/>
          <p:nvPr/>
        </p:nvSpPr>
        <p:spPr>
          <a:xfrm>
            <a:off x="780505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8" name="矩形 177"/>
          <p:cNvSpPr/>
          <p:nvPr/>
        </p:nvSpPr>
        <p:spPr>
          <a:xfrm>
            <a:off x="780505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9" name="矩形 178"/>
          <p:cNvSpPr/>
          <p:nvPr/>
        </p:nvSpPr>
        <p:spPr>
          <a:xfrm>
            <a:off x="780505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六种改善方法</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4748665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fade">
                                      <p:cBhvr>
                                        <p:cTn id="21" dur="1000"/>
                                        <p:tgtEl>
                                          <p:spTgt spid="102"/>
                                        </p:tgtEl>
                                      </p:cBhvr>
                                    </p:animEffect>
                                  </p:childTnLst>
                                </p:cTn>
                              </p:par>
                              <p:par>
                                <p:cTn id="22" presetID="64" presetClass="path" presetSubtype="0" decel="100000" fill="hold" grpId="1" nodeType="withEffect">
                                  <p:stCondLst>
                                    <p:cond delay="0"/>
                                  </p:stCondLst>
                                  <p:childTnLst>
                                    <p:animMotion origin="layout" path="M 4.375E-6 -2.96296E-6 L 4.375E-6 -0.18472 " pathEditMode="relative" rAng="0" ptsTypes="AA">
                                      <p:cBhvr>
                                        <p:cTn id="23" dur="1250" spd="-100000" fill="hold"/>
                                        <p:tgtEl>
                                          <p:spTgt spid="102"/>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fade">
                                      <p:cBhvr>
                                        <p:cTn id="26" dur="1000"/>
                                        <p:tgtEl>
                                          <p:spTgt spid="115"/>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15"/>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fade">
                                      <p:cBhvr>
                                        <p:cTn id="31" dur="1000"/>
                                        <p:tgtEl>
                                          <p:spTgt spid="123"/>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123"/>
                                        </p:tgtEl>
                                        <p:attrNameLst>
                                          <p:attrName>ppt_x</p:attrName>
                                          <p:attrName>ppt_y</p:attrName>
                                        </p:attrNameLst>
                                      </p:cBhvr>
                                      <p:rCtr x="0" y="-25208"/>
                                    </p:animMotion>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4"/>
                                        </p:tgtEl>
                                        <p:attrNameLst>
                                          <p:attrName>style.visibility</p:attrName>
                                        </p:attrNameLst>
                                      </p:cBhvr>
                                      <p:to>
                                        <p:strVal val="visible"/>
                                      </p:to>
                                    </p:set>
                                    <p:animEffect transition="in" filter="fade">
                                      <p:cBhvr>
                                        <p:cTn id="37" dur="1000"/>
                                        <p:tgtEl>
                                          <p:spTgt spid="174"/>
                                        </p:tgtEl>
                                      </p:cBhvr>
                                    </p:animEffect>
                                  </p:childTnLst>
                                </p:cTn>
                              </p:par>
                              <p:par>
                                <p:cTn id="38" presetID="64" presetClass="path" presetSubtype="0" decel="100000" fill="hold" grpId="1" nodeType="withEffect">
                                  <p:stCondLst>
                                    <p:cond delay="0"/>
                                  </p:stCondLst>
                                  <p:childTnLst>
                                    <p:animMotion origin="layout" path="M 4.375E-6 -2.96296E-6 L 4.375E-6 -0.18472 " pathEditMode="relative" rAng="0" ptsTypes="AA">
                                      <p:cBhvr>
                                        <p:cTn id="39" dur="1250" spd="-100000" fill="hold"/>
                                        <p:tgtEl>
                                          <p:spTgt spid="174"/>
                                        </p:tgtEl>
                                        <p:attrNameLst>
                                          <p:attrName>ppt_x</p:attrName>
                                          <p:attrName>ppt_y</p:attrName>
                                        </p:attrNameLst>
                                      </p:cBhvr>
                                      <p:rCtr x="0" y="-9236"/>
                                    </p:animMotion>
                                  </p:childTnLst>
                                </p:cTn>
                              </p:par>
                              <p:par>
                                <p:cTn id="40" presetID="10" presetClass="entr" presetSubtype="0" fill="hold" grpId="0" nodeType="withEffect">
                                  <p:stCondLst>
                                    <p:cond delay="0"/>
                                  </p:stCondLst>
                                  <p:childTnLst>
                                    <p:set>
                                      <p:cBhvr>
                                        <p:cTn id="41" dur="1" fill="hold">
                                          <p:stCondLst>
                                            <p:cond delay="0"/>
                                          </p:stCondLst>
                                        </p:cTn>
                                        <p:tgtEl>
                                          <p:spTgt spid="175"/>
                                        </p:tgtEl>
                                        <p:attrNameLst>
                                          <p:attrName>style.visibility</p:attrName>
                                        </p:attrNameLst>
                                      </p:cBhvr>
                                      <p:to>
                                        <p:strVal val="visible"/>
                                      </p:to>
                                    </p:set>
                                    <p:animEffect transition="in" filter="fade">
                                      <p:cBhvr>
                                        <p:cTn id="42" dur="1000"/>
                                        <p:tgtEl>
                                          <p:spTgt spid="175"/>
                                        </p:tgtEl>
                                      </p:cBhvr>
                                    </p:animEffect>
                                  </p:childTnLst>
                                </p:cTn>
                              </p:par>
                              <p:par>
                                <p:cTn id="43" presetID="64" presetClass="path" presetSubtype="0" decel="100000" fill="hold" grpId="1" nodeType="withEffect">
                                  <p:stCondLst>
                                    <p:cond delay="0"/>
                                  </p:stCondLst>
                                  <p:childTnLst>
                                    <p:animMotion origin="layout" path="M 4.375E-6 1.11111E-6 L 4.375E-6 -0.34468 " pathEditMode="relative" rAng="0" ptsTypes="AA">
                                      <p:cBhvr>
                                        <p:cTn id="44" dur="1500" spd="-100000" fill="hold"/>
                                        <p:tgtEl>
                                          <p:spTgt spid="175"/>
                                        </p:tgtEl>
                                        <p:attrNameLst>
                                          <p:attrName>ppt_x</p:attrName>
                                          <p:attrName>ppt_y</p:attrName>
                                        </p:attrNameLst>
                                      </p:cBhvr>
                                      <p:rCtr x="0" y="-17245"/>
                                    </p:animMotion>
                                  </p:childTnLst>
                                </p:cTn>
                              </p:par>
                              <p:par>
                                <p:cTn id="45" presetID="10" presetClass="entr" presetSubtype="0" fill="hold" grpId="0" nodeType="withEffect">
                                  <p:stCondLst>
                                    <p:cond delay="0"/>
                                  </p:stCondLst>
                                  <p:childTnLst>
                                    <p:set>
                                      <p:cBhvr>
                                        <p:cTn id="46" dur="1" fill="hold">
                                          <p:stCondLst>
                                            <p:cond delay="0"/>
                                          </p:stCondLst>
                                        </p:cTn>
                                        <p:tgtEl>
                                          <p:spTgt spid="176"/>
                                        </p:tgtEl>
                                        <p:attrNameLst>
                                          <p:attrName>style.visibility</p:attrName>
                                        </p:attrNameLst>
                                      </p:cBhvr>
                                      <p:to>
                                        <p:strVal val="visible"/>
                                      </p:to>
                                    </p:set>
                                    <p:animEffect transition="in" filter="fade">
                                      <p:cBhvr>
                                        <p:cTn id="47" dur="1000"/>
                                        <p:tgtEl>
                                          <p:spTgt spid="176"/>
                                        </p:tgtEl>
                                      </p:cBhvr>
                                    </p:animEffect>
                                  </p:childTnLst>
                                </p:cTn>
                              </p:par>
                              <p:par>
                                <p:cTn id="48" presetID="64" presetClass="path" presetSubtype="0" decel="100000" fill="hold" grpId="1" nodeType="withEffect">
                                  <p:stCondLst>
                                    <p:cond delay="0"/>
                                  </p:stCondLst>
                                  <p:childTnLst>
                                    <p:animMotion origin="layout" path="M 4.375E-6 1.11111E-6 L 4.375E-6 -0.50417 " pathEditMode="relative" rAng="0" ptsTypes="AA">
                                      <p:cBhvr>
                                        <p:cTn id="49" dur="1750" spd="-100000" fill="hold"/>
                                        <p:tgtEl>
                                          <p:spTgt spid="176"/>
                                        </p:tgtEl>
                                        <p:attrNameLst>
                                          <p:attrName>ppt_x</p:attrName>
                                          <p:attrName>ppt_y</p:attrName>
                                        </p:attrNameLst>
                                      </p:cBhvr>
                                      <p:rCtr x="0" y="-25208"/>
                                    </p:animMotion>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144"/>
                                        </p:tgtEl>
                                        <p:attrNameLst>
                                          <p:attrName>style.visibility</p:attrName>
                                        </p:attrNameLst>
                                      </p:cBhvr>
                                      <p:to>
                                        <p:strVal val="visible"/>
                                      </p:to>
                                    </p:set>
                                    <p:animEffect transition="in" filter="fade">
                                      <p:cBhvr>
                                        <p:cTn id="53" dur="1000"/>
                                        <p:tgtEl>
                                          <p:spTgt spid="144"/>
                                        </p:tgtEl>
                                      </p:cBhvr>
                                    </p:animEffect>
                                  </p:childTnLst>
                                </p:cTn>
                              </p:par>
                              <p:par>
                                <p:cTn id="54" presetID="64" presetClass="path" presetSubtype="0" decel="100000" fill="hold" grpId="1" nodeType="withEffect">
                                  <p:stCondLst>
                                    <p:cond delay="0"/>
                                  </p:stCondLst>
                                  <p:childTnLst>
                                    <p:animMotion origin="layout" path="M 4.375E-6 -2.96296E-6 L 4.375E-6 -0.18472 " pathEditMode="relative" rAng="0" ptsTypes="AA">
                                      <p:cBhvr>
                                        <p:cTn id="55" dur="1250" spd="-100000" fill="hold"/>
                                        <p:tgtEl>
                                          <p:spTgt spid="144"/>
                                        </p:tgtEl>
                                        <p:attrNameLst>
                                          <p:attrName>ppt_x</p:attrName>
                                          <p:attrName>ppt_y</p:attrName>
                                        </p:attrNameLst>
                                      </p:cBhvr>
                                      <p:rCtr x="0" y="-9236"/>
                                    </p:animMotion>
                                  </p:childTnLst>
                                </p:cTn>
                              </p:par>
                              <p:par>
                                <p:cTn id="56" presetID="10" presetClass="entr" presetSubtype="0" fill="hold" grpId="0" nodeType="withEffect">
                                  <p:stCondLst>
                                    <p:cond delay="0"/>
                                  </p:stCondLst>
                                  <p:childTnLst>
                                    <p:set>
                                      <p:cBhvr>
                                        <p:cTn id="57" dur="1" fill="hold">
                                          <p:stCondLst>
                                            <p:cond delay="0"/>
                                          </p:stCondLst>
                                        </p:cTn>
                                        <p:tgtEl>
                                          <p:spTgt spid="157"/>
                                        </p:tgtEl>
                                        <p:attrNameLst>
                                          <p:attrName>style.visibility</p:attrName>
                                        </p:attrNameLst>
                                      </p:cBhvr>
                                      <p:to>
                                        <p:strVal val="visible"/>
                                      </p:to>
                                    </p:set>
                                    <p:animEffect transition="in" filter="fade">
                                      <p:cBhvr>
                                        <p:cTn id="58" dur="1000"/>
                                        <p:tgtEl>
                                          <p:spTgt spid="157"/>
                                        </p:tgtEl>
                                      </p:cBhvr>
                                    </p:animEffect>
                                  </p:childTnLst>
                                </p:cTn>
                              </p:par>
                              <p:par>
                                <p:cTn id="59" presetID="64" presetClass="path" presetSubtype="0" decel="100000" fill="hold" grpId="1" nodeType="withEffect">
                                  <p:stCondLst>
                                    <p:cond delay="0"/>
                                  </p:stCondLst>
                                  <p:childTnLst>
                                    <p:animMotion origin="layout" path="M 4.375E-6 1.11111E-6 L 4.375E-6 -0.34468 " pathEditMode="relative" rAng="0" ptsTypes="AA">
                                      <p:cBhvr>
                                        <p:cTn id="60" dur="1500" spd="-100000" fill="hold"/>
                                        <p:tgtEl>
                                          <p:spTgt spid="157"/>
                                        </p:tgtEl>
                                        <p:attrNameLst>
                                          <p:attrName>ppt_x</p:attrName>
                                          <p:attrName>ppt_y</p:attrName>
                                        </p:attrNameLst>
                                      </p:cBhvr>
                                      <p:rCtr x="0" y="-17245"/>
                                    </p:animMotion>
                                  </p:childTnLst>
                                </p:cTn>
                              </p:par>
                              <p:par>
                                <p:cTn id="61" presetID="10" presetClass="entr" presetSubtype="0" fill="hold" grpId="0" nodeType="withEffect">
                                  <p:stCondLst>
                                    <p:cond delay="0"/>
                                  </p:stCondLst>
                                  <p:childTnLst>
                                    <p:set>
                                      <p:cBhvr>
                                        <p:cTn id="62" dur="1" fill="hold">
                                          <p:stCondLst>
                                            <p:cond delay="0"/>
                                          </p:stCondLst>
                                        </p:cTn>
                                        <p:tgtEl>
                                          <p:spTgt spid="165"/>
                                        </p:tgtEl>
                                        <p:attrNameLst>
                                          <p:attrName>style.visibility</p:attrName>
                                        </p:attrNameLst>
                                      </p:cBhvr>
                                      <p:to>
                                        <p:strVal val="visible"/>
                                      </p:to>
                                    </p:set>
                                    <p:animEffect transition="in" filter="fade">
                                      <p:cBhvr>
                                        <p:cTn id="63" dur="1000"/>
                                        <p:tgtEl>
                                          <p:spTgt spid="165"/>
                                        </p:tgtEl>
                                      </p:cBhvr>
                                    </p:animEffect>
                                  </p:childTnLst>
                                </p:cTn>
                              </p:par>
                              <p:par>
                                <p:cTn id="64" presetID="64" presetClass="path" presetSubtype="0" decel="100000" fill="hold" grpId="1" nodeType="withEffect">
                                  <p:stCondLst>
                                    <p:cond delay="0"/>
                                  </p:stCondLst>
                                  <p:childTnLst>
                                    <p:animMotion origin="layout" path="M 4.375E-6 1.11111E-6 L 4.375E-6 -0.50417 " pathEditMode="relative" rAng="0" ptsTypes="AA">
                                      <p:cBhvr>
                                        <p:cTn id="65" dur="1750" spd="-100000" fill="hold"/>
                                        <p:tgtEl>
                                          <p:spTgt spid="165"/>
                                        </p:tgtEl>
                                        <p:attrNameLst>
                                          <p:attrName>ppt_x</p:attrName>
                                          <p:attrName>ppt_y</p:attrName>
                                        </p:attrNameLst>
                                      </p:cBhvr>
                                      <p:rCtr x="0" y="-25208"/>
                                    </p:animMotion>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77"/>
                                        </p:tgtEl>
                                        <p:attrNameLst>
                                          <p:attrName>style.visibility</p:attrName>
                                        </p:attrNameLst>
                                      </p:cBhvr>
                                      <p:to>
                                        <p:strVal val="visible"/>
                                      </p:to>
                                    </p:set>
                                    <p:animEffect transition="in" filter="fade">
                                      <p:cBhvr>
                                        <p:cTn id="69" dur="1000"/>
                                        <p:tgtEl>
                                          <p:spTgt spid="177"/>
                                        </p:tgtEl>
                                      </p:cBhvr>
                                    </p:animEffect>
                                  </p:childTnLst>
                                </p:cTn>
                              </p:par>
                              <p:par>
                                <p:cTn id="70" presetID="64" presetClass="path" presetSubtype="0" decel="100000" fill="hold" grpId="1" nodeType="withEffect">
                                  <p:stCondLst>
                                    <p:cond delay="0"/>
                                  </p:stCondLst>
                                  <p:childTnLst>
                                    <p:animMotion origin="layout" path="M 4.375E-6 -2.96296E-6 L 4.375E-6 -0.18472 " pathEditMode="relative" rAng="0" ptsTypes="AA">
                                      <p:cBhvr>
                                        <p:cTn id="71" dur="1250" spd="-100000" fill="hold"/>
                                        <p:tgtEl>
                                          <p:spTgt spid="177"/>
                                        </p:tgtEl>
                                        <p:attrNameLst>
                                          <p:attrName>ppt_x</p:attrName>
                                          <p:attrName>ppt_y</p:attrName>
                                        </p:attrNameLst>
                                      </p:cBhvr>
                                      <p:rCtr x="0" y="-9236"/>
                                    </p:animMotion>
                                  </p:childTnLst>
                                </p:cTn>
                              </p:par>
                              <p:par>
                                <p:cTn id="72" presetID="10" presetClass="entr" presetSubtype="0" fill="hold" grpId="0" nodeType="withEffect">
                                  <p:stCondLst>
                                    <p:cond delay="0"/>
                                  </p:stCondLst>
                                  <p:childTnLst>
                                    <p:set>
                                      <p:cBhvr>
                                        <p:cTn id="73" dur="1" fill="hold">
                                          <p:stCondLst>
                                            <p:cond delay="0"/>
                                          </p:stCondLst>
                                        </p:cTn>
                                        <p:tgtEl>
                                          <p:spTgt spid="178"/>
                                        </p:tgtEl>
                                        <p:attrNameLst>
                                          <p:attrName>style.visibility</p:attrName>
                                        </p:attrNameLst>
                                      </p:cBhvr>
                                      <p:to>
                                        <p:strVal val="visible"/>
                                      </p:to>
                                    </p:set>
                                    <p:animEffect transition="in" filter="fade">
                                      <p:cBhvr>
                                        <p:cTn id="74" dur="1000"/>
                                        <p:tgtEl>
                                          <p:spTgt spid="178"/>
                                        </p:tgtEl>
                                      </p:cBhvr>
                                    </p:animEffect>
                                  </p:childTnLst>
                                </p:cTn>
                              </p:par>
                              <p:par>
                                <p:cTn id="75" presetID="64" presetClass="path" presetSubtype="0" decel="100000" fill="hold" grpId="1" nodeType="withEffect">
                                  <p:stCondLst>
                                    <p:cond delay="0"/>
                                  </p:stCondLst>
                                  <p:childTnLst>
                                    <p:animMotion origin="layout" path="M 4.375E-6 1.11111E-6 L 4.375E-6 -0.34468 " pathEditMode="relative" rAng="0" ptsTypes="AA">
                                      <p:cBhvr>
                                        <p:cTn id="76" dur="1500" spd="-100000" fill="hold"/>
                                        <p:tgtEl>
                                          <p:spTgt spid="178"/>
                                        </p:tgtEl>
                                        <p:attrNameLst>
                                          <p:attrName>ppt_x</p:attrName>
                                          <p:attrName>ppt_y</p:attrName>
                                        </p:attrNameLst>
                                      </p:cBhvr>
                                      <p:rCtr x="0" y="-17245"/>
                                    </p:animMotion>
                                  </p:childTnLst>
                                </p:cTn>
                              </p:par>
                              <p:par>
                                <p:cTn id="77" presetID="10" presetClass="entr" presetSubtype="0" fill="hold" grpId="0"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1000"/>
                                        <p:tgtEl>
                                          <p:spTgt spid="179"/>
                                        </p:tgtEl>
                                      </p:cBhvr>
                                    </p:animEffect>
                                  </p:childTnLst>
                                </p:cTn>
                              </p:par>
                              <p:par>
                                <p:cTn id="80" presetID="64" presetClass="path" presetSubtype="0" decel="100000" fill="hold" grpId="1" nodeType="withEffect">
                                  <p:stCondLst>
                                    <p:cond delay="0"/>
                                  </p:stCondLst>
                                  <p:childTnLst>
                                    <p:animMotion origin="layout" path="M 4.375E-6 1.11111E-6 L 4.375E-6 -0.50417 " pathEditMode="relative" rAng="0" ptsTypes="AA">
                                      <p:cBhvr>
                                        <p:cTn id="81" dur="1750" spd="-100000" fill="hold"/>
                                        <p:tgtEl>
                                          <p:spTgt spid="17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2" grpId="1" animBg="1"/>
      <p:bldP spid="115" grpId="0" animBg="1"/>
      <p:bldP spid="115" grpId="1" animBg="1"/>
      <p:bldP spid="123" grpId="0" animBg="1"/>
      <p:bldP spid="123" grpId="1" animBg="1"/>
      <p:bldP spid="144" grpId="0" animBg="1"/>
      <p:bldP spid="144" grpId="1" animBg="1"/>
      <p:bldP spid="157" grpId="0" animBg="1"/>
      <p:bldP spid="157" grpId="1" animBg="1"/>
      <p:bldP spid="165" grpId="0" animBg="1"/>
      <p:bldP spid="165" grpId="1" animBg="1"/>
      <p:bldP spid="174" grpId="0"/>
      <p:bldP spid="174" grpId="1"/>
      <p:bldP spid="175" grpId="0"/>
      <p:bldP spid="175" grpId="1"/>
      <p:bldP spid="176" grpId="0"/>
      <p:bldP spid="176" grpId="1"/>
      <p:bldP spid="177" grpId="0"/>
      <p:bldP spid="177" grpId="1"/>
      <p:bldP spid="178" grpId="0"/>
      <p:bldP spid="178" grpId="1"/>
      <p:bldP spid="179" grpId="0"/>
      <p:bldP spid="179" grpId="1"/>
      <p:bldP spid="17" grpId="0"/>
      <p:bldP spid="18"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ïšḻïďê-Rectangle 10"/>
          <p:cNvSpPr/>
          <p:nvPr/>
        </p:nvSpPr>
        <p:spPr>
          <a:xfrm>
            <a:off x="4696102"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7" name="组合 36"/>
          <p:cNvGrpSpPr/>
          <p:nvPr/>
        </p:nvGrpSpPr>
        <p:grpSpPr>
          <a:xfrm>
            <a:off x="4696101" y="2012415"/>
            <a:ext cx="1096752" cy="1096752"/>
            <a:chOff x="4696101" y="2012415"/>
            <a:chExt cx="1096752" cy="1096752"/>
          </a:xfrm>
        </p:grpSpPr>
        <p:sp>
          <p:nvSpPr>
            <p:cNvPr id="19" name="i$liḋe-Right Triangle 11"/>
            <p:cNvSpPr/>
            <p:nvPr/>
          </p:nvSpPr>
          <p:spPr>
            <a:xfrm rot="5400000">
              <a:off x="4696101" y="2012415"/>
              <a:ext cx="1096752" cy="1096752"/>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2" name="i$liḋe-TextBox 26"/>
            <p:cNvSpPr txBox="1"/>
            <p:nvPr/>
          </p:nvSpPr>
          <p:spPr>
            <a:xfrm rot="18969360">
              <a:off x="4783643" y="2146904"/>
              <a:ext cx="429958" cy="366023"/>
            </a:xfrm>
            <a:prstGeom prst="rect">
              <a:avLst/>
            </a:prstGeom>
            <a:noFill/>
          </p:spPr>
          <p:txBody>
            <a:bodyPr wrap="none">
              <a:noAutofit/>
            </a:bodyPr>
            <a:lstStyle/>
            <a:p>
              <a:pPr algn="ctr"/>
              <a:r>
                <a:rPr lang="en-US" altLang="zh-CN" sz="2800" b="1">
                  <a:solidFill>
                    <a:schemeClr val="bg1"/>
                  </a:solidFill>
                  <a:cs typeface="+mn-ea"/>
                  <a:sym typeface="+mn-lt"/>
                </a:rPr>
                <a:t>02</a:t>
              </a:r>
            </a:p>
          </p:txBody>
        </p:sp>
      </p:grpSp>
      <p:sp>
        <p:nvSpPr>
          <p:cNvPr id="12" name="i$liḋe-Rectangle 3"/>
          <p:cNvSpPr/>
          <p:nvPr/>
        </p:nvSpPr>
        <p:spPr>
          <a:xfrm>
            <a:off x="1314470"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8" name="组合 37"/>
          <p:cNvGrpSpPr/>
          <p:nvPr/>
        </p:nvGrpSpPr>
        <p:grpSpPr>
          <a:xfrm>
            <a:off x="1314469" y="2012415"/>
            <a:ext cx="1096752" cy="1096752"/>
            <a:chOff x="1314469" y="2012415"/>
            <a:chExt cx="1096752" cy="1096752"/>
          </a:xfrm>
        </p:grpSpPr>
        <p:sp>
          <p:nvSpPr>
            <p:cNvPr id="13" name="i$liḋe-Right Triangle 4"/>
            <p:cNvSpPr/>
            <p:nvPr/>
          </p:nvSpPr>
          <p:spPr>
            <a:xfrm rot="5400000">
              <a:off x="1314469" y="2012415"/>
              <a:ext cx="1096752" cy="1096752"/>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6" name="i$liḋe-TextBox 25"/>
            <p:cNvSpPr txBox="1"/>
            <p:nvPr/>
          </p:nvSpPr>
          <p:spPr>
            <a:xfrm rot="18969360">
              <a:off x="1381314" y="2136422"/>
              <a:ext cx="429958" cy="366023"/>
            </a:xfrm>
            <a:prstGeom prst="rect">
              <a:avLst/>
            </a:prstGeom>
            <a:noFill/>
          </p:spPr>
          <p:txBody>
            <a:bodyPr wrap="none">
              <a:noAutofit/>
            </a:bodyPr>
            <a:lstStyle/>
            <a:p>
              <a:pPr algn="ctr"/>
              <a:r>
                <a:rPr lang="en-US" altLang="zh-CN" sz="2800" b="1">
                  <a:solidFill>
                    <a:schemeClr val="bg1"/>
                  </a:solidFill>
                  <a:cs typeface="+mn-ea"/>
                  <a:sym typeface="+mn-lt"/>
                </a:rPr>
                <a:t>01</a:t>
              </a:r>
            </a:p>
          </p:txBody>
        </p:sp>
      </p:grpSp>
      <p:sp>
        <p:nvSpPr>
          <p:cNvPr id="6" name="i$liḋe-Rectangle 17"/>
          <p:cNvSpPr/>
          <p:nvPr/>
        </p:nvSpPr>
        <p:spPr>
          <a:xfrm>
            <a:off x="8077734"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6" name="组合 35"/>
          <p:cNvGrpSpPr/>
          <p:nvPr/>
        </p:nvGrpSpPr>
        <p:grpSpPr>
          <a:xfrm>
            <a:off x="8077733" y="2012415"/>
            <a:ext cx="1096752" cy="1096752"/>
            <a:chOff x="8077733" y="2012415"/>
            <a:chExt cx="1096752" cy="1096752"/>
          </a:xfrm>
        </p:grpSpPr>
        <p:sp>
          <p:nvSpPr>
            <p:cNvPr id="7" name="i$liḋe-Right Triangle 18"/>
            <p:cNvSpPr/>
            <p:nvPr/>
          </p:nvSpPr>
          <p:spPr>
            <a:xfrm rot="5400000">
              <a:off x="8077733" y="2012415"/>
              <a:ext cx="1096752" cy="1096752"/>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0" name="i$liḋe-TextBox 27"/>
            <p:cNvSpPr txBox="1"/>
            <p:nvPr/>
          </p:nvSpPr>
          <p:spPr>
            <a:xfrm rot="18969360">
              <a:off x="8194671" y="2147307"/>
              <a:ext cx="429958" cy="366023"/>
            </a:xfrm>
            <a:prstGeom prst="rect">
              <a:avLst/>
            </a:prstGeom>
            <a:noFill/>
          </p:spPr>
          <p:txBody>
            <a:bodyPr wrap="none">
              <a:noAutofit/>
            </a:bodyPr>
            <a:lstStyle/>
            <a:p>
              <a:pPr algn="ctr"/>
              <a:r>
                <a:rPr lang="en-US" altLang="zh-CN" sz="2800" b="1">
                  <a:solidFill>
                    <a:schemeClr val="bg1"/>
                  </a:solidFill>
                  <a:cs typeface="+mn-ea"/>
                  <a:sym typeface="+mn-lt"/>
                </a:rPr>
                <a:t>03</a:t>
              </a:r>
            </a:p>
          </p:txBody>
        </p:sp>
      </p:grpSp>
      <p:sp>
        <p:nvSpPr>
          <p:cNvPr id="30" name="矩形 29"/>
          <p:cNvSpPr/>
          <p:nvPr/>
        </p:nvSpPr>
        <p:spPr>
          <a:xfrm>
            <a:off x="1505324"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1" name="矩形 30"/>
          <p:cNvSpPr/>
          <p:nvPr/>
        </p:nvSpPr>
        <p:spPr>
          <a:xfrm>
            <a:off x="1532547"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2" name="矩形 31"/>
          <p:cNvSpPr/>
          <p:nvPr/>
        </p:nvSpPr>
        <p:spPr>
          <a:xfrm>
            <a:off x="489287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3" name="矩形 32"/>
          <p:cNvSpPr/>
          <p:nvPr/>
        </p:nvSpPr>
        <p:spPr>
          <a:xfrm>
            <a:off x="492009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4" name="矩形 33"/>
          <p:cNvSpPr/>
          <p:nvPr/>
        </p:nvSpPr>
        <p:spPr>
          <a:xfrm>
            <a:off x="826905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5" name="矩形 34"/>
          <p:cNvSpPr/>
          <p:nvPr/>
        </p:nvSpPr>
        <p:spPr>
          <a:xfrm>
            <a:off x="829627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grpSp>
        <p:nvGrpSpPr>
          <p:cNvPr id="4" name="组合 3"/>
          <p:cNvGrpSpPr/>
          <p:nvPr/>
        </p:nvGrpSpPr>
        <p:grpSpPr>
          <a:xfrm>
            <a:off x="9710353" y="4774702"/>
            <a:ext cx="1182991" cy="1182991"/>
            <a:chOff x="9710353" y="4774702"/>
            <a:chExt cx="1182991" cy="1182991"/>
          </a:xfrm>
        </p:grpSpPr>
        <p:sp>
          <p:nvSpPr>
            <p:cNvPr id="8" name="i$liḋe-Right Triangle 19"/>
            <p:cNvSpPr/>
            <p:nvPr/>
          </p:nvSpPr>
          <p:spPr>
            <a:xfrm rot="16200000">
              <a:off x="9710353" y="4774702"/>
              <a:ext cx="1182991" cy="1182991"/>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Shape 2546"/>
            <p:cNvSpPr/>
            <p:nvPr/>
          </p:nvSpPr>
          <p:spPr>
            <a:xfrm>
              <a:off x="10280076" y="5443267"/>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2947089" y="4774702"/>
            <a:ext cx="1182991" cy="1182991"/>
            <a:chOff x="2947089" y="4774702"/>
            <a:chExt cx="1182991" cy="1182991"/>
          </a:xfrm>
        </p:grpSpPr>
        <p:sp>
          <p:nvSpPr>
            <p:cNvPr id="14" name="i$liḋe-Right Triangle 5"/>
            <p:cNvSpPr/>
            <p:nvPr/>
          </p:nvSpPr>
          <p:spPr>
            <a:xfrm rot="16200000">
              <a:off x="2947089" y="4774702"/>
              <a:ext cx="1182991" cy="1182991"/>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Shape 2587"/>
            <p:cNvSpPr/>
            <p:nvPr/>
          </p:nvSpPr>
          <p:spPr>
            <a:xfrm>
              <a:off x="3530520" y="5402819"/>
              <a:ext cx="444932" cy="444932"/>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3" name="组合 2"/>
          <p:cNvGrpSpPr/>
          <p:nvPr/>
        </p:nvGrpSpPr>
        <p:grpSpPr>
          <a:xfrm>
            <a:off x="6328721" y="4774702"/>
            <a:ext cx="1182991" cy="1182991"/>
            <a:chOff x="6328721" y="4774702"/>
            <a:chExt cx="1182991" cy="1182991"/>
          </a:xfrm>
        </p:grpSpPr>
        <p:sp>
          <p:nvSpPr>
            <p:cNvPr id="20" name="i$liḋe-Right Triangle 12"/>
            <p:cNvSpPr/>
            <p:nvPr/>
          </p:nvSpPr>
          <p:spPr>
            <a:xfrm rot="16200000">
              <a:off x="6328721" y="4774702"/>
              <a:ext cx="1182991" cy="1182991"/>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Shape 2608"/>
            <p:cNvSpPr/>
            <p:nvPr/>
          </p:nvSpPr>
          <p:spPr>
            <a:xfrm>
              <a:off x="6924887" y="5478968"/>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三种解决方案</a:t>
            </a:r>
          </a:p>
        </p:txBody>
      </p:sp>
      <p:sp>
        <p:nvSpPr>
          <p:cNvPr id="42" name="圆角矩形 4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圆角矩形 4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47131286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0-#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childTnLst>
                                </p:cTn>
                              </p:par>
                              <p:par>
                                <p:cTn id="22" presetID="64" presetClass="path" presetSubtype="0" decel="100000" fill="hold" nodeType="withEffect">
                                  <p:stCondLst>
                                    <p:cond delay="0"/>
                                  </p:stCondLst>
                                  <p:childTnLst>
                                    <p:animMotion origin="layout" path="M 4.375E-6 -2.96296E-6 L 4.375E-6 -0.18472 " pathEditMode="relative" rAng="0" ptsTypes="AA">
                                      <p:cBhvr>
                                        <p:cTn id="23" dur="1250" spd="-100000" fill="hold"/>
                                        <p:tgtEl>
                                          <p:spTgt spid="38"/>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2"/>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31"/>
                                        </p:tgtEl>
                                        <p:attrNameLst>
                                          <p:attrName>ppt_x</p:attrName>
                                          <p:attrName>ppt_y</p:attrName>
                                        </p:attrNameLst>
                                      </p:cBhvr>
                                      <p:rCtr x="0" y="-25208"/>
                                    </p:animMotion>
                                  </p:childTnLst>
                                </p:cTn>
                              </p:par>
                              <p:par>
                                <p:cTn id="34" presetID="10"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par>
                                <p:cTn id="37" presetID="64" presetClass="path" presetSubtype="0" decel="100000" fill="hold" grpId="1" nodeType="withEffect">
                                  <p:stCondLst>
                                    <p:cond delay="0"/>
                                  </p:stCondLst>
                                  <p:childTnLst>
                                    <p:animMotion origin="layout" path="M 4.375E-6 1.11111E-6 L 4.375E-6 -0.50417 " pathEditMode="relative" rAng="0" ptsTypes="AA">
                                      <p:cBhvr>
                                        <p:cTn id="38" dur="1750" spd="-100000" fill="hold"/>
                                        <p:tgtEl>
                                          <p:spTgt spid="30"/>
                                        </p:tgtEl>
                                        <p:attrNameLst>
                                          <p:attrName>ppt_x</p:attrName>
                                          <p:attrName>ppt_y</p:attrName>
                                        </p:attrNameLst>
                                      </p:cBhvr>
                                      <p:rCtr x="0" y="-25208"/>
                                    </p:animMotion>
                                  </p:childTnLst>
                                </p:cTn>
                              </p:par>
                              <p:par>
                                <p:cTn id="39" presetID="10"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
                                        </p:tgtEl>
                                        <p:attrNameLst>
                                          <p:attrName>ppt_x</p:attrName>
                                          <p:attrName>ppt_y</p:attrName>
                                        </p:attrNameLst>
                                      </p:cBhvr>
                                      <p:rCtr x="0" y="-25208"/>
                                    </p:animMotion>
                                  </p:childTnLst>
                                </p:cTn>
                              </p:par>
                            </p:childTnLst>
                          </p:cTn>
                        </p:par>
                        <p:par>
                          <p:cTn id="44" fill="hold">
                            <p:stCondLst>
                              <p:cond delay="3000"/>
                            </p:stCondLst>
                            <p:childTnLst>
                              <p:par>
                                <p:cTn id="45" presetID="10"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37"/>
                                        </p:tgtEl>
                                        <p:attrNameLst>
                                          <p:attrName>ppt_x</p:attrName>
                                          <p:attrName>ppt_y</p:attrName>
                                        </p:attrNameLst>
                                      </p:cBhvr>
                                      <p:rCtr x="0" y="-9236"/>
                                    </p:animMotion>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64" presetClass="path" presetSubtype="0" decel="100000" fill="hold" grpId="1" nodeType="withEffect">
                                  <p:stCondLst>
                                    <p:cond delay="0"/>
                                  </p:stCondLst>
                                  <p:childTnLst>
                                    <p:animMotion origin="layout" path="M 4.375E-6 1.11111E-6 L 4.375E-6 -0.34468 " pathEditMode="relative" rAng="0" ptsTypes="AA">
                                      <p:cBhvr>
                                        <p:cTn id="54" dur="1500" spd="-100000" fill="hold"/>
                                        <p:tgtEl>
                                          <p:spTgt spid="18"/>
                                        </p:tgtEl>
                                        <p:attrNameLst>
                                          <p:attrName>ppt_x</p:attrName>
                                          <p:attrName>ppt_y</p:attrName>
                                        </p:attrNameLst>
                                      </p:cBhvr>
                                      <p:rCtr x="0" y="-17245"/>
                                    </p:animMotion>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childTnLst>
                                </p:cTn>
                              </p:par>
                              <p:par>
                                <p:cTn id="58" presetID="64" presetClass="path" presetSubtype="0" decel="100000" fill="hold" grpId="1" nodeType="withEffect">
                                  <p:stCondLst>
                                    <p:cond delay="0"/>
                                  </p:stCondLst>
                                  <p:childTnLst>
                                    <p:animMotion origin="layout" path="M 4.375E-6 1.11111E-6 L 4.375E-6 -0.50417 " pathEditMode="relative" rAng="0" ptsTypes="AA">
                                      <p:cBhvr>
                                        <p:cTn id="59" dur="1750" spd="-100000" fill="hold"/>
                                        <p:tgtEl>
                                          <p:spTgt spid="33"/>
                                        </p:tgtEl>
                                        <p:attrNameLst>
                                          <p:attrName>ppt_x</p:attrName>
                                          <p:attrName>ppt_y</p:attrName>
                                        </p:attrNameLst>
                                      </p:cBhvr>
                                      <p:rCtr x="0" y="-25208"/>
                                    </p:animMotion>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childTnLst>
                                </p:cTn>
                              </p:par>
                              <p:par>
                                <p:cTn id="63" presetID="64" presetClass="path" presetSubtype="0" decel="100000" fill="hold" grpId="1" nodeType="withEffect">
                                  <p:stCondLst>
                                    <p:cond delay="0"/>
                                  </p:stCondLst>
                                  <p:childTnLst>
                                    <p:animMotion origin="layout" path="M 4.375E-6 1.11111E-6 L 4.375E-6 -0.50417 " pathEditMode="relative" rAng="0" ptsTypes="AA">
                                      <p:cBhvr>
                                        <p:cTn id="64" dur="1750" spd="-100000" fill="hold"/>
                                        <p:tgtEl>
                                          <p:spTgt spid="32"/>
                                        </p:tgtEl>
                                        <p:attrNameLst>
                                          <p:attrName>ppt_x</p:attrName>
                                          <p:attrName>ppt_y</p:attrName>
                                        </p:attrNameLst>
                                      </p:cBhvr>
                                      <p:rCtr x="0" y="-25208"/>
                                    </p:animMotion>
                                  </p:childTnLst>
                                </p:cTn>
                              </p:par>
                              <p:par>
                                <p:cTn id="65" presetID="10" presetClass="entr" presetSubtype="0" fill="hold" nodeType="with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fade">
                                      <p:cBhvr>
                                        <p:cTn id="67" dur="1000"/>
                                        <p:tgtEl>
                                          <p:spTgt spid="3"/>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3"/>
                                        </p:tgtEl>
                                        <p:attrNameLst>
                                          <p:attrName>ppt_x</p:attrName>
                                          <p:attrName>ppt_y</p:attrName>
                                        </p:attrNameLst>
                                      </p:cBhvr>
                                      <p:rCtr x="0" y="-25208"/>
                                    </p:animMotion>
                                  </p:childTnLst>
                                </p:cTn>
                              </p:par>
                            </p:childTnLst>
                          </p:cTn>
                        </p:par>
                        <p:par>
                          <p:cTn id="70" fill="hold">
                            <p:stCondLst>
                              <p:cond delay="4750"/>
                            </p:stCondLst>
                            <p:childTnLst>
                              <p:par>
                                <p:cTn id="71" presetID="10" presetClass="entr" presetSubtype="0"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childTnLst>
                                </p:cTn>
                              </p:par>
                              <p:par>
                                <p:cTn id="74" presetID="64" presetClass="path" presetSubtype="0" decel="100000" fill="hold" nodeType="withEffect">
                                  <p:stCondLst>
                                    <p:cond delay="0"/>
                                  </p:stCondLst>
                                  <p:childTnLst>
                                    <p:animMotion origin="layout" path="M 4.375E-6 -2.96296E-6 L 4.375E-6 -0.18472 " pathEditMode="relative" rAng="0" ptsTypes="AA">
                                      <p:cBhvr>
                                        <p:cTn id="75" dur="1250" spd="-100000" fill="hold"/>
                                        <p:tgtEl>
                                          <p:spTgt spid="36"/>
                                        </p:tgtEl>
                                        <p:attrNameLst>
                                          <p:attrName>ppt_x</p:attrName>
                                          <p:attrName>ppt_y</p:attrName>
                                        </p:attrNameLst>
                                      </p:cBhvr>
                                      <p:rCtr x="0" y="-9236"/>
                                    </p:animMotion>
                                  </p:childTnLst>
                                </p:cTn>
                              </p:par>
                              <p:par>
                                <p:cTn id="76" presetID="10"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000"/>
                                        <p:tgtEl>
                                          <p:spTgt spid="6"/>
                                        </p:tgtEl>
                                      </p:cBhvr>
                                    </p:animEffect>
                                  </p:childTnLst>
                                </p:cTn>
                              </p:par>
                              <p:par>
                                <p:cTn id="79" presetID="64" presetClass="path" presetSubtype="0" decel="100000" fill="hold" grpId="1" nodeType="withEffect">
                                  <p:stCondLst>
                                    <p:cond delay="0"/>
                                  </p:stCondLst>
                                  <p:childTnLst>
                                    <p:animMotion origin="layout" path="M 4.375E-6 1.11111E-6 L 4.375E-6 -0.34468 " pathEditMode="relative" rAng="0" ptsTypes="AA">
                                      <p:cBhvr>
                                        <p:cTn id="80" dur="1500" spd="-100000" fill="hold"/>
                                        <p:tgtEl>
                                          <p:spTgt spid="6"/>
                                        </p:tgtEl>
                                        <p:attrNameLst>
                                          <p:attrName>ppt_x</p:attrName>
                                          <p:attrName>ppt_y</p:attrName>
                                        </p:attrNameLst>
                                      </p:cBhvr>
                                      <p:rCtr x="0" y="-17245"/>
                                    </p:animMotion>
                                  </p:childTnLst>
                                </p:cTn>
                              </p:par>
                              <p:par>
                                <p:cTn id="81" presetID="10"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1000"/>
                                        <p:tgtEl>
                                          <p:spTgt spid="35"/>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35"/>
                                        </p:tgtEl>
                                        <p:attrNameLst>
                                          <p:attrName>ppt_x</p:attrName>
                                          <p:attrName>ppt_y</p:attrName>
                                        </p:attrNameLst>
                                      </p:cBhvr>
                                      <p:rCtr x="0" y="-25208"/>
                                    </p:animMotion>
                                  </p:childTnLst>
                                </p:cTn>
                              </p:par>
                              <p:par>
                                <p:cTn id="86" presetID="10"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1000"/>
                                        <p:tgtEl>
                                          <p:spTgt spid="34"/>
                                        </p:tgtEl>
                                      </p:cBhvr>
                                    </p:animEffect>
                                  </p:childTnLst>
                                </p:cTn>
                              </p:par>
                              <p:par>
                                <p:cTn id="89" presetID="64" presetClass="path" presetSubtype="0" decel="100000" fill="hold" grpId="1" nodeType="withEffect">
                                  <p:stCondLst>
                                    <p:cond delay="0"/>
                                  </p:stCondLst>
                                  <p:childTnLst>
                                    <p:animMotion origin="layout" path="M 4.375E-6 1.11111E-6 L 4.375E-6 -0.50417 " pathEditMode="relative" rAng="0" ptsTypes="AA">
                                      <p:cBhvr>
                                        <p:cTn id="90" dur="1750" spd="-100000" fill="hold"/>
                                        <p:tgtEl>
                                          <p:spTgt spid="34"/>
                                        </p:tgtEl>
                                        <p:attrNameLst>
                                          <p:attrName>ppt_x</p:attrName>
                                          <p:attrName>ppt_y</p:attrName>
                                        </p:attrNameLst>
                                      </p:cBhvr>
                                      <p:rCtr x="0" y="-25208"/>
                                    </p:animMotion>
                                  </p:childTnLst>
                                </p:cTn>
                              </p:par>
                              <p:par>
                                <p:cTn id="91" presetID="10" presetClass="entr" presetSubtype="0" fill="hold" nodeType="with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fade">
                                      <p:cBhvr>
                                        <p:cTn id="93" dur="1000"/>
                                        <p:tgtEl>
                                          <p:spTgt spid="4"/>
                                        </p:tgtEl>
                                      </p:cBhvr>
                                    </p:animEffect>
                                  </p:childTnLst>
                                </p:cTn>
                              </p:par>
                              <p:par>
                                <p:cTn id="94" presetID="64" presetClass="path" presetSubtype="0" decel="100000" fill="hold" nodeType="withEffect">
                                  <p:stCondLst>
                                    <p:cond delay="0"/>
                                  </p:stCondLst>
                                  <p:childTnLst>
                                    <p:animMotion origin="layout" path="M 4.375E-6 1.11111E-6 L 4.375E-6 -0.50417 " pathEditMode="relative" rAng="0" ptsTypes="AA">
                                      <p:cBhvr>
                                        <p:cTn id="95" dur="1750" spd="-100000" fill="hold"/>
                                        <p:tgtEl>
                                          <p:spTgt spid="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2" grpId="0" animBg="1"/>
      <p:bldP spid="12" grpId="1" animBg="1"/>
      <p:bldP spid="6" grpId="0" animBg="1"/>
      <p:bldP spid="6" grpId="1" animBg="1"/>
      <p:bldP spid="30" grpId="0"/>
      <p:bldP spid="30" grpId="1"/>
      <p:bldP spid="31" grpId="0"/>
      <p:bldP spid="31" grpId="1"/>
      <p:bldP spid="32" grpId="0"/>
      <p:bldP spid="32" grpId="1"/>
      <p:bldP spid="33" grpId="0"/>
      <p:bldP spid="33" grpId="1"/>
      <p:bldP spid="34" grpId="0"/>
      <p:bldP spid="34" grpId="1"/>
      <p:bldP spid="35" grpId="0"/>
      <p:bldP spid="35" grpId="1"/>
      <p:bldP spid="29" grpId="0"/>
      <p:bldP spid="42"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下阶段工作计划</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0415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íślíḋè-Freeform: Shape 19"/>
          <p:cNvSpPr/>
          <p:nvPr/>
        </p:nvSpPr>
        <p:spPr>
          <a:xfrm rot="21295839">
            <a:off x="4493928" y="3019984"/>
            <a:ext cx="1656863" cy="319560"/>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55" h="355906">
                <a:moveTo>
                  <a:pt x="0" y="0"/>
                </a:moveTo>
                <a:lnTo>
                  <a:pt x="1826855" y="6428"/>
                </a:lnTo>
                <a:lnTo>
                  <a:pt x="1802204" y="287682"/>
                </a:lnTo>
                <a:lnTo>
                  <a:pt x="1098804" y="355906"/>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íślíḋè-Freeform: Shape 20"/>
          <p:cNvSpPr/>
          <p:nvPr/>
        </p:nvSpPr>
        <p:spPr>
          <a:xfrm rot="304161" flipH="1">
            <a:off x="6117137" y="4061957"/>
            <a:ext cx="1374220" cy="285848"/>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 name="connsiteX0" fmla="*/ 0 w 1826855"/>
              <a:gd name="connsiteY0" fmla="*/ 0 h 343621"/>
              <a:gd name="connsiteX1" fmla="*/ 1826855 w 1826855"/>
              <a:gd name="connsiteY1" fmla="*/ 6428 h 343621"/>
              <a:gd name="connsiteX2" fmla="*/ 1802204 w 1826855"/>
              <a:gd name="connsiteY2" fmla="*/ 287682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800351 w 1826855"/>
              <a:gd name="connsiteY2" fmla="*/ 277404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799842 w 1826855"/>
              <a:gd name="connsiteY2" fmla="*/ 282432 h 343621"/>
              <a:gd name="connsiteX3" fmla="*/ 1071111 w 1826855"/>
              <a:gd name="connsiteY3" fmla="*/ 343621 h 343621"/>
              <a:gd name="connsiteX4" fmla="*/ 0 w 1826855"/>
              <a:gd name="connsiteY4" fmla="*/ 0 h 343621"/>
              <a:gd name="connsiteX0" fmla="*/ 0 w 1827534"/>
              <a:gd name="connsiteY0" fmla="*/ 275 h 337193"/>
              <a:gd name="connsiteX1" fmla="*/ 1827534 w 1827534"/>
              <a:gd name="connsiteY1" fmla="*/ 0 h 337193"/>
              <a:gd name="connsiteX2" fmla="*/ 1800521 w 1827534"/>
              <a:gd name="connsiteY2" fmla="*/ 276004 h 337193"/>
              <a:gd name="connsiteX3" fmla="*/ 1071790 w 1827534"/>
              <a:gd name="connsiteY3" fmla="*/ 337193 h 337193"/>
              <a:gd name="connsiteX4" fmla="*/ 0 w 1827534"/>
              <a:gd name="connsiteY4" fmla="*/ 275 h 337193"/>
              <a:gd name="connsiteX0" fmla="*/ 0 w 1823366"/>
              <a:gd name="connsiteY0" fmla="*/ 0 h 339973"/>
              <a:gd name="connsiteX1" fmla="*/ 1823366 w 1823366"/>
              <a:gd name="connsiteY1" fmla="*/ 2780 h 339973"/>
              <a:gd name="connsiteX2" fmla="*/ 1796353 w 1823366"/>
              <a:gd name="connsiteY2" fmla="*/ 278784 h 339973"/>
              <a:gd name="connsiteX3" fmla="*/ 1067622 w 1823366"/>
              <a:gd name="connsiteY3" fmla="*/ 339973 h 339973"/>
              <a:gd name="connsiteX4" fmla="*/ 0 w 1823366"/>
              <a:gd name="connsiteY4" fmla="*/ 0 h 339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366" h="339973">
                <a:moveTo>
                  <a:pt x="0" y="0"/>
                </a:moveTo>
                <a:lnTo>
                  <a:pt x="1823366" y="2780"/>
                </a:lnTo>
                <a:lnTo>
                  <a:pt x="1796353" y="278784"/>
                </a:lnTo>
                <a:lnTo>
                  <a:pt x="1067622" y="339973"/>
                </a:lnTo>
                <a:lnTo>
                  <a:pt x="0" y="0"/>
                </a:lnTo>
                <a:close/>
              </a:path>
            </a:pathLst>
          </a:custGeom>
          <a:solidFill>
            <a:srgbClr val="9D3C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9" name="组合 8"/>
          <p:cNvGrpSpPr/>
          <p:nvPr/>
        </p:nvGrpSpPr>
        <p:grpSpPr>
          <a:xfrm>
            <a:off x="5137496" y="4797833"/>
            <a:ext cx="1989511" cy="801769"/>
            <a:chOff x="5137496" y="4797833"/>
            <a:chExt cx="1989511" cy="801769"/>
          </a:xfrm>
        </p:grpSpPr>
        <p:sp>
          <p:nvSpPr>
            <p:cNvPr id="46" name="íślíḋè-Freeform: Shape 21"/>
            <p:cNvSpPr/>
            <p:nvPr/>
          </p:nvSpPr>
          <p:spPr>
            <a:xfrm>
              <a:off x="5137496"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7BAC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íślíḋè-Freeform: Shape 22"/>
            <p:cNvSpPr/>
            <p:nvPr/>
          </p:nvSpPr>
          <p:spPr>
            <a:xfrm flipH="1">
              <a:off x="6131988"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CC8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7" name="Group 23"/>
          <p:cNvGrpSpPr/>
          <p:nvPr/>
        </p:nvGrpSpPr>
        <p:grpSpPr>
          <a:xfrm>
            <a:off x="2708991" y="2193650"/>
            <a:ext cx="1709361" cy="612993"/>
            <a:chOff x="3191581" y="1736196"/>
            <a:chExt cx="2008047" cy="652421"/>
          </a:xfrm>
        </p:grpSpPr>
        <p:grpSp>
          <p:nvGrpSpPr>
            <p:cNvPr id="34" name="Group 24"/>
            <p:cNvGrpSpPr/>
            <p:nvPr/>
          </p:nvGrpSpPr>
          <p:grpSpPr>
            <a:xfrm>
              <a:off x="3382081" y="1832353"/>
              <a:ext cx="1817547" cy="556264"/>
              <a:chOff x="3382081" y="1832353"/>
              <a:chExt cx="1817547" cy="556264"/>
            </a:xfrm>
          </p:grpSpPr>
          <p:cxnSp>
            <p:nvCxnSpPr>
              <p:cNvPr id="36" name="íślíḋè-Straight Connector 26"/>
              <p:cNvCxnSpPr/>
              <p:nvPr/>
            </p:nvCxnSpPr>
            <p:spPr>
              <a:xfrm>
                <a:off x="4482012" y="1832353"/>
                <a:ext cx="717616" cy="556264"/>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íślíḋè-Straight Connector 27"/>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5" name="íślíḋè-Oval 25"/>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2" name="Group 32"/>
          <p:cNvGrpSpPr/>
          <p:nvPr/>
        </p:nvGrpSpPr>
        <p:grpSpPr>
          <a:xfrm>
            <a:off x="2613741" y="4066800"/>
            <a:ext cx="2425975" cy="576540"/>
            <a:chOff x="3191581" y="1983999"/>
            <a:chExt cx="2425975" cy="576540"/>
          </a:xfrm>
        </p:grpSpPr>
        <p:grpSp>
          <p:nvGrpSpPr>
            <p:cNvPr id="30" name="Group 33"/>
            <p:cNvGrpSpPr/>
            <p:nvPr/>
          </p:nvGrpSpPr>
          <p:grpSpPr>
            <a:xfrm>
              <a:off x="3382081" y="2086822"/>
              <a:ext cx="2235475" cy="473717"/>
              <a:chOff x="3382081" y="2086822"/>
              <a:chExt cx="2235475" cy="473717"/>
            </a:xfrm>
          </p:grpSpPr>
          <p:cxnSp>
            <p:nvCxnSpPr>
              <p:cNvPr id="32" name="íślíḋè-Straight Connector 35"/>
              <p:cNvCxnSpPr/>
              <p:nvPr/>
            </p:nvCxnSpPr>
            <p:spPr>
              <a:xfrm>
                <a:off x="4478445" y="2086822"/>
                <a:ext cx="1139111" cy="473717"/>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íślíḋè-Straight Connector 36"/>
              <p:cNvCxnSpPr/>
              <p:nvPr/>
            </p:nvCxnSpPr>
            <p:spPr>
              <a:xfrm>
                <a:off x="3382081" y="2086822"/>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íślíḋè-Oval 34"/>
            <p:cNvSpPr/>
            <p:nvPr/>
          </p:nvSpPr>
          <p:spPr>
            <a:xfrm>
              <a:off x="3191581" y="1983999"/>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5" name="组合 4"/>
          <p:cNvGrpSpPr/>
          <p:nvPr/>
        </p:nvGrpSpPr>
        <p:grpSpPr>
          <a:xfrm>
            <a:off x="4482713" y="1993899"/>
            <a:ext cx="3299602" cy="1101278"/>
            <a:chOff x="4482713" y="1993899"/>
            <a:chExt cx="3299602" cy="1101278"/>
          </a:xfrm>
        </p:grpSpPr>
        <p:sp>
          <p:nvSpPr>
            <p:cNvPr id="38" name="íślíḋè-Freeform: Shape 13"/>
            <p:cNvSpPr/>
            <p:nvPr/>
          </p:nvSpPr>
          <p:spPr>
            <a:xfrm>
              <a:off x="4482713"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58F14"/>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39" name="íślíḋè-Freeform: Shape 14"/>
            <p:cNvSpPr/>
            <p:nvPr/>
          </p:nvSpPr>
          <p:spPr>
            <a:xfrm flipH="1">
              <a:off x="6132514"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F79A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íślíḋè-Freeform: Shape 40"/>
            <p:cNvSpPr>
              <a:spLocks/>
            </p:cNvSpPr>
            <p:nvPr/>
          </p:nvSpPr>
          <p:spPr bwMode="auto">
            <a:xfrm>
              <a:off x="5025760" y="2415232"/>
              <a:ext cx="563705" cy="423428"/>
            </a:xfrm>
            <a:custGeom>
              <a:avLst/>
              <a:gdLst>
                <a:gd name="T0" fmla="*/ 3355 w 16058"/>
                <a:gd name="T1" fmla="*/ 1202 h 12062"/>
                <a:gd name="T2" fmla="*/ 12900 w 16058"/>
                <a:gd name="T3" fmla="*/ 3520 h 12062"/>
                <a:gd name="T4" fmla="*/ 6375 w 16058"/>
                <a:gd name="T5" fmla="*/ 9292 h 12062"/>
                <a:gd name="T6" fmla="*/ 7499 w 16058"/>
                <a:gd name="T7" fmla="*/ 10191 h 12062"/>
                <a:gd name="T8" fmla="*/ 3867 w 16058"/>
                <a:gd name="T9" fmla="*/ 3520 h 12062"/>
                <a:gd name="T10" fmla="*/ 4867 w 16058"/>
                <a:gd name="T11" fmla="*/ 1808 h 12062"/>
                <a:gd name="T12" fmla="*/ 10392 w 16058"/>
                <a:gd name="T13" fmla="*/ 1006 h 12062"/>
                <a:gd name="T14" fmla="*/ 11161 w 16058"/>
                <a:gd name="T15" fmla="*/ 2489 h 12062"/>
                <a:gd name="T16" fmla="*/ 8559 w 16058"/>
                <a:gd name="T17" fmla="*/ 10191 h 12062"/>
                <a:gd name="T18" fmla="*/ 9279 w 16058"/>
                <a:gd name="T19" fmla="*/ 4022 h 12062"/>
                <a:gd name="T20" fmla="*/ 6524 w 16058"/>
                <a:gd name="T21" fmla="*/ 3192 h 12062"/>
                <a:gd name="T22" fmla="*/ 8421 w 16058"/>
                <a:gd name="T23" fmla="*/ 2263 h 12062"/>
                <a:gd name="T24" fmla="*/ 15764 w 16058"/>
                <a:gd name="T25" fmla="*/ 2849 h 12062"/>
                <a:gd name="T26" fmla="*/ 13141 w 16058"/>
                <a:gd name="T27" fmla="*/ 228 h 12062"/>
                <a:gd name="T28" fmla="*/ 13041 w 16058"/>
                <a:gd name="T29" fmla="*/ 156 h 12062"/>
                <a:gd name="T30" fmla="*/ 12934 w 16058"/>
                <a:gd name="T31" fmla="*/ 97 h 12062"/>
                <a:gd name="T32" fmla="*/ 12820 w 16058"/>
                <a:gd name="T33" fmla="*/ 51 h 12062"/>
                <a:gd name="T34" fmla="*/ 12702 w 16058"/>
                <a:gd name="T35" fmla="*/ 19 h 12062"/>
                <a:gd name="T36" fmla="*/ 12579 w 16058"/>
                <a:gd name="T37" fmla="*/ 3 h 12062"/>
                <a:gd name="T38" fmla="*/ 3529 w 16058"/>
                <a:gd name="T39" fmla="*/ 0 h 12062"/>
                <a:gd name="T40" fmla="*/ 3405 w 16058"/>
                <a:gd name="T41" fmla="*/ 11 h 12062"/>
                <a:gd name="T42" fmla="*/ 3285 w 16058"/>
                <a:gd name="T43" fmla="*/ 36 h 12062"/>
                <a:gd name="T44" fmla="*/ 3169 w 16058"/>
                <a:gd name="T45" fmla="*/ 76 h 12062"/>
                <a:gd name="T46" fmla="*/ 3059 w 16058"/>
                <a:gd name="T47" fmla="*/ 131 h 12062"/>
                <a:gd name="T48" fmla="*/ 2957 w 16058"/>
                <a:gd name="T49" fmla="*/ 197 h 12062"/>
                <a:gd name="T50" fmla="*/ 2861 w 16058"/>
                <a:gd name="T51" fmla="*/ 278 h 12062"/>
                <a:gd name="T52" fmla="*/ 242 w 16058"/>
                <a:gd name="T53" fmla="*/ 2906 h 12062"/>
                <a:gd name="T54" fmla="*/ 166 w 16058"/>
                <a:gd name="T55" fmla="*/ 3008 h 12062"/>
                <a:gd name="T56" fmla="*/ 103 w 16058"/>
                <a:gd name="T57" fmla="*/ 3116 h 12062"/>
                <a:gd name="T58" fmla="*/ 56 w 16058"/>
                <a:gd name="T59" fmla="*/ 3231 h 12062"/>
                <a:gd name="T60" fmla="*/ 23 w 16058"/>
                <a:gd name="T61" fmla="*/ 3349 h 12062"/>
                <a:gd name="T62" fmla="*/ 5 w 16058"/>
                <a:gd name="T63" fmla="*/ 3469 h 12062"/>
                <a:gd name="T64" fmla="*/ 1 w 16058"/>
                <a:gd name="T65" fmla="*/ 3611 h 12062"/>
                <a:gd name="T66" fmla="*/ 37 w 16058"/>
                <a:gd name="T67" fmla="*/ 3830 h 12062"/>
                <a:gd name="T68" fmla="*/ 90 w 16058"/>
                <a:gd name="T69" fmla="*/ 3978 h 12062"/>
                <a:gd name="T70" fmla="*/ 144 w 16058"/>
                <a:gd name="T71" fmla="*/ 4079 h 12062"/>
                <a:gd name="T72" fmla="*/ 209 w 16058"/>
                <a:gd name="T73" fmla="*/ 4174 h 12062"/>
                <a:gd name="T74" fmla="*/ 7297 w 16058"/>
                <a:gd name="T75" fmla="*/ 11744 h 12062"/>
                <a:gd name="T76" fmla="*/ 7395 w 16058"/>
                <a:gd name="T77" fmla="*/ 11836 h 12062"/>
                <a:gd name="T78" fmla="*/ 7502 w 16058"/>
                <a:gd name="T79" fmla="*/ 11912 h 12062"/>
                <a:gd name="T80" fmla="*/ 7618 w 16058"/>
                <a:gd name="T81" fmla="*/ 11974 h 12062"/>
                <a:gd name="T82" fmla="*/ 7741 w 16058"/>
                <a:gd name="T83" fmla="*/ 12020 h 12062"/>
                <a:gd name="T84" fmla="*/ 7869 w 16058"/>
                <a:gd name="T85" fmla="*/ 12049 h 12062"/>
                <a:gd name="T86" fmla="*/ 8002 w 16058"/>
                <a:gd name="T87" fmla="*/ 12062 h 12062"/>
                <a:gd name="T88" fmla="*/ 8135 w 16058"/>
                <a:gd name="T89" fmla="*/ 12056 h 12062"/>
                <a:gd name="T90" fmla="*/ 8266 w 16058"/>
                <a:gd name="T91" fmla="*/ 12034 h 12062"/>
                <a:gd name="T92" fmla="*/ 8392 w 16058"/>
                <a:gd name="T93" fmla="*/ 11994 h 12062"/>
                <a:gd name="T94" fmla="*/ 8511 w 16058"/>
                <a:gd name="T95" fmla="*/ 11938 h 12062"/>
                <a:gd name="T96" fmla="*/ 8622 w 16058"/>
                <a:gd name="T97" fmla="*/ 11868 h 12062"/>
                <a:gd name="T98" fmla="*/ 8724 w 16058"/>
                <a:gd name="T99" fmla="*/ 11782 h 12062"/>
                <a:gd name="T100" fmla="*/ 15821 w 16058"/>
                <a:gd name="T101" fmla="*/ 4210 h 12062"/>
                <a:gd name="T102" fmla="*/ 15892 w 16058"/>
                <a:gd name="T103" fmla="*/ 4115 h 12062"/>
                <a:gd name="T104" fmla="*/ 15951 w 16058"/>
                <a:gd name="T105" fmla="*/ 4014 h 12062"/>
                <a:gd name="T106" fmla="*/ 15997 w 16058"/>
                <a:gd name="T107" fmla="*/ 3908 h 12062"/>
                <a:gd name="T108" fmla="*/ 16030 w 16058"/>
                <a:gd name="T109" fmla="*/ 3799 h 12062"/>
                <a:gd name="T110" fmla="*/ 16050 w 16058"/>
                <a:gd name="T111" fmla="*/ 3686 h 12062"/>
                <a:gd name="T112" fmla="*/ 16058 w 16058"/>
                <a:gd name="T113" fmla="*/ 3574 h 12062"/>
                <a:gd name="T114" fmla="*/ 16053 w 16058"/>
                <a:gd name="T115" fmla="*/ 3456 h 12062"/>
                <a:gd name="T116" fmla="*/ 16034 w 16058"/>
                <a:gd name="T117" fmla="*/ 3338 h 12062"/>
                <a:gd name="T118" fmla="*/ 16000 w 16058"/>
                <a:gd name="T119" fmla="*/ 3222 h 12062"/>
                <a:gd name="T120" fmla="*/ 15953 w 16058"/>
                <a:gd name="T121" fmla="*/ 3111 h 12062"/>
                <a:gd name="T122" fmla="*/ 15891 w 16058"/>
                <a:gd name="T123" fmla="*/ 3005 h 12062"/>
                <a:gd name="T124" fmla="*/ 15816 w 16058"/>
                <a:gd name="T125" fmla="*/ 2905 h 1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58" h="12062">
                  <a:moveTo>
                    <a:pt x="3355" y="1202"/>
                  </a:moveTo>
                  <a:lnTo>
                    <a:pt x="4509" y="2165"/>
                  </a:lnTo>
                  <a:lnTo>
                    <a:pt x="3157" y="3520"/>
                  </a:lnTo>
                  <a:lnTo>
                    <a:pt x="1007" y="3520"/>
                  </a:lnTo>
                  <a:lnTo>
                    <a:pt x="3355" y="1202"/>
                  </a:lnTo>
                  <a:close/>
                  <a:moveTo>
                    <a:pt x="12900" y="3520"/>
                  </a:moveTo>
                  <a:lnTo>
                    <a:pt x="11549" y="2165"/>
                  </a:lnTo>
                  <a:lnTo>
                    <a:pt x="12702" y="1203"/>
                  </a:lnTo>
                  <a:lnTo>
                    <a:pt x="15013" y="3520"/>
                  </a:lnTo>
                  <a:lnTo>
                    <a:pt x="12900" y="3520"/>
                  </a:lnTo>
                  <a:close/>
                  <a:moveTo>
                    <a:pt x="12837" y="4022"/>
                  </a:moveTo>
                  <a:lnTo>
                    <a:pt x="14621" y="4022"/>
                  </a:lnTo>
                  <a:lnTo>
                    <a:pt x="9682" y="9292"/>
                  </a:lnTo>
                  <a:lnTo>
                    <a:pt x="12837" y="4022"/>
                  </a:lnTo>
                  <a:close/>
                  <a:moveTo>
                    <a:pt x="6375" y="9292"/>
                  </a:moveTo>
                  <a:lnTo>
                    <a:pt x="1438" y="4022"/>
                  </a:lnTo>
                  <a:lnTo>
                    <a:pt x="3221" y="4022"/>
                  </a:lnTo>
                  <a:lnTo>
                    <a:pt x="6375" y="9292"/>
                  </a:lnTo>
                  <a:close/>
                  <a:moveTo>
                    <a:pt x="6268" y="4022"/>
                  </a:moveTo>
                  <a:lnTo>
                    <a:pt x="7499" y="10191"/>
                  </a:lnTo>
                  <a:lnTo>
                    <a:pt x="3806" y="4022"/>
                  </a:lnTo>
                  <a:lnTo>
                    <a:pt x="6268" y="4022"/>
                  </a:lnTo>
                  <a:close/>
                  <a:moveTo>
                    <a:pt x="4897" y="2489"/>
                  </a:moveTo>
                  <a:lnTo>
                    <a:pt x="6132" y="3520"/>
                  </a:lnTo>
                  <a:lnTo>
                    <a:pt x="3867" y="3520"/>
                  </a:lnTo>
                  <a:lnTo>
                    <a:pt x="4897" y="2489"/>
                  </a:lnTo>
                  <a:close/>
                  <a:moveTo>
                    <a:pt x="4867" y="1808"/>
                  </a:moveTo>
                  <a:lnTo>
                    <a:pt x="3905" y="1006"/>
                  </a:lnTo>
                  <a:lnTo>
                    <a:pt x="5666" y="1006"/>
                  </a:lnTo>
                  <a:lnTo>
                    <a:pt x="4867" y="1808"/>
                  </a:lnTo>
                  <a:close/>
                  <a:moveTo>
                    <a:pt x="8029" y="1936"/>
                  </a:moveTo>
                  <a:lnTo>
                    <a:pt x="6915" y="1006"/>
                  </a:lnTo>
                  <a:lnTo>
                    <a:pt x="9143" y="1006"/>
                  </a:lnTo>
                  <a:lnTo>
                    <a:pt x="8029" y="1936"/>
                  </a:lnTo>
                  <a:close/>
                  <a:moveTo>
                    <a:pt x="10392" y="1006"/>
                  </a:moveTo>
                  <a:lnTo>
                    <a:pt x="12154" y="1006"/>
                  </a:lnTo>
                  <a:lnTo>
                    <a:pt x="11192" y="1808"/>
                  </a:lnTo>
                  <a:lnTo>
                    <a:pt x="10392" y="1006"/>
                  </a:lnTo>
                  <a:close/>
                  <a:moveTo>
                    <a:pt x="9926" y="3520"/>
                  </a:moveTo>
                  <a:lnTo>
                    <a:pt x="11161" y="2489"/>
                  </a:lnTo>
                  <a:lnTo>
                    <a:pt x="12190" y="3520"/>
                  </a:lnTo>
                  <a:lnTo>
                    <a:pt x="9926" y="3520"/>
                  </a:lnTo>
                  <a:close/>
                  <a:moveTo>
                    <a:pt x="9790" y="4022"/>
                  </a:moveTo>
                  <a:lnTo>
                    <a:pt x="12252" y="4022"/>
                  </a:lnTo>
                  <a:lnTo>
                    <a:pt x="8559" y="10191"/>
                  </a:lnTo>
                  <a:lnTo>
                    <a:pt x="9790" y="4022"/>
                  </a:lnTo>
                  <a:close/>
                  <a:moveTo>
                    <a:pt x="9279" y="4022"/>
                  </a:moveTo>
                  <a:lnTo>
                    <a:pt x="8029" y="10283"/>
                  </a:lnTo>
                  <a:lnTo>
                    <a:pt x="6779" y="4022"/>
                  </a:lnTo>
                  <a:lnTo>
                    <a:pt x="9279" y="4022"/>
                  </a:lnTo>
                  <a:close/>
                  <a:moveTo>
                    <a:pt x="6524" y="3192"/>
                  </a:moveTo>
                  <a:lnTo>
                    <a:pt x="5253" y="2132"/>
                  </a:lnTo>
                  <a:lnTo>
                    <a:pt x="6266" y="1117"/>
                  </a:lnTo>
                  <a:lnTo>
                    <a:pt x="7637" y="2263"/>
                  </a:lnTo>
                  <a:lnTo>
                    <a:pt x="6524" y="3192"/>
                  </a:lnTo>
                  <a:close/>
                  <a:moveTo>
                    <a:pt x="8421" y="2263"/>
                  </a:moveTo>
                  <a:lnTo>
                    <a:pt x="9792" y="1117"/>
                  </a:lnTo>
                  <a:lnTo>
                    <a:pt x="10806" y="2132"/>
                  </a:lnTo>
                  <a:lnTo>
                    <a:pt x="9534" y="3192"/>
                  </a:lnTo>
                  <a:lnTo>
                    <a:pt x="8421" y="2263"/>
                  </a:lnTo>
                  <a:close/>
                  <a:moveTo>
                    <a:pt x="9143" y="3520"/>
                  </a:moveTo>
                  <a:lnTo>
                    <a:pt x="6915" y="3520"/>
                  </a:lnTo>
                  <a:lnTo>
                    <a:pt x="8029" y="2589"/>
                  </a:lnTo>
                  <a:lnTo>
                    <a:pt x="9143" y="3520"/>
                  </a:lnTo>
                  <a:close/>
                  <a:moveTo>
                    <a:pt x="15764" y="2849"/>
                  </a:moveTo>
                  <a:lnTo>
                    <a:pt x="13215" y="295"/>
                  </a:lnTo>
                  <a:lnTo>
                    <a:pt x="13197" y="278"/>
                  </a:lnTo>
                  <a:lnTo>
                    <a:pt x="13179" y="260"/>
                  </a:lnTo>
                  <a:lnTo>
                    <a:pt x="13160" y="243"/>
                  </a:lnTo>
                  <a:lnTo>
                    <a:pt x="13141" y="228"/>
                  </a:lnTo>
                  <a:lnTo>
                    <a:pt x="13121" y="212"/>
                  </a:lnTo>
                  <a:lnTo>
                    <a:pt x="13102" y="197"/>
                  </a:lnTo>
                  <a:lnTo>
                    <a:pt x="13082" y="183"/>
                  </a:lnTo>
                  <a:lnTo>
                    <a:pt x="13062" y="169"/>
                  </a:lnTo>
                  <a:lnTo>
                    <a:pt x="13041" y="156"/>
                  </a:lnTo>
                  <a:lnTo>
                    <a:pt x="13020" y="143"/>
                  </a:lnTo>
                  <a:lnTo>
                    <a:pt x="12999" y="131"/>
                  </a:lnTo>
                  <a:lnTo>
                    <a:pt x="12978" y="119"/>
                  </a:lnTo>
                  <a:lnTo>
                    <a:pt x="12956" y="108"/>
                  </a:lnTo>
                  <a:lnTo>
                    <a:pt x="12934" y="97"/>
                  </a:lnTo>
                  <a:lnTo>
                    <a:pt x="12912" y="86"/>
                  </a:lnTo>
                  <a:lnTo>
                    <a:pt x="12890" y="76"/>
                  </a:lnTo>
                  <a:lnTo>
                    <a:pt x="12866" y="67"/>
                  </a:lnTo>
                  <a:lnTo>
                    <a:pt x="12843" y="59"/>
                  </a:lnTo>
                  <a:lnTo>
                    <a:pt x="12820" y="51"/>
                  </a:lnTo>
                  <a:lnTo>
                    <a:pt x="12797" y="43"/>
                  </a:lnTo>
                  <a:lnTo>
                    <a:pt x="12773" y="36"/>
                  </a:lnTo>
                  <a:lnTo>
                    <a:pt x="12750" y="30"/>
                  </a:lnTo>
                  <a:lnTo>
                    <a:pt x="12726" y="25"/>
                  </a:lnTo>
                  <a:lnTo>
                    <a:pt x="12702" y="19"/>
                  </a:lnTo>
                  <a:lnTo>
                    <a:pt x="12678" y="15"/>
                  </a:lnTo>
                  <a:lnTo>
                    <a:pt x="12654" y="11"/>
                  </a:lnTo>
                  <a:lnTo>
                    <a:pt x="12629" y="8"/>
                  </a:lnTo>
                  <a:lnTo>
                    <a:pt x="12605" y="5"/>
                  </a:lnTo>
                  <a:lnTo>
                    <a:pt x="12579" y="3"/>
                  </a:lnTo>
                  <a:lnTo>
                    <a:pt x="12555" y="1"/>
                  </a:lnTo>
                  <a:lnTo>
                    <a:pt x="12530" y="0"/>
                  </a:lnTo>
                  <a:lnTo>
                    <a:pt x="12505" y="0"/>
                  </a:lnTo>
                  <a:lnTo>
                    <a:pt x="3554" y="0"/>
                  </a:lnTo>
                  <a:lnTo>
                    <a:pt x="3529" y="0"/>
                  </a:lnTo>
                  <a:lnTo>
                    <a:pt x="3504" y="1"/>
                  </a:lnTo>
                  <a:lnTo>
                    <a:pt x="3480" y="3"/>
                  </a:lnTo>
                  <a:lnTo>
                    <a:pt x="3454" y="5"/>
                  </a:lnTo>
                  <a:lnTo>
                    <a:pt x="3430" y="8"/>
                  </a:lnTo>
                  <a:lnTo>
                    <a:pt x="3405" y="11"/>
                  </a:lnTo>
                  <a:lnTo>
                    <a:pt x="3381" y="15"/>
                  </a:lnTo>
                  <a:lnTo>
                    <a:pt x="3357" y="19"/>
                  </a:lnTo>
                  <a:lnTo>
                    <a:pt x="3333" y="25"/>
                  </a:lnTo>
                  <a:lnTo>
                    <a:pt x="3309" y="30"/>
                  </a:lnTo>
                  <a:lnTo>
                    <a:pt x="3285" y="36"/>
                  </a:lnTo>
                  <a:lnTo>
                    <a:pt x="3262" y="43"/>
                  </a:lnTo>
                  <a:lnTo>
                    <a:pt x="3239" y="51"/>
                  </a:lnTo>
                  <a:lnTo>
                    <a:pt x="3216" y="59"/>
                  </a:lnTo>
                  <a:lnTo>
                    <a:pt x="3193" y="67"/>
                  </a:lnTo>
                  <a:lnTo>
                    <a:pt x="3169" y="76"/>
                  </a:lnTo>
                  <a:lnTo>
                    <a:pt x="3147" y="86"/>
                  </a:lnTo>
                  <a:lnTo>
                    <a:pt x="3124" y="97"/>
                  </a:lnTo>
                  <a:lnTo>
                    <a:pt x="3103" y="108"/>
                  </a:lnTo>
                  <a:lnTo>
                    <a:pt x="3081" y="119"/>
                  </a:lnTo>
                  <a:lnTo>
                    <a:pt x="3059" y="131"/>
                  </a:lnTo>
                  <a:lnTo>
                    <a:pt x="3038" y="143"/>
                  </a:lnTo>
                  <a:lnTo>
                    <a:pt x="3017" y="156"/>
                  </a:lnTo>
                  <a:lnTo>
                    <a:pt x="2997" y="169"/>
                  </a:lnTo>
                  <a:lnTo>
                    <a:pt x="2977" y="183"/>
                  </a:lnTo>
                  <a:lnTo>
                    <a:pt x="2957" y="197"/>
                  </a:lnTo>
                  <a:lnTo>
                    <a:pt x="2937" y="212"/>
                  </a:lnTo>
                  <a:lnTo>
                    <a:pt x="2918" y="228"/>
                  </a:lnTo>
                  <a:lnTo>
                    <a:pt x="2898" y="243"/>
                  </a:lnTo>
                  <a:lnTo>
                    <a:pt x="2880" y="260"/>
                  </a:lnTo>
                  <a:lnTo>
                    <a:pt x="2861" y="278"/>
                  </a:lnTo>
                  <a:lnTo>
                    <a:pt x="2844" y="295"/>
                  </a:lnTo>
                  <a:lnTo>
                    <a:pt x="295" y="2849"/>
                  </a:lnTo>
                  <a:lnTo>
                    <a:pt x="277" y="2868"/>
                  </a:lnTo>
                  <a:lnTo>
                    <a:pt x="259" y="2887"/>
                  </a:lnTo>
                  <a:lnTo>
                    <a:pt x="242" y="2906"/>
                  </a:lnTo>
                  <a:lnTo>
                    <a:pt x="226" y="2926"/>
                  </a:lnTo>
                  <a:lnTo>
                    <a:pt x="210" y="2946"/>
                  </a:lnTo>
                  <a:lnTo>
                    <a:pt x="195" y="2966"/>
                  </a:lnTo>
                  <a:lnTo>
                    <a:pt x="180" y="2987"/>
                  </a:lnTo>
                  <a:lnTo>
                    <a:pt x="166" y="3008"/>
                  </a:lnTo>
                  <a:lnTo>
                    <a:pt x="152" y="3029"/>
                  </a:lnTo>
                  <a:lnTo>
                    <a:pt x="140" y="3051"/>
                  </a:lnTo>
                  <a:lnTo>
                    <a:pt x="126" y="3072"/>
                  </a:lnTo>
                  <a:lnTo>
                    <a:pt x="114" y="3094"/>
                  </a:lnTo>
                  <a:lnTo>
                    <a:pt x="103" y="3116"/>
                  </a:lnTo>
                  <a:lnTo>
                    <a:pt x="93" y="3139"/>
                  </a:lnTo>
                  <a:lnTo>
                    <a:pt x="83" y="3162"/>
                  </a:lnTo>
                  <a:lnTo>
                    <a:pt x="73" y="3185"/>
                  </a:lnTo>
                  <a:lnTo>
                    <a:pt x="64" y="3208"/>
                  </a:lnTo>
                  <a:lnTo>
                    <a:pt x="56" y="3231"/>
                  </a:lnTo>
                  <a:lnTo>
                    <a:pt x="48" y="3254"/>
                  </a:lnTo>
                  <a:lnTo>
                    <a:pt x="41" y="3277"/>
                  </a:lnTo>
                  <a:lnTo>
                    <a:pt x="34" y="3301"/>
                  </a:lnTo>
                  <a:lnTo>
                    <a:pt x="28" y="3324"/>
                  </a:lnTo>
                  <a:lnTo>
                    <a:pt x="23" y="3349"/>
                  </a:lnTo>
                  <a:lnTo>
                    <a:pt x="18" y="3373"/>
                  </a:lnTo>
                  <a:lnTo>
                    <a:pt x="14" y="3397"/>
                  </a:lnTo>
                  <a:lnTo>
                    <a:pt x="10" y="3421"/>
                  </a:lnTo>
                  <a:lnTo>
                    <a:pt x="7" y="3445"/>
                  </a:lnTo>
                  <a:lnTo>
                    <a:pt x="5" y="3469"/>
                  </a:lnTo>
                  <a:lnTo>
                    <a:pt x="3" y="3493"/>
                  </a:lnTo>
                  <a:lnTo>
                    <a:pt x="1" y="3518"/>
                  </a:lnTo>
                  <a:lnTo>
                    <a:pt x="0" y="3543"/>
                  </a:lnTo>
                  <a:lnTo>
                    <a:pt x="0" y="3567"/>
                  </a:lnTo>
                  <a:lnTo>
                    <a:pt x="1" y="3611"/>
                  </a:lnTo>
                  <a:lnTo>
                    <a:pt x="5" y="3655"/>
                  </a:lnTo>
                  <a:lnTo>
                    <a:pt x="10" y="3700"/>
                  </a:lnTo>
                  <a:lnTo>
                    <a:pt x="17" y="3743"/>
                  </a:lnTo>
                  <a:lnTo>
                    <a:pt x="26" y="3787"/>
                  </a:lnTo>
                  <a:lnTo>
                    <a:pt x="37" y="3830"/>
                  </a:lnTo>
                  <a:lnTo>
                    <a:pt x="49" y="3874"/>
                  </a:lnTo>
                  <a:lnTo>
                    <a:pt x="64" y="3916"/>
                  </a:lnTo>
                  <a:lnTo>
                    <a:pt x="72" y="3936"/>
                  </a:lnTo>
                  <a:lnTo>
                    <a:pt x="81" y="3957"/>
                  </a:lnTo>
                  <a:lnTo>
                    <a:pt x="90" y="3978"/>
                  </a:lnTo>
                  <a:lnTo>
                    <a:pt x="100" y="3998"/>
                  </a:lnTo>
                  <a:lnTo>
                    <a:pt x="110" y="4018"/>
                  </a:lnTo>
                  <a:lnTo>
                    <a:pt x="120" y="4039"/>
                  </a:lnTo>
                  <a:lnTo>
                    <a:pt x="132" y="4059"/>
                  </a:lnTo>
                  <a:lnTo>
                    <a:pt x="144" y="4079"/>
                  </a:lnTo>
                  <a:lnTo>
                    <a:pt x="156" y="4099"/>
                  </a:lnTo>
                  <a:lnTo>
                    <a:pt x="169" y="4118"/>
                  </a:lnTo>
                  <a:lnTo>
                    <a:pt x="182" y="4137"/>
                  </a:lnTo>
                  <a:lnTo>
                    <a:pt x="195" y="4156"/>
                  </a:lnTo>
                  <a:lnTo>
                    <a:pt x="209" y="4174"/>
                  </a:lnTo>
                  <a:lnTo>
                    <a:pt x="224" y="4193"/>
                  </a:lnTo>
                  <a:lnTo>
                    <a:pt x="239" y="4211"/>
                  </a:lnTo>
                  <a:lnTo>
                    <a:pt x="254" y="4228"/>
                  </a:lnTo>
                  <a:lnTo>
                    <a:pt x="7278" y="11724"/>
                  </a:lnTo>
                  <a:lnTo>
                    <a:pt x="7297" y="11744"/>
                  </a:lnTo>
                  <a:lnTo>
                    <a:pt x="7315" y="11763"/>
                  </a:lnTo>
                  <a:lnTo>
                    <a:pt x="7334" y="11782"/>
                  </a:lnTo>
                  <a:lnTo>
                    <a:pt x="7354" y="11801"/>
                  </a:lnTo>
                  <a:lnTo>
                    <a:pt x="7374" y="11819"/>
                  </a:lnTo>
                  <a:lnTo>
                    <a:pt x="7395" y="11836"/>
                  </a:lnTo>
                  <a:lnTo>
                    <a:pt x="7415" y="11852"/>
                  </a:lnTo>
                  <a:lnTo>
                    <a:pt x="7436" y="11868"/>
                  </a:lnTo>
                  <a:lnTo>
                    <a:pt x="7458" y="11883"/>
                  </a:lnTo>
                  <a:lnTo>
                    <a:pt x="7480" y="11898"/>
                  </a:lnTo>
                  <a:lnTo>
                    <a:pt x="7502" y="11912"/>
                  </a:lnTo>
                  <a:lnTo>
                    <a:pt x="7524" y="11925"/>
                  </a:lnTo>
                  <a:lnTo>
                    <a:pt x="7547" y="11938"/>
                  </a:lnTo>
                  <a:lnTo>
                    <a:pt x="7570" y="11950"/>
                  </a:lnTo>
                  <a:lnTo>
                    <a:pt x="7594" y="11962"/>
                  </a:lnTo>
                  <a:lnTo>
                    <a:pt x="7618" y="11974"/>
                  </a:lnTo>
                  <a:lnTo>
                    <a:pt x="7642" y="11985"/>
                  </a:lnTo>
                  <a:lnTo>
                    <a:pt x="7667" y="11994"/>
                  </a:lnTo>
                  <a:lnTo>
                    <a:pt x="7691" y="12004"/>
                  </a:lnTo>
                  <a:lnTo>
                    <a:pt x="7716" y="12012"/>
                  </a:lnTo>
                  <a:lnTo>
                    <a:pt x="7741" y="12020"/>
                  </a:lnTo>
                  <a:lnTo>
                    <a:pt x="7766" y="12027"/>
                  </a:lnTo>
                  <a:lnTo>
                    <a:pt x="7792" y="12034"/>
                  </a:lnTo>
                  <a:lnTo>
                    <a:pt x="7817" y="12040"/>
                  </a:lnTo>
                  <a:lnTo>
                    <a:pt x="7843" y="12045"/>
                  </a:lnTo>
                  <a:lnTo>
                    <a:pt x="7869" y="12049"/>
                  </a:lnTo>
                  <a:lnTo>
                    <a:pt x="7896" y="12053"/>
                  </a:lnTo>
                  <a:lnTo>
                    <a:pt x="7923" y="12056"/>
                  </a:lnTo>
                  <a:lnTo>
                    <a:pt x="7949" y="12059"/>
                  </a:lnTo>
                  <a:lnTo>
                    <a:pt x="7976" y="12061"/>
                  </a:lnTo>
                  <a:lnTo>
                    <a:pt x="8002" y="12062"/>
                  </a:lnTo>
                  <a:lnTo>
                    <a:pt x="8029" y="12062"/>
                  </a:lnTo>
                  <a:lnTo>
                    <a:pt x="8056" y="12062"/>
                  </a:lnTo>
                  <a:lnTo>
                    <a:pt x="8082" y="12061"/>
                  </a:lnTo>
                  <a:lnTo>
                    <a:pt x="8109" y="12059"/>
                  </a:lnTo>
                  <a:lnTo>
                    <a:pt x="8135" y="12056"/>
                  </a:lnTo>
                  <a:lnTo>
                    <a:pt x="8162" y="12053"/>
                  </a:lnTo>
                  <a:lnTo>
                    <a:pt x="8189" y="12049"/>
                  </a:lnTo>
                  <a:lnTo>
                    <a:pt x="8215" y="12045"/>
                  </a:lnTo>
                  <a:lnTo>
                    <a:pt x="8241" y="12040"/>
                  </a:lnTo>
                  <a:lnTo>
                    <a:pt x="8266" y="12034"/>
                  </a:lnTo>
                  <a:lnTo>
                    <a:pt x="8292" y="12027"/>
                  </a:lnTo>
                  <a:lnTo>
                    <a:pt x="8317" y="12020"/>
                  </a:lnTo>
                  <a:lnTo>
                    <a:pt x="8342" y="12012"/>
                  </a:lnTo>
                  <a:lnTo>
                    <a:pt x="8367" y="12004"/>
                  </a:lnTo>
                  <a:lnTo>
                    <a:pt x="8392" y="11994"/>
                  </a:lnTo>
                  <a:lnTo>
                    <a:pt x="8416" y="11985"/>
                  </a:lnTo>
                  <a:lnTo>
                    <a:pt x="8440" y="11974"/>
                  </a:lnTo>
                  <a:lnTo>
                    <a:pt x="8465" y="11962"/>
                  </a:lnTo>
                  <a:lnTo>
                    <a:pt x="8488" y="11950"/>
                  </a:lnTo>
                  <a:lnTo>
                    <a:pt x="8511" y="11938"/>
                  </a:lnTo>
                  <a:lnTo>
                    <a:pt x="8534" y="11925"/>
                  </a:lnTo>
                  <a:lnTo>
                    <a:pt x="8557" y="11912"/>
                  </a:lnTo>
                  <a:lnTo>
                    <a:pt x="8579" y="11898"/>
                  </a:lnTo>
                  <a:lnTo>
                    <a:pt x="8601" y="11883"/>
                  </a:lnTo>
                  <a:lnTo>
                    <a:pt x="8622" y="11868"/>
                  </a:lnTo>
                  <a:lnTo>
                    <a:pt x="8643" y="11852"/>
                  </a:lnTo>
                  <a:lnTo>
                    <a:pt x="8664" y="11836"/>
                  </a:lnTo>
                  <a:lnTo>
                    <a:pt x="8684" y="11819"/>
                  </a:lnTo>
                  <a:lnTo>
                    <a:pt x="8704" y="11801"/>
                  </a:lnTo>
                  <a:lnTo>
                    <a:pt x="8724" y="11782"/>
                  </a:lnTo>
                  <a:lnTo>
                    <a:pt x="8743" y="11763"/>
                  </a:lnTo>
                  <a:lnTo>
                    <a:pt x="8762" y="11744"/>
                  </a:lnTo>
                  <a:lnTo>
                    <a:pt x="8780" y="11724"/>
                  </a:lnTo>
                  <a:lnTo>
                    <a:pt x="15805" y="4228"/>
                  </a:lnTo>
                  <a:lnTo>
                    <a:pt x="15821" y="4210"/>
                  </a:lnTo>
                  <a:lnTo>
                    <a:pt x="15836" y="4192"/>
                  </a:lnTo>
                  <a:lnTo>
                    <a:pt x="15851" y="4173"/>
                  </a:lnTo>
                  <a:lnTo>
                    <a:pt x="15865" y="4154"/>
                  </a:lnTo>
                  <a:lnTo>
                    <a:pt x="15878" y="4135"/>
                  </a:lnTo>
                  <a:lnTo>
                    <a:pt x="15892" y="4115"/>
                  </a:lnTo>
                  <a:lnTo>
                    <a:pt x="15904" y="4096"/>
                  </a:lnTo>
                  <a:lnTo>
                    <a:pt x="15917" y="4076"/>
                  </a:lnTo>
                  <a:lnTo>
                    <a:pt x="15929" y="4056"/>
                  </a:lnTo>
                  <a:lnTo>
                    <a:pt x="15940" y="4034"/>
                  </a:lnTo>
                  <a:lnTo>
                    <a:pt x="15951" y="4014"/>
                  </a:lnTo>
                  <a:lnTo>
                    <a:pt x="15961" y="3993"/>
                  </a:lnTo>
                  <a:lnTo>
                    <a:pt x="15971" y="3972"/>
                  </a:lnTo>
                  <a:lnTo>
                    <a:pt x="15980" y="3951"/>
                  </a:lnTo>
                  <a:lnTo>
                    <a:pt x="15989" y="3930"/>
                  </a:lnTo>
                  <a:lnTo>
                    <a:pt x="15997" y="3908"/>
                  </a:lnTo>
                  <a:lnTo>
                    <a:pt x="16004" y="3887"/>
                  </a:lnTo>
                  <a:lnTo>
                    <a:pt x="16011" y="3864"/>
                  </a:lnTo>
                  <a:lnTo>
                    <a:pt x="16018" y="3842"/>
                  </a:lnTo>
                  <a:lnTo>
                    <a:pt x="16024" y="3820"/>
                  </a:lnTo>
                  <a:lnTo>
                    <a:pt x="16030" y="3799"/>
                  </a:lnTo>
                  <a:lnTo>
                    <a:pt x="16035" y="3776"/>
                  </a:lnTo>
                  <a:lnTo>
                    <a:pt x="16039" y="3754"/>
                  </a:lnTo>
                  <a:lnTo>
                    <a:pt x="16044" y="3732"/>
                  </a:lnTo>
                  <a:lnTo>
                    <a:pt x="16047" y="3710"/>
                  </a:lnTo>
                  <a:lnTo>
                    <a:pt x="16050" y="3686"/>
                  </a:lnTo>
                  <a:lnTo>
                    <a:pt x="16053" y="3664"/>
                  </a:lnTo>
                  <a:lnTo>
                    <a:pt x="16055" y="3642"/>
                  </a:lnTo>
                  <a:lnTo>
                    <a:pt x="16056" y="3619"/>
                  </a:lnTo>
                  <a:lnTo>
                    <a:pt x="16057" y="3597"/>
                  </a:lnTo>
                  <a:lnTo>
                    <a:pt x="16058" y="3574"/>
                  </a:lnTo>
                  <a:lnTo>
                    <a:pt x="16058" y="3552"/>
                  </a:lnTo>
                  <a:lnTo>
                    <a:pt x="16057" y="3528"/>
                  </a:lnTo>
                  <a:lnTo>
                    <a:pt x="16056" y="3503"/>
                  </a:lnTo>
                  <a:lnTo>
                    <a:pt x="16055" y="3479"/>
                  </a:lnTo>
                  <a:lnTo>
                    <a:pt x="16053" y="3456"/>
                  </a:lnTo>
                  <a:lnTo>
                    <a:pt x="16050" y="3432"/>
                  </a:lnTo>
                  <a:lnTo>
                    <a:pt x="16047" y="3408"/>
                  </a:lnTo>
                  <a:lnTo>
                    <a:pt x="16043" y="3385"/>
                  </a:lnTo>
                  <a:lnTo>
                    <a:pt x="16039" y="3362"/>
                  </a:lnTo>
                  <a:lnTo>
                    <a:pt x="16034" y="3338"/>
                  </a:lnTo>
                  <a:lnTo>
                    <a:pt x="16028" y="3314"/>
                  </a:lnTo>
                  <a:lnTo>
                    <a:pt x="16022" y="3291"/>
                  </a:lnTo>
                  <a:lnTo>
                    <a:pt x="16015" y="3268"/>
                  </a:lnTo>
                  <a:lnTo>
                    <a:pt x="16008" y="3245"/>
                  </a:lnTo>
                  <a:lnTo>
                    <a:pt x="16000" y="3222"/>
                  </a:lnTo>
                  <a:lnTo>
                    <a:pt x="15992" y="3200"/>
                  </a:lnTo>
                  <a:lnTo>
                    <a:pt x="15983" y="3178"/>
                  </a:lnTo>
                  <a:lnTo>
                    <a:pt x="15974" y="3155"/>
                  </a:lnTo>
                  <a:lnTo>
                    <a:pt x="15964" y="3132"/>
                  </a:lnTo>
                  <a:lnTo>
                    <a:pt x="15953" y="3111"/>
                  </a:lnTo>
                  <a:lnTo>
                    <a:pt x="15942" y="3089"/>
                  </a:lnTo>
                  <a:lnTo>
                    <a:pt x="15930" y="3068"/>
                  </a:lnTo>
                  <a:lnTo>
                    <a:pt x="15917" y="3047"/>
                  </a:lnTo>
                  <a:lnTo>
                    <a:pt x="15904" y="3026"/>
                  </a:lnTo>
                  <a:lnTo>
                    <a:pt x="15891" y="3005"/>
                  </a:lnTo>
                  <a:lnTo>
                    <a:pt x="15877" y="2985"/>
                  </a:lnTo>
                  <a:lnTo>
                    <a:pt x="15863" y="2964"/>
                  </a:lnTo>
                  <a:lnTo>
                    <a:pt x="15848" y="2944"/>
                  </a:lnTo>
                  <a:lnTo>
                    <a:pt x="15832" y="2924"/>
                  </a:lnTo>
                  <a:lnTo>
                    <a:pt x="15816" y="2905"/>
                  </a:lnTo>
                  <a:lnTo>
                    <a:pt x="15799" y="2886"/>
                  </a:lnTo>
                  <a:lnTo>
                    <a:pt x="15782" y="2868"/>
                  </a:lnTo>
                  <a:lnTo>
                    <a:pt x="15764" y="2849"/>
                  </a:lnTo>
                  <a:close/>
                </a:path>
              </a:pathLst>
            </a:custGeom>
            <a:solidFill>
              <a:schemeClr val="bg1"/>
            </a:solidFill>
            <a:ln>
              <a:noFill/>
            </a:ln>
          </p:spPr>
          <p:txBody>
            <a:bodyPr anchor="ctr"/>
            <a:lstStyle/>
            <a:p>
              <a:pPr algn="ctr"/>
              <a:endParaRPr>
                <a:cs typeface="+mn-ea"/>
                <a:sym typeface="+mn-lt"/>
              </a:endParaRPr>
            </a:p>
          </p:txBody>
        </p:sp>
        <p:sp>
          <p:nvSpPr>
            <p:cNvPr id="16" name="íślíḋè-TextBox 47"/>
            <p:cNvSpPr txBox="1">
              <a:spLocks/>
            </p:cNvSpPr>
            <p:nvPr/>
          </p:nvSpPr>
          <p:spPr>
            <a:xfrm>
              <a:off x="6542617" y="2326196"/>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6" name="组合 5"/>
          <p:cNvGrpSpPr/>
          <p:nvPr/>
        </p:nvGrpSpPr>
        <p:grpSpPr>
          <a:xfrm>
            <a:off x="4760529" y="3206347"/>
            <a:ext cx="2743970" cy="915830"/>
            <a:chOff x="4760529" y="3206347"/>
            <a:chExt cx="2743970" cy="915830"/>
          </a:xfrm>
        </p:grpSpPr>
        <p:sp>
          <p:nvSpPr>
            <p:cNvPr id="40" name="íślíḋè-Freeform: Shape 15"/>
            <p:cNvSpPr/>
            <p:nvPr/>
          </p:nvSpPr>
          <p:spPr>
            <a:xfrm>
              <a:off x="4760529"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D34D58"/>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41" name="íślíḋè-Freeform: Shape 16"/>
            <p:cNvSpPr/>
            <p:nvPr/>
          </p:nvSpPr>
          <p:spPr>
            <a:xfrm flipH="1">
              <a:off x="6132514"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156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4" name="Group 41"/>
            <p:cNvGrpSpPr/>
            <p:nvPr/>
          </p:nvGrpSpPr>
          <p:grpSpPr>
            <a:xfrm>
              <a:off x="5232163" y="3515145"/>
              <a:ext cx="427527" cy="400009"/>
              <a:chOff x="6964363" y="2108200"/>
              <a:chExt cx="690562" cy="646113"/>
            </a:xfrm>
            <a:solidFill>
              <a:schemeClr val="bg1"/>
            </a:solidFill>
          </p:grpSpPr>
          <p:sp>
            <p:nvSpPr>
              <p:cNvPr id="28" name="íślíḋè-Freeform: Shape 42"/>
              <p:cNvSpPr>
                <a:spLocks/>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íślíḋè-Freeform: Shape 43"/>
              <p:cNvSpPr>
                <a:spLocks/>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7" name="íślíḋè-TextBox 48"/>
            <p:cNvSpPr txBox="1">
              <a:spLocks/>
            </p:cNvSpPr>
            <p:nvPr/>
          </p:nvSpPr>
          <p:spPr>
            <a:xfrm>
              <a:off x="6385507" y="3415100"/>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8" name="组合 7"/>
          <p:cNvGrpSpPr/>
          <p:nvPr/>
        </p:nvGrpSpPr>
        <p:grpSpPr>
          <a:xfrm>
            <a:off x="5138021" y="4233346"/>
            <a:ext cx="1988986" cy="653765"/>
            <a:chOff x="5138021" y="4233346"/>
            <a:chExt cx="1988986" cy="653765"/>
          </a:xfrm>
        </p:grpSpPr>
        <p:sp>
          <p:nvSpPr>
            <p:cNvPr id="42" name="íślíḋè-Freeform: Shape 17"/>
            <p:cNvSpPr/>
            <p:nvPr/>
          </p:nvSpPr>
          <p:spPr>
            <a:xfrm>
              <a:off x="5138021"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2D7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íślíḋè-Freeform: Shape 18"/>
            <p:cNvSpPr/>
            <p:nvPr/>
          </p:nvSpPr>
          <p:spPr>
            <a:xfrm flipH="1">
              <a:off x="6132514"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317A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5" name="Group 44"/>
            <p:cNvGrpSpPr/>
            <p:nvPr/>
          </p:nvGrpSpPr>
          <p:grpSpPr>
            <a:xfrm>
              <a:off x="5468474" y="4441594"/>
              <a:ext cx="333070" cy="289525"/>
              <a:chOff x="3613150" y="3136900"/>
              <a:chExt cx="692150" cy="601663"/>
            </a:xfrm>
            <a:solidFill>
              <a:schemeClr val="bg1"/>
            </a:solidFill>
          </p:grpSpPr>
          <p:sp>
            <p:nvSpPr>
              <p:cNvPr id="26" name="íślíḋè-Freeform: Shape 45"/>
              <p:cNvSpPr>
                <a:spLocks/>
              </p:cNvSpPr>
              <p:nvPr/>
            </p:nvSpPr>
            <p:spPr bwMode="auto">
              <a:xfrm>
                <a:off x="3721100" y="3244850"/>
                <a:ext cx="249238" cy="160338"/>
              </a:xfrm>
              <a:custGeom>
                <a:avLst/>
                <a:gdLst>
                  <a:gd name="T0" fmla="*/ 4713 w 5797"/>
                  <a:gd name="T1" fmla="*/ 41 h 3756"/>
                  <a:gd name="T2" fmla="*/ 3661 w 5797"/>
                  <a:gd name="T3" fmla="*/ 216 h 3756"/>
                  <a:gd name="T4" fmla="*/ 2695 w 5797"/>
                  <a:gd name="T5" fmla="*/ 516 h 3756"/>
                  <a:gd name="T6" fmla="*/ 1839 w 5797"/>
                  <a:gd name="T7" fmla="*/ 924 h 3756"/>
                  <a:gd name="T8" fmla="*/ 1118 w 5797"/>
                  <a:gd name="T9" fmla="*/ 1423 h 3756"/>
                  <a:gd name="T10" fmla="*/ 556 w 5797"/>
                  <a:gd name="T11" fmla="*/ 2001 h 3756"/>
                  <a:gd name="T12" fmla="*/ 178 w 5797"/>
                  <a:gd name="T13" fmla="*/ 2641 h 3756"/>
                  <a:gd name="T14" fmla="*/ 7 w 5797"/>
                  <a:gd name="T15" fmla="*/ 3329 h 3756"/>
                  <a:gd name="T16" fmla="*/ 3 w 5797"/>
                  <a:gd name="T17" fmla="*/ 3544 h 3756"/>
                  <a:gd name="T18" fmla="*/ 15 w 5797"/>
                  <a:gd name="T19" fmla="*/ 3592 h 3756"/>
                  <a:gd name="T20" fmla="*/ 36 w 5797"/>
                  <a:gd name="T21" fmla="*/ 3636 h 3756"/>
                  <a:gd name="T22" fmla="*/ 65 w 5797"/>
                  <a:gd name="T23" fmla="*/ 3674 h 3756"/>
                  <a:gd name="T24" fmla="*/ 100 w 5797"/>
                  <a:gd name="T25" fmla="*/ 3706 h 3756"/>
                  <a:gd name="T26" fmla="*/ 143 w 5797"/>
                  <a:gd name="T27" fmla="*/ 3731 h 3756"/>
                  <a:gd name="T28" fmla="*/ 189 w 5797"/>
                  <a:gd name="T29" fmla="*/ 3748 h 3756"/>
                  <a:gd name="T30" fmla="*/ 239 w 5797"/>
                  <a:gd name="T31" fmla="*/ 3756 h 3756"/>
                  <a:gd name="T32" fmla="*/ 290 w 5797"/>
                  <a:gd name="T33" fmla="*/ 3753 h 3756"/>
                  <a:gd name="T34" fmla="*/ 338 w 5797"/>
                  <a:gd name="T35" fmla="*/ 3741 h 3756"/>
                  <a:gd name="T36" fmla="*/ 383 w 5797"/>
                  <a:gd name="T37" fmla="*/ 3720 h 3756"/>
                  <a:gd name="T38" fmla="*/ 421 w 5797"/>
                  <a:gd name="T39" fmla="*/ 3691 h 3756"/>
                  <a:gd name="T40" fmla="*/ 453 w 5797"/>
                  <a:gd name="T41" fmla="*/ 3655 h 3756"/>
                  <a:gd name="T42" fmla="*/ 479 w 5797"/>
                  <a:gd name="T43" fmla="*/ 3614 h 3756"/>
                  <a:gd name="T44" fmla="*/ 496 w 5797"/>
                  <a:gd name="T45" fmla="*/ 3568 h 3756"/>
                  <a:gd name="T46" fmla="*/ 504 w 5797"/>
                  <a:gd name="T47" fmla="*/ 3519 h 3756"/>
                  <a:gd name="T48" fmla="*/ 564 w 5797"/>
                  <a:gd name="T49" fmla="*/ 3062 h 3756"/>
                  <a:gd name="T50" fmla="*/ 820 w 5797"/>
                  <a:gd name="T51" fmla="*/ 2496 h 3756"/>
                  <a:gd name="T52" fmla="*/ 1257 w 5797"/>
                  <a:gd name="T53" fmla="*/ 1973 h 3756"/>
                  <a:gd name="T54" fmla="*/ 1848 w 5797"/>
                  <a:gd name="T55" fmla="*/ 1509 h 3756"/>
                  <a:gd name="T56" fmla="*/ 2572 w 5797"/>
                  <a:gd name="T57" fmla="*/ 1115 h 3756"/>
                  <a:gd name="T58" fmla="*/ 3402 w 5797"/>
                  <a:gd name="T59" fmla="*/ 807 h 3756"/>
                  <a:gd name="T60" fmla="*/ 4318 w 5797"/>
                  <a:gd name="T61" fmla="*/ 599 h 3756"/>
                  <a:gd name="T62" fmla="*/ 5294 w 5797"/>
                  <a:gd name="T63" fmla="*/ 505 h 3756"/>
                  <a:gd name="T64" fmla="*/ 5583 w 5797"/>
                  <a:gd name="T65" fmla="*/ 498 h 3756"/>
                  <a:gd name="T66" fmla="*/ 5632 w 5797"/>
                  <a:gd name="T67" fmla="*/ 486 h 3756"/>
                  <a:gd name="T68" fmla="*/ 5676 w 5797"/>
                  <a:gd name="T69" fmla="*/ 465 h 3756"/>
                  <a:gd name="T70" fmla="*/ 5714 w 5797"/>
                  <a:gd name="T71" fmla="*/ 436 h 3756"/>
                  <a:gd name="T72" fmla="*/ 5747 w 5797"/>
                  <a:gd name="T73" fmla="*/ 401 h 3756"/>
                  <a:gd name="T74" fmla="*/ 5772 w 5797"/>
                  <a:gd name="T75" fmla="*/ 359 h 3756"/>
                  <a:gd name="T76" fmla="*/ 5789 w 5797"/>
                  <a:gd name="T77" fmla="*/ 313 h 3756"/>
                  <a:gd name="T78" fmla="*/ 5797 w 5797"/>
                  <a:gd name="T79" fmla="*/ 264 h 3756"/>
                  <a:gd name="T80" fmla="*/ 5794 w 5797"/>
                  <a:gd name="T81" fmla="*/ 212 h 3756"/>
                  <a:gd name="T82" fmla="*/ 5782 w 5797"/>
                  <a:gd name="T83" fmla="*/ 164 h 3756"/>
                  <a:gd name="T84" fmla="*/ 5761 w 5797"/>
                  <a:gd name="T85" fmla="*/ 120 h 3756"/>
                  <a:gd name="T86" fmla="*/ 5732 w 5797"/>
                  <a:gd name="T87" fmla="*/ 82 h 3756"/>
                  <a:gd name="T88" fmla="*/ 5696 w 5797"/>
                  <a:gd name="T89" fmla="*/ 50 h 3756"/>
                  <a:gd name="T90" fmla="*/ 5654 w 5797"/>
                  <a:gd name="T91" fmla="*/ 25 h 3756"/>
                  <a:gd name="T92" fmla="*/ 5609 w 5797"/>
                  <a:gd name="T93" fmla="*/ 8 h 3756"/>
                  <a:gd name="T94" fmla="*/ 5558 w 5797"/>
                  <a:gd name="T95" fmla="*/ 0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97" h="3756">
                    <a:moveTo>
                      <a:pt x="5545" y="0"/>
                    </a:moveTo>
                    <a:lnTo>
                      <a:pt x="5265" y="5"/>
                    </a:lnTo>
                    <a:lnTo>
                      <a:pt x="4987" y="18"/>
                    </a:lnTo>
                    <a:lnTo>
                      <a:pt x="4713" y="41"/>
                    </a:lnTo>
                    <a:lnTo>
                      <a:pt x="4444" y="73"/>
                    </a:lnTo>
                    <a:lnTo>
                      <a:pt x="4178" y="112"/>
                    </a:lnTo>
                    <a:lnTo>
                      <a:pt x="3917" y="160"/>
                    </a:lnTo>
                    <a:lnTo>
                      <a:pt x="3661" y="216"/>
                    </a:lnTo>
                    <a:lnTo>
                      <a:pt x="3411" y="281"/>
                    </a:lnTo>
                    <a:lnTo>
                      <a:pt x="3166" y="352"/>
                    </a:lnTo>
                    <a:lnTo>
                      <a:pt x="2927" y="431"/>
                    </a:lnTo>
                    <a:lnTo>
                      <a:pt x="2695" y="516"/>
                    </a:lnTo>
                    <a:lnTo>
                      <a:pt x="2470" y="608"/>
                    </a:lnTo>
                    <a:lnTo>
                      <a:pt x="2251" y="707"/>
                    </a:lnTo>
                    <a:lnTo>
                      <a:pt x="2041" y="812"/>
                    </a:lnTo>
                    <a:lnTo>
                      <a:pt x="1839" y="924"/>
                    </a:lnTo>
                    <a:lnTo>
                      <a:pt x="1645" y="1041"/>
                    </a:lnTo>
                    <a:lnTo>
                      <a:pt x="1460" y="1163"/>
                    </a:lnTo>
                    <a:lnTo>
                      <a:pt x="1284" y="1291"/>
                    </a:lnTo>
                    <a:lnTo>
                      <a:pt x="1118" y="1423"/>
                    </a:lnTo>
                    <a:lnTo>
                      <a:pt x="961" y="1562"/>
                    </a:lnTo>
                    <a:lnTo>
                      <a:pt x="815" y="1704"/>
                    </a:lnTo>
                    <a:lnTo>
                      <a:pt x="680" y="1851"/>
                    </a:lnTo>
                    <a:lnTo>
                      <a:pt x="556" y="2001"/>
                    </a:lnTo>
                    <a:lnTo>
                      <a:pt x="443" y="2157"/>
                    </a:lnTo>
                    <a:lnTo>
                      <a:pt x="342" y="2315"/>
                    </a:lnTo>
                    <a:lnTo>
                      <a:pt x="254" y="2477"/>
                    </a:lnTo>
                    <a:lnTo>
                      <a:pt x="178" y="2641"/>
                    </a:lnTo>
                    <a:lnTo>
                      <a:pt x="115" y="2810"/>
                    </a:lnTo>
                    <a:lnTo>
                      <a:pt x="65" y="2980"/>
                    </a:lnTo>
                    <a:lnTo>
                      <a:pt x="29" y="3153"/>
                    </a:lnTo>
                    <a:lnTo>
                      <a:pt x="7" y="3329"/>
                    </a:lnTo>
                    <a:lnTo>
                      <a:pt x="0" y="3506"/>
                    </a:lnTo>
                    <a:lnTo>
                      <a:pt x="0" y="3519"/>
                    </a:lnTo>
                    <a:lnTo>
                      <a:pt x="1" y="3531"/>
                    </a:lnTo>
                    <a:lnTo>
                      <a:pt x="3" y="3544"/>
                    </a:lnTo>
                    <a:lnTo>
                      <a:pt x="5" y="3556"/>
                    </a:lnTo>
                    <a:lnTo>
                      <a:pt x="8" y="3568"/>
                    </a:lnTo>
                    <a:lnTo>
                      <a:pt x="11" y="3580"/>
                    </a:lnTo>
                    <a:lnTo>
                      <a:pt x="15" y="3592"/>
                    </a:lnTo>
                    <a:lnTo>
                      <a:pt x="20" y="3603"/>
                    </a:lnTo>
                    <a:lnTo>
                      <a:pt x="25" y="3614"/>
                    </a:lnTo>
                    <a:lnTo>
                      <a:pt x="30" y="3625"/>
                    </a:lnTo>
                    <a:lnTo>
                      <a:pt x="36" y="3636"/>
                    </a:lnTo>
                    <a:lnTo>
                      <a:pt x="43" y="3646"/>
                    </a:lnTo>
                    <a:lnTo>
                      <a:pt x="50" y="3655"/>
                    </a:lnTo>
                    <a:lnTo>
                      <a:pt x="57" y="3665"/>
                    </a:lnTo>
                    <a:lnTo>
                      <a:pt x="65" y="3674"/>
                    </a:lnTo>
                    <a:lnTo>
                      <a:pt x="73" y="3683"/>
                    </a:lnTo>
                    <a:lnTo>
                      <a:pt x="82" y="3691"/>
                    </a:lnTo>
                    <a:lnTo>
                      <a:pt x="91" y="3699"/>
                    </a:lnTo>
                    <a:lnTo>
                      <a:pt x="100" y="3706"/>
                    </a:lnTo>
                    <a:lnTo>
                      <a:pt x="111" y="3713"/>
                    </a:lnTo>
                    <a:lnTo>
                      <a:pt x="121" y="3720"/>
                    </a:lnTo>
                    <a:lnTo>
                      <a:pt x="132" y="3726"/>
                    </a:lnTo>
                    <a:lnTo>
                      <a:pt x="143" y="3731"/>
                    </a:lnTo>
                    <a:lnTo>
                      <a:pt x="154" y="3736"/>
                    </a:lnTo>
                    <a:lnTo>
                      <a:pt x="165" y="3741"/>
                    </a:lnTo>
                    <a:lnTo>
                      <a:pt x="177" y="3745"/>
                    </a:lnTo>
                    <a:lnTo>
                      <a:pt x="189" y="3748"/>
                    </a:lnTo>
                    <a:lnTo>
                      <a:pt x="201" y="3751"/>
                    </a:lnTo>
                    <a:lnTo>
                      <a:pt x="213" y="3753"/>
                    </a:lnTo>
                    <a:lnTo>
                      <a:pt x="226" y="3755"/>
                    </a:lnTo>
                    <a:lnTo>
                      <a:pt x="239" y="3756"/>
                    </a:lnTo>
                    <a:lnTo>
                      <a:pt x="252" y="3756"/>
                    </a:lnTo>
                    <a:lnTo>
                      <a:pt x="265" y="3756"/>
                    </a:lnTo>
                    <a:lnTo>
                      <a:pt x="278" y="3755"/>
                    </a:lnTo>
                    <a:lnTo>
                      <a:pt x="290" y="3753"/>
                    </a:lnTo>
                    <a:lnTo>
                      <a:pt x="302" y="3751"/>
                    </a:lnTo>
                    <a:lnTo>
                      <a:pt x="315" y="3748"/>
                    </a:lnTo>
                    <a:lnTo>
                      <a:pt x="326" y="3745"/>
                    </a:lnTo>
                    <a:lnTo>
                      <a:pt x="338" y="3741"/>
                    </a:lnTo>
                    <a:lnTo>
                      <a:pt x="349" y="3736"/>
                    </a:lnTo>
                    <a:lnTo>
                      <a:pt x="361" y="3731"/>
                    </a:lnTo>
                    <a:lnTo>
                      <a:pt x="372" y="3726"/>
                    </a:lnTo>
                    <a:lnTo>
                      <a:pt x="383" y="3720"/>
                    </a:lnTo>
                    <a:lnTo>
                      <a:pt x="393" y="3713"/>
                    </a:lnTo>
                    <a:lnTo>
                      <a:pt x="403" y="3706"/>
                    </a:lnTo>
                    <a:lnTo>
                      <a:pt x="412" y="3699"/>
                    </a:lnTo>
                    <a:lnTo>
                      <a:pt x="421" y="3691"/>
                    </a:lnTo>
                    <a:lnTo>
                      <a:pt x="430" y="3683"/>
                    </a:lnTo>
                    <a:lnTo>
                      <a:pt x="438" y="3674"/>
                    </a:lnTo>
                    <a:lnTo>
                      <a:pt x="446" y="3665"/>
                    </a:lnTo>
                    <a:lnTo>
                      <a:pt x="453" y="3655"/>
                    </a:lnTo>
                    <a:lnTo>
                      <a:pt x="460" y="3646"/>
                    </a:lnTo>
                    <a:lnTo>
                      <a:pt x="467" y="3636"/>
                    </a:lnTo>
                    <a:lnTo>
                      <a:pt x="474" y="3625"/>
                    </a:lnTo>
                    <a:lnTo>
                      <a:pt x="479" y="3614"/>
                    </a:lnTo>
                    <a:lnTo>
                      <a:pt x="484" y="3603"/>
                    </a:lnTo>
                    <a:lnTo>
                      <a:pt x="489" y="3592"/>
                    </a:lnTo>
                    <a:lnTo>
                      <a:pt x="493" y="3580"/>
                    </a:lnTo>
                    <a:lnTo>
                      <a:pt x="496" y="3568"/>
                    </a:lnTo>
                    <a:lnTo>
                      <a:pt x="499" y="3556"/>
                    </a:lnTo>
                    <a:lnTo>
                      <a:pt x="501" y="3544"/>
                    </a:lnTo>
                    <a:lnTo>
                      <a:pt x="503" y="3531"/>
                    </a:lnTo>
                    <a:lnTo>
                      <a:pt x="504" y="3519"/>
                    </a:lnTo>
                    <a:lnTo>
                      <a:pt x="504" y="3506"/>
                    </a:lnTo>
                    <a:lnTo>
                      <a:pt x="511" y="3357"/>
                    </a:lnTo>
                    <a:lnTo>
                      <a:pt x="531" y="3208"/>
                    </a:lnTo>
                    <a:lnTo>
                      <a:pt x="564" y="3062"/>
                    </a:lnTo>
                    <a:lnTo>
                      <a:pt x="611" y="2917"/>
                    </a:lnTo>
                    <a:lnTo>
                      <a:pt x="669" y="2775"/>
                    </a:lnTo>
                    <a:lnTo>
                      <a:pt x="739" y="2634"/>
                    </a:lnTo>
                    <a:lnTo>
                      <a:pt x="820" y="2496"/>
                    </a:lnTo>
                    <a:lnTo>
                      <a:pt x="914" y="2361"/>
                    </a:lnTo>
                    <a:lnTo>
                      <a:pt x="1018" y="2229"/>
                    </a:lnTo>
                    <a:lnTo>
                      <a:pt x="1132" y="2100"/>
                    </a:lnTo>
                    <a:lnTo>
                      <a:pt x="1257" y="1973"/>
                    </a:lnTo>
                    <a:lnTo>
                      <a:pt x="1391" y="1851"/>
                    </a:lnTo>
                    <a:lnTo>
                      <a:pt x="1534" y="1733"/>
                    </a:lnTo>
                    <a:lnTo>
                      <a:pt x="1686" y="1619"/>
                    </a:lnTo>
                    <a:lnTo>
                      <a:pt x="1848" y="1509"/>
                    </a:lnTo>
                    <a:lnTo>
                      <a:pt x="2017" y="1403"/>
                    </a:lnTo>
                    <a:lnTo>
                      <a:pt x="2195" y="1302"/>
                    </a:lnTo>
                    <a:lnTo>
                      <a:pt x="2379" y="1206"/>
                    </a:lnTo>
                    <a:lnTo>
                      <a:pt x="2572" y="1115"/>
                    </a:lnTo>
                    <a:lnTo>
                      <a:pt x="2769" y="1030"/>
                    </a:lnTo>
                    <a:lnTo>
                      <a:pt x="2975" y="950"/>
                    </a:lnTo>
                    <a:lnTo>
                      <a:pt x="3186" y="876"/>
                    </a:lnTo>
                    <a:lnTo>
                      <a:pt x="3402" y="807"/>
                    </a:lnTo>
                    <a:lnTo>
                      <a:pt x="3624" y="745"/>
                    </a:lnTo>
                    <a:lnTo>
                      <a:pt x="3851" y="690"/>
                    </a:lnTo>
                    <a:lnTo>
                      <a:pt x="4083" y="641"/>
                    </a:lnTo>
                    <a:lnTo>
                      <a:pt x="4318" y="599"/>
                    </a:lnTo>
                    <a:lnTo>
                      <a:pt x="4557" y="564"/>
                    </a:lnTo>
                    <a:lnTo>
                      <a:pt x="4800" y="537"/>
                    </a:lnTo>
                    <a:lnTo>
                      <a:pt x="5046" y="517"/>
                    </a:lnTo>
                    <a:lnTo>
                      <a:pt x="5294" y="505"/>
                    </a:lnTo>
                    <a:lnTo>
                      <a:pt x="5545" y="501"/>
                    </a:lnTo>
                    <a:lnTo>
                      <a:pt x="5558" y="501"/>
                    </a:lnTo>
                    <a:lnTo>
                      <a:pt x="5571" y="500"/>
                    </a:lnTo>
                    <a:lnTo>
                      <a:pt x="5583" y="498"/>
                    </a:lnTo>
                    <a:lnTo>
                      <a:pt x="5595" y="496"/>
                    </a:lnTo>
                    <a:lnTo>
                      <a:pt x="5609" y="493"/>
                    </a:lnTo>
                    <a:lnTo>
                      <a:pt x="5620" y="490"/>
                    </a:lnTo>
                    <a:lnTo>
                      <a:pt x="5632" y="486"/>
                    </a:lnTo>
                    <a:lnTo>
                      <a:pt x="5643" y="481"/>
                    </a:lnTo>
                    <a:lnTo>
                      <a:pt x="5654" y="476"/>
                    </a:lnTo>
                    <a:lnTo>
                      <a:pt x="5665" y="471"/>
                    </a:lnTo>
                    <a:lnTo>
                      <a:pt x="5676" y="465"/>
                    </a:lnTo>
                    <a:lnTo>
                      <a:pt x="5686" y="458"/>
                    </a:lnTo>
                    <a:lnTo>
                      <a:pt x="5696" y="451"/>
                    </a:lnTo>
                    <a:lnTo>
                      <a:pt x="5705" y="444"/>
                    </a:lnTo>
                    <a:lnTo>
                      <a:pt x="5714" y="436"/>
                    </a:lnTo>
                    <a:lnTo>
                      <a:pt x="5723" y="428"/>
                    </a:lnTo>
                    <a:lnTo>
                      <a:pt x="5732" y="419"/>
                    </a:lnTo>
                    <a:lnTo>
                      <a:pt x="5740" y="410"/>
                    </a:lnTo>
                    <a:lnTo>
                      <a:pt x="5747" y="401"/>
                    </a:lnTo>
                    <a:lnTo>
                      <a:pt x="5754" y="391"/>
                    </a:lnTo>
                    <a:lnTo>
                      <a:pt x="5761" y="381"/>
                    </a:lnTo>
                    <a:lnTo>
                      <a:pt x="5767" y="370"/>
                    </a:lnTo>
                    <a:lnTo>
                      <a:pt x="5772" y="359"/>
                    </a:lnTo>
                    <a:lnTo>
                      <a:pt x="5777" y="348"/>
                    </a:lnTo>
                    <a:lnTo>
                      <a:pt x="5782" y="337"/>
                    </a:lnTo>
                    <a:lnTo>
                      <a:pt x="5786" y="325"/>
                    </a:lnTo>
                    <a:lnTo>
                      <a:pt x="5789" y="313"/>
                    </a:lnTo>
                    <a:lnTo>
                      <a:pt x="5792" y="301"/>
                    </a:lnTo>
                    <a:lnTo>
                      <a:pt x="5794" y="289"/>
                    </a:lnTo>
                    <a:lnTo>
                      <a:pt x="5796" y="277"/>
                    </a:lnTo>
                    <a:lnTo>
                      <a:pt x="5797" y="264"/>
                    </a:lnTo>
                    <a:lnTo>
                      <a:pt x="5797" y="251"/>
                    </a:lnTo>
                    <a:lnTo>
                      <a:pt x="5797" y="237"/>
                    </a:lnTo>
                    <a:lnTo>
                      <a:pt x="5796" y="225"/>
                    </a:lnTo>
                    <a:lnTo>
                      <a:pt x="5794" y="212"/>
                    </a:lnTo>
                    <a:lnTo>
                      <a:pt x="5792" y="200"/>
                    </a:lnTo>
                    <a:lnTo>
                      <a:pt x="5789" y="188"/>
                    </a:lnTo>
                    <a:lnTo>
                      <a:pt x="5786" y="176"/>
                    </a:lnTo>
                    <a:lnTo>
                      <a:pt x="5782" y="164"/>
                    </a:lnTo>
                    <a:lnTo>
                      <a:pt x="5777" y="153"/>
                    </a:lnTo>
                    <a:lnTo>
                      <a:pt x="5772" y="142"/>
                    </a:lnTo>
                    <a:lnTo>
                      <a:pt x="5767" y="131"/>
                    </a:lnTo>
                    <a:lnTo>
                      <a:pt x="5761" y="120"/>
                    </a:lnTo>
                    <a:lnTo>
                      <a:pt x="5754" y="110"/>
                    </a:lnTo>
                    <a:lnTo>
                      <a:pt x="5747" y="100"/>
                    </a:lnTo>
                    <a:lnTo>
                      <a:pt x="5740" y="91"/>
                    </a:lnTo>
                    <a:lnTo>
                      <a:pt x="5732" y="82"/>
                    </a:lnTo>
                    <a:lnTo>
                      <a:pt x="5723" y="73"/>
                    </a:lnTo>
                    <a:lnTo>
                      <a:pt x="5714" y="65"/>
                    </a:lnTo>
                    <a:lnTo>
                      <a:pt x="5705" y="57"/>
                    </a:lnTo>
                    <a:lnTo>
                      <a:pt x="5696" y="50"/>
                    </a:lnTo>
                    <a:lnTo>
                      <a:pt x="5686" y="43"/>
                    </a:lnTo>
                    <a:lnTo>
                      <a:pt x="5676" y="36"/>
                    </a:lnTo>
                    <a:lnTo>
                      <a:pt x="5665" y="30"/>
                    </a:lnTo>
                    <a:lnTo>
                      <a:pt x="5654" y="25"/>
                    </a:lnTo>
                    <a:lnTo>
                      <a:pt x="5643" y="20"/>
                    </a:lnTo>
                    <a:lnTo>
                      <a:pt x="5632" y="15"/>
                    </a:lnTo>
                    <a:lnTo>
                      <a:pt x="5620" y="11"/>
                    </a:lnTo>
                    <a:lnTo>
                      <a:pt x="5609" y="8"/>
                    </a:lnTo>
                    <a:lnTo>
                      <a:pt x="5595" y="5"/>
                    </a:lnTo>
                    <a:lnTo>
                      <a:pt x="5583" y="3"/>
                    </a:lnTo>
                    <a:lnTo>
                      <a:pt x="5571" y="1"/>
                    </a:lnTo>
                    <a:lnTo>
                      <a:pt x="5558" y="0"/>
                    </a:lnTo>
                    <a:lnTo>
                      <a:pt x="55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íślíḋè-Freeform: Shape 46"/>
              <p:cNvSpPr>
                <a:spLocks/>
              </p:cNvSpPr>
              <p:nvPr/>
            </p:nvSpPr>
            <p:spPr bwMode="auto">
              <a:xfrm>
                <a:off x="3613150" y="3136900"/>
                <a:ext cx="692150" cy="601663"/>
              </a:xfrm>
              <a:custGeom>
                <a:avLst/>
                <a:gdLst>
                  <a:gd name="T0" fmla="*/ 7365 w 16132"/>
                  <a:gd name="T1" fmla="*/ 10992 h 14023"/>
                  <a:gd name="T2" fmla="*/ 6620 w 16132"/>
                  <a:gd name="T3" fmla="*/ 10910 h 14023"/>
                  <a:gd name="T4" fmla="*/ 6344 w 16132"/>
                  <a:gd name="T5" fmla="*/ 10917 h 14023"/>
                  <a:gd name="T6" fmla="*/ 6106 w 16132"/>
                  <a:gd name="T7" fmla="*/ 10988 h 14023"/>
                  <a:gd name="T8" fmla="*/ 5892 w 16132"/>
                  <a:gd name="T9" fmla="*/ 11114 h 14023"/>
                  <a:gd name="T10" fmla="*/ 5710 w 16132"/>
                  <a:gd name="T11" fmla="*/ 11296 h 14023"/>
                  <a:gd name="T12" fmla="*/ 5336 w 16132"/>
                  <a:gd name="T13" fmla="*/ 11674 h 14023"/>
                  <a:gd name="T14" fmla="*/ 4873 w 16132"/>
                  <a:gd name="T15" fmla="*/ 12065 h 14023"/>
                  <a:gd name="T16" fmla="*/ 4310 w 16132"/>
                  <a:gd name="T17" fmla="*/ 12459 h 14023"/>
                  <a:gd name="T18" fmla="*/ 4388 w 16132"/>
                  <a:gd name="T19" fmla="*/ 11971 h 14023"/>
                  <a:gd name="T20" fmla="*/ 4488 w 16132"/>
                  <a:gd name="T21" fmla="*/ 11553 h 14023"/>
                  <a:gd name="T22" fmla="*/ 4535 w 16132"/>
                  <a:gd name="T23" fmla="*/ 11121 h 14023"/>
                  <a:gd name="T24" fmla="*/ 4531 w 16132"/>
                  <a:gd name="T25" fmla="*/ 10842 h 14023"/>
                  <a:gd name="T26" fmla="*/ 4442 w 16132"/>
                  <a:gd name="T27" fmla="*/ 10547 h 14023"/>
                  <a:gd name="T28" fmla="*/ 4269 w 16132"/>
                  <a:gd name="T29" fmla="*/ 10296 h 14023"/>
                  <a:gd name="T30" fmla="*/ 4023 w 16132"/>
                  <a:gd name="T31" fmla="*/ 10106 h 14023"/>
                  <a:gd name="T32" fmla="*/ 2737 w 16132"/>
                  <a:gd name="T33" fmla="*/ 9277 h 14023"/>
                  <a:gd name="T34" fmla="*/ 1706 w 16132"/>
                  <a:gd name="T35" fmla="*/ 8163 h 14023"/>
                  <a:gd name="T36" fmla="*/ 1123 w 16132"/>
                  <a:gd name="T37" fmla="*/ 6901 h 14023"/>
                  <a:gd name="T38" fmla="*/ 1090 w 16132"/>
                  <a:gd name="T39" fmla="*/ 5248 h 14023"/>
                  <a:gd name="T40" fmla="*/ 2215 w 16132"/>
                  <a:gd name="T41" fmla="*/ 3211 h 14023"/>
                  <a:gd name="T42" fmla="*/ 4409 w 16132"/>
                  <a:gd name="T43" fmla="*/ 1728 h 14023"/>
                  <a:gd name="T44" fmla="*/ 7345 w 16132"/>
                  <a:gd name="T45" fmla="*/ 1028 h 14023"/>
                  <a:gd name="T46" fmla="*/ 10490 w 16132"/>
                  <a:gd name="T47" fmla="*/ 1306 h 14023"/>
                  <a:gd name="T48" fmla="*/ 13054 w 16132"/>
                  <a:gd name="T49" fmla="*/ 2470 h 14023"/>
                  <a:gd name="T50" fmla="*/ 14695 w 16132"/>
                  <a:gd name="T51" fmla="*/ 4290 h 14023"/>
                  <a:gd name="T52" fmla="*/ 15087 w 16132"/>
                  <a:gd name="T53" fmla="*/ 6521 h 14023"/>
                  <a:gd name="T54" fmla="*/ 14100 w 16132"/>
                  <a:gd name="T55" fmla="*/ 8605 h 14023"/>
                  <a:gd name="T56" fmla="*/ 12009 w 16132"/>
                  <a:gd name="T57" fmla="*/ 10162 h 14023"/>
                  <a:gd name="T58" fmla="*/ 9140 w 16132"/>
                  <a:gd name="T59" fmla="*/ 10960 h 14023"/>
                  <a:gd name="T60" fmla="*/ 6051 w 16132"/>
                  <a:gd name="T61" fmla="*/ 189 h 14023"/>
                  <a:gd name="T62" fmla="*/ 2935 w 16132"/>
                  <a:gd name="T63" fmla="*/ 1372 h 14023"/>
                  <a:gd name="T64" fmla="*/ 796 w 16132"/>
                  <a:gd name="T65" fmla="*/ 3405 h 14023"/>
                  <a:gd name="T66" fmla="*/ 0 w 16132"/>
                  <a:gd name="T67" fmla="*/ 6010 h 14023"/>
                  <a:gd name="T68" fmla="*/ 318 w 16132"/>
                  <a:gd name="T69" fmla="*/ 7685 h 14023"/>
                  <a:gd name="T70" fmla="*/ 1211 w 16132"/>
                  <a:gd name="T71" fmla="*/ 9177 h 14023"/>
                  <a:gd name="T72" fmla="*/ 2590 w 16132"/>
                  <a:gd name="T73" fmla="*/ 10421 h 14023"/>
                  <a:gd name="T74" fmla="*/ 3529 w 16132"/>
                  <a:gd name="T75" fmla="*/ 11018 h 14023"/>
                  <a:gd name="T76" fmla="*/ 3392 w 16132"/>
                  <a:gd name="T77" fmla="*/ 11780 h 14023"/>
                  <a:gd name="T78" fmla="*/ 3075 w 16132"/>
                  <a:gd name="T79" fmla="*/ 12505 h 14023"/>
                  <a:gd name="T80" fmla="*/ 2616 w 16132"/>
                  <a:gd name="T81" fmla="*/ 13290 h 14023"/>
                  <a:gd name="T82" fmla="*/ 2522 w 16132"/>
                  <a:gd name="T83" fmla="*/ 13545 h 14023"/>
                  <a:gd name="T84" fmla="*/ 2556 w 16132"/>
                  <a:gd name="T85" fmla="*/ 13746 h 14023"/>
                  <a:gd name="T86" fmla="*/ 2670 w 16132"/>
                  <a:gd name="T87" fmla="*/ 13905 h 14023"/>
                  <a:gd name="T88" fmla="*/ 2841 w 16132"/>
                  <a:gd name="T89" fmla="*/ 14003 h 14023"/>
                  <a:gd name="T90" fmla="*/ 3078 w 16132"/>
                  <a:gd name="T91" fmla="*/ 14016 h 14023"/>
                  <a:gd name="T92" fmla="*/ 3690 w 16132"/>
                  <a:gd name="T93" fmla="*/ 13870 h 14023"/>
                  <a:gd name="T94" fmla="*/ 4910 w 16132"/>
                  <a:gd name="T95" fmla="*/ 13267 h 14023"/>
                  <a:gd name="T96" fmla="*/ 5885 w 16132"/>
                  <a:gd name="T97" fmla="*/ 12528 h 14023"/>
                  <a:gd name="T98" fmla="*/ 6475 w 16132"/>
                  <a:gd name="T99" fmla="*/ 11947 h 14023"/>
                  <a:gd name="T100" fmla="*/ 7278 w 16132"/>
                  <a:gd name="T101" fmla="*/ 11990 h 14023"/>
                  <a:gd name="T102" fmla="*/ 8481 w 16132"/>
                  <a:gd name="T103" fmla="*/ 12012 h 14023"/>
                  <a:gd name="T104" fmla="*/ 11910 w 16132"/>
                  <a:gd name="T105" fmla="*/ 11295 h 14023"/>
                  <a:gd name="T106" fmla="*/ 14530 w 16132"/>
                  <a:gd name="T107" fmla="*/ 9606 h 14023"/>
                  <a:gd name="T108" fmla="*/ 15968 w 16132"/>
                  <a:gd name="T109" fmla="*/ 7221 h 14023"/>
                  <a:gd name="T110" fmla="*/ 15878 w 16132"/>
                  <a:gd name="T111" fmla="*/ 4508 h 14023"/>
                  <a:gd name="T112" fmla="*/ 14290 w 16132"/>
                  <a:gd name="T113" fmla="*/ 2188 h 14023"/>
                  <a:gd name="T114" fmla="*/ 11563 w 16132"/>
                  <a:gd name="T115" fmla="*/ 593 h 14023"/>
                  <a:gd name="T116" fmla="*/ 8066 w 16132"/>
                  <a:gd name="T117" fmla="*/ 0 h 14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4023">
                    <a:moveTo>
                      <a:pt x="8066" y="11018"/>
                    </a:moveTo>
                    <a:lnTo>
                      <a:pt x="7979" y="11018"/>
                    </a:lnTo>
                    <a:lnTo>
                      <a:pt x="7893" y="11016"/>
                    </a:lnTo>
                    <a:lnTo>
                      <a:pt x="7805" y="11014"/>
                    </a:lnTo>
                    <a:lnTo>
                      <a:pt x="7717" y="11012"/>
                    </a:lnTo>
                    <a:lnTo>
                      <a:pt x="7629" y="11008"/>
                    </a:lnTo>
                    <a:lnTo>
                      <a:pt x="7542" y="11003"/>
                    </a:lnTo>
                    <a:lnTo>
                      <a:pt x="7454" y="10998"/>
                    </a:lnTo>
                    <a:lnTo>
                      <a:pt x="7365" y="10992"/>
                    </a:lnTo>
                    <a:lnTo>
                      <a:pt x="7278" y="10985"/>
                    </a:lnTo>
                    <a:lnTo>
                      <a:pt x="7189" y="10978"/>
                    </a:lnTo>
                    <a:lnTo>
                      <a:pt x="7100" y="10969"/>
                    </a:lnTo>
                    <a:lnTo>
                      <a:pt x="7011" y="10960"/>
                    </a:lnTo>
                    <a:lnTo>
                      <a:pt x="6923" y="10950"/>
                    </a:lnTo>
                    <a:lnTo>
                      <a:pt x="6834" y="10939"/>
                    </a:lnTo>
                    <a:lnTo>
                      <a:pt x="6745" y="10927"/>
                    </a:lnTo>
                    <a:lnTo>
                      <a:pt x="6656" y="10914"/>
                    </a:lnTo>
                    <a:lnTo>
                      <a:pt x="6620" y="10910"/>
                    </a:lnTo>
                    <a:lnTo>
                      <a:pt x="6583" y="10906"/>
                    </a:lnTo>
                    <a:lnTo>
                      <a:pt x="6547" y="10904"/>
                    </a:lnTo>
                    <a:lnTo>
                      <a:pt x="6510" y="10903"/>
                    </a:lnTo>
                    <a:lnTo>
                      <a:pt x="6482" y="10904"/>
                    </a:lnTo>
                    <a:lnTo>
                      <a:pt x="6455" y="10905"/>
                    </a:lnTo>
                    <a:lnTo>
                      <a:pt x="6427" y="10907"/>
                    </a:lnTo>
                    <a:lnTo>
                      <a:pt x="6398" y="10910"/>
                    </a:lnTo>
                    <a:lnTo>
                      <a:pt x="6371" y="10913"/>
                    </a:lnTo>
                    <a:lnTo>
                      <a:pt x="6344" y="10917"/>
                    </a:lnTo>
                    <a:lnTo>
                      <a:pt x="6317" y="10922"/>
                    </a:lnTo>
                    <a:lnTo>
                      <a:pt x="6289" y="10928"/>
                    </a:lnTo>
                    <a:lnTo>
                      <a:pt x="6262" y="10934"/>
                    </a:lnTo>
                    <a:lnTo>
                      <a:pt x="6236" y="10941"/>
                    </a:lnTo>
                    <a:lnTo>
                      <a:pt x="6210" y="10949"/>
                    </a:lnTo>
                    <a:lnTo>
                      <a:pt x="6183" y="10958"/>
                    </a:lnTo>
                    <a:lnTo>
                      <a:pt x="6157" y="10967"/>
                    </a:lnTo>
                    <a:lnTo>
                      <a:pt x="6131" y="10977"/>
                    </a:lnTo>
                    <a:lnTo>
                      <a:pt x="6106" y="10988"/>
                    </a:lnTo>
                    <a:lnTo>
                      <a:pt x="6081" y="10999"/>
                    </a:lnTo>
                    <a:lnTo>
                      <a:pt x="6056" y="11011"/>
                    </a:lnTo>
                    <a:lnTo>
                      <a:pt x="6031" y="11024"/>
                    </a:lnTo>
                    <a:lnTo>
                      <a:pt x="6007" y="11037"/>
                    </a:lnTo>
                    <a:lnTo>
                      <a:pt x="5983" y="11051"/>
                    </a:lnTo>
                    <a:lnTo>
                      <a:pt x="5960" y="11066"/>
                    </a:lnTo>
                    <a:lnTo>
                      <a:pt x="5937" y="11081"/>
                    </a:lnTo>
                    <a:lnTo>
                      <a:pt x="5914" y="11097"/>
                    </a:lnTo>
                    <a:lnTo>
                      <a:pt x="5892" y="11114"/>
                    </a:lnTo>
                    <a:lnTo>
                      <a:pt x="5870" y="11131"/>
                    </a:lnTo>
                    <a:lnTo>
                      <a:pt x="5849" y="11149"/>
                    </a:lnTo>
                    <a:lnTo>
                      <a:pt x="5828" y="11167"/>
                    </a:lnTo>
                    <a:lnTo>
                      <a:pt x="5808" y="11187"/>
                    </a:lnTo>
                    <a:lnTo>
                      <a:pt x="5787" y="11206"/>
                    </a:lnTo>
                    <a:lnTo>
                      <a:pt x="5768" y="11227"/>
                    </a:lnTo>
                    <a:lnTo>
                      <a:pt x="5749" y="11248"/>
                    </a:lnTo>
                    <a:lnTo>
                      <a:pt x="5731" y="11269"/>
                    </a:lnTo>
                    <a:lnTo>
                      <a:pt x="5710" y="11296"/>
                    </a:lnTo>
                    <a:lnTo>
                      <a:pt x="5686" y="11323"/>
                    </a:lnTo>
                    <a:lnTo>
                      <a:pt x="5660" y="11352"/>
                    </a:lnTo>
                    <a:lnTo>
                      <a:pt x="5632" y="11382"/>
                    </a:lnTo>
                    <a:lnTo>
                      <a:pt x="5570" y="11448"/>
                    </a:lnTo>
                    <a:lnTo>
                      <a:pt x="5499" y="11518"/>
                    </a:lnTo>
                    <a:lnTo>
                      <a:pt x="5461" y="11556"/>
                    </a:lnTo>
                    <a:lnTo>
                      <a:pt x="5420" y="11594"/>
                    </a:lnTo>
                    <a:lnTo>
                      <a:pt x="5379" y="11633"/>
                    </a:lnTo>
                    <a:lnTo>
                      <a:pt x="5336" y="11674"/>
                    </a:lnTo>
                    <a:lnTo>
                      <a:pt x="5290" y="11715"/>
                    </a:lnTo>
                    <a:lnTo>
                      <a:pt x="5243" y="11757"/>
                    </a:lnTo>
                    <a:lnTo>
                      <a:pt x="5195" y="11799"/>
                    </a:lnTo>
                    <a:lnTo>
                      <a:pt x="5145" y="11842"/>
                    </a:lnTo>
                    <a:lnTo>
                      <a:pt x="5093" y="11886"/>
                    </a:lnTo>
                    <a:lnTo>
                      <a:pt x="5040" y="11931"/>
                    </a:lnTo>
                    <a:lnTo>
                      <a:pt x="4986" y="11975"/>
                    </a:lnTo>
                    <a:lnTo>
                      <a:pt x="4930" y="12020"/>
                    </a:lnTo>
                    <a:lnTo>
                      <a:pt x="4873" y="12065"/>
                    </a:lnTo>
                    <a:lnTo>
                      <a:pt x="4814" y="12109"/>
                    </a:lnTo>
                    <a:lnTo>
                      <a:pt x="4755" y="12154"/>
                    </a:lnTo>
                    <a:lnTo>
                      <a:pt x="4694" y="12199"/>
                    </a:lnTo>
                    <a:lnTo>
                      <a:pt x="4633" y="12243"/>
                    </a:lnTo>
                    <a:lnTo>
                      <a:pt x="4570" y="12287"/>
                    </a:lnTo>
                    <a:lnTo>
                      <a:pt x="4507" y="12331"/>
                    </a:lnTo>
                    <a:lnTo>
                      <a:pt x="4442" y="12374"/>
                    </a:lnTo>
                    <a:lnTo>
                      <a:pt x="4377" y="12417"/>
                    </a:lnTo>
                    <a:lnTo>
                      <a:pt x="4310" y="12459"/>
                    </a:lnTo>
                    <a:lnTo>
                      <a:pt x="4244" y="12501"/>
                    </a:lnTo>
                    <a:lnTo>
                      <a:pt x="4176" y="12542"/>
                    </a:lnTo>
                    <a:lnTo>
                      <a:pt x="4212" y="12456"/>
                    </a:lnTo>
                    <a:lnTo>
                      <a:pt x="4248" y="12371"/>
                    </a:lnTo>
                    <a:lnTo>
                      <a:pt x="4281" y="12284"/>
                    </a:lnTo>
                    <a:lnTo>
                      <a:pt x="4313" y="12196"/>
                    </a:lnTo>
                    <a:lnTo>
                      <a:pt x="4345" y="12107"/>
                    </a:lnTo>
                    <a:lnTo>
                      <a:pt x="4374" y="12017"/>
                    </a:lnTo>
                    <a:lnTo>
                      <a:pt x="4388" y="11971"/>
                    </a:lnTo>
                    <a:lnTo>
                      <a:pt x="4401" y="11926"/>
                    </a:lnTo>
                    <a:lnTo>
                      <a:pt x="4414" y="11879"/>
                    </a:lnTo>
                    <a:lnTo>
                      <a:pt x="4426" y="11833"/>
                    </a:lnTo>
                    <a:lnTo>
                      <a:pt x="4438" y="11787"/>
                    </a:lnTo>
                    <a:lnTo>
                      <a:pt x="4449" y="11740"/>
                    </a:lnTo>
                    <a:lnTo>
                      <a:pt x="4459" y="11694"/>
                    </a:lnTo>
                    <a:lnTo>
                      <a:pt x="4470" y="11647"/>
                    </a:lnTo>
                    <a:lnTo>
                      <a:pt x="4480" y="11600"/>
                    </a:lnTo>
                    <a:lnTo>
                      <a:pt x="4488" y="11553"/>
                    </a:lnTo>
                    <a:lnTo>
                      <a:pt x="4496" y="11506"/>
                    </a:lnTo>
                    <a:lnTo>
                      <a:pt x="4504" y="11458"/>
                    </a:lnTo>
                    <a:lnTo>
                      <a:pt x="4510" y="11411"/>
                    </a:lnTo>
                    <a:lnTo>
                      <a:pt x="4516" y="11363"/>
                    </a:lnTo>
                    <a:lnTo>
                      <a:pt x="4522" y="11315"/>
                    </a:lnTo>
                    <a:lnTo>
                      <a:pt x="4526" y="11266"/>
                    </a:lnTo>
                    <a:lnTo>
                      <a:pt x="4530" y="11218"/>
                    </a:lnTo>
                    <a:lnTo>
                      <a:pt x="4533" y="11170"/>
                    </a:lnTo>
                    <a:lnTo>
                      <a:pt x="4535" y="11121"/>
                    </a:lnTo>
                    <a:lnTo>
                      <a:pt x="4537" y="11073"/>
                    </a:lnTo>
                    <a:lnTo>
                      <a:pt x="4538" y="11049"/>
                    </a:lnTo>
                    <a:lnTo>
                      <a:pt x="4540" y="11025"/>
                    </a:lnTo>
                    <a:lnTo>
                      <a:pt x="4541" y="11002"/>
                    </a:lnTo>
                    <a:lnTo>
                      <a:pt x="4541" y="10981"/>
                    </a:lnTo>
                    <a:lnTo>
                      <a:pt x="4540" y="10946"/>
                    </a:lnTo>
                    <a:lnTo>
                      <a:pt x="4539" y="10911"/>
                    </a:lnTo>
                    <a:lnTo>
                      <a:pt x="4536" y="10876"/>
                    </a:lnTo>
                    <a:lnTo>
                      <a:pt x="4531" y="10842"/>
                    </a:lnTo>
                    <a:lnTo>
                      <a:pt x="4526" y="10808"/>
                    </a:lnTo>
                    <a:lnTo>
                      <a:pt x="4519" y="10774"/>
                    </a:lnTo>
                    <a:lnTo>
                      <a:pt x="4512" y="10741"/>
                    </a:lnTo>
                    <a:lnTo>
                      <a:pt x="4503" y="10707"/>
                    </a:lnTo>
                    <a:lnTo>
                      <a:pt x="4493" y="10675"/>
                    </a:lnTo>
                    <a:lnTo>
                      <a:pt x="4482" y="10641"/>
                    </a:lnTo>
                    <a:lnTo>
                      <a:pt x="4470" y="10610"/>
                    </a:lnTo>
                    <a:lnTo>
                      <a:pt x="4456" y="10578"/>
                    </a:lnTo>
                    <a:lnTo>
                      <a:pt x="4442" y="10547"/>
                    </a:lnTo>
                    <a:lnTo>
                      <a:pt x="4426" y="10517"/>
                    </a:lnTo>
                    <a:lnTo>
                      <a:pt x="4410" y="10487"/>
                    </a:lnTo>
                    <a:lnTo>
                      <a:pt x="4393" y="10458"/>
                    </a:lnTo>
                    <a:lnTo>
                      <a:pt x="4375" y="10429"/>
                    </a:lnTo>
                    <a:lnTo>
                      <a:pt x="4356" y="10401"/>
                    </a:lnTo>
                    <a:lnTo>
                      <a:pt x="4334" y="10374"/>
                    </a:lnTo>
                    <a:lnTo>
                      <a:pt x="4313" y="10347"/>
                    </a:lnTo>
                    <a:lnTo>
                      <a:pt x="4291" y="10321"/>
                    </a:lnTo>
                    <a:lnTo>
                      <a:pt x="4269" y="10296"/>
                    </a:lnTo>
                    <a:lnTo>
                      <a:pt x="4245" y="10271"/>
                    </a:lnTo>
                    <a:lnTo>
                      <a:pt x="4220" y="10248"/>
                    </a:lnTo>
                    <a:lnTo>
                      <a:pt x="4194" y="10225"/>
                    </a:lnTo>
                    <a:lnTo>
                      <a:pt x="4168" y="10203"/>
                    </a:lnTo>
                    <a:lnTo>
                      <a:pt x="4140" y="10182"/>
                    </a:lnTo>
                    <a:lnTo>
                      <a:pt x="4112" y="10161"/>
                    </a:lnTo>
                    <a:lnTo>
                      <a:pt x="4083" y="10142"/>
                    </a:lnTo>
                    <a:lnTo>
                      <a:pt x="4053" y="10123"/>
                    </a:lnTo>
                    <a:lnTo>
                      <a:pt x="4023" y="10106"/>
                    </a:lnTo>
                    <a:lnTo>
                      <a:pt x="3992" y="10089"/>
                    </a:lnTo>
                    <a:lnTo>
                      <a:pt x="3819" y="9998"/>
                    </a:lnTo>
                    <a:lnTo>
                      <a:pt x="3650" y="9904"/>
                    </a:lnTo>
                    <a:lnTo>
                      <a:pt x="3487" y="9807"/>
                    </a:lnTo>
                    <a:lnTo>
                      <a:pt x="3327" y="9707"/>
                    </a:lnTo>
                    <a:lnTo>
                      <a:pt x="3173" y="9604"/>
                    </a:lnTo>
                    <a:lnTo>
                      <a:pt x="3023" y="9499"/>
                    </a:lnTo>
                    <a:lnTo>
                      <a:pt x="2878" y="9389"/>
                    </a:lnTo>
                    <a:lnTo>
                      <a:pt x="2737" y="9277"/>
                    </a:lnTo>
                    <a:lnTo>
                      <a:pt x="2602" y="9163"/>
                    </a:lnTo>
                    <a:lnTo>
                      <a:pt x="2472" y="9046"/>
                    </a:lnTo>
                    <a:lnTo>
                      <a:pt x="2346" y="8927"/>
                    </a:lnTo>
                    <a:lnTo>
                      <a:pt x="2226" y="8805"/>
                    </a:lnTo>
                    <a:lnTo>
                      <a:pt x="2112" y="8681"/>
                    </a:lnTo>
                    <a:lnTo>
                      <a:pt x="2002" y="8555"/>
                    </a:lnTo>
                    <a:lnTo>
                      <a:pt x="1899" y="8427"/>
                    </a:lnTo>
                    <a:lnTo>
                      <a:pt x="1800" y="8297"/>
                    </a:lnTo>
                    <a:lnTo>
                      <a:pt x="1706" y="8163"/>
                    </a:lnTo>
                    <a:lnTo>
                      <a:pt x="1618" y="8030"/>
                    </a:lnTo>
                    <a:lnTo>
                      <a:pt x="1537" y="7894"/>
                    </a:lnTo>
                    <a:lnTo>
                      <a:pt x="1460" y="7757"/>
                    </a:lnTo>
                    <a:lnTo>
                      <a:pt x="1388" y="7617"/>
                    </a:lnTo>
                    <a:lnTo>
                      <a:pt x="1324" y="7476"/>
                    </a:lnTo>
                    <a:lnTo>
                      <a:pt x="1264" y="7335"/>
                    </a:lnTo>
                    <a:lnTo>
                      <a:pt x="1212" y="7192"/>
                    </a:lnTo>
                    <a:lnTo>
                      <a:pt x="1165" y="7047"/>
                    </a:lnTo>
                    <a:lnTo>
                      <a:pt x="1123" y="6901"/>
                    </a:lnTo>
                    <a:lnTo>
                      <a:pt x="1089" y="6755"/>
                    </a:lnTo>
                    <a:lnTo>
                      <a:pt x="1060" y="6608"/>
                    </a:lnTo>
                    <a:lnTo>
                      <a:pt x="1037" y="6459"/>
                    </a:lnTo>
                    <a:lnTo>
                      <a:pt x="1021" y="6309"/>
                    </a:lnTo>
                    <a:lnTo>
                      <a:pt x="1011" y="6160"/>
                    </a:lnTo>
                    <a:lnTo>
                      <a:pt x="1008" y="6010"/>
                    </a:lnTo>
                    <a:lnTo>
                      <a:pt x="1017" y="5752"/>
                    </a:lnTo>
                    <a:lnTo>
                      <a:pt x="1045" y="5498"/>
                    </a:lnTo>
                    <a:lnTo>
                      <a:pt x="1090" y="5248"/>
                    </a:lnTo>
                    <a:lnTo>
                      <a:pt x="1151" y="5002"/>
                    </a:lnTo>
                    <a:lnTo>
                      <a:pt x="1231" y="4760"/>
                    </a:lnTo>
                    <a:lnTo>
                      <a:pt x="1326" y="4522"/>
                    </a:lnTo>
                    <a:lnTo>
                      <a:pt x="1437" y="4290"/>
                    </a:lnTo>
                    <a:lnTo>
                      <a:pt x="1564" y="4063"/>
                    </a:lnTo>
                    <a:lnTo>
                      <a:pt x="1705" y="3840"/>
                    </a:lnTo>
                    <a:lnTo>
                      <a:pt x="1861" y="3625"/>
                    </a:lnTo>
                    <a:lnTo>
                      <a:pt x="2032" y="3415"/>
                    </a:lnTo>
                    <a:lnTo>
                      <a:pt x="2215" y="3211"/>
                    </a:lnTo>
                    <a:lnTo>
                      <a:pt x="2412" y="3015"/>
                    </a:lnTo>
                    <a:lnTo>
                      <a:pt x="2621" y="2826"/>
                    </a:lnTo>
                    <a:lnTo>
                      <a:pt x="2844" y="2644"/>
                    </a:lnTo>
                    <a:lnTo>
                      <a:pt x="3078" y="2470"/>
                    </a:lnTo>
                    <a:lnTo>
                      <a:pt x="3323" y="2304"/>
                    </a:lnTo>
                    <a:lnTo>
                      <a:pt x="3579" y="2147"/>
                    </a:lnTo>
                    <a:lnTo>
                      <a:pt x="3845" y="1998"/>
                    </a:lnTo>
                    <a:lnTo>
                      <a:pt x="4123" y="1858"/>
                    </a:lnTo>
                    <a:lnTo>
                      <a:pt x="4409" y="1728"/>
                    </a:lnTo>
                    <a:lnTo>
                      <a:pt x="4704" y="1607"/>
                    </a:lnTo>
                    <a:lnTo>
                      <a:pt x="5009" y="1496"/>
                    </a:lnTo>
                    <a:lnTo>
                      <a:pt x="5322" y="1395"/>
                    </a:lnTo>
                    <a:lnTo>
                      <a:pt x="5642" y="1306"/>
                    </a:lnTo>
                    <a:lnTo>
                      <a:pt x="5970" y="1227"/>
                    </a:lnTo>
                    <a:lnTo>
                      <a:pt x="6305" y="1160"/>
                    </a:lnTo>
                    <a:lnTo>
                      <a:pt x="6645" y="1104"/>
                    </a:lnTo>
                    <a:lnTo>
                      <a:pt x="6992" y="1060"/>
                    </a:lnTo>
                    <a:lnTo>
                      <a:pt x="7345" y="1028"/>
                    </a:lnTo>
                    <a:lnTo>
                      <a:pt x="7703" y="1008"/>
                    </a:lnTo>
                    <a:lnTo>
                      <a:pt x="8066" y="1002"/>
                    </a:lnTo>
                    <a:lnTo>
                      <a:pt x="8429" y="1008"/>
                    </a:lnTo>
                    <a:lnTo>
                      <a:pt x="8787" y="1028"/>
                    </a:lnTo>
                    <a:lnTo>
                      <a:pt x="9140" y="1060"/>
                    </a:lnTo>
                    <a:lnTo>
                      <a:pt x="9487" y="1104"/>
                    </a:lnTo>
                    <a:lnTo>
                      <a:pt x="9827" y="1160"/>
                    </a:lnTo>
                    <a:lnTo>
                      <a:pt x="10162" y="1227"/>
                    </a:lnTo>
                    <a:lnTo>
                      <a:pt x="10490" y="1306"/>
                    </a:lnTo>
                    <a:lnTo>
                      <a:pt x="10810" y="1395"/>
                    </a:lnTo>
                    <a:lnTo>
                      <a:pt x="11123" y="1496"/>
                    </a:lnTo>
                    <a:lnTo>
                      <a:pt x="11428" y="1607"/>
                    </a:lnTo>
                    <a:lnTo>
                      <a:pt x="11723" y="1728"/>
                    </a:lnTo>
                    <a:lnTo>
                      <a:pt x="12009" y="1858"/>
                    </a:lnTo>
                    <a:lnTo>
                      <a:pt x="12287" y="1998"/>
                    </a:lnTo>
                    <a:lnTo>
                      <a:pt x="12553" y="2147"/>
                    </a:lnTo>
                    <a:lnTo>
                      <a:pt x="12809" y="2304"/>
                    </a:lnTo>
                    <a:lnTo>
                      <a:pt x="13054" y="2470"/>
                    </a:lnTo>
                    <a:lnTo>
                      <a:pt x="13288" y="2644"/>
                    </a:lnTo>
                    <a:lnTo>
                      <a:pt x="13511" y="2826"/>
                    </a:lnTo>
                    <a:lnTo>
                      <a:pt x="13720" y="3015"/>
                    </a:lnTo>
                    <a:lnTo>
                      <a:pt x="13917" y="3211"/>
                    </a:lnTo>
                    <a:lnTo>
                      <a:pt x="14100" y="3415"/>
                    </a:lnTo>
                    <a:lnTo>
                      <a:pt x="14271" y="3625"/>
                    </a:lnTo>
                    <a:lnTo>
                      <a:pt x="14427" y="3840"/>
                    </a:lnTo>
                    <a:lnTo>
                      <a:pt x="14568" y="4063"/>
                    </a:lnTo>
                    <a:lnTo>
                      <a:pt x="14695" y="4290"/>
                    </a:lnTo>
                    <a:lnTo>
                      <a:pt x="14806" y="4522"/>
                    </a:lnTo>
                    <a:lnTo>
                      <a:pt x="14901" y="4760"/>
                    </a:lnTo>
                    <a:lnTo>
                      <a:pt x="14981" y="5002"/>
                    </a:lnTo>
                    <a:lnTo>
                      <a:pt x="15042" y="5248"/>
                    </a:lnTo>
                    <a:lnTo>
                      <a:pt x="15087" y="5498"/>
                    </a:lnTo>
                    <a:lnTo>
                      <a:pt x="15115" y="5752"/>
                    </a:lnTo>
                    <a:lnTo>
                      <a:pt x="15124" y="6010"/>
                    </a:lnTo>
                    <a:lnTo>
                      <a:pt x="15115" y="6267"/>
                    </a:lnTo>
                    <a:lnTo>
                      <a:pt x="15087" y="6521"/>
                    </a:lnTo>
                    <a:lnTo>
                      <a:pt x="15042" y="6771"/>
                    </a:lnTo>
                    <a:lnTo>
                      <a:pt x="14981" y="7018"/>
                    </a:lnTo>
                    <a:lnTo>
                      <a:pt x="14901" y="7260"/>
                    </a:lnTo>
                    <a:lnTo>
                      <a:pt x="14806" y="7497"/>
                    </a:lnTo>
                    <a:lnTo>
                      <a:pt x="14695" y="7730"/>
                    </a:lnTo>
                    <a:lnTo>
                      <a:pt x="14568" y="7957"/>
                    </a:lnTo>
                    <a:lnTo>
                      <a:pt x="14427" y="8179"/>
                    </a:lnTo>
                    <a:lnTo>
                      <a:pt x="14271" y="8395"/>
                    </a:lnTo>
                    <a:lnTo>
                      <a:pt x="14100" y="8605"/>
                    </a:lnTo>
                    <a:lnTo>
                      <a:pt x="13917" y="8807"/>
                    </a:lnTo>
                    <a:lnTo>
                      <a:pt x="13720" y="9005"/>
                    </a:lnTo>
                    <a:lnTo>
                      <a:pt x="13511" y="9194"/>
                    </a:lnTo>
                    <a:lnTo>
                      <a:pt x="13288" y="9375"/>
                    </a:lnTo>
                    <a:lnTo>
                      <a:pt x="13054" y="9550"/>
                    </a:lnTo>
                    <a:lnTo>
                      <a:pt x="12809" y="9715"/>
                    </a:lnTo>
                    <a:lnTo>
                      <a:pt x="12553" y="9873"/>
                    </a:lnTo>
                    <a:lnTo>
                      <a:pt x="12287" y="10021"/>
                    </a:lnTo>
                    <a:lnTo>
                      <a:pt x="12009" y="10162"/>
                    </a:lnTo>
                    <a:lnTo>
                      <a:pt x="11723" y="10292"/>
                    </a:lnTo>
                    <a:lnTo>
                      <a:pt x="11428" y="10413"/>
                    </a:lnTo>
                    <a:lnTo>
                      <a:pt x="11123" y="10523"/>
                    </a:lnTo>
                    <a:lnTo>
                      <a:pt x="10810" y="10623"/>
                    </a:lnTo>
                    <a:lnTo>
                      <a:pt x="10490" y="10714"/>
                    </a:lnTo>
                    <a:lnTo>
                      <a:pt x="10162" y="10793"/>
                    </a:lnTo>
                    <a:lnTo>
                      <a:pt x="9827" y="10860"/>
                    </a:lnTo>
                    <a:lnTo>
                      <a:pt x="9487" y="10916"/>
                    </a:lnTo>
                    <a:lnTo>
                      <a:pt x="9140" y="10960"/>
                    </a:lnTo>
                    <a:lnTo>
                      <a:pt x="8787" y="10992"/>
                    </a:lnTo>
                    <a:lnTo>
                      <a:pt x="8429" y="11011"/>
                    </a:lnTo>
                    <a:lnTo>
                      <a:pt x="8066" y="11018"/>
                    </a:lnTo>
                    <a:close/>
                    <a:moveTo>
                      <a:pt x="8066" y="0"/>
                    </a:moveTo>
                    <a:lnTo>
                      <a:pt x="7651" y="8"/>
                    </a:lnTo>
                    <a:lnTo>
                      <a:pt x="7241" y="31"/>
                    </a:lnTo>
                    <a:lnTo>
                      <a:pt x="6838" y="69"/>
                    </a:lnTo>
                    <a:lnTo>
                      <a:pt x="6441" y="122"/>
                    </a:lnTo>
                    <a:lnTo>
                      <a:pt x="6051" y="189"/>
                    </a:lnTo>
                    <a:lnTo>
                      <a:pt x="5667" y="270"/>
                    </a:lnTo>
                    <a:lnTo>
                      <a:pt x="5292" y="365"/>
                    </a:lnTo>
                    <a:lnTo>
                      <a:pt x="4926" y="473"/>
                    </a:lnTo>
                    <a:lnTo>
                      <a:pt x="4569" y="593"/>
                    </a:lnTo>
                    <a:lnTo>
                      <a:pt x="4222" y="725"/>
                    </a:lnTo>
                    <a:lnTo>
                      <a:pt x="3884" y="870"/>
                    </a:lnTo>
                    <a:lnTo>
                      <a:pt x="3556" y="1027"/>
                    </a:lnTo>
                    <a:lnTo>
                      <a:pt x="3240" y="1194"/>
                    </a:lnTo>
                    <a:lnTo>
                      <a:pt x="2935" y="1372"/>
                    </a:lnTo>
                    <a:lnTo>
                      <a:pt x="2643" y="1562"/>
                    </a:lnTo>
                    <a:lnTo>
                      <a:pt x="2362" y="1760"/>
                    </a:lnTo>
                    <a:lnTo>
                      <a:pt x="2095" y="1969"/>
                    </a:lnTo>
                    <a:lnTo>
                      <a:pt x="1842" y="2188"/>
                    </a:lnTo>
                    <a:lnTo>
                      <a:pt x="1602" y="2414"/>
                    </a:lnTo>
                    <a:lnTo>
                      <a:pt x="1377" y="2649"/>
                    </a:lnTo>
                    <a:lnTo>
                      <a:pt x="1168" y="2894"/>
                    </a:lnTo>
                    <a:lnTo>
                      <a:pt x="974" y="3145"/>
                    </a:lnTo>
                    <a:lnTo>
                      <a:pt x="796" y="3405"/>
                    </a:lnTo>
                    <a:lnTo>
                      <a:pt x="634" y="3671"/>
                    </a:lnTo>
                    <a:lnTo>
                      <a:pt x="489" y="3943"/>
                    </a:lnTo>
                    <a:lnTo>
                      <a:pt x="363" y="4223"/>
                    </a:lnTo>
                    <a:lnTo>
                      <a:pt x="254" y="4508"/>
                    </a:lnTo>
                    <a:lnTo>
                      <a:pt x="163" y="4799"/>
                    </a:lnTo>
                    <a:lnTo>
                      <a:pt x="93" y="5094"/>
                    </a:lnTo>
                    <a:lnTo>
                      <a:pt x="41" y="5396"/>
                    </a:lnTo>
                    <a:lnTo>
                      <a:pt x="10" y="5700"/>
                    </a:lnTo>
                    <a:lnTo>
                      <a:pt x="0" y="6010"/>
                    </a:lnTo>
                    <a:lnTo>
                      <a:pt x="4" y="6203"/>
                    </a:lnTo>
                    <a:lnTo>
                      <a:pt x="16" y="6394"/>
                    </a:lnTo>
                    <a:lnTo>
                      <a:pt x="36" y="6584"/>
                    </a:lnTo>
                    <a:lnTo>
                      <a:pt x="65" y="6772"/>
                    </a:lnTo>
                    <a:lnTo>
                      <a:pt x="100" y="6958"/>
                    </a:lnTo>
                    <a:lnTo>
                      <a:pt x="143" y="7144"/>
                    </a:lnTo>
                    <a:lnTo>
                      <a:pt x="195" y="7326"/>
                    </a:lnTo>
                    <a:lnTo>
                      <a:pt x="252" y="7506"/>
                    </a:lnTo>
                    <a:lnTo>
                      <a:pt x="318" y="7685"/>
                    </a:lnTo>
                    <a:lnTo>
                      <a:pt x="390" y="7861"/>
                    </a:lnTo>
                    <a:lnTo>
                      <a:pt x="470" y="8034"/>
                    </a:lnTo>
                    <a:lnTo>
                      <a:pt x="556" y="8205"/>
                    </a:lnTo>
                    <a:lnTo>
                      <a:pt x="648" y="8375"/>
                    </a:lnTo>
                    <a:lnTo>
                      <a:pt x="748" y="8541"/>
                    </a:lnTo>
                    <a:lnTo>
                      <a:pt x="855" y="8704"/>
                    </a:lnTo>
                    <a:lnTo>
                      <a:pt x="967" y="8865"/>
                    </a:lnTo>
                    <a:lnTo>
                      <a:pt x="1086" y="9023"/>
                    </a:lnTo>
                    <a:lnTo>
                      <a:pt x="1211" y="9177"/>
                    </a:lnTo>
                    <a:lnTo>
                      <a:pt x="1341" y="9329"/>
                    </a:lnTo>
                    <a:lnTo>
                      <a:pt x="1478" y="9478"/>
                    </a:lnTo>
                    <a:lnTo>
                      <a:pt x="1620" y="9623"/>
                    </a:lnTo>
                    <a:lnTo>
                      <a:pt x="1768" y="9765"/>
                    </a:lnTo>
                    <a:lnTo>
                      <a:pt x="1923" y="9903"/>
                    </a:lnTo>
                    <a:lnTo>
                      <a:pt x="2081" y="10038"/>
                    </a:lnTo>
                    <a:lnTo>
                      <a:pt x="2245" y="10170"/>
                    </a:lnTo>
                    <a:lnTo>
                      <a:pt x="2415" y="10298"/>
                    </a:lnTo>
                    <a:lnTo>
                      <a:pt x="2590" y="10421"/>
                    </a:lnTo>
                    <a:lnTo>
                      <a:pt x="2769" y="10541"/>
                    </a:lnTo>
                    <a:lnTo>
                      <a:pt x="2953" y="10657"/>
                    </a:lnTo>
                    <a:lnTo>
                      <a:pt x="3142" y="10770"/>
                    </a:lnTo>
                    <a:lnTo>
                      <a:pt x="3335" y="10878"/>
                    </a:lnTo>
                    <a:lnTo>
                      <a:pt x="3533" y="10981"/>
                    </a:lnTo>
                    <a:lnTo>
                      <a:pt x="3532" y="10990"/>
                    </a:lnTo>
                    <a:lnTo>
                      <a:pt x="3531" y="10999"/>
                    </a:lnTo>
                    <a:lnTo>
                      <a:pt x="3530" y="11008"/>
                    </a:lnTo>
                    <a:lnTo>
                      <a:pt x="3529" y="11018"/>
                    </a:lnTo>
                    <a:lnTo>
                      <a:pt x="3527" y="11102"/>
                    </a:lnTo>
                    <a:lnTo>
                      <a:pt x="3521" y="11187"/>
                    </a:lnTo>
                    <a:lnTo>
                      <a:pt x="3512" y="11271"/>
                    </a:lnTo>
                    <a:lnTo>
                      <a:pt x="3500" y="11357"/>
                    </a:lnTo>
                    <a:lnTo>
                      <a:pt x="3484" y="11442"/>
                    </a:lnTo>
                    <a:lnTo>
                      <a:pt x="3464" y="11527"/>
                    </a:lnTo>
                    <a:lnTo>
                      <a:pt x="3443" y="11612"/>
                    </a:lnTo>
                    <a:lnTo>
                      <a:pt x="3419" y="11696"/>
                    </a:lnTo>
                    <a:lnTo>
                      <a:pt x="3392" y="11780"/>
                    </a:lnTo>
                    <a:lnTo>
                      <a:pt x="3364" y="11863"/>
                    </a:lnTo>
                    <a:lnTo>
                      <a:pt x="3332" y="11947"/>
                    </a:lnTo>
                    <a:lnTo>
                      <a:pt x="3300" y="12030"/>
                    </a:lnTo>
                    <a:lnTo>
                      <a:pt x="3266" y="12111"/>
                    </a:lnTo>
                    <a:lnTo>
                      <a:pt x="3229" y="12192"/>
                    </a:lnTo>
                    <a:lnTo>
                      <a:pt x="3192" y="12271"/>
                    </a:lnTo>
                    <a:lnTo>
                      <a:pt x="3155" y="12350"/>
                    </a:lnTo>
                    <a:lnTo>
                      <a:pt x="3115" y="12428"/>
                    </a:lnTo>
                    <a:lnTo>
                      <a:pt x="3075" y="12505"/>
                    </a:lnTo>
                    <a:lnTo>
                      <a:pt x="3036" y="12580"/>
                    </a:lnTo>
                    <a:lnTo>
                      <a:pt x="2995" y="12653"/>
                    </a:lnTo>
                    <a:lnTo>
                      <a:pt x="2954" y="12726"/>
                    </a:lnTo>
                    <a:lnTo>
                      <a:pt x="2914" y="12796"/>
                    </a:lnTo>
                    <a:lnTo>
                      <a:pt x="2874" y="12864"/>
                    </a:lnTo>
                    <a:lnTo>
                      <a:pt x="2834" y="12931"/>
                    </a:lnTo>
                    <a:lnTo>
                      <a:pt x="2757" y="13059"/>
                    </a:lnTo>
                    <a:lnTo>
                      <a:pt x="2684" y="13180"/>
                    </a:lnTo>
                    <a:lnTo>
                      <a:pt x="2616" y="13290"/>
                    </a:lnTo>
                    <a:lnTo>
                      <a:pt x="2557" y="13390"/>
                    </a:lnTo>
                    <a:lnTo>
                      <a:pt x="2558" y="13390"/>
                    </a:lnTo>
                    <a:lnTo>
                      <a:pt x="2550" y="13411"/>
                    </a:lnTo>
                    <a:lnTo>
                      <a:pt x="2542" y="13432"/>
                    </a:lnTo>
                    <a:lnTo>
                      <a:pt x="2536" y="13454"/>
                    </a:lnTo>
                    <a:lnTo>
                      <a:pt x="2531" y="13476"/>
                    </a:lnTo>
                    <a:lnTo>
                      <a:pt x="2527" y="13499"/>
                    </a:lnTo>
                    <a:lnTo>
                      <a:pt x="2523" y="13522"/>
                    </a:lnTo>
                    <a:lnTo>
                      <a:pt x="2522" y="13545"/>
                    </a:lnTo>
                    <a:lnTo>
                      <a:pt x="2521" y="13569"/>
                    </a:lnTo>
                    <a:lnTo>
                      <a:pt x="2522" y="13592"/>
                    </a:lnTo>
                    <a:lnTo>
                      <a:pt x="2523" y="13615"/>
                    </a:lnTo>
                    <a:lnTo>
                      <a:pt x="2526" y="13638"/>
                    </a:lnTo>
                    <a:lnTo>
                      <a:pt x="2530" y="13660"/>
                    </a:lnTo>
                    <a:lnTo>
                      <a:pt x="2535" y="13682"/>
                    </a:lnTo>
                    <a:lnTo>
                      <a:pt x="2541" y="13704"/>
                    </a:lnTo>
                    <a:lnTo>
                      <a:pt x="2548" y="13726"/>
                    </a:lnTo>
                    <a:lnTo>
                      <a:pt x="2556" y="13746"/>
                    </a:lnTo>
                    <a:lnTo>
                      <a:pt x="2566" y="13766"/>
                    </a:lnTo>
                    <a:lnTo>
                      <a:pt x="2576" y="13786"/>
                    </a:lnTo>
                    <a:lnTo>
                      <a:pt x="2586" y="13805"/>
                    </a:lnTo>
                    <a:lnTo>
                      <a:pt x="2598" y="13823"/>
                    </a:lnTo>
                    <a:lnTo>
                      <a:pt x="2611" y="13841"/>
                    </a:lnTo>
                    <a:lnTo>
                      <a:pt x="2624" y="13858"/>
                    </a:lnTo>
                    <a:lnTo>
                      <a:pt x="2640" y="13875"/>
                    </a:lnTo>
                    <a:lnTo>
                      <a:pt x="2655" y="13890"/>
                    </a:lnTo>
                    <a:lnTo>
                      <a:pt x="2670" y="13905"/>
                    </a:lnTo>
                    <a:lnTo>
                      <a:pt x="2687" y="13920"/>
                    </a:lnTo>
                    <a:lnTo>
                      <a:pt x="2704" y="13933"/>
                    </a:lnTo>
                    <a:lnTo>
                      <a:pt x="2722" y="13946"/>
                    </a:lnTo>
                    <a:lnTo>
                      <a:pt x="2740" y="13958"/>
                    </a:lnTo>
                    <a:lnTo>
                      <a:pt x="2760" y="13968"/>
                    </a:lnTo>
                    <a:lnTo>
                      <a:pt x="2779" y="13978"/>
                    </a:lnTo>
                    <a:lnTo>
                      <a:pt x="2800" y="13987"/>
                    </a:lnTo>
                    <a:lnTo>
                      <a:pt x="2820" y="13996"/>
                    </a:lnTo>
                    <a:lnTo>
                      <a:pt x="2841" y="14003"/>
                    </a:lnTo>
                    <a:lnTo>
                      <a:pt x="2863" y="14009"/>
                    </a:lnTo>
                    <a:lnTo>
                      <a:pt x="2886" y="14014"/>
                    </a:lnTo>
                    <a:lnTo>
                      <a:pt x="2908" y="14018"/>
                    </a:lnTo>
                    <a:lnTo>
                      <a:pt x="2931" y="14021"/>
                    </a:lnTo>
                    <a:lnTo>
                      <a:pt x="2954" y="14022"/>
                    </a:lnTo>
                    <a:lnTo>
                      <a:pt x="2977" y="14023"/>
                    </a:lnTo>
                    <a:lnTo>
                      <a:pt x="3018" y="14021"/>
                    </a:lnTo>
                    <a:lnTo>
                      <a:pt x="3060" y="14017"/>
                    </a:lnTo>
                    <a:lnTo>
                      <a:pt x="3078" y="14016"/>
                    </a:lnTo>
                    <a:lnTo>
                      <a:pt x="3093" y="14015"/>
                    </a:lnTo>
                    <a:lnTo>
                      <a:pt x="3099" y="14015"/>
                    </a:lnTo>
                    <a:lnTo>
                      <a:pt x="3103" y="14015"/>
                    </a:lnTo>
                    <a:lnTo>
                      <a:pt x="3105" y="14016"/>
                    </a:lnTo>
                    <a:lnTo>
                      <a:pt x="3106" y="14016"/>
                    </a:lnTo>
                    <a:lnTo>
                      <a:pt x="3254" y="13989"/>
                    </a:lnTo>
                    <a:lnTo>
                      <a:pt x="3400" y="13955"/>
                    </a:lnTo>
                    <a:lnTo>
                      <a:pt x="3546" y="13915"/>
                    </a:lnTo>
                    <a:lnTo>
                      <a:pt x="3690" y="13870"/>
                    </a:lnTo>
                    <a:lnTo>
                      <a:pt x="3833" y="13819"/>
                    </a:lnTo>
                    <a:lnTo>
                      <a:pt x="3976" y="13763"/>
                    </a:lnTo>
                    <a:lnTo>
                      <a:pt x="4116" y="13701"/>
                    </a:lnTo>
                    <a:lnTo>
                      <a:pt x="4254" y="13637"/>
                    </a:lnTo>
                    <a:lnTo>
                      <a:pt x="4390" y="13569"/>
                    </a:lnTo>
                    <a:lnTo>
                      <a:pt x="4524" y="13497"/>
                    </a:lnTo>
                    <a:lnTo>
                      <a:pt x="4656" y="13423"/>
                    </a:lnTo>
                    <a:lnTo>
                      <a:pt x="4784" y="13346"/>
                    </a:lnTo>
                    <a:lnTo>
                      <a:pt x="4910" y="13267"/>
                    </a:lnTo>
                    <a:lnTo>
                      <a:pt x="5033" y="13186"/>
                    </a:lnTo>
                    <a:lnTo>
                      <a:pt x="5153" y="13104"/>
                    </a:lnTo>
                    <a:lnTo>
                      <a:pt x="5269" y="13021"/>
                    </a:lnTo>
                    <a:lnTo>
                      <a:pt x="5382" y="12938"/>
                    </a:lnTo>
                    <a:lnTo>
                      <a:pt x="5491" y="12854"/>
                    </a:lnTo>
                    <a:lnTo>
                      <a:pt x="5596" y="12771"/>
                    </a:lnTo>
                    <a:lnTo>
                      <a:pt x="5697" y="12689"/>
                    </a:lnTo>
                    <a:lnTo>
                      <a:pt x="5793" y="12608"/>
                    </a:lnTo>
                    <a:lnTo>
                      <a:pt x="5885" y="12528"/>
                    </a:lnTo>
                    <a:lnTo>
                      <a:pt x="5972" y="12450"/>
                    </a:lnTo>
                    <a:lnTo>
                      <a:pt x="6055" y="12375"/>
                    </a:lnTo>
                    <a:lnTo>
                      <a:pt x="6131" y="12302"/>
                    </a:lnTo>
                    <a:lnTo>
                      <a:pt x="6203" y="12233"/>
                    </a:lnTo>
                    <a:lnTo>
                      <a:pt x="6269" y="12167"/>
                    </a:lnTo>
                    <a:lnTo>
                      <a:pt x="6330" y="12105"/>
                    </a:lnTo>
                    <a:lnTo>
                      <a:pt x="6384" y="12048"/>
                    </a:lnTo>
                    <a:lnTo>
                      <a:pt x="6433" y="11995"/>
                    </a:lnTo>
                    <a:lnTo>
                      <a:pt x="6475" y="11947"/>
                    </a:lnTo>
                    <a:lnTo>
                      <a:pt x="6510" y="11906"/>
                    </a:lnTo>
                    <a:lnTo>
                      <a:pt x="6605" y="11919"/>
                    </a:lnTo>
                    <a:lnTo>
                      <a:pt x="6700" y="11932"/>
                    </a:lnTo>
                    <a:lnTo>
                      <a:pt x="6796" y="11943"/>
                    </a:lnTo>
                    <a:lnTo>
                      <a:pt x="6891" y="11954"/>
                    </a:lnTo>
                    <a:lnTo>
                      <a:pt x="6987" y="11965"/>
                    </a:lnTo>
                    <a:lnTo>
                      <a:pt x="7083" y="11974"/>
                    </a:lnTo>
                    <a:lnTo>
                      <a:pt x="7180" y="11983"/>
                    </a:lnTo>
                    <a:lnTo>
                      <a:pt x="7278" y="11990"/>
                    </a:lnTo>
                    <a:lnTo>
                      <a:pt x="7374" y="11997"/>
                    </a:lnTo>
                    <a:lnTo>
                      <a:pt x="7472" y="12003"/>
                    </a:lnTo>
                    <a:lnTo>
                      <a:pt x="7571" y="12008"/>
                    </a:lnTo>
                    <a:lnTo>
                      <a:pt x="7669" y="12012"/>
                    </a:lnTo>
                    <a:lnTo>
                      <a:pt x="7768" y="12016"/>
                    </a:lnTo>
                    <a:lnTo>
                      <a:pt x="7867" y="12018"/>
                    </a:lnTo>
                    <a:lnTo>
                      <a:pt x="7966" y="12019"/>
                    </a:lnTo>
                    <a:lnTo>
                      <a:pt x="8066" y="12020"/>
                    </a:lnTo>
                    <a:lnTo>
                      <a:pt x="8481" y="12012"/>
                    </a:lnTo>
                    <a:lnTo>
                      <a:pt x="8891" y="11989"/>
                    </a:lnTo>
                    <a:lnTo>
                      <a:pt x="9294" y="11951"/>
                    </a:lnTo>
                    <a:lnTo>
                      <a:pt x="9691" y="11898"/>
                    </a:lnTo>
                    <a:lnTo>
                      <a:pt x="10081" y="11830"/>
                    </a:lnTo>
                    <a:lnTo>
                      <a:pt x="10465" y="11749"/>
                    </a:lnTo>
                    <a:lnTo>
                      <a:pt x="10840" y="11655"/>
                    </a:lnTo>
                    <a:lnTo>
                      <a:pt x="11206" y="11547"/>
                    </a:lnTo>
                    <a:lnTo>
                      <a:pt x="11563" y="11427"/>
                    </a:lnTo>
                    <a:lnTo>
                      <a:pt x="11910" y="11295"/>
                    </a:lnTo>
                    <a:lnTo>
                      <a:pt x="12248" y="11149"/>
                    </a:lnTo>
                    <a:lnTo>
                      <a:pt x="12576" y="10993"/>
                    </a:lnTo>
                    <a:lnTo>
                      <a:pt x="12891" y="10826"/>
                    </a:lnTo>
                    <a:lnTo>
                      <a:pt x="13197" y="10647"/>
                    </a:lnTo>
                    <a:lnTo>
                      <a:pt x="13489" y="10458"/>
                    </a:lnTo>
                    <a:lnTo>
                      <a:pt x="13770" y="10260"/>
                    </a:lnTo>
                    <a:lnTo>
                      <a:pt x="14037" y="10050"/>
                    </a:lnTo>
                    <a:lnTo>
                      <a:pt x="14290" y="9832"/>
                    </a:lnTo>
                    <a:lnTo>
                      <a:pt x="14530" y="9606"/>
                    </a:lnTo>
                    <a:lnTo>
                      <a:pt x="14755" y="9370"/>
                    </a:lnTo>
                    <a:lnTo>
                      <a:pt x="14964" y="9126"/>
                    </a:lnTo>
                    <a:lnTo>
                      <a:pt x="15158" y="8875"/>
                    </a:lnTo>
                    <a:lnTo>
                      <a:pt x="15336" y="8615"/>
                    </a:lnTo>
                    <a:lnTo>
                      <a:pt x="15498" y="8349"/>
                    </a:lnTo>
                    <a:lnTo>
                      <a:pt x="15643" y="8076"/>
                    </a:lnTo>
                    <a:lnTo>
                      <a:pt x="15769" y="7797"/>
                    </a:lnTo>
                    <a:lnTo>
                      <a:pt x="15878" y="7511"/>
                    </a:lnTo>
                    <a:lnTo>
                      <a:pt x="15968" y="7221"/>
                    </a:lnTo>
                    <a:lnTo>
                      <a:pt x="16039" y="6925"/>
                    </a:lnTo>
                    <a:lnTo>
                      <a:pt x="16091" y="6624"/>
                    </a:lnTo>
                    <a:lnTo>
                      <a:pt x="16122" y="6319"/>
                    </a:lnTo>
                    <a:lnTo>
                      <a:pt x="16132" y="6010"/>
                    </a:lnTo>
                    <a:lnTo>
                      <a:pt x="16122" y="5700"/>
                    </a:lnTo>
                    <a:lnTo>
                      <a:pt x="16091" y="5396"/>
                    </a:lnTo>
                    <a:lnTo>
                      <a:pt x="16039" y="5094"/>
                    </a:lnTo>
                    <a:lnTo>
                      <a:pt x="15968" y="4799"/>
                    </a:lnTo>
                    <a:lnTo>
                      <a:pt x="15878" y="4508"/>
                    </a:lnTo>
                    <a:lnTo>
                      <a:pt x="15769" y="4223"/>
                    </a:lnTo>
                    <a:lnTo>
                      <a:pt x="15643" y="3943"/>
                    </a:lnTo>
                    <a:lnTo>
                      <a:pt x="15498" y="3671"/>
                    </a:lnTo>
                    <a:lnTo>
                      <a:pt x="15336" y="3405"/>
                    </a:lnTo>
                    <a:lnTo>
                      <a:pt x="15158" y="3145"/>
                    </a:lnTo>
                    <a:lnTo>
                      <a:pt x="14964" y="2894"/>
                    </a:lnTo>
                    <a:lnTo>
                      <a:pt x="14755" y="2649"/>
                    </a:lnTo>
                    <a:lnTo>
                      <a:pt x="14530" y="2414"/>
                    </a:lnTo>
                    <a:lnTo>
                      <a:pt x="14290" y="2188"/>
                    </a:lnTo>
                    <a:lnTo>
                      <a:pt x="14037" y="1969"/>
                    </a:lnTo>
                    <a:lnTo>
                      <a:pt x="13770" y="1760"/>
                    </a:lnTo>
                    <a:lnTo>
                      <a:pt x="13489" y="1562"/>
                    </a:lnTo>
                    <a:lnTo>
                      <a:pt x="13197" y="1372"/>
                    </a:lnTo>
                    <a:lnTo>
                      <a:pt x="12891" y="1194"/>
                    </a:lnTo>
                    <a:lnTo>
                      <a:pt x="12576" y="1027"/>
                    </a:lnTo>
                    <a:lnTo>
                      <a:pt x="12248" y="870"/>
                    </a:lnTo>
                    <a:lnTo>
                      <a:pt x="11910" y="725"/>
                    </a:lnTo>
                    <a:lnTo>
                      <a:pt x="11563" y="593"/>
                    </a:lnTo>
                    <a:lnTo>
                      <a:pt x="11206" y="473"/>
                    </a:lnTo>
                    <a:lnTo>
                      <a:pt x="10840" y="365"/>
                    </a:lnTo>
                    <a:lnTo>
                      <a:pt x="10465" y="270"/>
                    </a:lnTo>
                    <a:lnTo>
                      <a:pt x="10081" y="189"/>
                    </a:lnTo>
                    <a:lnTo>
                      <a:pt x="9691" y="122"/>
                    </a:lnTo>
                    <a:lnTo>
                      <a:pt x="9294" y="69"/>
                    </a:lnTo>
                    <a:lnTo>
                      <a:pt x="8891" y="31"/>
                    </a:lnTo>
                    <a:lnTo>
                      <a:pt x="8481" y="8"/>
                    </a:lnTo>
                    <a:lnTo>
                      <a:pt x="80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8" name="íślíḋè-TextBox 49"/>
            <p:cNvSpPr txBox="1">
              <a:spLocks/>
            </p:cNvSpPr>
            <p:nvPr/>
          </p:nvSpPr>
          <p:spPr>
            <a:xfrm>
              <a:off x="6211021" y="4285612"/>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21" name="Group 52"/>
          <p:cNvGrpSpPr/>
          <p:nvPr/>
        </p:nvGrpSpPr>
        <p:grpSpPr>
          <a:xfrm flipH="1">
            <a:off x="7633085" y="2927963"/>
            <a:ext cx="2172982" cy="824343"/>
            <a:chOff x="3191581" y="1736196"/>
            <a:chExt cx="2425975" cy="824343"/>
          </a:xfrm>
        </p:grpSpPr>
        <p:grpSp>
          <p:nvGrpSpPr>
            <p:cNvPr id="22" name="Group 53"/>
            <p:cNvGrpSpPr/>
            <p:nvPr/>
          </p:nvGrpSpPr>
          <p:grpSpPr>
            <a:xfrm>
              <a:off x="3382081" y="1832353"/>
              <a:ext cx="2235475" cy="728186"/>
              <a:chOff x="3382081" y="1832353"/>
              <a:chExt cx="2235475" cy="728186"/>
            </a:xfrm>
          </p:grpSpPr>
          <p:cxnSp>
            <p:nvCxnSpPr>
              <p:cNvPr id="24" name="íślíḋè-Straight Connector 55"/>
              <p:cNvCxnSpPr/>
              <p:nvPr/>
            </p:nvCxnSpPr>
            <p:spPr>
              <a:xfrm>
                <a:off x="4482012" y="1832353"/>
                <a:ext cx="1135544" cy="72818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5" name="íślíḋè-Straight Connector 56"/>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íślíḋè-Oval 54"/>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9" name="组合 18"/>
          <p:cNvGrpSpPr/>
          <p:nvPr/>
        </p:nvGrpSpPr>
        <p:grpSpPr>
          <a:xfrm>
            <a:off x="8778795" y="3281866"/>
            <a:ext cx="2621175" cy="1204882"/>
            <a:chOff x="8778795" y="3281866"/>
            <a:chExt cx="2621175" cy="1204882"/>
          </a:xfrm>
        </p:grpSpPr>
        <p:sp>
          <p:nvSpPr>
            <p:cNvPr id="84" name="矩形 83"/>
            <p:cNvSpPr/>
            <p:nvPr/>
          </p:nvSpPr>
          <p:spPr>
            <a:xfrm>
              <a:off x="8778795" y="3781490"/>
              <a:ext cx="262117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85" name="矩形 84"/>
            <p:cNvSpPr/>
            <p:nvPr/>
          </p:nvSpPr>
          <p:spPr>
            <a:xfrm>
              <a:off x="8778795" y="3281866"/>
              <a:ext cx="2327556"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531325" y="2401361"/>
            <a:ext cx="2621175" cy="1204882"/>
            <a:chOff x="531325" y="2401361"/>
            <a:chExt cx="2621175" cy="1204882"/>
          </a:xfrm>
        </p:grpSpPr>
        <p:sp>
          <p:nvSpPr>
            <p:cNvPr id="86" name="矩形 85"/>
            <p:cNvSpPr/>
            <p:nvPr/>
          </p:nvSpPr>
          <p:spPr>
            <a:xfrm>
              <a:off x="531325" y="2900985"/>
              <a:ext cx="2621175"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7" name="矩形 86"/>
            <p:cNvSpPr/>
            <p:nvPr/>
          </p:nvSpPr>
          <p:spPr>
            <a:xfrm>
              <a:off x="824944" y="2401361"/>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31325" y="4401268"/>
            <a:ext cx="2621175" cy="881716"/>
            <a:chOff x="531325" y="4401268"/>
            <a:chExt cx="2621175" cy="881716"/>
          </a:xfrm>
        </p:grpSpPr>
        <p:sp>
          <p:nvSpPr>
            <p:cNvPr id="88" name="矩形 87"/>
            <p:cNvSpPr/>
            <p:nvPr/>
          </p:nvSpPr>
          <p:spPr>
            <a:xfrm>
              <a:off x="531325" y="4900892"/>
              <a:ext cx="2621175"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9" name="矩形 88"/>
            <p:cNvSpPr/>
            <p:nvPr/>
          </p:nvSpPr>
          <p:spPr>
            <a:xfrm>
              <a:off x="824944" y="4401268"/>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48" name="矩形 4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下阶段工作思路</a:t>
            </a:r>
          </a:p>
        </p:txBody>
      </p:sp>
      <p:sp>
        <p:nvSpPr>
          <p:cNvPr id="49" name="圆角矩形 4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圆角矩形 4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703120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0-#ppt_w/2"/>
                                          </p:val>
                                        </p:tav>
                                        <p:tav tm="100000">
                                          <p:val>
                                            <p:strVal val="#ppt_x"/>
                                          </p:val>
                                        </p:tav>
                                      </p:tavLst>
                                    </p:anim>
                                    <p:anim calcmode="lin" valueType="num">
                                      <p:cBhvr additive="base">
                                        <p:cTn id="12" dur="1000" fill="hold"/>
                                        <p:tgtEl>
                                          <p:spTgt spid="5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anim calcmode="lin" valueType="num">
                                      <p:cBhvr>
                                        <p:cTn id="16" dur="500" fill="hold"/>
                                        <p:tgtEl>
                                          <p:spTgt spid="48"/>
                                        </p:tgtEl>
                                        <p:attrNameLst>
                                          <p:attrName>ppt_w</p:attrName>
                                        </p:attrNameLst>
                                      </p:cBhvr>
                                      <p:tavLst>
                                        <p:tav tm="0" fmla="#ppt_w*sin(2.5*pi*$)">
                                          <p:val>
                                            <p:fltVal val="0"/>
                                          </p:val>
                                        </p:tav>
                                        <p:tav tm="100000">
                                          <p:val>
                                            <p:fltVal val="1"/>
                                          </p:val>
                                        </p:tav>
                                      </p:tavLst>
                                    </p:anim>
                                    <p:anim calcmode="lin" valueType="num">
                                      <p:cBhvr>
                                        <p:cTn id="17" dur="500" fill="hold"/>
                                        <p:tgtEl>
                                          <p:spTgt spid="4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750"/>
                                        <p:tgtEl>
                                          <p:spTgt spid="5"/>
                                        </p:tgtEl>
                                      </p:cBhvr>
                                    </p:animEffect>
                                  </p:childTnLst>
                                </p:cTn>
                              </p:par>
                            </p:childTnLst>
                          </p:cTn>
                        </p:par>
                        <p:par>
                          <p:cTn id="22" fill="hold">
                            <p:stCondLst>
                              <p:cond delay="21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26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childTnLst>
                                </p:cTn>
                              </p:par>
                              <p:par>
                                <p:cTn id="30" presetID="64" presetClass="path" presetSubtype="0" decel="100000" fill="hold" nodeType="withEffect">
                                  <p:stCondLst>
                                    <p:cond delay="0"/>
                                  </p:stCondLst>
                                  <p:childTnLst>
                                    <p:animMotion origin="layout" path="M 4.375E-6 -2.96296E-6 L 4.375E-6 -0.18472 " pathEditMode="relative" rAng="0" ptsTypes="AA">
                                      <p:cBhvr>
                                        <p:cTn id="31" dur="1250" spd="-100000" fill="hold"/>
                                        <p:tgtEl>
                                          <p:spTgt spid="10"/>
                                        </p:tgtEl>
                                        <p:attrNameLst>
                                          <p:attrName>ppt_x</p:attrName>
                                          <p:attrName>ppt_y</p:attrName>
                                        </p:attrNameLst>
                                      </p:cBhvr>
                                      <p:rCtr x="0" y="-9236"/>
                                    </p:animMotion>
                                  </p:childTnLst>
                                </p:cTn>
                              </p:par>
                            </p:childTnLst>
                          </p:cTn>
                        </p:par>
                        <p:par>
                          <p:cTn id="32" fill="hold">
                            <p:stCondLst>
                              <p:cond delay="3850"/>
                            </p:stCondLst>
                            <p:childTnLst>
                              <p:par>
                                <p:cTn id="33" presetID="22" presetClass="entr" presetSubtype="8"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435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750"/>
                                        <p:tgtEl>
                                          <p:spTgt spid="6"/>
                                        </p:tgtEl>
                                      </p:cBhvr>
                                    </p:animEffect>
                                  </p:childTnLst>
                                </p:cTn>
                              </p:par>
                            </p:childTnLst>
                          </p:cTn>
                        </p:par>
                        <p:par>
                          <p:cTn id="40" fill="hold">
                            <p:stCondLst>
                              <p:cond delay="51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6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19"/>
                                        </p:tgtEl>
                                        <p:attrNameLst>
                                          <p:attrName>ppt_x</p:attrName>
                                          <p:attrName>ppt_y</p:attrName>
                                        </p:attrNameLst>
                                      </p:cBhvr>
                                      <p:rCtr x="0" y="-9236"/>
                                    </p:animMotion>
                                  </p:childTnLst>
                                </p:cTn>
                              </p:par>
                            </p:childTnLst>
                          </p:cTn>
                        </p:par>
                        <p:par>
                          <p:cTn id="50" fill="hold">
                            <p:stCondLst>
                              <p:cond delay="6850"/>
                            </p:stCondLst>
                            <p:childTnLst>
                              <p:par>
                                <p:cTn id="51" presetID="22" presetClass="entr" presetSubtype="2"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right)">
                                      <p:cBhvr>
                                        <p:cTn id="53" dur="500"/>
                                        <p:tgtEl>
                                          <p:spTgt spid="45"/>
                                        </p:tgtEl>
                                      </p:cBhvr>
                                    </p:animEffect>
                                  </p:childTnLst>
                                </p:cTn>
                              </p:par>
                            </p:childTnLst>
                          </p:cTn>
                        </p:par>
                        <p:par>
                          <p:cTn id="54" fill="hold">
                            <p:stCondLst>
                              <p:cond delay="7350"/>
                            </p:stCondLst>
                            <p:childTnLst>
                              <p:par>
                                <p:cTn id="55" presetID="22" presetClass="entr" presetSubtype="2"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750"/>
                                        <p:tgtEl>
                                          <p:spTgt spid="8"/>
                                        </p:tgtEl>
                                      </p:cBhvr>
                                    </p:animEffect>
                                  </p:childTnLst>
                                </p:cTn>
                              </p:par>
                            </p:childTnLst>
                          </p:cTn>
                        </p:par>
                        <p:par>
                          <p:cTn id="58" fill="hold">
                            <p:stCondLst>
                              <p:cond delay="8100"/>
                            </p:stCondLst>
                            <p:childTnLst>
                              <p:par>
                                <p:cTn id="59" presetID="10" presetClass="entr" presetSubtype="0"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8600"/>
                            </p:stCondLst>
                            <p:childTnLst>
                              <p:par>
                                <p:cTn id="63" presetID="10" presetClass="entr" presetSubtype="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childTnLst>
                                </p:cTn>
                              </p:par>
                              <p:par>
                                <p:cTn id="66" presetID="64" presetClass="path" presetSubtype="0" decel="100000" fill="hold" nodeType="withEffect">
                                  <p:stCondLst>
                                    <p:cond delay="0"/>
                                  </p:stCondLst>
                                  <p:childTnLst>
                                    <p:animMotion origin="layout" path="M 4.375E-6 -2.96296E-6 L 4.375E-6 -0.18472 " pathEditMode="relative" rAng="0" ptsTypes="AA">
                                      <p:cBhvr>
                                        <p:cTn id="67" dur="1250" spd="-100000" fill="hold"/>
                                        <p:tgtEl>
                                          <p:spTgt spid="11"/>
                                        </p:tgtEl>
                                        <p:attrNameLst>
                                          <p:attrName>ppt_x</p:attrName>
                                          <p:attrName>ppt_y</p:attrName>
                                        </p:attrNameLst>
                                      </p:cBhvr>
                                      <p:rCtr x="0" y="-9236"/>
                                    </p:animMotion>
                                  </p:childTnLst>
                                </p:cTn>
                              </p:par>
                            </p:childTnLst>
                          </p:cTn>
                        </p:par>
                        <p:par>
                          <p:cTn id="68" fill="hold">
                            <p:stCondLst>
                              <p:cond delay="9850"/>
                            </p:stCondLst>
                            <p:childTnLst>
                              <p:par>
                                <p:cTn id="69" presetID="22" presetClass="entr" presetSubtype="1"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up)">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animBg="1"/>
      <p:bldP spid="5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47"/>
          <p:cNvSpPr/>
          <p:nvPr/>
        </p:nvSpPr>
        <p:spPr>
          <a:xfrm flipV="1">
            <a:off x="8529425" y="5746810"/>
            <a:ext cx="1187960" cy="339417"/>
          </a:xfrm>
          <a:custGeom>
            <a:avLst/>
            <a:gdLst>
              <a:gd name="connsiteX0" fmla="*/ 30396 w 1187960"/>
              <a:gd name="connsiteY0" fmla="*/ 339417 h 339417"/>
              <a:gd name="connsiteX1" fmla="*/ 1157564 w 1187960"/>
              <a:gd name="connsiteY1" fmla="*/ 339417 h 339417"/>
              <a:gd name="connsiteX2" fmla="*/ 1187960 w 1187960"/>
              <a:gd name="connsiteY2" fmla="*/ 309021 h 339417"/>
              <a:gd name="connsiteX3" fmla="*/ 1157564 w 1187960"/>
              <a:gd name="connsiteY3" fmla="*/ 278625 h 339417"/>
              <a:gd name="connsiteX4" fmla="*/ 1137302 w 1187960"/>
              <a:gd name="connsiteY4" fmla="*/ 278625 h 339417"/>
              <a:gd name="connsiteX5" fmla="*/ 1005889 w 1187960"/>
              <a:gd name="connsiteY5" fmla="*/ 119049 h 339417"/>
              <a:gd name="connsiteX6" fmla="*/ 967190 w 1187960"/>
              <a:gd name="connsiteY6" fmla="*/ 119049 h 339417"/>
              <a:gd name="connsiteX7" fmla="*/ 972721 w 1187960"/>
              <a:gd name="connsiteY7" fmla="*/ 110845 h 339417"/>
              <a:gd name="connsiteX8" fmla="*/ 978991 w 1187960"/>
              <a:gd name="connsiteY8" fmla="*/ 79788 h 339417"/>
              <a:gd name="connsiteX9" fmla="*/ 899203 w 1187960"/>
              <a:gd name="connsiteY9" fmla="*/ 0 h 339417"/>
              <a:gd name="connsiteX10" fmla="*/ 288757 w 1187960"/>
              <a:gd name="connsiteY10" fmla="*/ 0 h 339417"/>
              <a:gd name="connsiteX11" fmla="*/ 208969 w 1187960"/>
              <a:gd name="connsiteY11" fmla="*/ 79788 h 339417"/>
              <a:gd name="connsiteX12" fmla="*/ 215239 w 1187960"/>
              <a:gd name="connsiteY12" fmla="*/ 110845 h 339417"/>
              <a:gd name="connsiteX13" fmla="*/ 220770 w 1187960"/>
              <a:gd name="connsiteY13" fmla="*/ 119049 h 339417"/>
              <a:gd name="connsiteX14" fmla="*/ 182071 w 1187960"/>
              <a:gd name="connsiteY14" fmla="*/ 119049 h 339417"/>
              <a:gd name="connsiteX15" fmla="*/ 50659 w 1187960"/>
              <a:gd name="connsiteY15" fmla="*/ 278625 h 339417"/>
              <a:gd name="connsiteX16" fmla="*/ 30396 w 1187960"/>
              <a:gd name="connsiteY16" fmla="*/ 278625 h 339417"/>
              <a:gd name="connsiteX17" fmla="*/ 0 w 1187960"/>
              <a:gd name="connsiteY17" fmla="*/ 309021 h 339417"/>
              <a:gd name="connsiteX18" fmla="*/ 30396 w 1187960"/>
              <a:gd name="connsiteY18" fmla="*/ 339417 h 33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87960" h="339417">
                <a:moveTo>
                  <a:pt x="30396" y="339417"/>
                </a:moveTo>
                <a:lnTo>
                  <a:pt x="1157564" y="339417"/>
                </a:lnTo>
                <a:cubicBezTo>
                  <a:pt x="1174351" y="339417"/>
                  <a:pt x="1187960" y="325808"/>
                  <a:pt x="1187960" y="309021"/>
                </a:cubicBezTo>
                <a:cubicBezTo>
                  <a:pt x="1187960" y="292234"/>
                  <a:pt x="1174351" y="278625"/>
                  <a:pt x="1157564" y="278625"/>
                </a:cubicBezTo>
                <a:lnTo>
                  <a:pt x="1137302" y="278625"/>
                </a:lnTo>
                <a:lnTo>
                  <a:pt x="1005889" y="119049"/>
                </a:lnTo>
                <a:lnTo>
                  <a:pt x="967190" y="119049"/>
                </a:lnTo>
                <a:lnTo>
                  <a:pt x="972721" y="110845"/>
                </a:lnTo>
                <a:cubicBezTo>
                  <a:pt x="976759" y="101299"/>
                  <a:pt x="978991" y="90804"/>
                  <a:pt x="978991" y="79788"/>
                </a:cubicBezTo>
                <a:cubicBezTo>
                  <a:pt x="978991" y="35722"/>
                  <a:pt x="943269" y="0"/>
                  <a:pt x="899203" y="0"/>
                </a:cubicBezTo>
                <a:lnTo>
                  <a:pt x="288757" y="0"/>
                </a:lnTo>
                <a:cubicBezTo>
                  <a:pt x="244691" y="0"/>
                  <a:pt x="208969" y="35722"/>
                  <a:pt x="208969" y="79788"/>
                </a:cubicBezTo>
                <a:cubicBezTo>
                  <a:pt x="208969" y="90804"/>
                  <a:pt x="211202" y="101299"/>
                  <a:pt x="215239" y="110845"/>
                </a:cubicBezTo>
                <a:lnTo>
                  <a:pt x="220770" y="119049"/>
                </a:lnTo>
                <a:lnTo>
                  <a:pt x="182071" y="119049"/>
                </a:lnTo>
                <a:lnTo>
                  <a:pt x="50659" y="278625"/>
                </a:lnTo>
                <a:lnTo>
                  <a:pt x="30396" y="278625"/>
                </a:lnTo>
                <a:cubicBezTo>
                  <a:pt x="13609" y="278625"/>
                  <a:pt x="0" y="292234"/>
                  <a:pt x="0" y="309021"/>
                </a:cubicBezTo>
                <a:cubicBezTo>
                  <a:pt x="0" y="325808"/>
                  <a:pt x="13609" y="339417"/>
                  <a:pt x="30396" y="339417"/>
                </a:cubicBezTo>
                <a:close/>
              </a:path>
            </a:pathLst>
          </a:cu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圆角矩形 48"/>
          <p:cNvSpPr/>
          <p:nvPr/>
        </p:nvSpPr>
        <p:spPr>
          <a:xfrm>
            <a:off x="8529425" y="5592299"/>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圆角矩形 49"/>
          <p:cNvSpPr/>
          <p:nvPr/>
        </p:nvSpPr>
        <p:spPr>
          <a:xfrm>
            <a:off x="8529425" y="5432723"/>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圆角矩形 50"/>
          <p:cNvSpPr/>
          <p:nvPr/>
        </p:nvSpPr>
        <p:spPr>
          <a:xfrm>
            <a:off x="8529425" y="5273147"/>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2" name="圆角矩形 51"/>
          <p:cNvSpPr/>
          <p:nvPr/>
        </p:nvSpPr>
        <p:spPr>
          <a:xfrm>
            <a:off x="8529425" y="5113571"/>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任意多边形 52"/>
          <p:cNvSpPr/>
          <p:nvPr/>
        </p:nvSpPr>
        <p:spPr>
          <a:xfrm rot="10800000" flipV="1">
            <a:off x="7761255" y="2335495"/>
            <a:ext cx="2746536" cy="766496"/>
          </a:xfrm>
          <a:custGeom>
            <a:avLst/>
            <a:gdLst>
              <a:gd name="connsiteX0" fmla="*/ 2801151 w 2801151"/>
              <a:gd name="connsiteY0" fmla="*/ 0 h 766496"/>
              <a:gd name="connsiteX1" fmla="*/ 0 w 2801151"/>
              <a:gd name="connsiteY1" fmla="*/ 335391 h 766496"/>
              <a:gd name="connsiteX2" fmla="*/ 86866 w 2801151"/>
              <a:gd name="connsiteY2" fmla="*/ 622551 h 766496"/>
              <a:gd name="connsiteX3" fmla="*/ 2801151 w 2801151"/>
              <a:gd name="connsiteY3" fmla="*/ 766496 h 766496"/>
            </a:gdLst>
            <a:ahLst/>
            <a:cxnLst>
              <a:cxn ang="0">
                <a:pos x="connsiteX0" y="connsiteY0"/>
              </a:cxn>
              <a:cxn ang="0">
                <a:pos x="connsiteX1" y="connsiteY1"/>
              </a:cxn>
              <a:cxn ang="0">
                <a:pos x="connsiteX2" y="connsiteY2"/>
              </a:cxn>
              <a:cxn ang="0">
                <a:pos x="connsiteX3" y="connsiteY3"/>
              </a:cxn>
            </a:cxnLst>
            <a:rect l="l" t="t" r="r" b="b"/>
            <a:pathLst>
              <a:path w="2801151" h="766496">
                <a:moveTo>
                  <a:pt x="2801151" y="0"/>
                </a:moveTo>
                <a:lnTo>
                  <a:pt x="0" y="335391"/>
                </a:lnTo>
                <a:lnTo>
                  <a:pt x="86866" y="622551"/>
                </a:lnTo>
                <a:lnTo>
                  <a:pt x="2801151" y="76649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4" name="任意多边形 53"/>
          <p:cNvSpPr/>
          <p:nvPr/>
        </p:nvSpPr>
        <p:spPr>
          <a:xfrm rot="2600785">
            <a:off x="9175785" y="1404184"/>
            <a:ext cx="876009" cy="576268"/>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5" name="任意多边形 54"/>
          <p:cNvSpPr/>
          <p:nvPr/>
        </p:nvSpPr>
        <p:spPr>
          <a:xfrm rot="19540161">
            <a:off x="7672412" y="2528364"/>
            <a:ext cx="2923712" cy="781712"/>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任意多边形 55"/>
          <p:cNvSpPr/>
          <p:nvPr/>
        </p:nvSpPr>
        <p:spPr>
          <a:xfrm rot="1009422">
            <a:off x="7850415" y="3836866"/>
            <a:ext cx="2133105" cy="380129"/>
          </a:xfrm>
          <a:custGeom>
            <a:avLst/>
            <a:gdLst>
              <a:gd name="connsiteX0" fmla="*/ 0 w 2133105"/>
              <a:gd name="connsiteY0" fmla="*/ 180354 h 380129"/>
              <a:gd name="connsiteX1" fmla="*/ 2133105 w 2133105"/>
              <a:gd name="connsiteY1" fmla="*/ 0 h 380129"/>
              <a:gd name="connsiteX2" fmla="*/ 1847871 w 2133105"/>
              <a:gd name="connsiteY2" fmla="*/ 380129 h 380129"/>
              <a:gd name="connsiteX3" fmla="*/ 132140 w 2133105"/>
              <a:gd name="connsiteY3" fmla="*/ 315878 h 380129"/>
            </a:gdLst>
            <a:ahLst/>
            <a:cxnLst>
              <a:cxn ang="0">
                <a:pos x="connsiteX0" y="connsiteY0"/>
              </a:cxn>
              <a:cxn ang="0">
                <a:pos x="connsiteX1" y="connsiteY1"/>
              </a:cxn>
              <a:cxn ang="0">
                <a:pos x="connsiteX2" y="connsiteY2"/>
              </a:cxn>
              <a:cxn ang="0">
                <a:pos x="connsiteX3" y="connsiteY3"/>
              </a:cxn>
            </a:cxnLst>
            <a:rect l="l" t="t" r="r" b="b"/>
            <a:pathLst>
              <a:path w="2133105" h="380129">
                <a:moveTo>
                  <a:pt x="0" y="180354"/>
                </a:moveTo>
                <a:lnTo>
                  <a:pt x="2133105" y="0"/>
                </a:lnTo>
                <a:lnTo>
                  <a:pt x="1847871" y="380129"/>
                </a:lnTo>
                <a:lnTo>
                  <a:pt x="132140" y="315878"/>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任意多边形 56"/>
          <p:cNvSpPr/>
          <p:nvPr/>
        </p:nvSpPr>
        <p:spPr>
          <a:xfrm rot="19783485">
            <a:off x="7994249" y="3341076"/>
            <a:ext cx="2813669" cy="414220"/>
          </a:xfrm>
          <a:custGeom>
            <a:avLst/>
            <a:gdLst>
              <a:gd name="connsiteX0" fmla="*/ 2813669 w 2813669"/>
              <a:gd name="connsiteY0" fmla="*/ 0 h 414220"/>
              <a:gd name="connsiteX1" fmla="*/ 2541104 w 2813669"/>
              <a:gd name="connsiteY1" fmla="*/ 414220 h 414220"/>
              <a:gd name="connsiteX2" fmla="*/ 77909 w 2813669"/>
              <a:gd name="connsiteY2" fmla="*/ 339594 h 414220"/>
              <a:gd name="connsiteX3" fmla="*/ 0 w 2813669"/>
              <a:gd name="connsiteY3" fmla="*/ 192460 h 414220"/>
            </a:gdLst>
            <a:ahLst/>
            <a:cxnLst>
              <a:cxn ang="0">
                <a:pos x="connsiteX0" y="connsiteY0"/>
              </a:cxn>
              <a:cxn ang="0">
                <a:pos x="connsiteX1" y="connsiteY1"/>
              </a:cxn>
              <a:cxn ang="0">
                <a:pos x="connsiteX2" y="connsiteY2"/>
              </a:cxn>
              <a:cxn ang="0">
                <a:pos x="connsiteX3" y="connsiteY3"/>
              </a:cxn>
            </a:cxnLst>
            <a:rect l="l" t="t" r="r" b="b"/>
            <a:pathLst>
              <a:path w="2813669" h="414220">
                <a:moveTo>
                  <a:pt x="2813669" y="0"/>
                </a:moveTo>
                <a:lnTo>
                  <a:pt x="2541104" y="414220"/>
                </a:lnTo>
                <a:lnTo>
                  <a:pt x="77909" y="339594"/>
                </a:lnTo>
                <a:lnTo>
                  <a:pt x="0" y="192460"/>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任意多边形 57"/>
          <p:cNvSpPr/>
          <p:nvPr/>
        </p:nvSpPr>
        <p:spPr>
          <a:xfrm rot="1325021">
            <a:off x="8088215" y="4553491"/>
            <a:ext cx="1703666" cy="163142"/>
          </a:xfrm>
          <a:custGeom>
            <a:avLst/>
            <a:gdLst>
              <a:gd name="connsiteX0" fmla="*/ 0 w 1718891"/>
              <a:gd name="connsiteY0" fmla="*/ 0 h 163142"/>
              <a:gd name="connsiteX1" fmla="*/ 1718891 w 1718891"/>
              <a:gd name="connsiteY1" fmla="*/ 0 h 163142"/>
              <a:gd name="connsiteX2" fmla="*/ 1688795 w 1718891"/>
              <a:gd name="connsiteY2" fmla="*/ 118926 h 163142"/>
              <a:gd name="connsiteX3" fmla="*/ 1679016 w 1718891"/>
              <a:gd name="connsiteY3" fmla="*/ 130381 h 163142"/>
              <a:gd name="connsiteX4" fmla="*/ 484391 w 1718891"/>
              <a:gd name="connsiteY4" fmla="*/ 163142 h 163142"/>
              <a:gd name="connsiteX5" fmla="*/ 121926 w 1718891"/>
              <a:gd name="connsiteY5" fmla="*/ 163142 h 16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891" h="163142">
                <a:moveTo>
                  <a:pt x="0" y="0"/>
                </a:moveTo>
                <a:lnTo>
                  <a:pt x="1718891" y="0"/>
                </a:lnTo>
                <a:lnTo>
                  <a:pt x="1688795" y="118926"/>
                </a:lnTo>
                <a:lnTo>
                  <a:pt x="1679016" y="130381"/>
                </a:lnTo>
                <a:lnTo>
                  <a:pt x="484391" y="163142"/>
                </a:lnTo>
                <a:lnTo>
                  <a:pt x="121926" y="163142"/>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任意多边形 58"/>
          <p:cNvSpPr/>
          <p:nvPr/>
        </p:nvSpPr>
        <p:spPr>
          <a:xfrm rot="20441893">
            <a:off x="8337232" y="4425712"/>
            <a:ext cx="1757176" cy="322665"/>
          </a:xfrm>
          <a:custGeom>
            <a:avLst/>
            <a:gdLst>
              <a:gd name="connsiteX0" fmla="*/ 1759448 w 1759448"/>
              <a:gd name="connsiteY0" fmla="*/ 0 h 331019"/>
              <a:gd name="connsiteX1" fmla="*/ 1524819 w 1759448"/>
              <a:gd name="connsiteY1" fmla="*/ 331019 h 331019"/>
              <a:gd name="connsiteX2" fmla="*/ 46507 w 1759448"/>
              <a:gd name="connsiteY2" fmla="*/ 272413 h 331019"/>
              <a:gd name="connsiteX3" fmla="*/ 0 w 1759448"/>
              <a:gd name="connsiteY3" fmla="*/ 157482 h 331019"/>
            </a:gdLst>
            <a:ahLst/>
            <a:cxnLst>
              <a:cxn ang="0">
                <a:pos x="connsiteX0" y="connsiteY0"/>
              </a:cxn>
              <a:cxn ang="0">
                <a:pos x="connsiteX1" y="connsiteY1"/>
              </a:cxn>
              <a:cxn ang="0">
                <a:pos x="connsiteX2" y="connsiteY2"/>
              </a:cxn>
              <a:cxn ang="0">
                <a:pos x="connsiteX3" y="connsiteY3"/>
              </a:cxn>
            </a:cxnLst>
            <a:rect l="l" t="t" r="r" b="b"/>
            <a:pathLst>
              <a:path w="1759448" h="331019">
                <a:moveTo>
                  <a:pt x="1759448" y="0"/>
                </a:moveTo>
                <a:lnTo>
                  <a:pt x="1524819" y="331019"/>
                </a:lnTo>
                <a:lnTo>
                  <a:pt x="46507" y="272413"/>
                </a:lnTo>
                <a:lnTo>
                  <a:pt x="0" y="157482"/>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任意多边形 59"/>
          <p:cNvSpPr/>
          <p:nvPr/>
        </p:nvSpPr>
        <p:spPr>
          <a:xfrm>
            <a:off x="8382813" y="4876426"/>
            <a:ext cx="1393494" cy="123956"/>
          </a:xfrm>
          <a:custGeom>
            <a:avLst/>
            <a:gdLst>
              <a:gd name="connsiteX0" fmla="*/ 0 w 1403932"/>
              <a:gd name="connsiteY0" fmla="*/ 0 h 102584"/>
              <a:gd name="connsiteX1" fmla="*/ 1403932 w 1403932"/>
              <a:gd name="connsiteY1" fmla="*/ 0 h 102584"/>
              <a:gd name="connsiteX2" fmla="*/ 1403932 w 1403932"/>
              <a:gd name="connsiteY2" fmla="*/ 5111 h 102584"/>
              <a:gd name="connsiteX3" fmla="*/ 1299756 w 1403932"/>
              <a:gd name="connsiteY3" fmla="*/ 102584 h 102584"/>
              <a:gd name="connsiteX4" fmla="*/ 95984 w 1403932"/>
              <a:gd name="connsiteY4" fmla="*/ 102584 h 102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932" h="102584">
                <a:moveTo>
                  <a:pt x="0" y="0"/>
                </a:moveTo>
                <a:lnTo>
                  <a:pt x="1403932" y="0"/>
                </a:lnTo>
                <a:lnTo>
                  <a:pt x="1403932" y="5111"/>
                </a:lnTo>
                <a:lnTo>
                  <a:pt x="1299756" y="102584"/>
                </a:lnTo>
                <a:lnTo>
                  <a:pt x="95984" y="102584"/>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梯形 60"/>
          <p:cNvSpPr/>
          <p:nvPr/>
        </p:nvSpPr>
        <p:spPr>
          <a:xfrm rot="18771027">
            <a:off x="7174236" y="1769088"/>
            <a:ext cx="2364335" cy="552641"/>
          </a:xfrm>
          <a:prstGeom prst="trapezoid">
            <a:avLst>
              <a:gd name="adj" fmla="val 98312"/>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501404" y="2691761"/>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63" name="矩形 62"/>
          <p:cNvSpPr/>
          <p:nvPr/>
        </p:nvSpPr>
        <p:spPr>
          <a:xfrm>
            <a:off x="1501405" y="2082479"/>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64" name="矩形 63"/>
          <p:cNvSpPr/>
          <p:nvPr/>
        </p:nvSpPr>
        <p:spPr>
          <a:xfrm>
            <a:off x="1501404" y="3910070"/>
            <a:ext cx="5356595" cy="135158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 Please add your text content here, or copy your text, paste it here, and select only the text.</a:t>
            </a:r>
          </a:p>
        </p:txBody>
      </p:sp>
      <p:cxnSp>
        <p:nvCxnSpPr>
          <p:cNvPr id="66" name="íṩľíḍè-Straight Connector 19"/>
          <p:cNvCxnSpPr/>
          <p:nvPr/>
        </p:nvCxnSpPr>
        <p:spPr>
          <a:xfrm>
            <a:off x="1574174" y="3654319"/>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下阶段目标计划</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938854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down)">
                                      <p:cBhvr>
                                        <p:cTn id="21" dur="500"/>
                                        <p:tgtEl>
                                          <p:spTgt spid="48"/>
                                        </p:tgtEl>
                                      </p:cBhvr>
                                    </p:animEffect>
                                  </p:childTnLst>
                                </p:cTn>
                              </p:par>
                            </p:childTnLst>
                          </p:cTn>
                        </p:par>
                        <p:par>
                          <p:cTn id="22" fill="hold">
                            <p:stCondLst>
                              <p:cond delay="1850"/>
                            </p:stCondLst>
                            <p:childTnLst>
                              <p:par>
                                <p:cTn id="23" presetID="22" presetClass="entr" presetSubtype="4"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down)">
                                      <p:cBhvr>
                                        <p:cTn id="25" dur="250"/>
                                        <p:tgtEl>
                                          <p:spTgt spid="49"/>
                                        </p:tgtEl>
                                      </p:cBhvr>
                                    </p:animEffect>
                                  </p:childTnLst>
                                </p:cTn>
                              </p:par>
                            </p:childTnLst>
                          </p:cTn>
                        </p:par>
                        <p:par>
                          <p:cTn id="26" fill="hold">
                            <p:stCondLst>
                              <p:cond delay="2100"/>
                            </p:stCondLst>
                            <p:childTnLst>
                              <p:par>
                                <p:cTn id="27" presetID="22" presetClass="entr" presetSubtype="4"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down)">
                                      <p:cBhvr>
                                        <p:cTn id="29" dur="250"/>
                                        <p:tgtEl>
                                          <p:spTgt spid="50"/>
                                        </p:tgtEl>
                                      </p:cBhvr>
                                    </p:animEffect>
                                  </p:childTnLst>
                                </p:cTn>
                              </p:par>
                            </p:childTnLst>
                          </p:cTn>
                        </p:par>
                        <p:par>
                          <p:cTn id="30" fill="hold">
                            <p:stCondLst>
                              <p:cond delay="2350"/>
                            </p:stCondLst>
                            <p:childTnLst>
                              <p:par>
                                <p:cTn id="31" presetID="2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down)">
                                      <p:cBhvr>
                                        <p:cTn id="33" dur="250"/>
                                        <p:tgtEl>
                                          <p:spTgt spid="51"/>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down)">
                                      <p:cBhvr>
                                        <p:cTn id="37" dur="250"/>
                                        <p:tgtEl>
                                          <p:spTgt spid="52"/>
                                        </p:tgtEl>
                                      </p:cBhvr>
                                    </p:animEffect>
                                  </p:childTnLst>
                                </p:cTn>
                              </p:par>
                            </p:childTnLst>
                          </p:cTn>
                        </p:par>
                        <p:par>
                          <p:cTn id="38" fill="hold">
                            <p:stCondLst>
                              <p:cond delay="2850"/>
                            </p:stCondLst>
                            <p:childTnLst>
                              <p:par>
                                <p:cTn id="39" presetID="2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350"/>
                            </p:stCondLst>
                            <p:childTnLst>
                              <p:par>
                                <p:cTn id="43" presetID="22" presetClass="entr" presetSubtype="4"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wipe(down)">
                                      <p:cBhvr>
                                        <p:cTn id="45" dur="500"/>
                                        <p:tgtEl>
                                          <p:spTgt spid="59"/>
                                        </p:tgtEl>
                                      </p:cBhvr>
                                    </p:animEffect>
                                  </p:childTnLst>
                                </p:cTn>
                              </p:par>
                              <p:par>
                                <p:cTn id="46" presetID="22" presetClass="entr" presetSubtype="2"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wipe(right)">
                                      <p:cBhvr>
                                        <p:cTn id="48" dur="500"/>
                                        <p:tgtEl>
                                          <p:spTgt spid="58"/>
                                        </p:tgtEl>
                                      </p:cBhvr>
                                    </p:animEffect>
                                  </p:childTnLst>
                                </p:cTn>
                              </p:par>
                              <p:par>
                                <p:cTn id="49" presetID="22" presetClass="entr" presetSubtype="2" fill="hold" grpId="0" nodeType="withEffect">
                                  <p:stCondLst>
                                    <p:cond delay="50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par>
                                <p:cTn id="52" presetID="22" presetClass="entr" presetSubtype="8" fill="hold" grpId="0" nodeType="withEffect">
                                  <p:stCondLst>
                                    <p:cond delay="750"/>
                                  </p:stCondLst>
                                  <p:childTnLst>
                                    <p:set>
                                      <p:cBhvr>
                                        <p:cTn id="53" dur="1" fill="hold">
                                          <p:stCondLst>
                                            <p:cond delay="0"/>
                                          </p:stCondLst>
                                        </p:cTn>
                                        <p:tgtEl>
                                          <p:spTgt spid="57"/>
                                        </p:tgtEl>
                                        <p:attrNameLst>
                                          <p:attrName>style.visibility</p:attrName>
                                        </p:attrNameLst>
                                      </p:cBhvr>
                                      <p:to>
                                        <p:strVal val="visible"/>
                                      </p:to>
                                    </p:set>
                                    <p:animEffect transition="in" filter="wipe(left)">
                                      <p:cBhvr>
                                        <p:cTn id="54" dur="500"/>
                                        <p:tgtEl>
                                          <p:spTgt spid="57"/>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2" fill="hold" grpId="0" nodeType="withEffect">
                                  <p:stCondLst>
                                    <p:cond delay="1250"/>
                                  </p:stCondLst>
                                  <p:childTnLst>
                                    <p:set>
                                      <p:cBhvr>
                                        <p:cTn id="59" dur="1" fill="hold">
                                          <p:stCondLst>
                                            <p:cond delay="0"/>
                                          </p:stCondLst>
                                        </p:cTn>
                                        <p:tgtEl>
                                          <p:spTgt spid="53"/>
                                        </p:tgtEl>
                                        <p:attrNameLst>
                                          <p:attrName>style.visibility</p:attrName>
                                        </p:attrNameLst>
                                      </p:cBhvr>
                                      <p:to>
                                        <p:strVal val="visible"/>
                                      </p:to>
                                    </p:set>
                                    <p:animEffect transition="in" filter="wipe(right)">
                                      <p:cBhvr>
                                        <p:cTn id="60" dur="500"/>
                                        <p:tgtEl>
                                          <p:spTgt spid="53"/>
                                        </p:tgtEl>
                                      </p:cBhvr>
                                    </p:animEffect>
                                  </p:childTnLst>
                                </p:cTn>
                              </p:par>
                              <p:par>
                                <p:cTn id="61" presetID="22" presetClass="entr" presetSubtype="4" fill="hold" grpId="0" nodeType="withEffect">
                                  <p:stCondLst>
                                    <p:cond delay="1500"/>
                                  </p:stCondLst>
                                  <p:childTnLst>
                                    <p:set>
                                      <p:cBhvr>
                                        <p:cTn id="62" dur="1" fill="hold">
                                          <p:stCondLst>
                                            <p:cond delay="0"/>
                                          </p:stCondLst>
                                        </p:cTn>
                                        <p:tgtEl>
                                          <p:spTgt spid="54"/>
                                        </p:tgtEl>
                                        <p:attrNameLst>
                                          <p:attrName>style.visibility</p:attrName>
                                        </p:attrNameLst>
                                      </p:cBhvr>
                                      <p:to>
                                        <p:strVal val="visible"/>
                                      </p:to>
                                    </p:set>
                                    <p:animEffect transition="in" filter="wipe(down)">
                                      <p:cBhvr>
                                        <p:cTn id="63" dur="500"/>
                                        <p:tgtEl>
                                          <p:spTgt spid="54"/>
                                        </p:tgtEl>
                                      </p:cBhvr>
                                    </p:animEffect>
                                  </p:childTnLst>
                                </p:cTn>
                              </p:par>
                              <p:par>
                                <p:cTn id="64" presetID="22" presetClass="entr" presetSubtype="4" fill="hold" grpId="0" nodeType="withEffect">
                                  <p:stCondLst>
                                    <p:cond delay="1750"/>
                                  </p:stCondLst>
                                  <p:childTnLst>
                                    <p:set>
                                      <p:cBhvr>
                                        <p:cTn id="65" dur="1" fill="hold">
                                          <p:stCondLst>
                                            <p:cond delay="0"/>
                                          </p:stCondLst>
                                        </p:cTn>
                                        <p:tgtEl>
                                          <p:spTgt spid="61"/>
                                        </p:tgtEl>
                                        <p:attrNameLst>
                                          <p:attrName>style.visibility</p:attrName>
                                        </p:attrNameLst>
                                      </p:cBhvr>
                                      <p:to>
                                        <p:strVal val="visible"/>
                                      </p:to>
                                    </p:set>
                                    <p:animEffect transition="in" filter="wipe(down)">
                                      <p:cBhvr>
                                        <p:cTn id="66" dur="500"/>
                                        <p:tgtEl>
                                          <p:spTgt spid="61"/>
                                        </p:tgtEl>
                                      </p:cBhvr>
                                    </p:animEffect>
                                  </p:childTnLst>
                                </p:cTn>
                              </p:par>
                            </p:childTnLst>
                          </p:cTn>
                        </p:par>
                        <p:par>
                          <p:cTn id="67" fill="hold">
                            <p:stCondLst>
                              <p:cond delay="5600"/>
                            </p:stCondLst>
                            <p:childTnLst>
                              <p:par>
                                <p:cTn id="68" presetID="10" presetClass="entr" presetSubtype="0"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childTnLst>
                                </p:cTn>
                              </p:par>
                              <p:par>
                                <p:cTn id="71" presetID="64" presetClass="path" presetSubtype="0" decel="100000" fill="hold" grpId="1" nodeType="withEffect">
                                  <p:stCondLst>
                                    <p:cond delay="0"/>
                                  </p:stCondLst>
                                  <p:childTnLst>
                                    <p:animMotion origin="layout" path="M 4.375E-6 -2.96296E-6 L 4.375E-6 -0.18472 " pathEditMode="relative" rAng="0" ptsTypes="AA">
                                      <p:cBhvr>
                                        <p:cTn id="72" dur="1250" spd="-100000" fill="hold"/>
                                        <p:tgtEl>
                                          <p:spTgt spid="63"/>
                                        </p:tgtEl>
                                        <p:attrNameLst>
                                          <p:attrName>ppt_x</p:attrName>
                                          <p:attrName>ppt_y</p:attrName>
                                        </p:attrNameLst>
                                      </p:cBhvr>
                                      <p:rCtr x="0" y="-9236"/>
                                    </p:animMotion>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1000"/>
                                        <p:tgtEl>
                                          <p:spTgt spid="62"/>
                                        </p:tgtEl>
                                      </p:cBhvr>
                                    </p:animEffect>
                                  </p:childTnLst>
                                </p:cTn>
                              </p:par>
                              <p:par>
                                <p:cTn id="76" presetID="64" presetClass="path" presetSubtype="0" decel="100000" fill="hold" grpId="1" nodeType="withEffect">
                                  <p:stCondLst>
                                    <p:cond delay="0"/>
                                  </p:stCondLst>
                                  <p:childTnLst>
                                    <p:animMotion origin="layout" path="M 4.375E-6 1.11111E-6 L 4.375E-6 -0.34468 " pathEditMode="relative" rAng="0" ptsTypes="AA">
                                      <p:cBhvr>
                                        <p:cTn id="77" dur="1500" spd="-100000" fill="hold"/>
                                        <p:tgtEl>
                                          <p:spTgt spid="62"/>
                                        </p:tgtEl>
                                        <p:attrNameLst>
                                          <p:attrName>ppt_x</p:attrName>
                                          <p:attrName>ppt_y</p:attrName>
                                        </p:attrNameLst>
                                      </p:cBhvr>
                                      <p:rCtr x="0" y="-17245"/>
                                    </p:animMotion>
                                  </p:childTnLst>
                                </p:cTn>
                              </p:par>
                              <p:par>
                                <p:cTn id="78" presetID="10" presetClass="entr" presetSubtype="0" fill="hold" nodeType="withEffect">
                                  <p:stCondLst>
                                    <p:cond delay="50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6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2" grpId="1"/>
      <p:bldP spid="63" grpId="0"/>
      <p:bldP spid="63" grpId="1"/>
      <p:bldP spid="64" grpId="0"/>
      <p:bldP spid="64" grpId="1"/>
      <p:bldP spid="23" grpId="0"/>
      <p:bldP spid="24" grpId="0"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ṣļîḑé-Oval 7"/>
          <p:cNvSpPr/>
          <p:nvPr/>
        </p:nvSpPr>
        <p:spPr>
          <a:xfrm>
            <a:off x="3842658"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ṣļîḑé-Arc 8"/>
          <p:cNvSpPr/>
          <p:nvPr/>
        </p:nvSpPr>
        <p:spPr>
          <a:xfrm>
            <a:off x="3842658" y="1880828"/>
            <a:ext cx="1828800" cy="1828800"/>
          </a:xfrm>
          <a:prstGeom prst="arc">
            <a:avLst>
              <a:gd name="adj1" fmla="val 16200000"/>
              <a:gd name="adj2" fmla="val 5682519"/>
            </a:avLst>
          </a:prstGeom>
          <a:noFill/>
          <a:ln w="76200" cap="rnd">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ṣļîḑé-Oval 10"/>
          <p:cNvSpPr/>
          <p:nvPr/>
        </p:nvSpPr>
        <p:spPr>
          <a:xfrm>
            <a:off x="6520544"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ṣļîḑé-Arc 11"/>
          <p:cNvSpPr/>
          <p:nvPr/>
        </p:nvSpPr>
        <p:spPr>
          <a:xfrm>
            <a:off x="6520544" y="1880828"/>
            <a:ext cx="1828800" cy="1828800"/>
          </a:xfrm>
          <a:prstGeom prst="arc">
            <a:avLst>
              <a:gd name="adj1" fmla="val 16200000"/>
              <a:gd name="adj2" fmla="val 19153541"/>
            </a:avLst>
          </a:prstGeom>
          <a:noFill/>
          <a:ln w="76200" cap="rnd">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ṣļîḑé-Oval 13"/>
          <p:cNvSpPr/>
          <p:nvPr/>
        </p:nvSpPr>
        <p:spPr>
          <a:xfrm>
            <a:off x="9198430"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îṣļîḑé-Arc 14"/>
          <p:cNvSpPr/>
          <p:nvPr/>
        </p:nvSpPr>
        <p:spPr>
          <a:xfrm>
            <a:off x="9198430" y="1880828"/>
            <a:ext cx="1828800" cy="1828800"/>
          </a:xfrm>
          <a:prstGeom prst="arc">
            <a:avLst>
              <a:gd name="adj1" fmla="val 16200000"/>
              <a:gd name="adj2" fmla="val 13725737"/>
            </a:avLst>
          </a:prstGeom>
          <a:noFill/>
          <a:ln w="76200" cap="rnd">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4"/>
          <p:cNvSpPr/>
          <p:nvPr/>
        </p:nvSpPr>
        <p:spPr>
          <a:xfrm>
            <a:off x="1164772"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îṣļîḑé-Arc 5"/>
          <p:cNvSpPr/>
          <p:nvPr/>
        </p:nvSpPr>
        <p:spPr>
          <a:xfrm>
            <a:off x="1164772" y="1880828"/>
            <a:ext cx="1828800" cy="1828800"/>
          </a:xfrm>
          <a:prstGeom prst="arc">
            <a:avLst>
              <a:gd name="adj1" fmla="val 16200000"/>
              <a:gd name="adj2" fmla="val 9362541"/>
            </a:avLst>
          </a:prstGeom>
          <a:noFill/>
          <a:ln w="76200" cap="rnd">
            <a:solidFill>
              <a:srgbClr val="F79A1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îṣļîḑé-Freeform: Shape 24"/>
          <p:cNvSpPr>
            <a:spLocks/>
          </p:cNvSpPr>
          <p:nvPr/>
        </p:nvSpPr>
        <p:spPr bwMode="auto">
          <a:xfrm>
            <a:off x="1911719" y="3956013"/>
            <a:ext cx="313638" cy="347334"/>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79A16"/>
          </a:solidFill>
          <a:ln w="9525">
            <a:noFill/>
            <a:round/>
            <a:headEnd/>
            <a:tailEnd/>
          </a:ln>
        </p:spPr>
        <p:txBody>
          <a:bodyPr anchor="ctr"/>
          <a:lstStyle/>
          <a:p>
            <a:pPr algn="ctr"/>
            <a:endParaRPr>
              <a:cs typeface="+mn-ea"/>
              <a:sym typeface="+mn-lt"/>
            </a:endParaRPr>
          </a:p>
        </p:txBody>
      </p:sp>
      <p:sp>
        <p:nvSpPr>
          <p:cNvPr id="16" name="îṣļîḑé-Freeform: Shape 25"/>
          <p:cNvSpPr>
            <a:spLocks/>
          </p:cNvSpPr>
          <p:nvPr/>
        </p:nvSpPr>
        <p:spPr bwMode="auto">
          <a:xfrm>
            <a:off x="7226542" y="3977251"/>
            <a:ext cx="416802" cy="279346"/>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A6315B"/>
          </a:solidFill>
          <a:ln w="9525">
            <a:noFill/>
            <a:round/>
            <a:headEnd/>
            <a:tailEnd/>
          </a:ln>
        </p:spPr>
        <p:txBody>
          <a:bodyPr anchor="ctr"/>
          <a:lstStyle/>
          <a:p>
            <a:pPr algn="ctr"/>
            <a:endParaRPr>
              <a:cs typeface="+mn-ea"/>
              <a:sym typeface="+mn-lt"/>
            </a:endParaRPr>
          </a:p>
        </p:txBody>
      </p:sp>
      <p:sp>
        <p:nvSpPr>
          <p:cNvPr id="17" name="îṣļîḑé-Freeform: Shape 26"/>
          <p:cNvSpPr>
            <a:spLocks noChangeAspect="1"/>
          </p:cNvSpPr>
          <p:nvPr/>
        </p:nvSpPr>
        <p:spPr bwMode="auto">
          <a:xfrm>
            <a:off x="4593810" y="3956013"/>
            <a:ext cx="326494" cy="326494"/>
          </a:xfrm>
          <a:custGeom>
            <a:avLst/>
            <a:gdLst/>
            <a:ahLst/>
            <a:cxnLst>
              <a:cxn ang="0">
                <a:pos x="48" y="26"/>
              </a:cxn>
              <a:cxn ang="0">
                <a:pos x="16" y="58"/>
              </a:cxn>
              <a:cxn ang="0">
                <a:pos x="0" y="58"/>
              </a:cxn>
              <a:cxn ang="0">
                <a:pos x="0" y="42"/>
              </a:cxn>
              <a:cxn ang="0">
                <a:pos x="32" y="10"/>
              </a:cxn>
              <a:cxn ang="0">
                <a:pos x="48" y="26"/>
              </a:cxn>
              <a:cxn ang="0">
                <a:pos x="18" y="50"/>
              </a:cxn>
              <a:cxn ang="0">
                <a:pos x="9" y="41"/>
              </a:cxn>
              <a:cxn ang="0">
                <a:pos x="5" y="44"/>
              </a:cxn>
              <a:cxn ang="0">
                <a:pos x="5" y="48"/>
              </a:cxn>
              <a:cxn ang="0">
                <a:pos x="10" y="48"/>
              </a:cxn>
              <a:cxn ang="0">
                <a:pos x="10" y="53"/>
              </a:cxn>
              <a:cxn ang="0">
                <a:pos x="14" y="53"/>
              </a:cxn>
              <a:cxn ang="0">
                <a:pos x="18" y="50"/>
              </a:cxn>
              <a:cxn ang="0">
                <a:pos x="33" y="17"/>
              </a:cxn>
              <a:cxn ang="0">
                <a:pos x="33" y="17"/>
              </a:cxn>
              <a:cxn ang="0">
                <a:pos x="12" y="38"/>
              </a:cxn>
              <a:cxn ang="0">
                <a:pos x="12" y="38"/>
              </a:cxn>
              <a:cxn ang="0">
                <a:pos x="13" y="39"/>
              </a:cxn>
              <a:cxn ang="0">
                <a:pos x="13" y="39"/>
              </a:cxn>
              <a:cxn ang="0">
                <a:pos x="34" y="18"/>
              </a:cxn>
              <a:cxn ang="0">
                <a:pos x="34" y="18"/>
              </a:cxn>
              <a:cxn ang="0">
                <a:pos x="33" y="17"/>
              </a:cxn>
              <a:cxn ang="0">
                <a:pos x="57" y="18"/>
              </a:cxn>
              <a:cxn ang="0">
                <a:pos x="50" y="24"/>
              </a:cxn>
              <a:cxn ang="0">
                <a:pos x="34" y="8"/>
              </a:cxn>
              <a:cxn ang="0">
                <a:pos x="41" y="2"/>
              </a:cxn>
              <a:cxn ang="0">
                <a:pos x="44" y="0"/>
              </a:cxn>
              <a:cxn ang="0">
                <a:pos x="48" y="2"/>
              </a:cxn>
              <a:cxn ang="0">
                <a:pos x="57" y="11"/>
              </a:cxn>
              <a:cxn ang="0">
                <a:pos x="58" y="14"/>
              </a:cxn>
              <a:cxn ang="0">
                <a:pos x="57" y="18"/>
              </a:cxn>
            </a:cxnLst>
            <a:rect l="0" t="0" r="r" b="b"/>
            <a:pathLst>
              <a:path w="58" h="58">
                <a:moveTo>
                  <a:pt x="48" y="26"/>
                </a:moveTo>
                <a:cubicBezTo>
                  <a:pt x="16" y="58"/>
                  <a:pt x="16" y="58"/>
                  <a:pt x="16" y="58"/>
                </a:cubicBezTo>
                <a:cubicBezTo>
                  <a:pt x="0" y="58"/>
                  <a:pt x="0" y="58"/>
                  <a:pt x="0" y="58"/>
                </a:cubicBezTo>
                <a:cubicBezTo>
                  <a:pt x="0" y="42"/>
                  <a:pt x="0" y="42"/>
                  <a:pt x="0" y="42"/>
                </a:cubicBezTo>
                <a:cubicBezTo>
                  <a:pt x="32" y="10"/>
                  <a:pt x="32" y="10"/>
                  <a:pt x="32" y="10"/>
                </a:cubicBezTo>
                <a:lnTo>
                  <a:pt x="48" y="26"/>
                </a:lnTo>
                <a:close/>
                <a:moveTo>
                  <a:pt x="18" y="50"/>
                </a:moveTo>
                <a:cubicBezTo>
                  <a:pt x="9" y="41"/>
                  <a:pt x="9" y="41"/>
                  <a:pt x="9" y="41"/>
                </a:cubicBezTo>
                <a:cubicBezTo>
                  <a:pt x="5" y="44"/>
                  <a:pt x="5" y="44"/>
                  <a:pt x="5" y="44"/>
                </a:cubicBezTo>
                <a:cubicBezTo>
                  <a:pt x="5" y="48"/>
                  <a:pt x="5" y="48"/>
                  <a:pt x="5" y="48"/>
                </a:cubicBezTo>
                <a:cubicBezTo>
                  <a:pt x="10" y="48"/>
                  <a:pt x="10" y="48"/>
                  <a:pt x="10" y="48"/>
                </a:cubicBezTo>
                <a:cubicBezTo>
                  <a:pt x="10" y="53"/>
                  <a:pt x="10" y="53"/>
                  <a:pt x="10" y="53"/>
                </a:cubicBezTo>
                <a:cubicBezTo>
                  <a:pt x="14" y="53"/>
                  <a:pt x="14" y="53"/>
                  <a:pt x="14" y="53"/>
                </a:cubicBezTo>
                <a:lnTo>
                  <a:pt x="18" y="50"/>
                </a:lnTo>
                <a:close/>
                <a:moveTo>
                  <a:pt x="33" y="17"/>
                </a:moveTo>
                <a:cubicBezTo>
                  <a:pt x="33" y="17"/>
                  <a:pt x="33" y="17"/>
                  <a:pt x="33" y="17"/>
                </a:cubicBezTo>
                <a:cubicBezTo>
                  <a:pt x="12" y="38"/>
                  <a:pt x="12" y="38"/>
                  <a:pt x="12" y="38"/>
                </a:cubicBezTo>
                <a:cubicBezTo>
                  <a:pt x="12" y="38"/>
                  <a:pt x="12" y="38"/>
                  <a:pt x="12" y="38"/>
                </a:cubicBezTo>
                <a:cubicBezTo>
                  <a:pt x="12" y="39"/>
                  <a:pt x="12" y="39"/>
                  <a:pt x="13" y="39"/>
                </a:cubicBezTo>
                <a:cubicBezTo>
                  <a:pt x="13" y="39"/>
                  <a:pt x="13" y="39"/>
                  <a:pt x="13" y="39"/>
                </a:cubicBezTo>
                <a:cubicBezTo>
                  <a:pt x="34" y="18"/>
                  <a:pt x="34" y="18"/>
                  <a:pt x="34" y="18"/>
                </a:cubicBezTo>
                <a:cubicBezTo>
                  <a:pt x="34" y="18"/>
                  <a:pt x="34" y="18"/>
                  <a:pt x="34" y="18"/>
                </a:cubicBezTo>
                <a:cubicBezTo>
                  <a:pt x="34" y="17"/>
                  <a:pt x="34" y="17"/>
                  <a:pt x="33" y="17"/>
                </a:cubicBezTo>
                <a:close/>
                <a:moveTo>
                  <a:pt x="57" y="18"/>
                </a:moveTo>
                <a:cubicBezTo>
                  <a:pt x="50" y="24"/>
                  <a:pt x="50" y="24"/>
                  <a:pt x="50" y="24"/>
                </a:cubicBezTo>
                <a:cubicBezTo>
                  <a:pt x="34" y="8"/>
                  <a:pt x="34" y="8"/>
                  <a:pt x="34" y="8"/>
                </a:cubicBezTo>
                <a:cubicBezTo>
                  <a:pt x="41" y="2"/>
                  <a:pt x="41" y="2"/>
                  <a:pt x="41" y="2"/>
                </a:cubicBezTo>
                <a:cubicBezTo>
                  <a:pt x="42" y="1"/>
                  <a:pt x="43" y="0"/>
                  <a:pt x="44" y="0"/>
                </a:cubicBezTo>
                <a:cubicBezTo>
                  <a:pt x="45" y="0"/>
                  <a:pt x="47" y="1"/>
                  <a:pt x="48" y="2"/>
                </a:cubicBezTo>
                <a:cubicBezTo>
                  <a:pt x="57" y="11"/>
                  <a:pt x="57" y="11"/>
                  <a:pt x="57" y="11"/>
                </a:cubicBezTo>
                <a:cubicBezTo>
                  <a:pt x="57" y="12"/>
                  <a:pt x="58" y="13"/>
                  <a:pt x="58" y="14"/>
                </a:cubicBezTo>
                <a:cubicBezTo>
                  <a:pt x="58" y="15"/>
                  <a:pt x="57" y="17"/>
                  <a:pt x="57" y="18"/>
                </a:cubicBezTo>
                <a:close/>
              </a:path>
            </a:pathLst>
          </a:custGeom>
          <a:solidFill>
            <a:srgbClr val="E14956"/>
          </a:solidFill>
          <a:ln w="9525">
            <a:noFill/>
            <a:round/>
            <a:headEnd/>
            <a:tailEnd/>
          </a:ln>
        </p:spPr>
        <p:txBody>
          <a:bodyPr anchor="ctr"/>
          <a:lstStyle/>
          <a:p>
            <a:pPr algn="ctr"/>
            <a:endParaRPr>
              <a:cs typeface="+mn-ea"/>
              <a:sym typeface="+mn-lt"/>
            </a:endParaRPr>
          </a:p>
        </p:txBody>
      </p:sp>
      <p:sp>
        <p:nvSpPr>
          <p:cNvPr id="18" name="îṣļîḑé-Freeform: Shape 27"/>
          <p:cNvSpPr>
            <a:spLocks noChangeAspect="1"/>
          </p:cNvSpPr>
          <p:nvPr/>
        </p:nvSpPr>
        <p:spPr bwMode="auto">
          <a:xfrm>
            <a:off x="9914709" y="3937049"/>
            <a:ext cx="396240" cy="31954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2070A1"/>
          </a:solidFill>
          <a:ln w="9525">
            <a:noFill/>
            <a:round/>
            <a:headEnd/>
            <a:tailEnd/>
          </a:ln>
        </p:spPr>
        <p:txBody>
          <a:bodyPr anchor="ctr"/>
          <a:lstStyle/>
          <a:p>
            <a:pPr algn="ctr"/>
            <a:endParaRPr>
              <a:cs typeface="+mn-ea"/>
              <a:sym typeface="+mn-lt"/>
            </a:endParaRPr>
          </a:p>
        </p:txBody>
      </p:sp>
      <p:grpSp>
        <p:nvGrpSpPr>
          <p:cNvPr id="2" name="组合 1"/>
          <p:cNvGrpSpPr/>
          <p:nvPr/>
        </p:nvGrpSpPr>
        <p:grpSpPr>
          <a:xfrm>
            <a:off x="1371285" y="2351917"/>
            <a:ext cx="1415772" cy="1105935"/>
            <a:chOff x="1371285" y="2351917"/>
            <a:chExt cx="1415772" cy="1105935"/>
          </a:xfrm>
        </p:grpSpPr>
        <p:sp>
          <p:nvSpPr>
            <p:cNvPr id="14" name="îṣļîḑé-TextBox 6"/>
            <p:cNvSpPr txBox="1"/>
            <p:nvPr/>
          </p:nvSpPr>
          <p:spPr>
            <a:xfrm>
              <a:off x="1706313" y="2351917"/>
              <a:ext cx="745717" cy="492443"/>
            </a:xfrm>
            <a:prstGeom prst="rect">
              <a:avLst/>
            </a:prstGeom>
            <a:noFill/>
          </p:spPr>
          <p:txBody>
            <a:bodyPr wrap="none">
              <a:spAutoFit/>
            </a:bodyPr>
            <a:lstStyle/>
            <a:p>
              <a:pPr algn="ctr"/>
              <a:r>
                <a:rPr lang="en-US" sz="2600" b="1">
                  <a:solidFill>
                    <a:srgbClr val="F79A16"/>
                  </a:solidFill>
                  <a:cs typeface="+mn-ea"/>
                  <a:sym typeface="+mn-lt"/>
                </a:rPr>
                <a:t>75%</a:t>
              </a:r>
            </a:p>
          </p:txBody>
        </p:sp>
        <p:sp>
          <p:nvSpPr>
            <p:cNvPr id="19" name="îṣļîḑé-Rectangle 20"/>
            <p:cNvSpPr/>
            <p:nvPr/>
          </p:nvSpPr>
          <p:spPr>
            <a:xfrm>
              <a:off x="1371285" y="2996187"/>
              <a:ext cx="1415772" cy="461665"/>
            </a:xfrm>
            <a:prstGeom prst="rect">
              <a:avLst/>
            </a:prstGeom>
          </p:spPr>
          <p:txBody>
            <a:bodyPr wrap="none">
              <a:normAutofit/>
            </a:bodyPr>
            <a:lstStyle/>
            <a:p>
              <a:pPr lvl="0" algn="ctr"/>
              <a:r>
                <a:rPr lang="zh-CN" altLang="en-US" sz="2000" b="1">
                  <a:solidFill>
                    <a:srgbClr val="F79A16"/>
                  </a:solidFill>
                  <a:cs typeface="+mn-ea"/>
                  <a:sym typeface="+mn-lt"/>
                </a:rPr>
                <a:t>计划</a:t>
              </a:r>
            </a:p>
          </p:txBody>
        </p:sp>
      </p:grpSp>
      <p:grpSp>
        <p:nvGrpSpPr>
          <p:cNvPr id="23" name="组合 22"/>
          <p:cNvGrpSpPr/>
          <p:nvPr/>
        </p:nvGrpSpPr>
        <p:grpSpPr>
          <a:xfrm>
            <a:off x="4049171" y="2351917"/>
            <a:ext cx="1415772" cy="1105935"/>
            <a:chOff x="4049171" y="2351917"/>
            <a:chExt cx="1415772" cy="1105935"/>
          </a:xfrm>
        </p:grpSpPr>
        <p:sp>
          <p:nvSpPr>
            <p:cNvPr id="5" name="îṣļîḑé-TextBox 9"/>
            <p:cNvSpPr txBox="1"/>
            <p:nvPr/>
          </p:nvSpPr>
          <p:spPr>
            <a:xfrm>
              <a:off x="4384199" y="2351917"/>
              <a:ext cx="745717" cy="492443"/>
            </a:xfrm>
            <a:prstGeom prst="rect">
              <a:avLst/>
            </a:prstGeom>
            <a:noFill/>
          </p:spPr>
          <p:txBody>
            <a:bodyPr wrap="none">
              <a:spAutoFit/>
            </a:bodyPr>
            <a:lstStyle/>
            <a:p>
              <a:pPr algn="ctr"/>
              <a:r>
                <a:rPr lang="en-US" sz="2600" b="1">
                  <a:solidFill>
                    <a:srgbClr val="E14956"/>
                  </a:solidFill>
                  <a:cs typeface="+mn-ea"/>
                  <a:sym typeface="+mn-lt"/>
                </a:rPr>
                <a:t>50%</a:t>
              </a:r>
            </a:p>
          </p:txBody>
        </p:sp>
        <p:sp>
          <p:nvSpPr>
            <p:cNvPr id="20" name="îṣļîḑé-Rectangle 28"/>
            <p:cNvSpPr/>
            <p:nvPr/>
          </p:nvSpPr>
          <p:spPr>
            <a:xfrm>
              <a:off x="4049171" y="2996187"/>
              <a:ext cx="1415772" cy="461665"/>
            </a:xfrm>
            <a:prstGeom prst="rect">
              <a:avLst/>
            </a:prstGeom>
          </p:spPr>
          <p:txBody>
            <a:bodyPr wrap="none">
              <a:normAutofit/>
            </a:bodyPr>
            <a:lstStyle/>
            <a:p>
              <a:pPr lvl="0" algn="ctr"/>
              <a:r>
                <a:rPr lang="zh-CN" altLang="en-US" sz="2000" b="1">
                  <a:solidFill>
                    <a:srgbClr val="E14956"/>
                  </a:solidFill>
                  <a:cs typeface="+mn-ea"/>
                  <a:sym typeface="+mn-lt"/>
                </a:rPr>
                <a:t>实施</a:t>
              </a:r>
            </a:p>
          </p:txBody>
        </p:sp>
      </p:grpSp>
      <p:grpSp>
        <p:nvGrpSpPr>
          <p:cNvPr id="24" name="组合 23"/>
          <p:cNvGrpSpPr/>
          <p:nvPr/>
        </p:nvGrpSpPr>
        <p:grpSpPr>
          <a:xfrm>
            <a:off x="6727057" y="2351917"/>
            <a:ext cx="1415772" cy="1105935"/>
            <a:chOff x="6727057" y="2351917"/>
            <a:chExt cx="1415772" cy="1105935"/>
          </a:xfrm>
        </p:grpSpPr>
        <p:sp>
          <p:nvSpPr>
            <p:cNvPr id="8" name="îṣļîḑé-TextBox 12"/>
            <p:cNvSpPr txBox="1"/>
            <p:nvPr/>
          </p:nvSpPr>
          <p:spPr>
            <a:xfrm>
              <a:off x="7062085" y="2351917"/>
              <a:ext cx="745717" cy="492443"/>
            </a:xfrm>
            <a:prstGeom prst="rect">
              <a:avLst/>
            </a:prstGeom>
            <a:noFill/>
          </p:spPr>
          <p:txBody>
            <a:bodyPr wrap="none">
              <a:spAutoFit/>
            </a:bodyPr>
            <a:lstStyle/>
            <a:p>
              <a:pPr algn="ctr"/>
              <a:r>
                <a:rPr lang="en-US" sz="2600" b="1">
                  <a:solidFill>
                    <a:srgbClr val="A6315B"/>
                  </a:solidFill>
                  <a:cs typeface="+mn-ea"/>
                  <a:sym typeface="+mn-lt"/>
                </a:rPr>
                <a:t>10%</a:t>
              </a:r>
            </a:p>
          </p:txBody>
        </p:sp>
        <p:sp>
          <p:nvSpPr>
            <p:cNvPr id="21" name="îṣļîḑé-Rectangle 29"/>
            <p:cNvSpPr/>
            <p:nvPr/>
          </p:nvSpPr>
          <p:spPr>
            <a:xfrm>
              <a:off x="6727057" y="2996187"/>
              <a:ext cx="1415772" cy="461665"/>
            </a:xfrm>
            <a:prstGeom prst="rect">
              <a:avLst/>
            </a:prstGeom>
          </p:spPr>
          <p:txBody>
            <a:bodyPr wrap="none">
              <a:normAutofit/>
            </a:bodyPr>
            <a:lstStyle/>
            <a:p>
              <a:pPr lvl="0" algn="ctr"/>
              <a:r>
                <a:rPr lang="zh-CN" altLang="en-US" sz="2000" b="1">
                  <a:solidFill>
                    <a:srgbClr val="A6315B"/>
                  </a:solidFill>
                  <a:cs typeface="+mn-ea"/>
                  <a:sym typeface="+mn-lt"/>
                </a:rPr>
                <a:t>调整</a:t>
              </a:r>
            </a:p>
          </p:txBody>
        </p:sp>
      </p:grpSp>
      <p:grpSp>
        <p:nvGrpSpPr>
          <p:cNvPr id="25" name="组合 24"/>
          <p:cNvGrpSpPr/>
          <p:nvPr/>
        </p:nvGrpSpPr>
        <p:grpSpPr>
          <a:xfrm>
            <a:off x="9404943" y="2351917"/>
            <a:ext cx="1415772" cy="1105935"/>
            <a:chOff x="9404943" y="2351917"/>
            <a:chExt cx="1415772" cy="1105935"/>
          </a:xfrm>
        </p:grpSpPr>
        <p:sp>
          <p:nvSpPr>
            <p:cNvPr id="11" name="îṣļîḑé-TextBox 15"/>
            <p:cNvSpPr txBox="1"/>
            <p:nvPr/>
          </p:nvSpPr>
          <p:spPr>
            <a:xfrm>
              <a:off x="9739971" y="2351917"/>
              <a:ext cx="745717" cy="492443"/>
            </a:xfrm>
            <a:prstGeom prst="rect">
              <a:avLst/>
            </a:prstGeom>
            <a:noFill/>
          </p:spPr>
          <p:txBody>
            <a:bodyPr wrap="none">
              <a:spAutoFit/>
            </a:bodyPr>
            <a:lstStyle/>
            <a:p>
              <a:pPr algn="ctr"/>
              <a:r>
                <a:rPr lang="en-US" sz="2600" b="1">
                  <a:solidFill>
                    <a:srgbClr val="2070A1"/>
                  </a:solidFill>
                  <a:cs typeface="+mn-ea"/>
                  <a:sym typeface="+mn-lt"/>
                </a:rPr>
                <a:t>90%</a:t>
              </a:r>
            </a:p>
          </p:txBody>
        </p:sp>
        <p:sp>
          <p:nvSpPr>
            <p:cNvPr id="22" name="îṣļîḑé-Rectangle 30"/>
            <p:cNvSpPr/>
            <p:nvPr/>
          </p:nvSpPr>
          <p:spPr>
            <a:xfrm>
              <a:off x="9404943" y="2996187"/>
              <a:ext cx="1415772" cy="461665"/>
            </a:xfrm>
            <a:prstGeom prst="rect">
              <a:avLst/>
            </a:prstGeom>
          </p:spPr>
          <p:txBody>
            <a:bodyPr wrap="none">
              <a:normAutofit/>
            </a:bodyPr>
            <a:lstStyle/>
            <a:p>
              <a:pPr lvl="0" algn="ctr"/>
              <a:r>
                <a:rPr lang="zh-CN" altLang="en-US" sz="2000" b="1">
                  <a:solidFill>
                    <a:srgbClr val="2070A1"/>
                  </a:solidFill>
                  <a:cs typeface="+mn-ea"/>
                  <a:sym typeface="+mn-lt"/>
                </a:rPr>
                <a:t>深化</a:t>
              </a:r>
            </a:p>
          </p:txBody>
        </p:sp>
      </p:grpSp>
      <p:grpSp>
        <p:nvGrpSpPr>
          <p:cNvPr id="26" name="组合 25"/>
          <p:cNvGrpSpPr/>
          <p:nvPr/>
        </p:nvGrpSpPr>
        <p:grpSpPr>
          <a:xfrm>
            <a:off x="802046" y="4548497"/>
            <a:ext cx="2621175" cy="1204882"/>
            <a:chOff x="802046" y="4548497"/>
            <a:chExt cx="2621175" cy="1204882"/>
          </a:xfrm>
        </p:grpSpPr>
        <p:sp>
          <p:nvSpPr>
            <p:cNvPr id="134" name="矩形 133"/>
            <p:cNvSpPr/>
            <p:nvPr/>
          </p:nvSpPr>
          <p:spPr>
            <a:xfrm>
              <a:off x="802046" y="5048121"/>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5" name="矩形 134"/>
            <p:cNvSpPr/>
            <p:nvPr/>
          </p:nvSpPr>
          <p:spPr>
            <a:xfrm>
              <a:off x="948855"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7" name="组合 26"/>
          <p:cNvGrpSpPr/>
          <p:nvPr/>
        </p:nvGrpSpPr>
        <p:grpSpPr>
          <a:xfrm>
            <a:off x="3423221" y="4548497"/>
            <a:ext cx="2621175" cy="881716"/>
            <a:chOff x="3423221" y="4548497"/>
            <a:chExt cx="2621175" cy="881716"/>
          </a:xfrm>
        </p:grpSpPr>
        <p:sp>
          <p:nvSpPr>
            <p:cNvPr id="136" name="矩形 135"/>
            <p:cNvSpPr/>
            <p:nvPr/>
          </p:nvSpPr>
          <p:spPr>
            <a:xfrm>
              <a:off x="3423221"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7" name="矩形 136"/>
            <p:cNvSpPr/>
            <p:nvPr/>
          </p:nvSpPr>
          <p:spPr>
            <a:xfrm>
              <a:off x="3570030"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8" name="组合 27"/>
          <p:cNvGrpSpPr/>
          <p:nvPr/>
        </p:nvGrpSpPr>
        <p:grpSpPr>
          <a:xfrm>
            <a:off x="6191205" y="4548497"/>
            <a:ext cx="2621175" cy="881716"/>
            <a:chOff x="6191205" y="4548497"/>
            <a:chExt cx="2621175" cy="881716"/>
          </a:xfrm>
        </p:grpSpPr>
        <p:sp>
          <p:nvSpPr>
            <p:cNvPr id="138" name="矩形 137"/>
            <p:cNvSpPr/>
            <p:nvPr/>
          </p:nvSpPr>
          <p:spPr>
            <a:xfrm>
              <a:off x="6191205"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9" name="矩形 138"/>
            <p:cNvSpPr/>
            <p:nvPr/>
          </p:nvSpPr>
          <p:spPr>
            <a:xfrm>
              <a:off x="6338014"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9" name="组合 28"/>
          <p:cNvGrpSpPr/>
          <p:nvPr/>
        </p:nvGrpSpPr>
        <p:grpSpPr>
          <a:xfrm>
            <a:off x="8812380" y="4548497"/>
            <a:ext cx="2621175" cy="881716"/>
            <a:chOff x="8812380" y="4548497"/>
            <a:chExt cx="2621175" cy="881716"/>
          </a:xfrm>
        </p:grpSpPr>
        <p:sp>
          <p:nvSpPr>
            <p:cNvPr id="140" name="矩形 139"/>
            <p:cNvSpPr/>
            <p:nvPr/>
          </p:nvSpPr>
          <p:spPr>
            <a:xfrm>
              <a:off x="8812380"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41" name="矩形 140"/>
            <p:cNvSpPr/>
            <p:nvPr/>
          </p:nvSpPr>
          <p:spPr>
            <a:xfrm>
              <a:off x="8959189"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3" name="矩形 3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计划实施阶段</a:t>
            </a:r>
          </a:p>
        </p:txBody>
      </p:sp>
      <p:sp>
        <p:nvSpPr>
          <p:cNvPr id="34" name="圆角矩形 3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406738269"/>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0-#ppt_w/2"/>
                                          </p:val>
                                        </p:tav>
                                        <p:tav tm="100000">
                                          <p:val>
                                            <p:strVal val="#ppt_x"/>
                                          </p:val>
                                        </p:tav>
                                      </p:tavLst>
                                    </p:anim>
                                    <p:anim calcmode="lin" valueType="num">
                                      <p:cBhvr additive="base">
                                        <p:cTn id="12" dur="1000" fill="hold"/>
                                        <p:tgtEl>
                                          <p:spTgt spid="3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ppt_w</p:attrName>
                                        </p:attrNameLst>
                                      </p:cBhvr>
                                      <p:tavLst>
                                        <p:tav tm="0" fmla="#ppt_w*sin(2.5*pi*$)">
                                          <p:val>
                                            <p:fltVal val="0"/>
                                          </p:val>
                                        </p:tav>
                                        <p:tav tm="100000">
                                          <p:val>
                                            <p:fltVal val="1"/>
                                          </p:val>
                                        </p:tav>
                                      </p:tavLst>
                                    </p:anim>
                                    <p:anim calcmode="lin" valueType="num">
                                      <p:cBhvr>
                                        <p:cTn id="17" dur="500" fill="hold"/>
                                        <p:tgtEl>
                                          <p:spTgt spid="3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000"/>
                                        <p:tgtEl>
                                          <p:spTgt spid="13"/>
                                        </p:tgtEl>
                                      </p:cBhvr>
                                    </p:animEffect>
                                  </p:childTnLst>
                                </p:cTn>
                              </p:par>
                            </p:childTnLst>
                          </p:cTn>
                        </p:par>
                        <p:par>
                          <p:cTn id="28" fill="hold">
                            <p:stCondLst>
                              <p:cond delay="275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64" presetClass="path" presetSubtype="0" decel="100000" fill="hold" nodeType="withEffect">
                                  <p:stCondLst>
                                    <p:cond delay="0"/>
                                  </p:stCondLst>
                                  <p:childTnLst>
                                    <p:animMotion origin="layout" path="M 4.375E-6 -2.96296E-6 L 4.375E-6 -0.18472 " pathEditMode="relative" rAng="0" ptsTypes="AA">
                                      <p:cBhvr>
                                        <p:cTn id="33" dur="1250" spd="-100000" fill="hold"/>
                                        <p:tgtEl>
                                          <p:spTgt spid="2"/>
                                        </p:tgtEl>
                                        <p:attrNameLst>
                                          <p:attrName>ppt_x</p:attrName>
                                          <p:attrName>ppt_y</p:attrName>
                                        </p:attrNameLst>
                                      </p:cBhvr>
                                      <p:rCtr x="0" y="-9236"/>
                                    </p:animMotion>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par>
                                <p:cTn id="37" presetID="64" presetClass="path" presetSubtype="0" decel="100000" fill="hold" grpId="1" nodeType="withEffect">
                                  <p:stCondLst>
                                    <p:cond delay="0"/>
                                  </p:stCondLst>
                                  <p:childTnLst>
                                    <p:animMotion origin="layout" path="M 4.375E-6 1.11111E-6 L 4.375E-6 -0.34468 " pathEditMode="relative" rAng="0" ptsTypes="AA">
                                      <p:cBhvr>
                                        <p:cTn id="38" dur="1500" spd="-100000" fill="hold"/>
                                        <p:tgtEl>
                                          <p:spTgt spid="15"/>
                                        </p:tgtEl>
                                        <p:attrNameLst>
                                          <p:attrName>ppt_x</p:attrName>
                                          <p:attrName>ppt_y</p:attrName>
                                        </p:attrNameLst>
                                      </p:cBhvr>
                                      <p:rCtr x="0" y="-17245"/>
                                    </p:animMotion>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000"/>
                                        <p:tgtEl>
                                          <p:spTgt spid="26"/>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6"/>
                                        </p:tgtEl>
                                        <p:attrNameLst>
                                          <p:attrName>ppt_x</p:attrName>
                                          <p:attrName>ppt_y</p:attrName>
                                        </p:attrNameLst>
                                      </p:cBhvr>
                                      <p:rCtr x="0" y="-25208"/>
                                    </p:animMotion>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heel(1)">
                                      <p:cBhvr>
                                        <p:cTn id="53" dur="1000"/>
                                        <p:tgtEl>
                                          <p:spTgt spid="4"/>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childTnLst>
                                </p:cTn>
                              </p:par>
                              <p:par>
                                <p:cTn id="58" presetID="64" presetClass="path" presetSubtype="0" decel="100000" fill="hold" nodeType="withEffect">
                                  <p:stCondLst>
                                    <p:cond delay="0"/>
                                  </p:stCondLst>
                                  <p:childTnLst>
                                    <p:animMotion origin="layout" path="M 4.375E-6 -2.96296E-6 L 4.375E-6 -0.18472 " pathEditMode="relative" rAng="0" ptsTypes="AA">
                                      <p:cBhvr>
                                        <p:cTn id="59" dur="1250" spd="-100000" fill="hold"/>
                                        <p:tgtEl>
                                          <p:spTgt spid="23"/>
                                        </p:tgtEl>
                                        <p:attrNameLst>
                                          <p:attrName>ppt_x</p:attrName>
                                          <p:attrName>ppt_y</p:attrName>
                                        </p:attrNameLst>
                                      </p:cBhvr>
                                      <p:rCtr x="0" y="-9236"/>
                                    </p:animMotion>
                                  </p:childTnLst>
                                </p:cTn>
                              </p:par>
                              <p:par>
                                <p:cTn id="60" presetID="10"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childTnLst>
                                </p:cTn>
                              </p:par>
                              <p:par>
                                <p:cTn id="63" presetID="64" presetClass="path" presetSubtype="0" decel="100000" fill="hold" grpId="1" nodeType="withEffect">
                                  <p:stCondLst>
                                    <p:cond delay="0"/>
                                  </p:stCondLst>
                                  <p:childTnLst>
                                    <p:animMotion origin="layout" path="M 4.375E-6 1.11111E-6 L 4.375E-6 -0.34468 " pathEditMode="relative" rAng="0" ptsTypes="AA">
                                      <p:cBhvr>
                                        <p:cTn id="64" dur="1500" spd="-100000" fill="hold"/>
                                        <p:tgtEl>
                                          <p:spTgt spid="17"/>
                                        </p:tgtEl>
                                        <p:attrNameLst>
                                          <p:attrName>ppt_x</p:attrName>
                                          <p:attrName>ppt_y</p:attrName>
                                        </p:attrNameLst>
                                      </p:cBhvr>
                                      <p:rCtr x="0" y="-17245"/>
                                    </p:animMotion>
                                  </p:childTnLst>
                                </p:cTn>
                              </p:par>
                              <p:par>
                                <p:cTn id="65" presetID="10" presetClass="entr" presetSubtype="0"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27"/>
                                        </p:tgtEl>
                                        <p:attrNameLst>
                                          <p:attrName>ppt_x</p:attrName>
                                          <p:attrName>ppt_y</p:attrName>
                                        </p:attrNameLst>
                                      </p:cBhvr>
                                      <p:rCtr x="0" y="-25208"/>
                                    </p:animMotion>
                                  </p:childTnLst>
                                </p:cTn>
                              </p:par>
                            </p:childTnLst>
                          </p:cTn>
                        </p:par>
                        <p:par>
                          <p:cTn id="70" fill="hold">
                            <p:stCondLst>
                              <p:cond delay="7750"/>
                            </p:stCondLst>
                            <p:childTnLst>
                              <p:par>
                                <p:cTn id="71" presetID="53" presetClass="entr" presetSubtype="16"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p:cTn id="73" dur="500" fill="hold"/>
                                        <p:tgtEl>
                                          <p:spTgt spid="6"/>
                                        </p:tgtEl>
                                        <p:attrNameLst>
                                          <p:attrName>ppt_w</p:attrName>
                                        </p:attrNameLst>
                                      </p:cBhvr>
                                      <p:tavLst>
                                        <p:tav tm="0">
                                          <p:val>
                                            <p:fltVal val="0"/>
                                          </p:val>
                                        </p:tav>
                                        <p:tav tm="100000">
                                          <p:val>
                                            <p:strVal val="#ppt_w"/>
                                          </p:val>
                                        </p:tav>
                                      </p:tavLst>
                                    </p:anim>
                                    <p:anim calcmode="lin" valueType="num">
                                      <p:cBhvr>
                                        <p:cTn id="74" dur="500" fill="hold"/>
                                        <p:tgtEl>
                                          <p:spTgt spid="6"/>
                                        </p:tgtEl>
                                        <p:attrNameLst>
                                          <p:attrName>ppt_h</p:attrName>
                                        </p:attrNameLst>
                                      </p:cBhvr>
                                      <p:tavLst>
                                        <p:tav tm="0">
                                          <p:val>
                                            <p:fltVal val="0"/>
                                          </p:val>
                                        </p:tav>
                                        <p:tav tm="100000">
                                          <p:val>
                                            <p:strVal val="#ppt_h"/>
                                          </p:val>
                                        </p:tav>
                                      </p:tavLst>
                                    </p:anim>
                                    <p:animEffect transition="in" filter="fade">
                                      <p:cBhvr>
                                        <p:cTn id="75" dur="500"/>
                                        <p:tgtEl>
                                          <p:spTgt spid="6"/>
                                        </p:tgtEl>
                                      </p:cBhvr>
                                    </p:animEffect>
                                  </p:childTnLst>
                                </p:cTn>
                              </p:par>
                            </p:childTnLst>
                          </p:cTn>
                        </p:par>
                        <p:par>
                          <p:cTn id="76" fill="hold">
                            <p:stCondLst>
                              <p:cond delay="8250"/>
                            </p:stCondLst>
                            <p:childTnLst>
                              <p:par>
                                <p:cTn id="77" presetID="53" presetClass="entr" presetSubtype="16"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p:cTn id="79" dur="500" fill="hold"/>
                                        <p:tgtEl>
                                          <p:spTgt spid="7"/>
                                        </p:tgtEl>
                                        <p:attrNameLst>
                                          <p:attrName>ppt_w</p:attrName>
                                        </p:attrNameLst>
                                      </p:cBhvr>
                                      <p:tavLst>
                                        <p:tav tm="0">
                                          <p:val>
                                            <p:fltVal val="0"/>
                                          </p:val>
                                        </p:tav>
                                        <p:tav tm="100000">
                                          <p:val>
                                            <p:strVal val="#ppt_w"/>
                                          </p:val>
                                        </p:tav>
                                      </p:tavLst>
                                    </p:anim>
                                    <p:anim calcmode="lin" valueType="num">
                                      <p:cBhvr>
                                        <p:cTn id="80" dur="500" fill="hold"/>
                                        <p:tgtEl>
                                          <p:spTgt spid="7"/>
                                        </p:tgtEl>
                                        <p:attrNameLst>
                                          <p:attrName>ppt_h</p:attrName>
                                        </p:attrNameLst>
                                      </p:cBhvr>
                                      <p:tavLst>
                                        <p:tav tm="0">
                                          <p:val>
                                            <p:fltVal val="0"/>
                                          </p:val>
                                        </p:tav>
                                        <p:tav tm="100000">
                                          <p:val>
                                            <p:strVal val="#ppt_h"/>
                                          </p:val>
                                        </p:tav>
                                      </p:tavLst>
                                    </p:anim>
                                    <p:animEffect transition="in" filter="fade">
                                      <p:cBhvr>
                                        <p:cTn id="81" dur="500"/>
                                        <p:tgtEl>
                                          <p:spTgt spid="7"/>
                                        </p:tgtEl>
                                      </p:cBhvr>
                                    </p:animEffect>
                                  </p:childTnLst>
                                </p:cTn>
                              </p:par>
                            </p:childTnLst>
                          </p:cTn>
                        </p:par>
                        <p:par>
                          <p:cTn id="82" fill="hold">
                            <p:stCondLst>
                              <p:cond delay="8750"/>
                            </p:stCondLst>
                            <p:childTnLst>
                              <p:par>
                                <p:cTn id="83" presetID="10" presetClass="entr" presetSubtype="0"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childTnLst>
                                </p:cTn>
                              </p:par>
                              <p:par>
                                <p:cTn id="86" presetID="64" presetClass="path" presetSubtype="0" decel="100000" fill="hold" nodeType="withEffect">
                                  <p:stCondLst>
                                    <p:cond delay="0"/>
                                  </p:stCondLst>
                                  <p:childTnLst>
                                    <p:animMotion origin="layout" path="M 4.375E-6 -2.96296E-6 L 4.375E-6 -0.18472 " pathEditMode="relative" rAng="0" ptsTypes="AA">
                                      <p:cBhvr>
                                        <p:cTn id="87" dur="1250" spd="-100000" fill="hold"/>
                                        <p:tgtEl>
                                          <p:spTgt spid="24"/>
                                        </p:tgtEl>
                                        <p:attrNameLst>
                                          <p:attrName>ppt_x</p:attrName>
                                          <p:attrName>ppt_y</p:attrName>
                                        </p:attrNameLst>
                                      </p:cBhvr>
                                      <p:rCtr x="0" y="-9236"/>
                                    </p:animMotion>
                                  </p:childTnLst>
                                </p:cTn>
                              </p:par>
                              <p:par>
                                <p:cTn id="88" presetID="10" presetClass="entr" presetSubtype="0" fill="hold" grpId="0"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1000"/>
                                        <p:tgtEl>
                                          <p:spTgt spid="16"/>
                                        </p:tgtEl>
                                      </p:cBhvr>
                                    </p:animEffect>
                                  </p:childTnLst>
                                </p:cTn>
                              </p:par>
                              <p:par>
                                <p:cTn id="91" presetID="64" presetClass="path" presetSubtype="0" decel="100000" fill="hold" grpId="1" nodeType="withEffect">
                                  <p:stCondLst>
                                    <p:cond delay="0"/>
                                  </p:stCondLst>
                                  <p:childTnLst>
                                    <p:animMotion origin="layout" path="M 4.375E-6 1.11111E-6 L 4.375E-6 -0.34468 " pathEditMode="relative" rAng="0" ptsTypes="AA">
                                      <p:cBhvr>
                                        <p:cTn id="92" dur="1500" spd="-100000" fill="hold"/>
                                        <p:tgtEl>
                                          <p:spTgt spid="16"/>
                                        </p:tgtEl>
                                        <p:attrNameLst>
                                          <p:attrName>ppt_x</p:attrName>
                                          <p:attrName>ppt_y</p:attrName>
                                        </p:attrNameLst>
                                      </p:cBhvr>
                                      <p:rCtr x="0" y="-17245"/>
                                    </p:animMotion>
                                  </p:childTnLst>
                                </p:cTn>
                              </p:par>
                              <p:par>
                                <p:cTn id="93" presetID="10" presetClass="entr" presetSubtype="0" fill="hold"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childTnLst>
                                </p:cTn>
                              </p:par>
                              <p:par>
                                <p:cTn id="96" presetID="64" presetClass="path" presetSubtype="0" decel="100000" fill="hold" nodeType="withEffect">
                                  <p:stCondLst>
                                    <p:cond delay="0"/>
                                  </p:stCondLst>
                                  <p:childTnLst>
                                    <p:animMotion origin="layout" path="M 4.375E-6 1.11111E-6 L 4.375E-6 -0.50417 " pathEditMode="relative" rAng="0" ptsTypes="AA">
                                      <p:cBhvr>
                                        <p:cTn id="97" dur="1750" spd="-100000" fill="hold"/>
                                        <p:tgtEl>
                                          <p:spTgt spid="28"/>
                                        </p:tgtEl>
                                        <p:attrNameLst>
                                          <p:attrName>ppt_x</p:attrName>
                                          <p:attrName>ppt_y</p:attrName>
                                        </p:attrNameLst>
                                      </p:cBhvr>
                                      <p:rCtr x="0" y="-25208"/>
                                    </p:animMotion>
                                  </p:childTnLst>
                                </p:cTn>
                              </p:par>
                            </p:childTnLst>
                          </p:cTn>
                        </p:par>
                        <p:par>
                          <p:cTn id="98" fill="hold">
                            <p:stCondLst>
                              <p:cond delay="10500"/>
                            </p:stCondLst>
                            <p:childTnLst>
                              <p:par>
                                <p:cTn id="99" presetID="53" presetClass="entr" presetSubtype="16" fill="hold" grpId="0" nodeType="after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500" fill="hold"/>
                                        <p:tgtEl>
                                          <p:spTgt spid="9"/>
                                        </p:tgtEl>
                                        <p:attrNameLst>
                                          <p:attrName>ppt_w</p:attrName>
                                        </p:attrNameLst>
                                      </p:cBhvr>
                                      <p:tavLst>
                                        <p:tav tm="0">
                                          <p:val>
                                            <p:fltVal val="0"/>
                                          </p:val>
                                        </p:tav>
                                        <p:tav tm="100000">
                                          <p:val>
                                            <p:strVal val="#ppt_w"/>
                                          </p:val>
                                        </p:tav>
                                      </p:tavLst>
                                    </p:anim>
                                    <p:anim calcmode="lin" valueType="num">
                                      <p:cBhvr>
                                        <p:cTn id="102" dur="500" fill="hold"/>
                                        <p:tgtEl>
                                          <p:spTgt spid="9"/>
                                        </p:tgtEl>
                                        <p:attrNameLst>
                                          <p:attrName>ppt_h</p:attrName>
                                        </p:attrNameLst>
                                      </p:cBhvr>
                                      <p:tavLst>
                                        <p:tav tm="0">
                                          <p:val>
                                            <p:fltVal val="0"/>
                                          </p:val>
                                        </p:tav>
                                        <p:tav tm="100000">
                                          <p:val>
                                            <p:strVal val="#ppt_h"/>
                                          </p:val>
                                        </p:tav>
                                      </p:tavLst>
                                    </p:anim>
                                    <p:animEffect transition="in" filter="fade">
                                      <p:cBhvr>
                                        <p:cTn id="103" dur="500"/>
                                        <p:tgtEl>
                                          <p:spTgt spid="9"/>
                                        </p:tgtEl>
                                      </p:cBhvr>
                                    </p:animEffect>
                                  </p:childTnLst>
                                </p:cTn>
                              </p:par>
                            </p:childTnLst>
                          </p:cTn>
                        </p:par>
                        <p:par>
                          <p:cTn id="104" fill="hold">
                            <p:stCondLst>
                              <p:cond delay="11000"/>
                            </p:stCondLst>
                            <p:childTnLst>
                              <p:par>
                                <p:cTn id="105" presetID="21" presetClass="entr" presetSubtype="1" fill="hold" grpId="1" nodeType="after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wheel(1)">
                                      <p:cBhvr>
                                        <p:cTn id="107" dur="1000"/>
                                        <p:tgtEl>
                                          <p:spTgt spid="10"/>
                                        </p:tgtEl>
                                      </p:cBhvr>
                                    </p:animEffect>
                                  </p:childTnLst>
                                </p:cTn>
                              </p:par>
                            </p:childTnLst>
                          </p:cTn>
                        </p:par>
                        <p:par>
                          <p:cTn id="108" fill="hold">
                            <p:stCondLst>
                              <p:cond delay="12000"/>
                            </p:stCondLst>
                            <p:childTnLst>
                              <p:par>
                                <p:cTn id="109" presetID="10" presetClass="entr" presetSubtype="0" fill="hold"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1000"/>
                                        <p:tgtEl>
                                          <p:spTgt spid="25"/>
                                        </p:tgtEl>
                                      </p:cBhvr>
                                    </p:animEffect>
                                  </p:childTnLst>
                                </p:cTn>
                              </p:par>
                              <p:par>
                                <p:cTn id="112" presetID="64" presetClass="path" presetSubtype="0" decel="100000" fill="hold" nodeType="withEffect">
                                  <p:stCondLst>
                                    <p:cond delay="0"/>
                                  </p:stCondLst>
                                  <p:childTnLst>
                                    <p:animMotion origin="layout" path="M 4.375E-6 -2.96296E-6 L 4.375E-6 -0.18472 " pathEditMode="relative" rAng="0" ptsTypes="AA">
                                      <p:cBhvr>
                                        <p:cTn id="113" dur="1250" spd="-100000" fill="hold"/>
                                        <p:tgtEl>
                                          <p:spTgt spid="25"/>
                                        </p:tgtEl>
                                        <p:attrNameLst>
                                          <p:attrName>ppt_x</p:attrName>
                                          <p:attrName>ppt_y</p:attrName>
                                        </p:attrNameLst>
                                      </p:cBhvr>
                                      <p:rCtr x="0" y="-9236"/>
                                    </p:animMotion>
                                  </p:childTnLst>
                                </p:cTn>
                              </p:par>
                              <p:par>
                                <p:cTn id="114" presetID="10" presetClass="entr" presetSubtype="0" fill="hold" grpId="0" nodeType="withEffect">
                                  <p:stCondLst>
                                    <p:cond delay="0"/>
                                  </p:stCondLst>
                                  <p:childTnLst>
                                    <p:set>
                                      <p:cBhvr>
                                        <p:cTn id="115" dur="1" fill="hold">
                                          <p:stCondLst>
                                            <p:cond delay="0"/>
                                          </p:stCondLst>
                                        </p:cTn>
                                        <p:tgtEl>
                                          <p:spTgt spid="18"/>
                                        </p:tgtEl>
                                        <p:attrNameLst>
                                          <p:attrName>style.visibility</p:attrName>
                                        </p:attrNameLst>
                                      </p:cBhvr>
                                      <p:to>
                                        <p:strVal val="visible"/>
                                      </p:to>
                                    </p:set>
                                    <p:animEffect transition="in" filter="fade">
                                      <p:cBhvr>
                                        <p:cTn id="116" dur="1000"/>
                                        <p:tgtEl>
                                          <p:spTgt spid="18"/>
                                        </p:tgtEl>
                                      </p:cBhvr>
                                    </p:animEffect>
                                  </p:childTnLst>
                                </p:cTn>
                              </p:par>
                              <p:par>
                                <p:cTn id="117" presetID="64" presetClass="path" presetSubtype="0" decel="100000" fill="hold" grpId="1" nodeType="withEffect">
                                  <p:stCondLst>
                                    <p:cond delay="0"/>
                                  </p:stCondLst>
                                  <p:childTnLst>
                                    <p:animMotion origin="layout" path="M 4.375E-6 1.11111E-6 L 4.375E-6 -0.34468 " pathEditMode="relative" rAng="0" ptsTypes="AA">
                                      <p:cBhvr>
                                        <p:cTn id="118" dur="1500" spd="-100000" fill="hold"/>
                                        <p:tgtEl>
                                          <p:spTgt spid="18"/>
                                        </p:tgtEl>
                                        <p:attrNameLst>
                                          <p:attrName>ppt_x</p:attrName>
                                          <p:attrName>ppt_y</p:attrName>
                                        </p:attrNameLst>
                                      </p:cBhvr>
                                      <p:rCtr x="0" y="-17245"/>
                                    </p:animMotion>
                                  </p:childTnLst>
                                </p:cTn>
                              </p:par>
                              <p:par>
                                <p:cTn id="119" presetID="10" presetClass="entr" presetSubtype="0" fill="hold"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1000"/>
                                        <p:tgtEl>
                                          <p:spTgt spid="29"/>
                                        </p:tgtEl>
                                      </p:cBhvr>
                                    </p:animEffect>
                                  </p:childTnLst>
                                </p:cTn>
                              </p:par>
                              <p:par>
                                <p:cTn id="122" presetID="64" presetClass="path" presetSubtype="0" decel="100000" fill="hold" nodeType="withEffect">
                                  <p:stCondLst>
                                    <p:cond delay="0"/>
                                  </p:stCondLst>
                                  <p:childTnLst>
                                    <p:animMotion origin="layout" path="M 4.375E-6 1.11111E-6 L 4.375E-6 -0.50417 " pathEditMode="relative" rAng="0" ptsTypes="AA">
                                      <p:cBhvr>
                                        <p:cTn id="123" dur="1750" spd="-100000" fill="hold"/>
                                        <p:tgtEl>
                                          <p:spTgt spid="2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1" animBg="1"/>
      <p:bldP spid="12" grpId="0" animBg="1"/>
      <p:bldP spid="13" grpId="0" animBg="1"/>
      <p:bldP spid="15" grpId="0" animBg="1"/>
      <p:bldP spid="15" grpId="1" animBg="1"/>
      <p:bldP spid="16" grpId="0" animBg="1"/>
      <p:bldP spid="16" grpId="1" animBg="1"/>
      <p:bldP spid="17" grpId="0" animBg="1"/>
      <p:bldP spid="17" grpId="1" animBg="1"/>
      <p:bldP spid="18" grpId="0" animBg="1"/>
      <p:bldP spid="18" grpId="1" animBg="1"/>
      <p:bldP spid="33" grpId="0"/>
      <p:bldP spid="34" grpId="0" animBg="1"/>
      <p:bldP spid="3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îṥļîḑé-Rectangle 2"/>
          <p:cNvSpPr/>
          <p:nvPr/>
        </p:nvSpPr>
        <p:spPr>
          <a:xfrm>
            <a:off x="8579651" y="2211267"/>
            <a:ext cx="1784837" cy="1784838"/>
          </a:xfrm>
          <a:prstGeom prst="rect">
            <a:avLst/>
          </a:prstGeom>
          <a:solidFill>
            <a:srgbClr val="E1495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ṥļîḑé-Rectangle 3"/>
          <p:cNvSpPr/>
          <p:nvPr/>
        </p:nvSpPr>
        <p:spPr>
          <a:xfrm>
            <a:off x="1796386" y="2211267"/>
            <a:ext cx="1784837" cy="1784838"/>
          </a:xfrm>
          <a:prstGeom prst="rect">
            <a:avLst/>
          </a:prstGeom>
          <a:solidFill>
            <a:srgbClr val="F79A1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îṥļîḑé-Rectangle 4"/>
          <p:cNvSpPr/>
          <p:nvPr/>
        </p:nvSpPr>
        <p:spPr>
          <a:xfrm>
            <a:off x="4822677" y="1846386"/>
            <a:ext cx="2514600" cy="2514600"/>
          </a:xfrm>
          <a:prstGeom prst="rect">
            <a:avLst/>
          </a:prstGeom>
          <a:noFill/>
          <a:ln w="762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ṥļîḑé-Rectangle 5"/>
          <p:cNvSpPr/>
          <p:nvPr/>
        </p:nvSpPr>
        <p:spPr>
          <a:xfrm>
            <a:off x="4528136" y="2479431"/>
            <a:ext cx="3103682" cy="1248509"/>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1322285" y="4201355"/>
            <a:ext cx="2621175" cy="881716"/>
            <a:chOff x="1322285" y="4201355"/>
            <a:chExt cx="2621175" cy="881716"/>
          </a:xfrm>
        </p:grpSpPr>
        <p:sp>
          <p:nvSpPr>
            <p:cNvPr id="17" name="矩形 16"/>
            <p:cNvSpPr/>
            <p:nvPr/>
          </p:nvSpPr>
          <p:spPr>
            <a:xfrm>
              <a:off x="1322285"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8" name="矩形 17"/>
            <p:cNvSpPr/>
            <p:nvPr/>
          </p:nvSpPr>
          <p:spPr>
            <a:xfrm>
              <a:off x="1469094"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培训计划</a:t>
              </a:r>
            </a:p>
          </p:txBody>
        </p:sp>
      </p:grpSp>
      <p:grpSp>
        <p:nvGrpSpPr>
          <p:cNvPr id="10" name="组合 9"/>
          <p:cNvGrpSpPr/>
          <p:nvPr/>
        </p:nvGrpSpPr>
        <p:grpSpPr>
          <a:xfrm>
            <a:off x="8069684" y="4201355"/>
            <a:ext cx="2621175" cy="881716"/>
            <a:chOff x="8069684" y="4201355"/>
            <a:chExt cx="2621175" cy="881716"/>
          </a:xfrm>
        </p:grpSpPr>
        <p:sp>
          <p:nvSpPr>
            <p:cNvPr id="19" name="矩形 18"/>
            <p:cNvSpPr/>
            <p:nvPr/>
          </p:nvSpPr>
          <p:spPr>
            <a:xfrm>
              <a:off x="8069684"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0" name="矩形 19"/>
            <p:cNvSpPr/>
            <p:nvPr/>
          </p:nvSpPr>
          <p:spPr>
            <a:xfrm>
              <a:off x="8216493"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拓展训练</a:t>
              </a:r>
            </a:p>
          </p:txBody>
        </p:sp>
      </p:grpSp>
      <p:grpSp>
        <p:nvGrpSpPr>
          <p:cNvPr id="11" name="组合 10"/>
          <p:cNvGrpSpPr/>
          <p:nvPr/>
        </p:nvGrpSpPr>
        <p:grpSpPr>
          <a:xfrm>
            <a:off x="4769390" y="2503599"/>
            <a:ext cx="2621175" cy="881716"/>
            <a:chOff x="4769390" y="2560044"/>
            <a:chExt cx="2621175" cy="881716"/>
          </a:xfrm>
        </p:grpSpPr>
        <p:sp>
          <p:nvSpPr>
            <p:cNvPr id="21" name="矩形 20"/>
            <p:cNvSpPr/>
            <p:nvPr/>
          </p:nvSpPr>
          <p:spPr>
            <a:xfrm>
              <a:off x="4769390" y="305966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2" name="矩形 21"/>
            <p:cNvSpPr/>
            <p:nvPr/>
          </p:nvSpPr>
          <p:spPr>
            <a:xfrm>
              <a:off x="4916199" y="256004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定期交流</a:t>
              </a:r>
            </a:p>
          </p:txBody>
        </p:sp>
      </p:grpSp>
      <p:sp>
        <p:nvSpPr>
          <p:cNvPr id="24" name="Shape 2785"/>
          <p:cNvSpPr/>
          <p:nvPr/>
        </p:nvSpPr>
        <p:spPr>
          <a:xfrm>
            <a:off x="2332051" y="2811796"/>
            <a:ext cx="713506" cy="583777"/>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5" name="Shape 2787"/>
          <p:cNvSpPr/>
          <p:nvPr/>
        </p:nvSpPr>
        <p:spPr>
          <a:xfrm>
            <a:off x="9115537" y="2741501"/>
            <a:ext cx="713064" cy="713539"/>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能力提升计划</a:t>
            </a:r>
          </a:p>
        </p:txBody>
      </p:sp>
      <p:sp>
        <p:nvSpPr>
          <p:cNvPr id="26" name="圆角矩形 2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281597353"/>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ppt_x"/>
                                          </p:val>
                                        </p:tav>
                                        <p:tav tm="100000">
                                          <p:val>
                                            <p:strVal val="#ppt_x"/>
                                          </p:val>
                                        </p:tav>
                                      </p:tavLst>
                                    </p:anim>
                                    <p:anim calcmode="lin" valueType="num">
                                      <p:cBhvr additive="base">
                                        <p:cTn id="26" dur="10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par>
                                <p:cTn id="31" presetID="64" presetClass="path" presetSubtype="0" decel="100000" fill="hold" grpId="1" nodeType="withEffect">
                                  <p:stCondLst>
                                    <p:cond delay="0"/>
                                  </p:stCondLst>
                                  <p:childTnLst>
                                    <p:animMotion origin="layout" path="M 4.375E-6 -2.96296E-6 L 4.375E-6 -0.18472 " pathEditMode="relative" rAng="0" ptsTypes="AA">
                                      <p:cBhvr>
                                        <p:cTn id="32" dur="1250" spd="-100000" fill="hold"/>
                                        <p:tgtEl>
                                          <p:spTgt spid="8"/>
                                        </p:tgtEl>
                                        <p:attrNameLst>
                                          <p:attrName>ppt_x</p:attrName>
                                          <p:attrName>ppt_y</p:attrName>
                                        </p:attrNameLst>
                                      </p:cBhvr>
                                      <p:rCtr x="0" y="-9236"/>
                                    </p:animMotion>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par>
                                <p:cTn id="36" presetID="64" presetClass="path" presetSubtype="0" decel="100000" fill="hold" grpId="1" nodeType="withEffect">
                                  <p:stCondLst>
                                    <p:cond delay="0"/>
                                  </p:stCondLst>
                                  <p:childTnLst>
                                    <p:animMotion origin="layout" path="M 4.375E-6 1.11111E-6 L 4.375E-6 -0.34468 " pathEditMode="relative" rAng="0" ptsTypes="AA">
                                      <p:cBhvr>
                                        <p:cTn id="37" dur="1500" spd="-100000" fill="hold"/>
                                        <p:tgtEl>
                                          <p:spTgt spid="9"/>
                                        </p:tgtEl>
                                        <p:attrNameLst>
                                          <p:attrName>ppt_x</p:attrName>
                                          <p:attrName>ppt_y</p:attrName>
                                        </p:attrNameLst>
                                      </p:cBhvr>
                                      <p:rCtr x="0" y="-17245"/>
                                    </p:animMotion>
                                  </p:childTnLst>
                                </p:cTn>
                              </p:par>
                              <p:par>
                                <p:cTn id="38" presetID="10"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childTnLst>
                                </p:cTn>
                              </p:par>
                              <p:par>
                                <p:cTn id="41" presetID="64" presetClass="path" presetSubtype="0" decel="100000" fill="hold" nodeType="withEffect">
                                  <p:stCondLst>
                                    <p:cond delay="0"/>
                                  </p:stCondLst>
                                  <p:childTnLst>
                                    <p:animMotion origin="layout" path="M 2.29167E-6 -4.07407E-6 L 2.29167E-6 -0.50416 " pathEditMode="relative" rAng="0" ptsTypes="AA">
                                      <p:cBhvr>
                                        <p:cTn id="42" dur="1750" spd="-100000" fill="hold"/>
                                        <p:tgtEl>
                                          <p:spTgt spid="11"/>
                                        </p:tgtEl>
                                        <p:attrNameLst>
                                          <p:attrName>ppt_x</p:attrName>
                                          <p:attrName>ppt_y</p:attrName>
                                        </p:attrNameLst>
                                      </p:cBhvr>
                                      <p:rCtr x="0" y="-25208"/>
                                    </p:animMotion>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1000" fill="hold"/>
                                        <p:tgtEl>
                                          <p:spTgt spid="6"/>
                                        </p:tgtEl>
                                        <p:attrNameLst>
                                          <p:attrName>ppt_x</p:attrName>
                                        </p:attrNameLst>
                                      </p:cBhvr>
                                      <p:tavLst>
                                        <p:tav tm="0">
                                          <p:val>
                                            <p:strVal val="1+#ppt_w/2"/>
                                          </p:val>
                                        </p:tav>
                                        <p:tav tm="100000">
                                          <p:val>
                                            <p:strVal val="#ppt_x"/>
                                          </p:val>
                                        </p:tav>
                                      </p:tavLst>
                                    </p:anim>
                                    <p:anim calcmode="lin" valueType="num">
                                      <p:cBhvr additive="base">
                                        <p:cTn id="47" dur="10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4" decel="10000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000" fill="hold"/>
                                        <p:tgtEl>
                                          <p:spTgt spid="10"/>
                                        </p:tgtEl>
                                        <p:attrNameLst>
                                          <p:attrName>ppt_x</p:attrName>
                                        </p:attrNameLst>
                                      </p:cBhvr>
                                      <p:tavLst>
                                        <p:tav tm="0">
                                          <p:val>
                                            <p:strVal val="#ppt_x"/>
                                          </p:val>
                                        </p:tav>
                                        <p:tav tm="100000">
                                          <p:val>
                                            <p:strVal val="#ppt_x"/>
                                          </p:val>
                                        </p:tav>
                                      </p:tavLst>
                                    </p:anim>
                                    <p:anim calcmode="lin" valueType="num">
                                      <p:cBhvr additive="base">
                                        <p:cTn id="51"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8" grpId="1" animBg="1"/>
      <p:bldP spid="9" grpId="0" animBg="1"/>
      <p:bldP spid="9" grpId="1" animBg="1"/>
      <p:bldP spid="23" grpId="0"/>
      <p:bldP spid="26" grpId="0" animBg="1"/>
      <p:bldP spid="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ïṧḷïḓê-Rectangle 2"/>
          <p:cNvSpPr/>
          <p:nvPr/>
        </p:nvSpPr>
        <p:spPr>
          <a:xfrm>
            <a:off x="6095999" y="3099243"/>
            <a:ext cx="5526998" cy="2841912"/>
          </a:xfrm>
          <a:prstGeom prst="rect">
            <a:avLst/>
          </a:prstGeom>
          <a:blipFill>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ïṧḷïḓê-Rectangle 3"/>
          <p:cNvSpPr/>
          <p:nvPr/>
        </p:nvSpPr>
        <p:spPr>
          <a:xfrm>
            <a:off x="609600" y="3099243"/>
            <a:ext cx="5486399" cy="2841912"/>
          </a:xfrm>
          <a:prstGeom prst="rect">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ïṧḷïḓê-Rectangle 5"/>
          <p:cNvSpPr/>
          <p:nvPr/>
        </p:nvSpPr>
        <p:spPr>
          <a:xfrm>
            <a:off x="865903" y="3229665"/>
            <a:ext cx="10500791" cy="257249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0" name="组合 9"/>
          <p:cNvGrpSpPr/>
          <p:nvPr/>
        </p:nvGrpSpPr>
        <p:grpSpPr>
          <a:xfrm>
            <a:off x="5091804" y="2113005"/>
            <a:ext cx="2043494" cy="653692"/>
            <a:chOff x="5189555" y="2704630"/>
            <a:chExt cx="1238347" cy="396134"/>
          </a:xfrm>
        </p:grpSpPr>
        <p:sp>
          <p:nvSpPr>
            <p:cNvPr id="14" name="ïṧḷïḓê-Rectangle 10"/>
            <p:cNvSpPr/>
            <p:nvPr/>
          </p:nvSpPr>
          <p:spPr>
            <a:xfrm>
              <a:off x="5370147" y="2704630"/>
              <a:ext cx="877163" cy="396134"/>
            </a:xfrm>
            <a:prstGeom prst="rect">
              <a:avLst/>
            </a:prstGeom>
          </p:spPr>
          <p:txBody>
            <a:bodyPr wrap="none" lIns="0" tIns="0" rIns="0" bIns="0" anchor="ctr" anchorCtr="1">
              <a:normAutofit/>
            </a:bodyPr>
            <a:lstStyle/>
            <a:p>
              <a:pPr algn="ctr"/>
              <a:r>
                <a:rPr lang="zh-CN" altLang="en-US" sz="2000" b="1" spc="300">
                  <a:solidFill>
                    <a:schemeClr val="tx1">
                      <a:lumMod val="75000"/>
                      <a:lumOff val="25000"/>
                    </a:schemeClr>
                  </a:solidFill>
                  <a:cs typeface="+mn-ea"/>
                  <a:sym typeface="+mn-lt"/>
                </a:rPr>
                <a:t>效率提升</a:t>
              </a:r>
            </a:p>
          </p:txBody>
        </p:sp>
        <p:sp>
          <p:nvSpPr>
            <p:cNvPr id="15" name="ïṧḷïḓê-Rectangle 11"/>
            <p:cNvSpPr/>
            <p:nvPr/>
          </p:nvSpPr>
          <p:spPr>
            <a:xfrm>
              <a:off x="5189555" y="2718031"/>
              <a:ext cx="1238347" cy="369332"/>
            </a:xfrm>
            <a:prstGeom prst="rect">
              <a:avLst/>
            </a:prstGeom>
            <a:noFill/>
            <a:ln w="38100">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155286" y="4137796"/>
            <a:ext cx="4651331" cy="1028423"/>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 Please add your text content here, or copy your text, paste it here, and select only the text.</a:t>
            </a:r>
          </a:p>
        </p:txBody>
      </p:sp>
      <p:sp>
        <p:nvSpPr>
          <p:cNvPr id="17" name="矩形 16"/>
          <p:cNvSpPr/>
          <p:nvPr/>
        </p:nvSpPr>
        <p:spPr>
          <a:xfrm>
            <a:off x="2095013" y="352851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改进计划提升效率</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1906322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0" presetClass="entr" presetSubtype="0" decel="10000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3"/>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par>
                          <p:cTn id="24" fill="hold">
                            <p:stCondLst>
                              <p:cond delay="2450"/>
                            </p:stCondLst>
                            <p:childTnLst>
                              <p:par>
                                <p:cTn id="25" presetID="2" presetClass="entr" presetSubtype="8" decel="100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1000" fill="hold"/>
                                        <p:tgtEl>
                                          <p:spTgt spid="6"/>
                                        </p:tgtEl>
                                        <p:attrNameLst>
                                          <p:attrName>ppt_x</p:attrName>
                                        </p:attrNameLst>
                                      </p:cBhvr>
                                      <p:tavLst>
                                        <p:tav tm="0">
                                          <p:val>
                                            <p:strVal val="1+#ppt_w/2"/>
                                          </p:val>
                                        </p:tav>
                                        <p:tav tm="100000">
                                          <p:val>
                                            <p:strVal val="#ppt_x"/>
                                          </p:val>
                                        </p:tav>
                                      </p:tavLst>
                                    </p:anim>
                                    <p:anim calcmode="lin" valueType="num">
                                      <p:cBhvr additive="base">
                                        <p:cTn id="32" dur="10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16" presetClass="entr" presetSubtype="37"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outVertical)">
                                      <p:cBhvr>
                                        <p:cTn id="36" dur="1000"/>
                                        <p:tgtEl>
                                          <p:spTgt spid="9"/>
                                        </p:tgtEl>
                                      </p:cBhvr>
                                    </p:animEffect>
                                  </p:childTnLst>
                                </p:cTn>
                              </p:par>
                            </p:childTnLst>
                          </p:cTn>
                        </p:par>
                        <p:par>
                          <p:cTn id="37" fill="hold">
                            <p:stCondLst>
                              <p:cond delay="4450"/>
                            </p:stCondLst>
                            <p:childTnLst>
                              <p:par>
                                <p:cTn id="38" presetID="45" presetClass="entr" presetSubtype="0" fill="hold" grpId="0" nodeType="afterEffect">
                                  <p:stCondLst>
                                    <p:cond delay="0"/>
                                  </p:stCondLst>
                                  <p:iterate type="lt">
                                    <p:tmPct val="20000"/>
                                  </p:iterate>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ppt_w</p:attrName>
                                        </p:attrNameLst>
                                      </p:cBhvr>
                                      <p:tavLst>
                                        <p:tav tm="0" fmla="#ppt_w*sin(2.5*pi*$)">
                                          <p:val>
                                            <p:fltVal val="0"/>
                                          </p:val>
                                        </p:tav>
                                        <p:tav tm="100000">
                                          <p:val>
                                            <p:fltVal val="1"/>
                                          </p:val>
                                        </p:tav>
                                      </p:tavLst>
                                    </p:anim>
                                    <p:anim calcmode="lin" valueType="num">
                                      <p:cBhvr>
                                        <p:cTn id="42" dur="500" fill="hold"/>
                                        <p:tgtEl>
                                          <p:spTgt spid="17"/>
                                        </p:tgtEl>
                                        <p:attrNameLst>
                                          <p:attrName>ppt_h</p:attrName>
                                        </p:attrNameLst>
                                      </p:cBhvr>
                                      <p:tavLst>
                                        <p:tav tm="0">
                                          <p:val>
                                            <p:strVal val="#ppt_h"/>
                                          </p:val>
                                        </p:tav>
                                        <p:tav tm="100000">
                                          <p:val>
                                            <p:strVal val="#ppt_h"/>
                                          </p:val>
                                        </p:tav>
                                      </p:tavLst>
                                    </p:anim>
                                  </p:childTnLst>
                                </p:cTn>
                              </p:par>
                            </p:childTnLst>
                          </p:cTn>
                        </p:par>
                        <p:par>
                          <p:cTn id="43" fill="hold">
                            <p:stCondLst>
                              <p:cond delay="545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6" grpId="0"/>
      <p:bldP spid="17" grpId="0"/>
      <p:bldP spid="13" grpId="0"/>
      <p:bldP spid="18"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756454"/>
            <a:ext cx="12192000" cy="3101546"/>
          </a:xfrm>
          <a:prstGeom prst="rect">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8" name="圆角矩形 7"/>
          <p:cNvSpPr/>
          <p:nvPr/>
        </p:nvSpPr>
        <p:spPr>
          <a:xfrm rot="16200000">
            <a:off x="-63811" y="2117576"/>
            <a:ext cx="5260368" cy="2938412"/>
          </a:xfrm>
          <a:prstGeom prst="roundRect">
            <a:avLst>
              <a:gd name="adj" fmla="val 50000"/>
            </a:avLst>
          </a:prstGeom>
          <a:gradFill flip="none" rotWithShape="1">
            <a:gsLst>
              <a:gs pos="47000">
                <a:srgbClr val="2070A1"/>
              </a:gs>
              <a:gs pos="48000">
                <a:srgbClr val="262626"/>
              </a:gs>
            </a:gsLst>
            <a:lin ang="0" scaled="1"/>
            <a:tileRect/>
          </a:gradFill>
          <a:ln>
            <a:gradFill flip="none" rotWithShape="1">
              <a:gsLst>
                <a:gs pos="0">
                  <a:srgbClr val="2070A1"/>
                </a:gs>
                <a:gs pos="72000">
                  <a:srgbClr val="2070A1"/>
                </a:gs>
              </a:gsLst>
              <a:lin ang="0" scaled="1"/>
              <a:tileRect/>
            </a:gra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1" name="矩形 10"/>
          <p:cNvSpPr/>
          <p:nvPr/>
        </p:nvSpPr>
        <p:spPr>
          <a:xfrm>
            <a:off x="1136526" y="4361839"/>
            <a:ext cx="2486386" cy="1107996"/>
          </a:xfrm>
          <a:prstGeom prst="rect">
            <a:avLst/>
          </a:prstGeom>
        </p:spPr>
        <p:txBody>
          <a:bodyPr wrap="none">
            <a:spAutoFit/>
          </a:bodyPr>
          <a:lstStyle/>
          <a:p>
            <a:pPr algn="r"/>
            <a:r>
              <a:rPr lang="en-US" altLang="zh-CN" sz="6600" b="1">
                <a:solidFill>
                  <a:srgbClr val="FFFFFF"/>
                </a:solidFill>
                <a:cs typeface="+mn-ea"/>
                <a:sym typeface="+mn-lt"/>
              </a:rPr>
              <a:t>J</a:t>
            </a:r>
            <a:r>
              <a:rPr lang="en-US" altLang="zh-CN" sz="4000" b="1">
                <a:solidFill>
                  <a:srgbClr val="FFFFFF"/>
                </a:solidFill>
                <a:cs typeface="+mn-ea"/>
                <a:sym typeface="+mn-lt"/>
              </a:rPr>
              <a:t>unxiansen</a:t>
            </a:r>
          </a:p>
        </p:txBody>
      </p:sp>
      <p:sp>
        <p:nvSpPr>
          <p:cNvPr id="15" name="矩形 14"/>
          <p:cNvSpPr/>
          <p:nvPr/>
        </p:nvSpPr>
        <p:spPr>
          <a:xfrm>
            <a:off x="1750337" y="1476169"/>
            <a:ext cx="1673509" cy="1656415"/>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新目标</a:t>
            </a:r>
            <a:endParaRPr kumimoji="0" lang="en-US" altLang="zh-CN" sz="3600" b="0" i="0" u="none" strike="noStrike" kern="0" cap="none" spc="0" normalizeH="0" baseline="0" noProof="0">
              <a:ln>
                <a:noFill/>
              </a:ln>
              <a:solidFill>
                <a:schemeClr val="bg1"/>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新起点</a:t>
            </a:r>
          </a:p>
        </p:txBody>
      </p:sp>
      <p:sp>
        <p:nvSpPr>
          <p:cNvPr id="17" name="矩形 16"/>
          <p:cNvSpPr/>
          <p:nvPr/>
        </p:nvSpPr>
        <p:spPr>
          <a:xfrm>
            <a:off x="5010723" y="2528886"/>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8" name="矩形 17"/>
          <p:cNvSpPr/>
          <p:nvPr/>
        </p:nvSpPr>
        <p:spPr>
          <a:xfrm>
            <a:off x="5010723" y="146531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9" name="íṩľíḍè-Straight Connector 19"/>
          <p:cNvCxnSpPr/>
          <p:nvPr/>
        </p:nvCxnSpPr>
        <p:spPr>
          <a:xfrm>
            <a:off x="5145276" y="2272208"/>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0823156" y="563905"/>
            <a:ext cx="683354" cy="683354"/>
            <a:chOff x="3700441" y="1274408"/>
            <a:chExt cx="1646508" cy="1646508"/>
          </a:xfrm>
        </p:grpSpPr>
        <p:sp>
          <p:nvSpPr>
            <p:cNvPr id="22" name="圆角矩形 21"/>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p:cNvGrpSpPr/>
          <p:nvPr/>
        </p:nvGrpSpPr>
        <p:grpSpPr>
          <a:xfrm>
            <a:off x="10854928" y="1231773"/>
            <a:ext cx="619809" cy="619809"/>
            <a:chOff x="3700441" y="1274408"/>
            <a:chExt cx="1646508" cy="1646508"/>
          </a:xfrm>
        </p:grpSpPr>
        <p:sp>
          <p:nvSpPr>
            <p:cNvPr id="25" name="圆角矩形 24"/>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圆角矩形 2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1878111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64" presetClass="path" presetSubtype="0" decel="100000" fill="hold" grpId="1" nodeType="withEffect">
                                  <p:stCondLst>
                                    <p:cond delay="0"/>
                                  </p:stCondLst>
                                  <p:childTnLst>
                                    <p:animMotion origin="layout" path="M 4.375E-6 -2.96296E-6 L 4.375E-6 -0.18472 " pathEditMode="relative" rAng="0" ptsTypes="AA">
                                      <p:cBhvr>
                                        <p:cTn id="9" dur="1250" spd="-100000" fill="hold"/>
                                        <p:tgtEl>
                                          <p:spTgt spid="20"/>
                                        </p:tgtEl>
                                        <p:attrNameLst>
                                          <p:attrName>ppt_x</p:attrName>
                                          <p:attrName>ppt_y</p:attrName>
                                        </p:attrNameLst>
                                      </p:cBhvr>
                                      <p:rCtr x="0" y="-9236"/>
                                    </p:animMotion>
                                  </p:childTnLst>
                                </p:cTn>
                              </p:par>
                              <p:par>
                                <p:cTn id="10" presetID="10"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par>
                                <p:cTn id="13" presetID="64" presetClass="path" presetSubtype="0" decel="100000" fill="hold" nodeType="withEffect">
                                  <p:stCondLst>
                                    <p:cond delay="0"/>
                                  </p:stCondLst>
                                  <p:childTnLst>
                                    <p:animMotion origin="layout" path="M 4.375E-6 1.11111E-6 L 4.375E-6 -0.34468 " pathEditMode="relative" rAng="0" ptsTypes="AA">
                                      <p:cBhvr>
                                        <p:cTn id="14" dur="1500" spd="-100000" fill="hold"/>
                                        <p:tgtEl>
                                          <p:spTgt spid="21"/>
                                        </p:tgtEl>
                                        <p:attrNameLst>
                                          <p:attrName>ppt_x</p:attrName>
                                          <p:attrName>ppt_y</p:attrName>
                                        </p:attrNameLst>
                                      </p:cBhvr>
                                      <p:rCtr x="0" y="-17245"/>
                                    </p:animMotion>
                                  </p:childTnLst>
                                </p:cTn>
                              </p:par>
                              <p:par>
                                <p:cTn id="15" presetID="10"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par>
                                <p:cTn id="18" presetID="64" presetClass="path" presetSubtype="0" decel="100000" fill="hold" nodeType="withEffect">
                                  <p:stCondLst>
                                    <p:cond delay="0"/>
                                  </p:stCondLst>
                                  <p:childTnLst>
                                    <p:animMotion origin="layout" path="M 4.375E-6 1.11111E-6 L 4.375E-6 -0.50417 " pathEditMode="relative" rAng="0" ptsTypes="AA">
                                      <p:cBhvr>
                                        <p:cTn id="19" dur="1750" spd="-100000" fill="hold"/>
                                        <p:tgtEl>
                                          <p:spTgt spid="24"/>
                                        </p:tgtEl>
                                        <p:attrNameLst>
                                          <p:attrName>ppt_x</p:attrName>
                                          <p:attrName>ppt_y</p:attrName>
                                        </p:attrNameLst>
                                      </p:cBhvr>
                                      <p:rCtr x="0" y="-25208"/>
                                    </p:animMotion>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1000"/>
                                        <p:tgtEl>
                                          <p:spTgt spid="9"/>
                                        </p:tgtEl>
                                      </p:cBhvr>
                                    </p:animEffect>
                                  </p:childTnLst>
                                </p:cTn>
                              </p:par>
                              <p:par>
                                <p:cTn id="24" presetID="16" presetClass="entr" presetSubtype="4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Horizontal)">
                                      <p:cBhvr>
                                        <p:cTn id="26" dur="1000"/>
                                        <p:tgtEl>
                                          <p:spTgt spid="8"/>
                                        </p:tgtEl>
                                      </p:cBhvr>
                                    </p:animEffect>
                                  </p:childTnLst>
                                </p:cTn>
                              </p:par>
                            </p:childTnLst>
                          </p:cTn>
                        </p:par>
                        <p:par>
                          <p:cTn id="27" fill="hold">
                            <p:stCondLst>
                              <p:cond delay="2750"/>
                            </p:stCondLst>
                            <p:childTnLst>
                              <p:par>
                                <p:cTn id="28" presetID="45" presetClass="entr" presetSubtype="0" fill="hold" grpId="0" nodeType="afterEffect">
                                  <p:stCondLst>
                                    <p:cond delay="0"/>
                                  </p:stCondLst>
                                  <p:iterate type="lt">
                                    <p:tmPct val="20000"/>
                                  </p:iterate>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anim calcmode="lin" valueType="num">
                                      <p:cBhvr>
                                        <p:cTn id="31" dur="500" fill="hold"/>
                                        <p:tgtEl>
                                          <p:spTgt spid="18"/>
                                        </p:tgtEl>
                                        <p:attrNameLst>
                                          <p:attrName>ppt_w</p:attrName>
                                        </p:attrNameLst>
                                      </p:cBhvr>
                                      <p:tavLst>
                                        <p:tav tm="0" fmla="#ppt_w*sin(2.5*pi*$)">
                                          <p:val>
                                            <p:fltVal val="0"/>
                                          </p:val>
                                        </p:tav>
                                        <p:tav tm="100000">
                                          <p:val>
                                            <p:fltVal val="1"/>
                                          </p:val>
                                        </p:tav>
                                      </p:tavLst>
                                    </p:anim>
                                    <p:anim calcmode="lin" valueType="num">
                                      <p:cBhvr>
                                        <p:cTn id="32" dur="500" fill="hold"/>
                                        <p:tgtEl>
                                          <p:spTgt spid="18"/>
                                        </p:tgtEl>
                                        <p:attrNameLst>
                                          <p:attrName>ppt_h</p:attrName>
                                        </p:attrNameLst>
                                      </p:cBhvr>
                                      <p:tavLst>
                                        <p:tav tm="0">
                                          <p:val>
                                            <p:strVal val="#ppt_h"/>
                                          </p:val>
                                        </p:tav>
                                        <p:tav tm="100000">
                                          <p:val>
                                            <p:strVal val="#ppt_h"/>
                                          </p:val>
                                        </p:tav>
                                      </p:tavLst>
                                    </p:anim>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425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7" grpId="0"/>
      <p:bldP spid="18" grpId="0"/>
      <p:bldP spid="20" grpId="0" animBg="1"/>
      <p:bldP spid="20"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rot="2700000">
            <a:off x="10326567" y="4217809"/>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1052287" y="3142854"/>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6340287" y="2836012"/>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9311577" y="920298"/>
            <a:ext cx="2300444" cy="2300444"/>
            <a:chOff x="3700441" y="1274408"/>
            <a:chExt cx="1646508" cy="1646508"/>
          </a:xfrm>
        </p:grpSpPr>
        <p:sp>
          <p:nvSpPr>
            <p:cNvPr id="24" name="圆角矩形 23"/>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8" y="1368844"/>
              <a:ext cx="1457637" cy="1457637"/>
            </a:xfrm>
            <a:prstGeom prst="roundRect">
              <a:avLst>
                <a:gd name="adj" fmla="val 6887"/>
              </a:avLst>
            </a:prstGeom>
            <a:blipFill dpi="0" rotWithShape="0">
              <a:blip r:embed="rId3" cstate="email">
                <a:extLst>
                  <a:ext uri="{28A0092B-C50C-407E-A947-70E740481C1C}">
                    <a14:useLocalDpi xmlns:a14="http://schemas.microsoft.com/office/drawing/2010/main"/>
                  </a:ext>
                </a:extLst>
              </a:blip>
              <a:srcRect/>
              <a:stretch>
                <a:fillRect/>
              </a:stretch>
            </a:blip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p:cNvGrpSpPr/>
          <p:nvPr/>
        </p:nvGrpSpPr>
        <p:grpSpPr>
          <a:xfrm>
            <a:off x="8190321" y="704756"/>
            <a:ext cx="787017" cy="787017"/>
            <a:chOff x="3700441" y="1274408"/>
            <a:chExt cx="1646508" cy="1646508"/>
          </a:xfrm>
        </p:grpSpPr>
        <p:sp>
          <p:nvSpPr>
            <p:cNvPr id="27" name="圆角矩形 26"/>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27"/>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11035511" y="3438565"/>
            <a:ext cx="787017" cy="787017"/>
            <a:chOff x="3700441" y="1274408"/>
            <a:chExt cx="1646508" cy="1646508"/>
          </a:xfrm>
        </p:grpSpPr>
        <p:sp>
          <p:nvSpPr>
            <p:cNvPr id="30" name="圆角矩形 29"/>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p:cNvGrpSpPr/>
          <p:nvPr/>
        </p:nvGrpSpPr>
        <p:grpSpPr>
          <a:xfrm>
            <a:off x="6532415" y="3206157"/>
            <a:ext cx="683354" cy="683354"/>
            <a:chOff x="3700441" y="1274408"/>
            <a:chExt cx="1646508" cy="1646508"/>
          </a:xfrm>
        </p:grpSpPr>
        <p:sp>
          <p:nvSpPr>
            <p:cNvPr id="33" name="圆角矩形 32"/>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33"/>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9015080" y="4306082"/>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9725736" y="4067303"/>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43"/>
          <p:cNvSpPr txBox="1"/>
          <p:nvPr/>
        </p:nvSpPr>
        <p:spPr>
          <a:xfrm>
            <a:off x="757030" y="2650156"/>
            <a:ext cx="3854132" cy="1446550"/>
          </a:xfrm>
          <a:prstGeom prst="rect">
            <a:avLst/>
          </a:prstGeom>
          <a:noFill/>
        </p:spPr>
        <p:txBody>
          <a:bodyPr wrap="none" rtlCol="0">
            <a:spAutoFit/>
          </a:bodyPr>
          <a:lstStyle/>
          <a:p>
            <a:r>
              <a:rPr lang="en-US" altLang="zh-CN" sz="8800">
                <a:solidFill>
                  <a:srgbClr val="2070A1"/>
                </a:solidFill>
                <a:cs typeface="+mn-ea"/>
                <a:sym typeface="+mn-lt"/>
              </a:rPr>
              <a:t>THANKS</a:t>
            </a:r>
            <a:endParaRPr lang="zh-CN" altLang="en-US" sz="8800">
              <a:solidFill>
                <a:srgbClr val="2070A1"/>
              </a:solidFill>
              <a:cs typeface="+mn-ea"/>
              <a:sym typeface="+mn-lt"/>
            </a:endParaRPr>
          </a:p>
        </p:txBody>
      </p:sp>
      <p:sp>
        <p:nvSpPr>
          <p:cNvPr id="48" name="矩形 47"/>
          <p:cNvSpPr/>
          <p:nvPr/>
        </p:nvSpPr>
        <p:spPr>
          <a:xfrm>
            <a:off x="735960" y="1572126"/>
            <a:ext cx="1772665" cy="830997"/>
          </a:xfrm>
          <a:prstGeom prst="rect">
            <a:avLst/>
          </a:prstGeom>
        </p:spPr>
        <p:txBody>
          <a:bodyPr wrap="none">
            <a:spAutoFit/>
          </a:bodyPr>
          <a:lstStyle/>
          <a:p>
            <a:r>
              <a:rPr lang="en-US" altLang="zh-CN" sz="4800" spc="300">
                <a:solidFill>
                  <a:srgbClr val="2070A1"/>
                </a:solidFill>
                <a:cs typeface="+mn-ea"/>
                <a:sym typeface="+mn-lt"/>
              </a:rPr>
              <a:t>LOGO</a:t>
            </a:r>
            <a:endParaRPr lang="zh-CN" altLang="en-US" sz="4800" spc="300">
              <a:solidFill>
                <a:srgbClr val="2070A1"/>
              </a:solidFill>
              <a:cs typeface="+mn-ea"/>
              <a:sym typeface="+mn-lt"/>
            </a:endParaRPr>
          </a:p>
        </p:txBody>
      </p:sp>
      <p:grpSp>
        <p:nvGrpSpPr>
          <p:cNvPr id="2" name="组合 1"/>
          <p:cNvGrpSpPr/>
          <p:nvPr/>
        </p:nvGrpSpPr>
        <p:grpSpPr>
          <a:xfrm>
            <a:off x="6761062" y="1478670"/>
            <a:ext cx="1494170" cy="1494170"/>
            <a:chOff x="6761062" y="1478670"/>
            <a:chExt cx="1494170" cy="1494170"/>
          </a:xfrm>
        </p:grpSpPr>
        <p:grpSp>
          <p:nvGrpSpPr>
            <p:cNvPr id="16" name="组合 15"/>
            <p:cNvGrpSpPr/>
            <p:nvPr/>
          </p:nvGrpSpPr>
          <p:grpSpPr>
            <a:xfrm>
              <a:off x="6761062" y="1478670"/>
              <a:ext cx="1494170"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7042891" y="1984606"/>
              <a:ext cx="930511"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8133154" y="2838413"/>
            <a:ext cx="1494170" cy="1494170"/>
            <a:chOff x="8133154" y="2838413"/>
            <a:chExt cx="1494170" cy="1494170"/>
          </a:xfrm>
        </p:grpSpPr>
        <p:grpSp>
          <p:nvGrpSpPr>
            <p:cNvPr id="17" name="组合 16"/>
            <p:cNvGrpSpPr/>
            <p:nvPr/>
          </p:nvGrpSpPr>
          <p:grpSpPr>
            <a:xfrm>
              <a:off x="8133154" y="2838413"/>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527050" y="3307198"/>
              <a:ext cx="718915"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6863073" y="4177243"/>
            <a:ext cx="1494170" cy="1494170"/>
            <a:chOff x="6863073" y="4177243"/>
            <a:chExt cx="1494170" cy="1494170"/>
          </a:xfrm>
        </p:grpSpPr>
        <p:grpSp>
          <p:nvGrpSpPr>
            <p:cNvPr id="20" name="组合 19"/>
            <p:cNvGrpSpPr/>
            <p:nvPr/>
          </p:nvGrpSpPr>
          <p:grpSpPr>
            <a:xfrm>
              <a:off x="6863073" y="4177243"/>
              <a:ext cx="1494170"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60544" y="4671660"/>
              <a:ext cx="699229"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矩形 39"/>
          <p:cNvSpPr/>
          <p:nvPr/>
        </p:nvSpPr>
        <p:spPr>
          <a:xfrm>
            <a:off x="801091" y="4209995"/>
            <a:ext cx="4781218"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extLst>
      <p:ext uri="{BB962C8B-B14F-4D97-AF65-F5344CB8AC3E}">
        <p14:creationId xmlns:p14="http://schemas.microsoft.com/office/powerpoint/2010/main" val="302686597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5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1+#ppt_w/2"/>
                                          </p:val>
                                        </p:tav>
                                        <p:tav tm="100000">
                                          <p:val>
                                            <p:strVal val="#ppt_x"/>
                                          </p:val>
                                        </p:tav>
                                      </p:tavLst>
                                    </p:anim>
                                    <p:anim calcmode="lin" valueType="num">
                                      <p:cBhvr additive="base">
                                        <p:cTn id="20" dur="10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1+#ppt_w/2"/>
                                          </p:val>
                                        </p:tav>
                                        <p:tav tm="100000">
                                          <p:val>
                                            <p:strVal val="#ppt_x"/>
                                          </p:val>
                                        </p:tav>
                                      </p:tavLst>
                                    </p:anim>
                                    <p:anim calcmode="lin" valueType="num">
                                      <p:cBhvr additive="base">
                                        <p:cTn id="28" dur="10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1+#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1+#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000" fill="hold"/>
                                        <p:tgtEl>
                                          <p:spTgt spid="23"/>
                                        </p:tgtEl>
                                        <p:attrNameLst>
                                          <p:attrName>ppt_x</p:attrName>
                                        </p:attrNameLst>
                                      </p:cBhvr>
                                      <p:tavLst>
                                        <p:tav tm="0">
                                          <p:val>
                                            <p:strVal val="1+#ppt_w/2"/>
                                          </p:val>
                                        </p:tav>
                                        <p:tav tm="100000">
                                          <p:val>
                                            <p:strVal val="#ppt_x"/>
                                          </p:val>
                                        </p:tav>
                                      </p:tavLst>
                                    </p:anim>
                                    <p:anim calcmode="lin" valueType="num">
                                      <p:cBhvr additive="base">
                                        <p:cTn id="40" dur="1000" fill="hold"/>
                                        <p:tgtEl>
                                          <p:spTgt spid="23"/>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1000" fill="hold"/>
                                        <p:tgtEl>
                                          <p:spTgt spid="43"/>
                                        </p:tgtEl>
                                        <p:attrNameLst>
                                          <p:attrName>ppt_x</p:attrName>
                                        </p:attrNameLst>
                                      </p:cBhvr>
                                      <p:tavLst>
                                        <p:tav tm="0">
                                          <p:val>
                                            <p:strVal val="1+#ppt_w/2"/>
                                          </p:val>
                                        </p:tav>
                                        <p:tav tm="100000">
                                          <p:val>
                                            <p:strVal val="#ppt_x"/>
                                          </p:val>
                                        </p:tav>
                                      </p:tavLst>
                                    </p:anim>
                                    <p:anim calcmode="lin" valueType="num">
                                      <p:cBhvr additive="base">
                                        <p:cTn id="44" dur="10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1+#ppt_w/2"/>
                                          </p:val>
                                        </p:tav>
                                        <p:tav tm="100000">
                                          <p:val>
                                            <p:strVal val="#ppt_x"/>
                                          </p:val>
                                        </p:tav>
                                      </p:tavLst>
                                    </p:anim>
                                    <p:anim calcmode="lin" valueType="num">
                                      <p:cBhvr additive="base">
                                        <p:cTn id="48" dur="10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7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tgtEl>
                                          <p:spTgt spid="29"/>
                                        </p:tgtEl>
                                        <p:attrNameLst>
                                          <p:attrName>ppt_x</p:attrName>
                                        </p:attrNameLst>
                                      </p:cBhvr>
                                      <p:tavLst>
                                        <p:tav tm="0">
                                          <p:val>
                                            <p:strVal val="1+#ppt_w/2"/>
                                          </p:val>
                                        </p:tav>
                                        <p:tav tm="100000">
                                          <p:val>
                                            <p:strVal val="#ppt_x"/>
                                          </p:val>
                                        </p:tav>
                                      </p:tavLst>
                                    </p:anim>
                                    <p:anim calcmode="lin" valueType="num">
                                      <p:cBhvr additive="base">
                                        <p:cTn id="52" dur="10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750"/>
                            </p:stCondLst>
                            <p:childTnLst>
                              <p:par>
                                <p:cTn id="54" presetID="45" presetClass="entr" presetSubtype="0" fill="hold" grpId="0" nodeType="afterEffect">
                                  <p:stCondLst>
                                    <p:cond delay="0"/>
                                  </p:stCondLst>
                                  <p:iterate type="lt">
                                    <p:tmPct val="20000"/>
                                  </p:iterate>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anim calcmode="lin" valueType="num">
                                      <p:cBhvr>
                                        <p:cTn id="57" dur="500" fill="hold"/>
                                        <p:tgtEl>
                                          <p:spTgt spid="48"/>
                                        </p:tgtEl>
                                        <p:attrNameLst>
                                          <p:attrName>ppt_w</p:attrName>
                                        </p:attrNameLst>
                                      </p:cBhvr>
                                      <p:tavLst>
                                        <p:tav tm="0" fmla="#ppt_w*sin(2.5*pi*$)">
                                          <p:val>
                                            <p:fltVal val="0"/>
                                          </p:val>
                                        </p:tav>
                                        <p:tav tm="100000">
                                          <p:val>
                                            <p:fltVal val="1"/>
                                          </p:val>
                                        </p:tav>
                                      </p:tavLst>
                                    </p:anim>
                                    <p:anim calcmode="lin" valueType="num">
                                      <p:cBhvr>
                                        <p:cTn id="58" dur="500" fill="hold"/>
                                        <p:tgtEl>
                                          <p:spTgt spid="48"/>
                                        </p:tgtEl>
                                        <p:attrNameLst>
                                          <p:attrName>ppt_h</p:attrName>
                                        </p:attrNameLst>
                                      </p:cBhvr>
                                      <p:tavLst>
                                        <p:tav tm="0">
                                          <p:val>
                                            <p:strVal val="#ppt_h"/>
                                          </p:val>
                                        </p:tav>
                                        <p:tav tm="100000">
                                          <p:val>
                                            <p:strVal val="#ppt_h"/>
                                          </p:val>
                                        </p:tav>
                                      </p:tavLst>
                                    </p:anim>
                                  </p:childTnLst>
                                </p:cTn>
                              </p:par>
                            </p:childTnLst>
                          </p:cTn>
                        </p:par>
                        <p:par>
                          <p:cTn id="59" fill="hold">
                            <p:stCondLst>
                              <p:cond delay="4550"/>
                            </p:stCondLst>
                            <p:childTnLst>
                              <p:par>
                                <p:cTn id="60" presetID="45" presetClass="entr" presetSubtype="0" fill="hold" grpId="0" nodeType="afterEffect">
                                  <p:stCondLst>
                                    <p:cond delay="100"/>
                                  </p:stCondLst>
                                  <p:iterate type="lt">
                                    <p:tmPct val="15000"/>
                                  </p:iterate>
                                  <p:childTnLst>
                                    <p:set>
                                      <p:cBhvr>
                                        <p:cTn id="61" dur="1" fill="hold">
                                          <p:stCondLst>
                                            <p:cond delay="0"/>
                                          </p:stCondLst>
                                        </p:cTn>
                                        <p:tgtEl>
                                          <p:spTgt spid="44"/>
                                        </p:tgtEl>
                                        <p:attrNameLst>
                                          <p:attrName>style.visibility</p:attrName>
                                        </p:attrNameLst>
                                      </p:cBhvr>
                                      <p:to>
                                        <p:strVal val="visible"/>
                                      </p:to>
                                    </p:set>
                                    <p:animEffect transition="in" filter="fade">
                                      <p:cBhvr>
                                        <p:cTn id="62" dur="750"/>
                                        <p:tgtEl>
                                          <p:spTgt spid="44"/>
                                        </p:tgtEl>
                                      </p:cBhvr>
                                    </p:animEffect>
                                    <p:anim calcmode="lin" valueType="num">
                                      <p:cBhvr>
                                        <p:cTn id="63" dur="750" fill="hold"/>
                                        <p:tgtEl>
                                          <p:spTgt spid="44"/>
                                        </p:tgtEl>
                                        <p:attrNameLst>
                                          <p:attrName>ppt_w</p:attrName>
                                        </p:attrNameLst>
                                      </p:cBhvr>
                                      <p:tavLst>
                                        <p:tav tm="0" fmla="#ppt_w*sin(2.5*pi*$)">
                                          <p:val>
                                            <p:fltVal val="0"/>
                                          </p:val>
                                        </p:tav>
                                        <p:tav tm="100000">
                                          <p:val>
                                            <p:fltVal val="1"/>
                                          </p:val>
                                        </p:tav>
                                      </p:tavLst>
                                    </p:anim>
                                    <p:anim calcmode="lin" valueType="num">
                                      <p:cBhvr>
                                        <p:cTn id="64" dur="750" fill="hold"/>
                                        <p:tgtEl>
                                          <p:spTgt spid="44"/>
                                        </p:tgtEl>
                                        <p:attrNameLst>
                                          <p:attrName>ppt_h</p:attrName>
                                        </p:attrNameLst>
                                      </p:cBhvr>
                                      <p:tavLst>
                                        <p:tav tm="0">
                                          <p:val>
                                            <p:strVal val="#ppt_h"/>
                                          </p:val>
                                        </p:tav>
                                        <p:tav tm="100000">
                                          <p:val>
                                            <p:strVal val="#ppt_h"/>
                                          </p:val>
                                        </p:tav>
                                      </p:tavLst>
                                    </p:anim>
                                  </p:childTnLst>
                                </p:cTn>
                              </p:par>
                              <p:par>
                                <p:cTn id="65" presetID="6" presetClass="emph" presetSubtype="0" fill="hold" grpId="1" nodeType="withEffect">
                                  <p:stCondLst>
                                    <p:cond delay="0"/>
                                  </p:stCondLst>
                                  <p:iterate type="lt">
                                    <p:tmPct val="0"/>
                                  </p:iterate>
                                  <p:childTnLst>
                                    <p:animScale>
                                      <p:cBhvr>
                                        <p:cTn id="66" dur="100" fill="hold"/>
                                        <p:tgtEl>
                                          <p:spTgt spid="44"/>
                                        </p:tgtEl>
                                      </p:cBhvr>
                                      <p:by x="500000" y="500000"/>
                                    </p:animScale>
                                  </p:childTnLst>
                                </p:cTn>
                              </p:par>
                              <p:par>
                                <p:cTn id="67" presetID="6" presetClass="emph" presetSubtype="0" fill="hold" grpId="2" nodeType="withEffect">
                                  <p:stCondLst>
                                    <p:cond delay="100"/>
                                  </p:stCondLst>
                                  <p:iterate type="lt">
                                    <p:tmPct val="15000"/>
                                  </p:iterate>
                                  <p:childTnLst>
                                    <p:animScale>
                                      <p:cBhvr>
                                        <p:cTn id="68" dur="750" fill="hold"/>
                                        <p:tgtEl>
                                          <p:spTgt spid="44"/>
                                        </p:tgtEl>
                                      </p:cBhvr>
                                      <p:by x="20000" y="20000"/>
                                    </p:animScale>
                                  </p:childTnLst>
                                </p:cTn>
                              </p:par>
                            </p:childTnLst>
                          </p:cTn>
                        </p:par>
                        <p:par>
                          <p:cTn id="69" fill="hold">
                            <p:stCondLst>
                              <p:cond delay="5963"/>
                            </p:stCondLst>
                            <p:childTnLst>
                              <p:par>
                                <p:cTn id="70" presetID="10" presetClass="entr" presetSubtype="0"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5" grpId="0" animBg="1"/>
      <p:bldP spid="36" grpId="0" animBg="1"/>
      <p:bldP spid="43" grpId="0" animBg="1"/>
      <p:bldP spid="44" grpId="0"/>
      <p:bldP spid="44" grpId="1"/>
      <p:bldP spid="44" grpId="2"/>
      <p:bldP spid="48"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上阶段工作概述</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5059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52038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ślíḋè-Rectangle 3"/>
          <p:cNvSpPr/>
          <p:nvPr/>
        </p:nvSpPr>
        <p:spPr>
          <a:xfrm>
            <a:off x="6100849" y="0"/>
            <a:ext cx="6101503" cy="6858000"/>
          </a:xfrm>
          <a:prstGeom prst="rect">
            <a:avLst/>
          </a:prstGeom>
          <a:solidFill>
            <a:srgbClr val="2070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6991900" y="980728"/>
            <a:ext cx="4304200" cy="4304040"/>
            <a:chOff x="6991900" y="980728"/>
            <a:chExt cx="4304200" cy="4304040"/>
          </a:xfrm>
        </p:grpSpPr>
        <p:sp>
          <p:nvSpPr>
            <p:cNvPr id="5" name="íślíḋè-Arc 4"/>
            <p:cNvSpPr/>
            <p:nvPr/>
          </p:nvSpPr>
          <p:spPr>
            <a:xfrm>
              <a:off x="6991900" y="995773"/>
              <a:ext cx="4288998" cy="4288995"/>
            </a:xfrm>
            <a:prstGeom prst="arc">
              <a:avLst>
                <a:gd name="adj1" fmla="val 20125963"/>
                <a:gd name="adj2" fmla="val 20857199"/>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íślíḋè-Arc 5"/>
            <p:cNvSpPr/>
            <p:nvPr/>
          </p:nvSpPr>
          <p:spPr>
            <a:xfrm>
              <a:off x="7007102" y="995773"/>
              <a:ext cx="4288998" cy="4288995"/>
            </a:xfrm>
            <a:prstGeom prst="arc">
              <a:avLst>
                <a:gd name="adj1" fmla="val 21351872"/>
                <a:gd name="adj2" fmla="val 3708306"/>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íślíḋè-Arc 6"/>
            <p:cNvSpPr/>
            <p:nvPr/>
          </p:nvSpPr>
          <p:spPr>
            <a:xfrm>
              <a:off x="6991900" y="980728"/>
              <a:ext cx="4288998" cy="4288995"/>
            </a:xfrm>
            <a:prstGeom prst="arc">
              <a:avLst>
                <a:gd name="adj1" fmla="val 19281250"/>
                <a:gd name="adj2" fmla="val 19714970"/>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8" name="íślíḋè-Oval 7"/>
          <p:cNvSpPr/>
          <p:nvPr/>
        </p:nvSpPr>
        <p:spPr>
          <a:xfrm>
            <a:off x="7266303" y="1332399"/>
            <a:ext cx="3740192" cy="3615744"/>
          </a:xfrm>
          <a:prstGeom prst="ellipse">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4" name="矩形 53"/>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57" name="矩形 56"/>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59" name="直接连接符 58"/>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1666993" y="2795821"/>
            <a:ext cx="3331727" cy="2644250"/>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sp>
        <p:nvSpPr>
          <p:cNvPr id="62" name="Shape 2548"/>
          <p:cNvSpPr/>
          <p:nvPr/>
        </p:nvSpPr>
        <p:spPr>
          <a:xfrm>
            <a:off x="8811807" y="5529806"/>
            <a:ext cx="673570" cy="153085"/>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 name="圆角矩形 13"/>
          <p:cNvSpPr/>
          <p:nvPr/>
        </p:nvSpPr>
        <p:spPr>
          <a:xfrm rot="2700000">
            <a:off x="708419" y="695645"/>
            <a:ext cx="590584" cy="590584"/>
          </a:xfrm>
          <a:prstGeom prst="roundRect">
            <a:avLst/>
          </a:prstGeom>
          <a:solidFill>
            <a:schemeClr val="accent5"/>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10483925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anim calcmode="lin" valueType="num">
                                      <p:cBhvr>
                                        <p:cTn id="16" dur="500" fill="hold"/>
                                        <p:tgtEl>
                                          <p:spTgt spid="54"/>
                                        </p:tgtEl>
                                        <p:attrNameLst>
                                          <p:attrName>ppt_w</p:attrName>
                                        </p:attrNameLst>
                                      </p:cBhvr>
                                      <p:tavLst>
                                        <p:tav tm="0" fmla="#ppt_w*sin(2.5*pi*$)">
                                          <p:val>
                                            <p:fltVal val="0"/>
                                          </p:val>
                                        </p:tav>
                                        <p:tav tm="100000">
                                          <p:val>
                                            <p:fltVal val="1"/>
                                          </p:val>
                                        </p:tav>
                                      </p:tavLst>
                                    </p:anim>
                                    <p:anim calcmode="lin" valueType="num">
                                      <p:cBhvr>
                                        <p:cTn id="17" dur="500" fill="hold"/>
                                        <p:tgtEl>
                                          <p:spTgt spid="54"/>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1" presetClass="entr" presetSubtype="1"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1250"/>
                                        <p:tgtEl>
                                          <p:spTgt spid="2"/>
                                        </p:tgtEl>
                                      </p:cBhvr>
                                    </p:animEffect>
                                  </p:childTnLst>
                                </p:cTn>
                              </p:par>
                            </p:childTnLst>
                          </p:cTn>
                        </p:par>
                        <p:par>
                          <p:cTn id="27" fill="hold">
                            <p:stCondLst>
                              <p:cond delay="2600"/>
                            </p:stCondLst>
                            <p:childTnLst>
                              <p:par>
                                <p:cTn id="28" presetID="10" presetClass="entr" presetSubtype="0"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750"/>
                                        <p:tgtEl>
                                          <p:spTgt spid="57"/>
                                        </p:tgtEl>
                                      </p:cBhvr>
                                    </p:animEffect>
                                  </p:childTnLst>
                                </p:cTn>
                              </p:par>
                            </p:childTnLst>
                          </p:cTn>
                        </p:par>
                        <p:par>
                          <p:cTn id="35" fill="hold">
                            <p:stCondLst>
                              <p:cond delay="3850"/>
                            </p:stCondLst>
                            <p:childTnLst>
                              <p:par>
                                <p:cTn id="36" presetID="10"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childTnLst>
                          </p:cTn>
                        </p:par>
                        <p:par>
                          <p:cTn id="39" fill="hold">
                            <p:stCondLst>
                              <p:cond delay="4350"/>
                            </p:stCondLst>
                            <p:childTnLst>
                              <p:par>
                                <p:cTn id="40" presetID="22" presetClass="entr" presetSubtype="1"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up)">
                                      <p:cBhvr>
                                        <p:cTn id="42"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4" grpId="0"/>
      <p:bldP spid="57" grpId="0"/>
      <p:bldP spid="60" grpId="0"/>
      <p:bldP spid="6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p:cNvGraphicFramePr/>
          <p:nvPr>
            <p:extLst>
              <p:ext uri="{D42A27DB-BD31-4B8C-83A1-F6EECF244321}">
                <p14:modId xmlns:p14="http://schemas.microsoft.com/office/powerpoint/2010/main" val="3954985962"/>
              </p:ext>
            </p:extLst>
          </p:nvPr>
        </p:nvGraphicFramePr>
        <p:xfrm>
          <a:off x="7196050" y="1853184"/>
          <a:ext cx="4121238" cy="3545354"/>
        </p:xfrm>
        <a:graphic>
          <a:graphicData uri="http://schemas.openxmlformats.org/drawingml/2006/chart">
            <c:chart xmlns:c="http://schemas.openxmlformats.org/drawingml/2006/chart" xmlns:r="http://schemas.openxmlformats.org/officeDocument/2006/relationships" r:id="rId4"/>
          </a:graphicData>
        </a:graphic>
      </p:graphicFrame>
      <p:sp>
        <p:nvSpPr>
          <p:cNvPr id="25" name="同心圆 24"/>
          <p:cNvSpPr>
            <a:spLocks noChangeAspect="1"/>
          </p:cNvSpPr>
          <p:nvPr/>
        </p:nvSpPr>
        <p:spPr>
          <a:xfrm>
            <a:off x="7896496" y="2310743"/>
            <a:ext cx="2647194" cy="2647194"/>
          </a:xfrm>
          <a:prstGeom prst="donut">
            <a:avLst>
              <a:gd name="adj" fmla="val 5832"/>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6" name="Freeform 165"/>
          <p:cNvSpPr>
            <a:spLocks noChangeAspect="1" noEditPoints="1"/>
          </p:cNvSpPr>
          <p:nvPr/>
        </p:nvSpPr>
        <p:spPr bwMode="auto">
          <a:xfrm>
            <a:off x="8743799" y="3171541"/>
            <a:ext cx="892055" cy="827878"/>
          </a:xfrm>
          <a:custGeom>
            <a:avLst/>
            <a:gdLst>
              <a:gd name="T0" fmla="*/ 264 w 278"/>
              <a:gd name="T1" fmla="*/ 223 h 258"/>
              <a:gd name="T2" fmla="*/ 248 w 278"/>
              <a:gd name="T3" fmla="*/ 223 h 258"/>
              <a:gd name="T4" fmla="*/ 248 w 278"/>
              <a:gd name="T5" fmla="*/ 133 h 258"/>
              <a:gd name="T6" fmla="*/ 264 w 278"/>
              <a:gd name="T7" fmla="*/ 133 h 258"/>
              <a:gd name="T8" fmla="*/ 264 w 278"/>
              <a:gd name="T9" fmla="*/ 115 h 258"/>
              <a:gd name="T10" fmla="*/ 13 w 278"/>
              <a:gd name="T11" fmla="*/ 115 h 258"/>
              <a:gd name="T12" fmla="*/ 13 w 278"/>
              <a:gd name="T13" fmla="*/ 133 h 258"/>
              <a:gd name="T14" fmla="*/ 29 w 278"/>
              <a:gd name="T15" fmla="*/ 133 h 258"/>
              <a:gd name="T16" fmla="*/ 29 w 278"/>
              <a:gd name="T17" fmla="*/ 223 h 258"/>
              <a:gd name="T18" fmla="*/ 13 w 278"/>
              <a:gd name="T19" fmla="*/ 223 h 258"/>
              <a:gd name="T20" fmla="*/ 13 w 278"/>
              <a:gd name="T21" fmla="*/ 239 h 258"/>
              <a:gd name="T22" fmla="*/ 0 w 278"/>
              <a:gd name="T23" fmla="*/ 239 h 258"/>
              <a:gd name="T24" fmla="*/ 0 w 278"/>
              <a:gd name="T25" fmla="*/ 258 h 258"/>
              <a:gd name="T26" fmla="*/ 278 w 278"/>
              <a:gd name="T27" fmla="*/ 258 h 258"/>
              <a:gd name="T28" fmla="*/ 278 w 278"/>
              <a:gd name="T29" fmla="*/ 239 h 258"/>
              <a:gd name="T30" fmla="*/ 264 w 278"/>
              <a:gd name="T31" fmla="*/ 239 h 258"/>
              <a:gd name="T32" fmla="*/ 264 w 278"/>
              <a:gd name="T33" fmla="*/ 223 h 258"/>
              <a:gd name="T34" fmla="*/ 91 w 278"/>
              <a:gd name="T35" fmla="*/ 223 h 258"/>
              <a:gd name="T36" fmla="*/ 61 w 278"/>
              <a:gd name="T37" fmla="*/ 223 h 258"/>
              <a:gd name="T38" fmla="*/ 61 w 278"/>
              <a:gd name="T39" fmla="*/ 133 h 258"/>
              <a:gd name="T40" fmla="*/ 91 w 278"/>
              <a:gd name="T41" fmla="*/ 133 h 258"/>
              <a:gd name="T42" fmla="*/ 91 w 278"/>
              <a:gd name="T43" fmla="*/ 223 h 258"/>
              <a:gd name="T44" fmla="*/ 155 w 278"/>
              <a:gd name="T45" fmla="*/ 223 h 258"/>
              <a:gd name="T46" fmla="*/ 123 w 278"/>
              <a:gd name="T47" fmla="*/ 223 h 258"/>
              <a:gd name="T48" fmla="*/ 123 w 278"/>
              <a:gd name="T49" fmla="*/ 133 h 258"/>
              <a:gd name="T50" fmla="*/ 155 w 278"/>
              <a:gd name="T51" fmla="*/ 133 h 258"/>
              <a:gd name="T52" fmla="*/ 155 w 278"/>
              <a:gd name="T53" fmla="*/ 223 h 258"/>
              <a:gd name="T54" fmla="*/ 217 w 278"/>
              <a:gd name="T55" fmla="*/ 223 h 258"/>
              <a:gd name="T56" fmla="*/ 187 w 278"/>
              <a:gd name="T57" fmla="*/ 223 h 258"/>
              <a:gd name="T58" fmla="*/ 187 w 278"/>
              <a:gd name="T59" fmla="*/ 133 h 258"/>
              <a:gd name="T60" fmla="*/ 217 w 278"/>
              <a:gd name="T61" fmla="*/ 133 h 258"/>
              <a:gd name="T62" fmla="*/ 217 w 278"/>
              <a:gd name="T63" fmla="*/ 223 h 258"/>
              <a:gd name="T64" fmla="*/ 139 w 278"/>
              <a:gd name="T65" fmla="*/ 0 h 258"/>
              <a:gd name="T66" fmla="*/ 0 w 278"/>
              <a:gd name="T67" fmla="*/ 93 h 258"/>
              <a:gd name="T68" fmla="*/ 0 w 278"/>
              <a:gd name="T69" fmla="*/ 101 h 258"/>
              <a:gd name="T70" fmla="*/ 278 w 278"/>
              <a:gd name="T71" fmla="*/ 101 h 258"/>
              <a:gd name="T72" fmla="*/ 278 w 278"/>
              <a:gd name="T73" fmla="*/ 93 h 258"/>
              <a:gd name="T74" fmla="*/ 139 w 278"/>
              <a:gd name="T75" fmla="*/ 0 h 258"/>
              <a:gd name="T76" fmla="*/ 187 w 278"/>
              <a:gd name="T77" fmla="*/ 71 h 258"/>
              <a:gd name="T78" fmla="*/ 89 w 278"/>
              <a:gd name="T79" fmla="*/ 71 h 258"/>
              <a:gd name="T80" fmla="*/ 89 w 278"/>
              <a:gd name="T81" fmla="*/ 69 h 258"/>
              <a:gd name="T82" fmla="*/ 139 w 278"/>
              <a:gd name="T83" fmla="*/ 35 h 258"/>
              <a:gd name="T84" fmla="*/ 187 w 278"/>
              <a:gd name="T85" fmla="*/ 69 h 258"/>
              <a:gd name="T86" fmla="*/ 187 w 278"/>
              <a:gd name="T87" fmla="*/ 7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8" h="258">
                <a:moveTo>
                  <a:pt x="264" y="223"/>
                </a:moveTo>
                <a:lnTo>
                  <a:pt x="248" y="223"/>
                </a:lnTo>
                <a:lnTo>
                  <a:pt x="248" y="133"/>
                </a:lnTo>
                <a:lnTo>
                  <a:pt x="264" y="133"/>
                </a:lnTo>
                <a:lnTo>
                  <a:pt x="264" y="115"/>
                </a:lnTo>
                <a:lnTo>
                  <a:pt x="13" y="115"/>
                </a:lnTo>
                <a:lnTo>
                  <a:pt x="13" y="133"/>
                </a:lnTo>
                <a:lnTo>
                  <a:pt x="29" y="133"/>
                </a:lnTo>
                <a:lnTo>
                  <a:pt x="29" y="223"/>
                </a:lnTo>
                <a:lnTo>
                  <a:pt x="13" y="223"/>
                </a:lnTo>
                <a:lnTo>
                  <a:pt x="13" y="239"/>
                </a:lnTo>
                <a:lnTo>
                  <a:pt x="0" y="239"/>
                </a:lnTo>
                <a:lnTo>
                  <a:pt x="0" y="258"/>
                </a:lnTo>
                <a:lnTo>
                  <a:pt x="278" y="258"/>
                </a:lnTo>
                <a:lnTo>
                  <a:pt x="278" y="239"/>
                </a:lnTo>
                <a:lnTo>
                  <a:pt x="264" y="239"/>
                </a:lnTo>
                <a:lnTo>
                  <a:pt x="264" y="223"/>
                </a:lnTo>
                <a:close/>
                <a:moveTo>
                  <a:pt x="91" y="223"/>
                </a:moveTo>
                <a:lnTo>
                  <a:pt x="61" y="223"/>
                </a:lnTo>
                <a:lnTo>
                  <a:pt x="61" y="133"/>
                </a:lnTo>
                <a:lnTo>
                  <a:pt x="91" y="133"/>
                </a:lnTo>
                <a:lnTo>
                  <a:pt x="91" y="223"/>
                </a:lnTo>
                <a:close/>
                <a:moveTo>
                  <a:pt x="155" y="223"/>
                </a:moveTo>
                <a:lnTo>
                  <a:pt x="123" y="223"/>
                </a:lnTo>
                <a:lnTo>
                  <a:pt x="123" y="133"/>
                </a:lnTo>
                <a:lnTo>
                  <a:pt x="155" y="133"/>
                </a:lnTo>
                <a:lnTo>
                  <a:pt x="155" y="223"/>
                </a:lnTo>
                <a:close/>
                <a:moveTo>
                  <a:pt x="217" y="223"/>
                </a:moveTo>
                <a:lnTo>
                  <a:pt x="187" y="223"/>
                </a:lnTo>
                <a:lnTo>
                  <a:pt x="187" y="133"/>
                </a:lnTo>
                <a:lnTo>
                  <a:pt x="217" y="133"/>
                </a:lnTo>
                <a:lnTo>
                  <a:pt x="217" y="223"/>
                </a:lnTo>
                <a:close/>
                <a:moveTo>
                  <a:pt x="139" y="0"/>
                </a:moveTo>
                <a:lnTo>
                  <a:pt x="0" y="93"/>
                </a:lnTo>
                <a:lnTo>
                  <a:pt x="0" y="101"/>
                </a:lnTo>
                <a:lnTo>
                  <a:pt x="278" y="101"/>
                </a:lnTo>
                <a:lnTo>
                  <a:pt x="278" y="93"/>
                </a:lnTo>
                <a:lnTo>
                  <a:pt x="139" y="0"/>
                </a:lnTo>
                <a:close/>
                <a:moveTo>
                  <a:pt x="187" y="71"/>
                </a:moveTo>
                <a:lnTo>
                  <a:pt x="89" y="71"/>
                </a:lnTo>
                <a:lnTo>
                  <a:pt x="89" y="69"/>
                </a:lnTo>
                <a:lnTo>
                  <a:pt x="139" y="35"/>
                </a:lnTo>
                <a:lnTo>
                  <a:pt x="187" y="69"/>
                </a:lnTo>
                <a:lnTo>
                  <a:pt x="187" y="71"/>
                </a:lnTo>
                <a:close/>
              </a:path>
            </a:pathLst>
          </a:custGeom>
          <a:solidFill>
            <a:srgbClr val="E1495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8" name="矩形 37"/>
          <p:cNvSpPr/>
          <p:nvPr/>
        </p:nvSpPr>
        <p:spPr>
          <a:xfrm>
            <a:off x="1666993" y="274512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39" name="矩形 38"/>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40" name="直接连接符 39"/>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638238" y="4135175"/>
            <a:ext cx="1047384" cy="1047384"/>
            <a:chOff x="1638238" y="4135175"/>
            <a:chExt cx="1047384" cy="1047384"/>
          </a:xfrm>
        </p:grpSpPr>
        <p:sp>
          <p:nvSpPr>
            <p:cNvPr id="42" name="圆角矩形 41"/>
            <p:cNvSpPr/>
            <p:nvPr/>
          </p:nvSpPr>
          <p:spPr>
            <a:xfrm rot="2700000">
              <a:off x="1638238" y="4135175"/>
              <a:ext cx="1047384" cy="10473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p:cNvSpPr txBox="1"/>
            <p:nvPr/>
          </p:nvSpPr>
          <p:spPr>
            <a:xfrm>
              <a:off x="1760217" y="4397257"/>
              <a:ext cx="803425" cy="523220"/>
            </a:xfrm>
            <a:prstGeom prst="rect">
              <a:avLst/>
            </a:prstGeom>
            <a:noFill/>
          </p:spPr>
          <p:txBody>
            <a:bodyPr wrap="none" rtlCol="0">
              <a:spAutoFit/>
            </a:bodyPr>
            <a:lstStyle/>
            <a:p>
              <a:pPr algn="ctr"/>
              <a:r>
                <a:rPr lang="en-US" altLang="zh-CN" sz="2800">
                  <a:solidFill>
                    <a:schemeClr val="bg1"/>
                  </a:solidFill>
                  <a:cs typeface="+mn-ea"/>
                  <a:sym typeface="+mn-lt"/>
                </a:rPr>
                <a:t>86%</a:t>
              </a:r>
              <a:endParaRPr lang="zh-CN" altLang="en-US">
                <a:solidFill>
                  <a:schemeClr val="bg1"/>
                </a:solidFill>
                <a:cs typeface="+mn-ea"/>
                <a:sym typeface="+mn-lt"/>
              </a:endParaRPr>
            </a:p>
          </p:txBody>
        </p:sp>
      </p:grpSp>
      <p:sp>
        <p:nvSpPr>
          <p:cNvPr id="45" name="矩形 44"/>
          <p:cNvSpPr/>
          <p:nvPr/>
        </p:nvSpPr>
        <p:spPr>
          <a:xfrm>
            <a:off x="3051395" y="4048411"/>
            <a:ext cx="3044605"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5" name="矩形 14"/>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重点工作完成进度</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78674991"/>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750" fill="hold"/>
                                        <p:tgtEl>
                                          <p:spTgt spid="24"/>
                                        </p:tgtEl>
                                        <p:attrNameLst>
                                          <p:attrName>ppt_w</p:attrName>
                                        </p:attrNameLst>
                                      </p:cBhvr>
                                      <p:tavLst>
                                        <p:tav tm="0">
                                          <p:val>
                                            <p:fltVal val="0"/>
                                          </p:val>
                                        </p:tav>
                                        <p:tav tm="100000">
                                          <p:val>
                                            <p:strVal val="#ppt_w"/>
                                          </p:val>
                                        </p:tav>
                                      </p:tavLst>
                                    </p:anim>
                                    <p:anim calcmode="lin" valueType="num">
                                      <p:cBhvr>
                                        <p:cTn id="22" dur="750" fill="hold"/>
                                        <p:tgtEl>
                                          <p:spTgt spid="24"/>
                                        </p:tgtEl>
                                        <p:attrNameLst>
                                          <p:attrName>ppt_h</p:attrName>
                                        </p:attrNameLst>
                                      </p:cBhvr>
                                      <p:tavLst>
                                        <p:tav tm="0">
                                          <p:val>
                                            <p:fltVal val="0"/>
                                          </p:val>
                                        </p:tav>
                                        <p:tav tm="100000">
                                          <p:val>
                                            <p:strVal val="#ppt_h"/>
                                          </p:val>
                                        </p:tav>
                                      </p:tavLst>
                                    </p:anim>
                                    <p:anim calcmode="lin" valueType="num">
                                      <p:cBhvr>
                                        <p:cTn id="23" dur="750" fill="hold"/>
                                        <p:tgtEl>
                                          <p:spTgt spid="24"/>
                                        </p:tgtEl>
                                        <p:attrNameLst>
                                          <p:attrName>style.rotation</p:attrName>
                                        </p:attrNameLst>
                                      </p:cBhvr>
                                      <p:tavLst>
                                        <p:tav tm="0">
                                          <p:val>
                                            <p:fltVal val="360"/>
                                          </p:val>
                                        </p:tav>
                                        <p:tav tm="100000">
                                          <p:val>
                                            <p:fltVal val="0"/>
                                          </p:val>
                                        </p:tav>
                                      </p:tavLst>
                                    </p:anim>
                                    <p:animEffect transition="in" filter="fade">
                                      <p:cBhvr>
                                        <p:cTn id="24" dur="750"/>
                                        <p:tgtEl>
                                          <p:spTgt spid="24"/>
                                        </p:tgtEl>
                                      </p:cBhvr>
                                    </p:animEffect>
                                  </p:childTnLst>
                                </p:cTn>
                              </p:par>
                            </p:childTnLst>
                          </p:cTn>
                        </p:par>
                        <p:par>
                          <p:cTn id="25" fill="hold">
                            <p:stCondLst>
                              <p:cond delay="2200"/>
                            </p:stCondLst>
                            <p:childTnLst>
                              <p:par>
                                <p:cTn id="26" presetID="53" presetClass="entr" presetSubtype="16"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childTnLst>
                          </p:cTn>
                        </p:par>
                        <p:par>
                          <p:cTn id="31" fill="hold">
                            <p:stCondLst>
                              <p:cond delay="2700"/>
                            </p:stCondLst>
                            <p:childTnLst>
                              <p:par>
                                <p:cTn id="32" presetID="22" presetClass="entr" presetSubtype="8"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childTnLst>
                          </p:cTn>
                        </p:par>
                        <p:par>
                          <p:cTn id="35" fill="hold">
                            <p:stCondLst>
                              <p:cond delay="320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7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750"/>
                                        <p:tgtEl>
                                          <p:spTgt spid="38"/>
                                        </p:tgtEl>
                                      </p:cBhvr>
                                    </p:animEffect>
                                  </p:childTnLst>
                                </p:cTn>
                              </p:par>
                            </p:childTnLst>
                          </p:cTn>
                        </p:par>
                        <p:par>
                          <p:cTn id="43" fill="hold">
                            <p:stCondLst>
                              <p:cond delay="4450"/>
                            </p:stCondLst>
                            <p:childTnLst>
                              <p:par>
                                <p:cTn id="44" presetID="49" presetClass="entr" presetSubtype="0" decel="100000"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750" fill="hold"/>
                                        <p:tgtEl>
                                          <p:spTgt spid="44"/>
                                        </p:tgtEl>
                                        <p:attrNameLst>
                                          <p:attrName>ppt_w</p:attrName>
                                        </p:attrNameLst>
                                      </p:cBhvr>
                                      <p:tavLst>
                                        <p:tav tm="0">
                                          <p:val>
                                            <p:fltVal val="0"/>
                                          </p:val>
                                        </p:tav>
                                        <p:tav tm="100000">
                                          <p:val>
                                            <p:strVal val="#ppt_w"/>
                                          </p:val>
                                        </p:tav>
                                      </p:tavLst>
                                    </p:anim>
                                    <p:anim calcmode="lin" valueType="num">
                                      <p:cBhvr>
                                        <p:cTn id="47" dur="750" fill="hold"/>
                                        <p:tgtEl>
                                          <p:spTgt spid="44"/>
                                        </p:tgtEl>
                                        <p:attrNameLst>
                                          <p:attrName>ppt_h</p:attrName>
                                        </p:attrNameLst>
                                      </p:cBhvr>
                                      <p:tavLst>
                                        <p:tav tm="0">
                                          <p:val>
                                            <p:fltVal val="0"/>
                                          </p:val>
                                        </p:tav>
                                        <p:tav tm="100000">
                                          <p:val>
                                            <p:strVal val="#ppt_h"/>
                                          </p:val>
                                        </p:tav>
                                      </p:tavLst>
                                    </p:anim>
                                    <p:anim calcmode="lin" valueType="num">
                                      <p:cBhvr>
                                        <p:cTn id="48" dur="750" fill="hold"/>
                                        <p:tgtEl>
                                          <p:spTgt spid="44"/>
                                        </p:tgtEl>
                                        <p:attrNameLst>
                                          <p:attrName>style.rotation</p:attrName>
                                        </p:attrNameLst>
                                      </p:cBhvr>
                                      <p:tavLst>
                                        <p:tav tm="0">
                                          <p:val>
                                            <p:fltVal val="360"/>
                                          </p:val>
                                        </p:tav>
                                        <p:tav tm="100000">
                                          <p:val>
                                            <p:fltVal val="0"/>
                                          </p:val>
                                        </p:tav>
                                      </p:tavLst>
                                    </p:anim>
                                    <p:animEffect transition="in" filter="fade">
                                      <p:cBhvr>
                                        <p:cTn id="49" dur="750"/>
                                        <p:tgtEl>
                                          <p:spTgt spid="44"/>
                                        </p:tgtEl>
                                      </p:cBhvr>
                                    </p:animEffect>
                                  </p:childTnLst>
                                </p:cTn>
                              </p:par>
                            </p:childTnLst>
                          </p:cTn>
                        </p:par>
                        <p:par>
                          <p:cTn id="50" fill="hold">
                            <p:stCondLst>
                              <p:cond delay="52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6" grpId="0" animBg="1"/>
      <p:bldP spid="38" grpId="0"/>
      <p:bldP spid="39" grpId="0"/>
      <p:bldP spid="45" grpId="0"/>
      <p:bldP spid="15" grpId="0"/>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6473756" y="2771884"/>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82" name="矩形 81"/>
          <p:cNvSpPr/>
          <p:nvPr/>
        </p:nvSpPr>
        <p:spPr>
          <a:xfrm>
            <a:off x="6473756" y="214655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110" name="Rectangle: Rounded Corners 4"/>
          <p:cNvSpPr/>
          <p:nvPr/>
        </p:nvSpPr>
        <p:spPr>
          <a:xfrm>
            <a:off x="1292319" y="2261486"/>
            <a:ext cx="3946949" cy="3690256"/>
          </a:xfrm>
          <a:prstGeom prst="roundRect">
            <a:avLst>
              <a:gd name="adj" fmla="val 712"/>
            </a:avLst>
          </a:prstGeom>
          <a:solidFill>
            <a:schemeClr val="tx2"/>
          </a:solidFill>
          <a:ln w="12700" cap="flat" cmpd="sng" algn="ctr">
            <a:noFill/>
            <a:prstDash val="solid"/>
            <a:miter lim="800000"/>
          </a:ln>
          <a:effectLst>
            <a:outerShdw blurRad="381000" dist="76200" dir="5400000" algn="t"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cs typeface="+mn-ea"/>
              <a:sym typeface="+mn-lt"/>
            </a:endParaRPr>
          </a:p>
        </p:txBody>
      </p:sp>
      <p:grpSp>
        <p:nvGrpSpPr>
          <p:cNvPr id="111" name="Group 16"/>
          <p:cNvGrpSpPr/>
          <p:nvPr/>
        </p:nvGrpSpPr>
        <p:grpSpPr>
          <a:xfrm>
            <a:off x="1717981" y="2593466"/>
            <a:ext cx="1871399" cy="285917"/>
            <a:chOff x="6653668" y="3906641"/>
            <a:chExt cx="1871399" cy="285917"/>
          </a:xfrm>
        </p:grpSpPr>
        <p:sp>
          <p:nvSpPr>
            <p:cNvPr id="112" name="Rectangle 19"/>
            <p:cNvSpPr/>
            <p:nvPr/>
          </p:nvSpPr>
          <p:spPr>
            <a:xfrm>
              <a:off x="7148716" y="3906641"/>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Leader Ship</a:t>
              </a:r>
            </a:p>
          </p:txBody>
        </p:sp>
        <p:grpSp>
          <p:nvGrpSpPr>
            <p:cNvPr id="113" name="Group 23"/>
            <p:cNvGrpSpPr/>
            <p:nvPr/>
          </p:nvGrpSpPr>
          <p:grpSpPr>
            <a:xfrm>
              <a:off x="6653668" y="3970820"/>
              <a:ext cx="193831" cy="176768"/>
              <a:chOff x="7693025" y="1104900"/>
              <a:chExt cx="703263" cy="641350"/>
            </a:xfrm>
            <a:solidFill>
              <a:sysClr val="window" lastClr="FFFFFF"/>
            </a:solidFill>
          </p:grpSpPr>
          <p:sp>
            <p:nvSpPr>
              <p:cNvPr id="114" name="Freeform 48"/>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5" name="Freeform 49"/>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6" name="Freeform 50"/>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7" name="Freeform 51"/>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grpSp>
      <p:sp>
        <p:nvSpPr>
          <p:cNvPr id="118" name="Rounded Rectangle 10"/>
          <p:cNvSpPr/>
          <p:nvPr/>
        </p:nvSpPr>
        <p:spPr>
          <a:xfrm>
            <a:off x="1717981" y="2987946"/>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F99302"/>
                </a:solidFill>
                <a:effectLst/>
                <a:uLnTx/>
                <a:uFillTx/>
                <a:cs typeface="+mn-ea"/>
                <a:sym typeface="+mn-lt"/>
              </a:rPr>
              <a:t>45%</a:t>
            </a:r>
          </a:p>
        </p:txBody>
      </p:sp>
      <p:sp>
        <p:nvSpPr>
          <p:cNvPr id="119" name="Rounded Rectangle 11"/>
          <p:cNvSpPr/>
          <p:nvPr/>
        </p:nvSpPr>
        <p:spPr>
          <a:xfrm>
            <a:off x="1784520" y="3046419"/>
            <a:ext cx="1366309" cy="90561"/>
          </a:xfrm>
          <a:prstGeom prst="roundRect">
            <a:avLst>
              <a:gd name="adj" fmla="val 50000"/>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sp>
        <p:nvSpPr>
          <p:cNvPr id="120" name="Rounded Rectangle 173"/>
          <p:cNvSpPr/>
          <p:nvPr/>
        </p:nvSpPr>
        <p:spPr>
          <a:xfrm>
            <a:off x="1717981" y="3801800"/>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E14956"/>
                </a:solidFill>
                <a:effectLst/>
                <a:uLnTx/>
                <a:uFillTx/>
                <a:cs typeface="+mn-ea"/>
                <a:sym typeface="+mn-lt"/>
              </a:rPr>
              <a:t>100%</a:t>
            </a:r>
          </a:p>
        </p:txBody>
      </p:sp>
      <p:sp>
        <p:nvSpPr>
          <p:cNvPr id="121" name="Rounded Rectangle 174"/>
          <p:cNvSpPr/>
          <p:nvPr/>
        </p:nvSpPr>
        <p:spPr>
          <a:xfrm>
            <a:off x="1784520" y="3860273"/>
            <a:ext cx="2360661" cy="90561"/>
          </a:xfrm>
          <a:prstGeom prst="roundRect">
            <a:avLst>
              <a:gd name="adj" fmla="val 50000"/>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2" name="Group 41"/>
          <p:cNvGrpSpPr/>
          <p:nvPr/>
        </p:nvGrpSpPr>
        <p:grpSpPr>
          <a:xfrm>
            <a:off x="1717981" y="4226927"/>
            <a:ext cx="1864345" cy="285917"/>
            <a:chOff x="6654373" y="4833909"/>
            <a:chExt cx="1864345" cy="285917"/>
          </a:xfrm>
        </p:grpSpPr>
        <p:sp>
          <p:nvSpPr>
            <p:cNvPr id="123" name="Rectangle 21"/>
            <p:cNvSpPr/>
            <p:nvPr/>
          </p:nvSpPr>
          <p:spPr>
            <a:xfrm>
              <a:off x="7142367" y="4833909"/>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Web Developing</a:t>
              </a:r>
            </a:p>
          </p:txBody>
        </p:sp>
        <p:sp>
          <p:nvSpPr>
            <p:cNvPr id="124" name="Freeform 20"/>
            <p:cNvSpPr>
              <a:spLocks noEditPoints="1"/>
            </p:cNvSpPr>
            <p:nvPr/>
          </p:nvSpPr>
          <p:spPr bwMode="auto">
            <a:xfrm>
              <a:off x="6654373" y="4897985"/>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25" name="Rounded Rectangle 175"/>
          <p:cNvSpPr/>
          <p:nvPr/>
        </p:nvSpPr>
        <p:spPr>
          <a:xfrm>
            <a:off x="1717981" y="4609904"/>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A6315B"/>
                </a:solidFill>
                <a:effectLst/>
                <a:uLnTx/>
                <a:uFillTx/>
                <a:cs typeface="+mn-ea"/>
                <a:sym typeface="+mn-lt"/>
              </a:rPr>
              <a:t>71%</a:t>
            </a:r>
          </a:p>
        </p:txBody>
      </p:sp>
      <p:sp>
        <p:nvSpPr>
          <p:cNvPr id="126" name="Rounded Rectangle 176"/>
          <p:cNvSpPr/>
          <p:nvPr/>
        </p:nvSpPr>
        <p:spPr>
          <a:xfrm>
            <a:off x="1784519" y="4668377"/>
            <a:ext cx="1717724" cy="90561"/>
          </a:xfrm>
          <a:prstGeom prst="roundRect">
            <a:avLst>
              <a:gd name="adj" fmla="val 50000"/>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7" name="Group 42"/>
          <p:cNvGrpSpPr/>
          <p:nvPr/>
        </p:nvGrpSpPr>
        <p:grpSpPr>
          <a:xfrm>
            <a:off x="1717981" y="5035032"/>
            <a:ext cx="1847684" cy="285917"/>
            <a:chOff x="6667858" y="5297544"/>
            <a:chExt cx="1847684" cy="285917"/>
          </a:xfrm>
        </p:grpSpPr>
        <p:sp>
          <p:nvSpPr>
            <p:cNvPr id="128" name="Rectangle 22"/>
            <p:cNvSpPr/>
            <p:nvPr/>
          </p:nvSpPr>
          <p:spPr>
            <a:xfrm>
              <a:off x="7139191" y="5297544"/>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Designing</a:t>
              </a:r>
            </a:p>
          </p:txBody>
        </p:sp>
        <p:sp>
          <p:nvSpPr>
            <p:cNvPr id="129" name="Freeform 16"/>
            <p:cNvSpPr>
              <a:spLocks noEditPoints="1"/>
            </p:cNvSpPr>
            <p:nvPr/>
          </p:nvSpPr>
          <p:spPr bwMode="auto">
            <a:xfrm>
              <a:off x="6667858" y="5383694"/>
              <a:ext cx="165448" cy="155555"/>
            </a:xfrm>
            <a:custGeom>
              <a:avLst/>
              <a:gdLst>
                <a:gd name="T0" fmla="*/ 2905 w 3615"/>
                <a:gd name="T1" fmla="*/ 2070 h 3399"/>
                <a:gd name="T2" fmla="*/ 2965 w 3615"/>
                <a:gd name="T3" fmla="*/ 2296 h 3399"/>
                <a:gd name="T4" fmla="*/ 3180 w 3615"/>
                <a:gd name="T5" fmla="*/ 2296 h 3399"/>
                <a:gd name="T6" fmla="*/ 3247 w 3615"/>
                <a:gd name="T7" fmla="*/ 2090 h 3399"/>
                <a:gd name="T8" fmla="*/ 3072 w 3615"/>
                <a:gd name="T9" fmla="*/ 1962 h 3399"/>
                <a:gd name="T10" fmla="*/ 1323 w 3615"/>
                <a:gd name="T11" fmla="*/ 2409 h 3399"/>
                <a:gd name="T12" fmla="*/ 601 w 3615"/>
                <a:gd name="T13" fmla="*/ 3082 h 3399"/>
                <a:gd name="T14" fmla="*/ 270 w 3615"/>
                <a:gd name="T15" fmla="*/ 3326 h 3399"/>
                <a:gd name="T16" fmla="*/ 108 w 3615"/>
                <a:gd name="T17" fmla="*/ 3397 h 3399"/>
                <a:gd name="T18" fmla="*/ 70 w 3615"/>
                <a:gd name="T19" fmla="*/ 3395 h 3399"/>
                <a:gd name="T20" fmla="*/ 67 w 3615"/>
                <a:gd name="T21" fmla="*/ 3346 h 3399"/>
                <a:gd name="T22" fmla="*/ 141 w 3615"/>
                <a:gd name="T23" fmla="*/ 3177 h 3399"/>
                <a:gd name="T24" fmla="*/ 425 w 3615"/>
                <a:gd name="T25" fmla="*/ 2803 h 3399"/>
                <a:gd name="T26" fmla="*/ 1084 w 3615"/>
                <a:gd name="T27" fmla="*/ 2110 h 3399"/>
                <a:gd name="T28" fmla="*/ 3313 w 3615"/>
                <a:gd name="T29" fmla="*/ 1151 h 3399"/>
                <a:gd name="T30" fmla="*/ 3589 w 3615"/>
                <a:gd name="T31" fmla="*/ 1892 h 3399"/>
                <a:gd name="T32" fmla="*/ 3560 w 3615"/>
                <a:gd name="T33" fmla="*/ 2616 h 3399"/>
                <a:gd name="T34" fmla="*/ 3214 w 3615"/>
                <a:gd name="T35" fmla="*/ 3220 h 3399"/>
                <a:gd name="T36" fmla="*/ 2875 w 3615"/>
                <a:gd name="T37" fmla="*/ 3384 h 3399"/>
                <a:gd name="T38" fmla="*/ 2479 w 3615"/>
                <a:gd name="T39" fmla="*/ 3264 h 3399"/>
                <a:gd name="T40" fmla="*/ 1836 w 3615"/>
                <a:gd name="T41" fmla="*/ 2736 h 3399"/>
                <a:gd name="T42" fmla="*/ 1538 w 3615"/>
                <a:gd name="T43" fmla="*/ 2841 h 3399"/>
                <a:gd name="T44" fmla="*/ 1103 w 3615"/>
                <a:gd name="T45" fmla="*/ 3102 h 3399"/>
                <a:gd name="T46" fmla="*/ 1236 w 3615"/>
                <a:gd name="T47" fmla="*/ 2743 h 3399"/>
                <a:gd name="T48" fmla="*/ 1860 w 3615"/>
                <a:gd name="T49" fmla="*/ 2187 h 3399"/>
                <a:gd name="T50" fmla="*/ 1991 w 3615"/>
                <a:gd name="T51" fmla="*/ 2181 h 3399"/>
                <a:gd name="T52" fmla="*/ 3143 w 3615"/>
                <a:gd name="T53" fmla="*/ 1127 h 3399"/>
                <a:gd name="T54" fmla="*/ 699 w 3615"/>
                <a:gd name="T55" fmla="*/ 760 h 3399"/>
                <a:gd name="T56" fmla="*/ 485 w 3615"/>
                <a:gd name="T57" fmla="*/ 915 h 3399"/>
                <a:gd name="T58" fmla="*/ 568 w 3615"/>
                <a:gd name="T59" fmla="*/ 1166 h 3399"/>
                <a:gd name="T60" fmla="*/ 831 w 3615"/>
                <a:gd name="T61" fmla="*/ 1166 h 3399"/>
                <a:gd name="T62" fmla="*/ 912 w 3615"/>
                <a:gd name="T63" fmla="*/ 915 h 3399"/>
                <a:gd name="T64" fmla="*/ 699 w 3615"/>
                <a:gd name="T65" fmla="*/ 760 h 3399"/>
                <a:gd name="T66" fmla="*/ 1485 w 3615"/>
                <a:gd name="T67" fmla="*/ 531 h 3399"/>
                <a:gd name="T68" fmla="*/ 1519 w 3615"/>
                <a:gd name="T69" fmla="*/ 744 h 3399"/>
                <a:gd name="T70" fmla="*/ 1733 w 3615"/>
                <a:gd name="T71" fmla="*/ 778 h 3399"/>
                <a:gd name="T72" fmla="*/ 1832 w 3615"/>
                <a:gd name="T73" fmla="*/ 585 h 3399"/>
                <a:gd name="T74" fmla="*/ 1679 w 3615"/>
                <a:gd name="T75" fmla="*/ 433 h 3399"/>
                <a:gd name="T76" fmla="*/ 3410 w 3615"/>
                <a:gd name="T77" fmla="*/ 259 h 3399"/>
                <a:gd name="T78" fmla="*/ 3366 w 3615"/>
                <a:gd name="T79" fmla="*/ 663 h 3399"/>
                <a:gd name="T80" fmla="*/ 3075 w 3615"/>
                <a:gd name="T81" fmla="*/ 962 h 3399"/>
                <a:gd name="T82" fmla="*/ 2794 w 3615"/>
                <a:gd name="T83" fmla="*/ 1023 h 3399"/>
                <a:gd name="T84" fmla="*/ 2446 w 3615"/>
                <a:gd name="T85" fmla="*/ 497 h 3399"/>
                <a:gd name="T86" fmla="*/ 2598 w 3615"/>
                <a:gd name="T87" fmla="*/ 246 h 3399"/>
                <a:gd name="T88" fmla="*/ 2776 w 3615"/>
                <a:gd name="T89" fmla="*/ 198 h 3399"/>
                <a:gd name="T90" fmla="*/ 3103 w 3615"/>
                <a:gd name="T91" fmla="*/ 217 h 3399"/>
                <a:gd name="T92" fmla="*/ 3363 w 3615"/>
                <a:gd name="T93" fmla="*/ 15 h 3399"/>
                <a:gd name="T94" fmla="*/ 2054 w 3615"/>
                <a:gd name="T95" fmla="*/ 109 h 3399"/>
                <a:gd name="T96" fmla="*/ 2265 w 3615"/>
                <a:gd name="T97" fmla="*/ 494 h 3399"/>
                <a:gd name="T98" fmla="*/ 1254 w 3615"/>
                <a:gd name="T99" fmla="*/ 1517 h 3399"/>
                <a:gd name="T100" fmla="*/ 1293 w 3615"/>
                <a:gd name="T101" fmla="*/ 1649 h 3399"/>
                <a:gd name="T102" fmla="*/ 537 w 3615"/>
                <a:gd name="T103" fmla="*/ 2415 h 3399"/>
                <a:gd name="T104" fmla="*/ 109 w 3615"/>
                <a:gd name="T105" fmla="*/ 2056 h 3399"/>
                <a:gd name="T106" fmla="*/ 2 w 3615"/>
                <a:gd name="T107" fmla="*/ 1330 h 3399"/>
                <a:gd name="T108" fmla="*/ 191 w 3615"/>
                <a:gd name="T109" fmla="*/ 674 h 3399"/>
                <a:gd name="T110" fmla="*/ 667 w 3615"/>
                <a:gd name="T111" fmla="*/ 197 h 3399"/>
                <a:gd name="T112" fmla="*/ 1332 w 3615"/>
                <a:gd name="T113" fmla="*/ 2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15" h="3399">
                  <a:moveTo>
                    <a:pt x="3072" y="1962"/>
                  </a:moveTo>
                  <a:lnTo>
                    <a:pt x="3044" y="1964"/>
                  </a:lnTo>
                  <a:lnTo>
                    <a:pt x="3015" y="1971"/>
                  </a:lnTo>
                  <a:lnTo>
                    <a:pt x="2989" y="1982"/>
                  </a:lnTo>
                  <a:lnTo>
                    <a:pt x="2965" y="1997"/>
                  </a:lnTo>
                  <a:lnTo>
                    <a:pt x="2943" y="2016"/>
                  </a:lnTo>
                  <a:lnTo>
                    <a:pt x="2921" y="2041"/>
                  </a:lnTo>
                  <a:lnTo>
                    <a:pt x="2905" y="2070"/>
                  </a:lnTo>
                  <a:lnTo>
                    <a:pt x="2894" y="2100"/>
                  </a:lnTo>
                  <a:lnTo>
                    <a:pt x="2889" y="2131"/>
                  </a:lnTo>
                  <a:lnTo>
                    <a:pt x="2889" y="2162"/>
                  </a:lnTo>
                  <a:lnTo>
                    <a:pt x="2894" y="2193"/>
                  </a:lnTo>
                  <a:lnTo>
                    <a:pt x="2905" y="2223"/>
                  </a:lnTo>
                  <a:lnTo>
                    <a:pt x="2921" y="2252"/>
                  </a:lnTo>
                  <a:lnTo>
                    <a:pt x="2943" y="2277"/>
                  </a:lnTo>
                  <a:lnTo>
                    <a:pt x="2965" y="2296"/>
                  </a:lnTo>
                  <a:lnTo>
                    <a:pt x="2989" y="2311"/>
                  </a:lnTo>
                  <a:lnTo>
                    <a:pt x="3015" y="2322"/>
                  </a:lnTo>
                  <a:lnTo>
                    <a:pt x="3044" y="2329"/>
                  </a:lnTo>
                  <a:lnTo>
                    <a:pt x="3072" y="2331"/>
                  </a:lnTo>
                  <a:lnTo>
                    <a:pt x="3102" y="2329"/>
                  </a:lnTo>
                  <a:lnTo>
                    <a:pt x="3130" y="2322"/>
                  </a:lnTo>
                  <a:lnTo>
                    <a:pt x="3156" y="2311"/>
                  </a:lnTo>
                  <a:lnTo>
                    <a:pt x="3180" y="2296"/>
                  </a:lnTo>
                  <a:lnTo>
                    <a:pt x="3202" y="2277"/>
                  </a:lnTo>
                  <a:lnTo>
                    <a:pt x="3222" y="2255"/>
                  </a:lnTo>
                  <a:lnTo>
                    <a:pt x="3236" y="2230"/>
                  </a:lnTo>
                  <a:lnTo>
                    <a:pt x="3247" y="2203"/>
                  </a:lnTo>
                  <a:lnTo>
                    <a:pt x="3254" y="2176"/>
                  </a:lnTo>
                  <a:lnTo>
                    <a:pt x="3256" y="2147"/>
                  </a:lnTo>
                  <a:lnTo>
                    <a:pt x="3254" y="2117"/>
                  </a:lnTo>
                  <a:lnTo>
                    <a:pt x="3247" y="2090"/>
                  </a:lnTo>
                  <a:lnTo>
                    <a:pt x="3236" y="2063"/>
                  </a:lnTo>
                  <a:lnTo>
                    <a:pt x="3222" y="2038"/>
                  </a:lnTo>
                  <a:lnTo>
                    <a:pt x="3202" y="2016"/>
                  </a:lnTo>
                  <a:lnTo>
                    <a:pt x="3180" y="1997"/>
                  </a:lnTo>
                  <a:lnTo>
                    <a:pt x="3156" y="1982"/>
                  </a:lnTo>
                  <a:lnTo>
                    <a:pt x="3130" y="1971"/>
                  </a:lnTo>
                  <a:lnTo>
                    <a:pt x="3102" y="1964"/>
                  </a:lnTo>
                  <a:lnTo>
                    <a:pt x="3072" y="1962"/>
                  </a:lnTo>
                  <a:close/>
                  <a:moveTo>
                    <a:pt x="1433" y="1761"/>
                  </a:moveTo>
                  <a:lnTo>
                    <a:pt x="1703" y="2029"/>
                  </a:lnTo>
                  <a:lnTo>
                    <a:pt x="1695" y="2037"/>
                  </a:lnTo>
                  <a:lnTo>
                    <a:pt x="1687" y="2045"/>
                  </a:lnTo>
                  <a:lnTo>
                    <a:pt x="1621" y="2111"/>
                  </a:lnTo>
                  <a:lnTo>
                    <a:pt x="1525" y="2209"/>
                  </a:lnTo>
                  <a:lnTo>
                    <a:pt x="1425" y="2308"/>
                  </a:lnTo>
                  <a:lnTo>
                    <a:pt x="1323" y="2409"/>
                  </a:lnTo>
                  <a:lnTo>
                    <a:pt x="1220" y="2509"/>
                  </a:lnTo>
                  <a:lnTo>
                    <a:pt x="1118" y="2610"/>
                  </a:lnTo>
                  <a:lnTo>
                    <a:pt x="1015" y="2708"/>
                  </a:lnTo>
                  <a:lnTo>
                    <a:pt x="914" y="2803"/>
                  </a:lnTo>
                  <a:lnTo>
                    <a:pt x="814" y="2895"/>
                  </a:lnTo>
                  <a:lnTo>
                    <a:pt x="716" y="2982"/>
                  </a:lnTo>
                  <a:lnTo>
                    <a:pt x="657" y="3035"/>
                  </a:lnTo>
                  <a:lnTo>
                    <a:pt x="601" y="3082"/>
                  </a:lnTo>
                  <a:lnTo>
                    <a:pt x="548" y="3125"/>
                  </a:lnTo>
                  <a:lnTo>
                    <a:pt x="498" y="3164"/>
                  </a:lnTo>
                  <a:lnTo>
                    <a:pt x="452" y="3200"/>
                  </a:lnTo>
                  <a:lnTo>
                    <a:pt x="409" y="3232"/>
                  </a:lnTo>
                  <a:lnTo>
                    <a:pt x="371" y="3260"/>
                  </a:lnTo>
                  <a:lnTo>
                    <a:pt x="333" y="3286"/>
                  </a:lnTo>
                  <a:lnTo>
                    <a:pt x="300" y="3308"/>
                  </a:lnTo>
                  <a:lnTo>
                    <a:pt x="270" y="3326"/>
                  </a:lnTo>
                  <a:lnTo>
                    <a:pt x="241" y="3343"/>
                  </a:lnTo>
                  <a:lnTo>
                    <a:pt x="216" y="3356"/>
                  </a:lnTo>
                  <a:lnTo>
                    <a:pt x="191" y="3368"/>
                  </a:lnTo>
                  <a:lnTo>
                    <a:pt x="171" y="3377"/>
                  </a:lnTo>
                  <a:lnTo>
                    <a:pt x="152" y="3385"/>
                  </a:lnTo>
                  <a:lnTo>
                    <a:pt x="135" y="3390"/>
                  </a:lnTo>
                  <a:lnTo>
                    <a:pt x="121" y="3395"/>
                  </a:lnTo>
                  <a:lnTo>
                    <a:pt x="108" y="3397"/>
                  </a:lnTo>
                  <a:lnTo>
                    <a:pt x="97" y="3398"/>
                  </a:lnTo>
                  <a:lnTo>
                    <a:pt x="87" y="3399"/>
                  </a:lnTo>
                  <a:lnTo>
                    <a:pt x="84" y="3399"/>
                  </a:lnTo>
                  <a:lnTo>
                    <a:pt x="80" y="3398"/>
                  </a:lnTo>
                  <a:lnTo>
                    <a:pt x="77" y="3398"/>
                  </a:lnTo>
                  <a:lnTo>
                    <a:pt x="74" y="3397"/>
                  </a:lnTo>
                  <a:lnTo>
                    <a:pt x="70" y="3395"/>
                  </a:lnTo>
                  <a:lnTo>
                    <a:pt x="70" y="3395"/>
                  </a:lnTo>
                  <a:lnTo>
                    <a:pt x="69" y="3393"/>
                  </a:lnTo>
                  <a:lnTo>
                    <a:pt x="68" y="3390"/>
                  </a:lnTo>
                  <a:lnTo>
                    <a:pt x="67" y="3387"/>
                  </a:lnTo>
                  <a:lnTo>
                    <a:pt x="66" y="3381"/>
                  </a:lnTo>
                  <a:lnTo>
                    <a:pt x="65" y="3375"/>
                  </a:lnTo>
                  <a:lnTo>
                    <a:pt x="65" y="3367"/>
                  </a:lnTo>
                  <a:lnTo>
                    <a:pt x="65" y="3357"/>
                  </a:lnTo>
                  <a:lnTo>
                    <a:pt x="67" y="3346"/>
                  </a:lnTo>
                  <a:lnTo>
                    <a:pt x="69" y="3333"/>
                  </a:lnTo>
                  <a:lnTo>
                    <a:pt x="74" y="3318"/>
                  </a:lnTo>
                  <a:lnTo>
                    <a:pt x="79" y="3300"/>
                  </a:lnTo>
                  <a:lnTo>
                    <a:pt x="87" y="3280"/>
                  </a:lnTo>
                  <a:lnTo>
                    <a:pt x="97" y="3258"/>
                  </a:lnTo>
                  <a:lnTo>
                    <a:pt x="109" y="3234"/>
                  </a:lnTo>
                  <a:lnTo>
                    <a:pt x="123" y="3206"/>
                  </a:lnTo>
                  <a:lnTo>
                    <a:pt x="141" y="3177"/>
                  </a:lnTo>
                  <a:lnTo>
                    <a:pt x="161" y="3145"/>
                  </a:lnTo>
                  <a:lnTo>
                    <a:pt x="185" y="3108"/>
                  </a:lnTo>
                  <a:lnTo>
                    <a:pt x="211" y="3070"/>
                  </a:lnTo>
                  <a:lnTo>
                    <a:pt x="242" y="3028"/>
                  </a:lnTo>
                  <a:lnTo>
                    <a:pt x="276" y="2984"/>
                  </a:lnTo>
                  <a:lnTo>
                    <a:pt x="314" y="2935"/>
                  </a:lnTo>
                  <a:lnTo>
                    <a:pt x="356" y="2883"/>
                  </a:lnTo>
                  <a:lnTo>
                    <a:pt x="425" y="2803"/>
                  </a:lnTo>
                  <a:lnTo>
                    <a:pt x="497" y="2721"/>
                  </a:lnTo>
                  <a:lnTo>
                    <a:pt x="574" y="2636"/>
                  </a:lnTo>
                  <a:lnTo>
                    <a:pt x="655" y="2549"/>
                  </a:lnTo>
                  <a:lnTo>
                    <a:pt x="738" y="2462"/>
                  </a:lnTo>
                  <a:lnTo>
                    <a:pt x="823" y="2374"/>
                  </a:lnTo>
                  <a:lnTo>
                    <a:pt x="910" y="2285"/>
                  </a:lnTo>
                  <a:lnTo>
                    <a:pt x="997" y="2197"/>
                  </a:lnTo>
                  <a:lnTo>
                    <a:pt x="1084" y="2110"/>
                  </a:lnTo>
                  <a:lnTo>
                    <a:pt x="1170" y="2023"/>
                  </a:lnTo>
                  <a:lnTo>
                    <a:pt x="1256" y="1938"/>
                  </a:lnTo>
                  <a:lnTo>
                    <a:pt x="1338" y="1855"/>
                  </a:lnTo>
                  <a:lnTo>
                    <a:pt x="1419" y="1775"/>
                  </a:lnTo>
                  <a:lnTo>
                    <a:pt x="1427" y="1767"/>
                  </a:lnTo>
                  <a:lnTo>
                    <a:pt x="1433" y="1761"/>
                  </a:lnTo>
                  <a:close/>
                  <a:moveTo>
                    <a:pt x="3258" y="1061"/>
                  </a:moveTo>
                  <a:lnTo>
                    <a:pt x="3313" y="1151"/>
                  </a:lnTo>
                  <a:lnTo>
                    <a:pt x="3364" y="1241"/>
                  </a:lnTo>
                  <a:lnTo>
                    <a:pt x="3410" y="1331"/>
                  </a:lnTo>
                  <a:lnTo>
                    <a:pt x="3452" y="1424"/>
                  </a:lnTo>
                  <a:lnTo>
                    <a:pt x="3488" y="1517"/>
                  </a:lnTo>
                  <a:lnTo>
                    <a:pt x="3521" y="1610"/>
                  </a:lnTo>
                  <a:lnTo>
                    <a:pt x="3549" y="1703"/>
                  </a:lnTo>
                  <a:lnTo>
                    <a:pt x="3571" y="1798"/>
                  </a:lnTo>
                  <a:lnTo>
                    <a:pt x="3589" y="1892"/>
                  </a:lnTo>
                  <a:lnTo>
                    <a:pt x="3603" y="1985"/>
                  </a:lnTo>
                  <a:lnTo>
                    <a:pt x="3610" y="2079"/>
                  </a:lnTo>
                  <a:lnTo>
                    <a:pt x="3615" y="2171"/>
                  </a:lnTo>
                  <a:lnTo>
                    <a:pt x="3614" y="2263"/>
                  </a:lnTo>
                  <a:lnTo>
                    <a:pt x="3607" y="2353"/>
                  </a:lnTo>
                  <a:lnTo>
                    <a:pt x="3596" y="2442"/>
                  </a:lnTo>
                  <a:lnTo>
                    <a:pt x="3581" y="2530"/>
                  </a:lnTo>
                  <a:lnTo>
                    <a:pt x="3560" y="2616"/>
                  </a:lnTo>
                  <a:lnTo>
                    <a:pt x="3534" y="2701"/>
                  </a:lnTo>
                  <a:lnTo>
                    <a:pt x="3504" y="2782"/>
                  </a:lnTo>
                  <a:lnTo>
                    <a:pt x="3468" y="2862"/>
                  </a:lnTo>
                  <a:lnTo>
                    <a:pt x="3428" y="2940"/>
                  </a:lnTo>
                  <a:lnTo>
                    <a:pt x="3381" y="3014"/>
                  </a:lnTo>
                  <a:lnTo>
                    <a:pt x="3331" y="3085"/>
                  </a:lnTo>
                  <a:lnTo>
                    <a:pt x="3276" y="3155"/>
                  </a:lnTo>
                  <a:lnTo>
                    <a:pt x="3214" y="3220"/>
                  </a:lnTo>
                  <a:lnTo>
                    <a:pt x="3200" y="3234"/>
                  </a:lnTo>
                  <a:lnTo>
                    <a:pt x="3160" y="3269"/>
                  </a:lnTo>
                  <a:lnTo>
                    <a:pt x="3117" y="3299"/>
                  </a:lnTo>
                  <a:lnTo>
                    <a:pt x="3073" y="3325"/>
                  </a:lnTo>
                  <a:lnTo>
                    <a:pt x="3026" y="3347"/>
                  </a:lnTo>
                  <a:lnTo>
                    <a:pt x="2978" y="3364"/>
                  </a:lnTo>
                  <a:lnTo>
                    <a:pt x="2927" y="3377"/>
                  </a:lnTo>
                  <a:lnTo>
                    <a:pt x="2875" y="3384"/>
                  </a:lnTo>
                  <a:lnTo>
                    <a:pt x="2823" y="3387"/>
                  </a:lnTo>
                  <a:lnTo>
                    <a:pt x="2769" y="3384"/>
                  </a:lnTo>
                  <a:lnTo>
                    <a:pt x="2716" y="3376"/>
                  </a:lnTo>
                  <a:lnTo>
                    <a:pt x="2664" y="3364"/>
                  </a:lnTo>
                  <a:lnTo>
                    <a:pt x="2615" y="3345"/>
                  </a:lnTo>
                  <a:lnTo>
                    <a:pt x="2567" y="3323"/>
                  </a:lnTo>
                  <a:lnTo>
                    <a:pt x="2522" y="3295"/>
                  </a:lnTo>
                  <a:lnTo>
                    <a:pt x="2479" y="3264"/>
                  </a:lnTo>
                  <a:lnTo>
                    <a:pt x="2439" y="3227"/>
                  </a:lnTo>
                  <a:lnTo>
                    <a:pt x="2053" y="2841"/>
                  </a:lnTo>
                  <a:lnTo>
                    <a:pt x="2022" y="2813"/>
                  </a:lnTo>
                  <a:lnTo>
                    <a:pt x="1989" y="2789"/>
                  </a:lnTo>
                  <a:lnTo>
                    <a:pt x="1953" y="2769"/>
                  </a:lnTo>
                  <a:lnTo>
                    <a:pt x="1915" y="2754"/>
                  </a:lnTo>
                  <a:lnTo>
                    <a:pt x="1877" y="2743"/>
                  </a:lnTo>
                  <a:lnTo>
                    <a:pt x="1836" y="2736"/>
                  </a:lnTo>
                  <a:lnTo>
                    <a:pt x="1795" y="2734"/>
                  </a:lnTo>
                  <a:lnTo>
                    <a:pt x="1753" y="2736"/>
                  </a:lnTo>
                  <a:lnTo>
                    <a:pt x="1714" y="2743"/>
                  </a:lnTo>
                  <a:lnTo>
                    <a:pt x="1674" y="2754"/>
                  </a:lnTo>
                  <a:lnTo>
                    <a:pt x="1637" y="2769"/>
                  </a:lnTo>
                  <a:lnTo>
                    <a:pt x="1602" y="2789"/>
                  </a:lnTo>
                  <a:lnTo>
                    <a:pt x="1569" y="2813"/>
                  </a:lnTo>
                  <a:lnTo>
                    <a:pt x="1538" y="2841"/>
                  </a:lnTo>
                  <a:lnTo>
                    <a:pt x="1432" y="2946"/>
                  </a:lnTo>
                  <a:lnTo>
                    <a:pt x="1393" y="2983"/>
                  </a:lnTo>
                  <a:lnTo>
                    <a:pt x="1350" y="3014"/>
                  </a:lnTo>
                  <a:lnTo>
                    <a:pt x="1305" y="3041"/>
                  </a:lnTo>
                  <a:lnTo>
                    <a:pt x="1257" y="3064"/>
                  </a:lnTo>
                  <a:lnTo>
                    <a:pt x="1208" y="3082"/>
                  </a:lnTo>
                  <a:lnTo>
                    <a:pt x="1156" y="3094"/>
                  </a:lnTo>
                  <a:lnTo>
                    <a:pt x="1103" y="3102"/>
                  </a:lnTo>
                  <a:lnTo>
                    <a:pt x="1051" y="3105"/>
                  </a:lnTo>
                  <a:lnTo>
                    <a:pt x="991" y="3102"/>
                  </a:lnTo>
                  <a:lnTo>
                    <a:pt x="934" y="3092"/>
                  </a:lnTo>
                  <a:lnTo>
                    <a:pt x="879" y="3076"/>
                  </a:lnTo>
                  <a:lnTo>
                    <a:pt x="964" y="2999"/>
                  </a:lnTo>
                  <a:lnTo>
                    <a:pt x="1052" y="2918"/>
                  </a:lnTo>
                  <a:lnTo>
                    <a:pt x="1143" y="2832"/>
                  </a:lnTo>
                  <a:lnTo>
                    <a:pt x="1236" y="2743"/>
                  </a:lnTo>
                  <a:lnTo>
                    <a:pt x="1333" y="2648"/>
                  </a:lnTo>
                  <a:lnTo>
                    <a:pt x="1432" y="2551"/>
                  </a:lnTo>
                  <a:lnTo>
                    <a:pt x="1535" y="2450"/>
                  </a:lnTo>
                  <a:lnTo>
                    <a:pt x="1640" y="2345"/>
                  </a:lnTo>
                  <a:lnTo>
                    <a:pt x="1748" y="2237"/>
                  </a:lnTo>
                  <a:lnTo>
                    <a:pt x="1814" y="2171"/>
                  </a:lnTo>
                  <a:lnTo>
                    <a:pt x="1829" y="2156"/>
                  </a:lnTo>
                  <a:lnTo>
                    <a:pt x="1860" y="2187"/>
                  </a:lnTo>
                  <a:lnTo>
                    <a:pt x="1879" y="2201"/>
                  </a:lnTo>
                  <a:lnTo>
                    <a:pt x="1900" y="2210"/>
                  </a:lnTo>
                  <a:lnTo>
                    <a:pt x="1923" y="2213"/>
                  </a:lnTo>
                  <a:lnTo>
                    <a:pt x="1927" y="2213"/>
                  </a:lnTo>
                  <a:lnTo>
                    <a:pt x="1945" y="2210"/>
                  </a:lnTo>
                  <a:lnTo>
                    <a:pt x="1962" y="2203"/>
                  </a:lnTo>
                  <a:lnTo>
                    <a:pt x="1978" y="2193"/>
                  </a:lnTo>
                  <a:lnTo>
                    <a:pt x="1991" y="2181"/>
                  </a:lnTo>
                  <a:lnTo>
                    <a:pt x="2814" y="1201"/>
                  </a:lnTo>
                  <a:lnTo>
                    <a:pt x="2849" y="1200"/>
                  </a:lnTo>
                  <a:lnTo>
                    <a:pt x="2889" y="1197"/>
                  </a:lnTo>
                  <a:lnTo>
                    <a:pt x="2934" y="1191"/>
                  </a:lnTo>
                  <a:lnTo>
                    <a:pt x="2982" y="1183"/>
                  </a:lnTo>
                  <a:lnTo>
                    <a:pt x="3033" y="1168"/>
                  </a:lnTo>
                  <a:lnTo>
                    <a:pt x="3087" y="1151"/>
                  </a:lnTo>
                  <a:lnTo>
                    <a:pt x="3143" y="1127"/>
                  </a:lnTo>
                  <a:lnTo>
                    <a:pt x="3200" y="1098"/>
                  </a:lnTo>
                  <a:lnTo>
                    <a:pt x="3258" y="1061"/>
                  </a:lnTo>
                  <a:close/>
                  <a:moveTo>
                    <a:pt x="2330" y="824"/>
                  </a:moveTo>
                  <a:lnTo>
                    <a:pt x="2638" y="1133"/>
                  </a:lnTo>
                  <a:lnTo>
                    <a:pt x="1917" y="1992"/>
                  </a:lnTo>
                  <a:lnTo>
                    <a:pt x="1472" y="1546"/>
                  </a:lnTo>
                  <a:lnTo>
                    <a:pt x="2330" y="824"/>
                  </a:lnTo>
                  <a:close/>
                  <a:moveTo>
                    <a:pt x="699" y="760"/>
                  </a:moveTo>
                  <a:lnTo>
                    <a:pt x="663" y="763"/>
                  </a:lnTo>
                  <a:lnTo>
                    <a:pt x="629" y="771"/>
                  </a:lnTo>
                  <a:lnTo>
                    <a:pt x="597" y="784"/>
                  </a:lnTo>
                  <a:lnTo>
                    <a:pt x="568" y="803"/>
                  </a:lnTo>
                  <a:lnTo>
                    <a:pt x="540" y="826"/>
                  </a:lnTo>
                  <a:lnTo>
                    <a:pt x="517" y="852"/>
                  </a:lnTo>
                  <a:lnTo>
                    <a:pt x="499" y="882"/>
                  </a:lnTo>
                  <a:lnTo>
                    <a:pt x="485" y="915"/>
                  </a:lnTo>
                  <a:lnTo>
                    <a:pt x="477" y="949"/>
                  </a:lnTo>
                  <a:lnTo>
                    <a:pt x="474" y="984"/>
                  </a:lnTo>
                  <a:lnTo>
                    <a:pt x="477" y="1020"/>
                  </a:lnTo>
                  <a:lnTo>
                    <a:pt x="485" y="1054"/>
                  </a:lnTo>
                  <a:lnTo>
                    <a:pt x="499" y="1086"/>
                  </a:lnTo>
                  <a:lnTo>
                    <a:pt x="517" y="1116"/>
                  </a:lnTo>
                  <a:lnTo>
                    <a:pt x="540" y="1143"/>
                  </a:lnTo>
                  <a:lnTo>
                    <a:pt x="568" y="1166"/>
                  </a:lnTo>
                  <a:lnTo>
                    <a:pt x="597" y="1185"/>
                  </a:lnTo>
                  <a:lnTo>
                    <a:pt x="629" y="1198"/>
                  </a:lnTo>
                  <a:lnTo>
                    <a:pt x="663" y="1206"/>
                  </a:lnTo>
                  <a:lnTo>
                    <a:pt x="699" y="1209"/>
                  </a:lnTo>
                  <a:lnTo>
                    <a:pt x="734" y="1206"/>
                  </a:lnTo>
                  <a:lnTo>
                    <a:pt x="768" y="1198"/>
                  </a:lnTo>
                  <a:lnTo>
                    <a:pt x="801" y="1185"/>
                  </a:lnTo>
                  <a:lnTo>
                    <a:pt x="831" y="1166"/>
                  </a:lnTo>
                  <a:lnTo>
                    <a:pt x="857" y="1143"/>
                  </a:lnTo>
                  <a:lnTo>
                    <a:pt x="880" y="1116"/>
                  </a:lnTo>
                  <a:lnTo>
                    <a:pt x="899" y="1086"/>
                  </a:lnTo>
                  <a:lnTo>
                    <a:pt x="912" y="1054"/>
                  </a:lnTo>
                  <a:lnTo>
                    <a:pt x="921" y="1020"/>
                  </a:lnTo>
                  <a:lnTo>
                    <a:pt x="923" y="984"/>
                  </a:lnTo>
                  <a:lnTo>
                    <a:pt x="921" y="949"/>
                  </a:lnTo>
                  <a:lnTo>
                    <a:pt x="912" y="915"/>
                  </a:lnTo>
                  <a:lnTo>
                    <a:pt x="899" y="882"/>
                  </a:lnTo>
                  <a:lnTo>
                    <a:pt x="880" y="852"/>
                  </a:lnTo>
                  <a:lnTo>
                    <a:pt x="857" y="826"/>
                  </a:lnTo>
                  <a:lnTo>
                    <a:pt x="831" y="803"/>
                  </a:lnTo>
                  <a:lnTo>
                    <a:pt x="801" y="784"/>
                  </a:lnTo>
                  <a:lnTo>
                    <a:pt x="768" y="771"/>
                  </a:lnTo>
                  <a:lnTo>
                    <a:pt x="734" y="763"/>
                  </a:lnTo>
                  <a:lnTo>
                    <a:pt x="699" y="760"/>
                  </a:lnTo>
                  <a:close/>
                  <a:moveTo>
                    <a:pt x="1649" y="429"/>
                  </a:moveTo>
                  <a:lnTo>
                    <a:pt x="1620" y="433"/>
                  </a:lnTo>
                  <a:lnTo>
                    <a:pt x="1593" y="439"/>
                  </a:lnTo>
                  <a:lnTo>
                    <a:pt x="1566" y="450"/>
                  </a:lnTo>
                  <a:lnTo>
                    <a:pt x="1541" y="465"/>
                  </a:lnTo>
                  <a:lnTo>
                    <a:pt x="1519" y="483"/>
                  </a:lnTo>
                  <a:lnTo>
                    <a:pt x="1500" y="506"/>
                  </a:lnTo>
                  <a:lnTo>
                    <a:pt x="1485" y="531"/>
                  </a:lnTo>
                  <a:lnTo>
                    <a:pt x="1474" y="557"/>
                  </a:lnTo>
                  <a:lnTo>
                    <a:pt x="1467" y="585"/>
                  </a:lnTo>
                  <a:lnTo>
                    <a:pt x="1465" y="614"/>
                  </a:lnTo>
                  <a:lnTo>
                    <a:pt x="1467" y="643"/>
                  </a:lnTo>
                  <a:lnTo>
                    <a:pt x="1474" y="672"/>
                  </a:lnTo>
                  <a:lnTo>
                    <a:pt x="1485" y="698"/>
                  </a:lnTo>
                  <a:lnTo>
                    <a:pt x="1500" y="722"/>
                  </a:lnTo>
                  <a:lnTo>
                    <a:pt x="1519" y="744"/>
                  </a:lnTo>
                  <a:lnTo>
                    <a:pt x="1541" y="763"/>
                  </a:lnTo>
                  <a:lnTo>
                    <a:pt x="1566" y="778"/>
                  </a:lnTo>
                  <a:lnTo>
                    <a:pt x="1593" y="789"/>
                  </a:lnTo>
                  <a:lnTo>
                    <a:pt x="1620" y="796"/>
                  </a:lnTo>
                  <a:lnTo>
                    <a:pt x="1649" y="798"/>
                  </a:lnTo>
                  <a:lnTo>
                    <a:pt x="1679" y="796"/>
                  </a:lnTo>
                  <a:lnTo>
                    <a:pt x="1706" y="789"/>
                  </a:lnTo>
                  <a:lnTo>
                    <a:pt x="1733" y="778"/>
                  </a:lnTo>
                  <a:lnTo>
                    <a:pt x="1758" y="763"/>
                  </a:lnTo>
                  <a:lnTo>
                    <a:pt x="1780" y="744"/>
                  </a:lnTo>
                  <a:lnTo>
                    <a:pt x="1799" y="722"/>
                  </a:lnTo>
                  <a:lnTo>
                    <a:pt x="1814" y="698"/>
                  </a:lnTo>
                  <a:lnTo>
                    <a:pt x="1825" y="672"/>
                  </a:lnTo>
                  <a:lnTo>
                    <a:pt x="1832" y="643"/>
                  </a:lnTo>
                  <a:lnTo>
                    <a:pt x="1834" y="614"/>
                  </a:lnTo>
                  <a:lnTo>
                    <a:pt x="1832" y="585"/>
                  </a:lnTo>
                  <a:lnTo>
                    <a:pt x="1825" y="557"/>
                  </a:lnTo>
                  <a:lnTo>
                    <a:pt x="1814" y="531"/>
                  </a:lnTo>
                  <a:lnTo>
                    <a:pt x="1799" y="506"/>
                  </a:lnTo>
                  <a:lnTo>
                    <a:pt x="1780" y="483"/>
                  </a:lnTo>
                  <a:lnTo>
                    <a:pt x="1758" y="465"/>
                  </a:lnTo>
                  <a:lnTo>
                    <a:pt x="1733" y="450"/>
                  </a:lnTo>
                  <a:lnTo>
                    <a:pt x="1706" y="439"/>
                  </a:lnTo>
                  <a:lnTo>
                    <a:pt x="1679" y="433"/>
                  </a:lnTo>
                  <a:lnTo>
                    <a:pt x="1649" y="429"/>
                  </a:lnTo>
                  <a:close/>
                  <a:moveTo>
                    <a:pt x="3373" y="2"/>
                  </a:moveTo>
                  <a:lnTo>
                    <a:pt x="3378" y="26"/>
                  </a:lnTo>
                  <a:lnTo>
                    <a:pt x="3384" y="56"/>
                  </a:lnTo>
                  <a:lnTo>
                    <a:pt x="3391" y="106"/>
                  </a:lnTo>
                  <a:lnTo>
                    <a:pt x="3399" y="156"/>
                  </a:lnTo>
                  <a:lnTo>
                    <a:pt x="3405" y="207"/>
                  </a:lnTo>
                  <a:lnTo>
                    <a:pt x="3410" y="259"/>
                  </a:lnTo>
                  <a:lnTo>
                    <a:pt x="3413" y="312"/>
                  </a:lnTo>
                  <a:lnTo>
                    <a:pt x="3414" y="363"/>
                  </a:lnTo>
                  <a:lnTo>
                    <a:pt x="3413" y="416"/>
                  </a:lnTo>
                  <a:lnTo>
                    <a:pt x="3410" y="467"/>
                  </a:lnTo>
                  <a:lnTo>
                    <a:pt x="3405" y="519"/>
                  </a:lnTo>
                  <a:lnTo>
                    <a:pt x="3395" y="568"/>
                  </a:lnTo>
                  <a:lnTo>
                    <a:pt x="3383" y="617"/>
                  </a:lnTo>
                  <a:lnTo>
                    <a:pt x="3366" y="663"/>
                  </a:lnTo>
                  <a:lnTo>
                    <a:pt x="3346" y="708"/>
                  </a:lnTo>
                  <a:lnTo>
                    <a:pt x="3322" y="751"/>
                  </a:lnTo>
                  <a:lnTo>
                    <a:pt x="3293" y="792"/>
                  </a:lnTo>
                  <a:lnTo>
                    <a:pt x="3259" y="829"/>
                  </a:lnTo>
                  <a:lnTo>
                    <a:pt x="3213" y="872"/>
                  </a:lnTo>
                  <a:lnTo>
                    <a:pt x="3167" y="907"/>
                  </a:lnTo>
                  <a:lnTo>
                    <a:pt x="3121" y="938"/>
                  </a:lnTo>
                  <a:lnTo>
                    <a:pt x="3075" y="962"/>
                  </a:lnTo>
                  <a:lnTo>
                    <a:pt x="3031" y="981"/>
                  </a:lnTo>
                  <a:lnTo>
                    <a:pt x="2988" y="996"/>
                  </a:lnTo>
                  <a:lnTo>
                    <a:pt x="2946" y="1007"/>
                  </a:lnTo>
                  <a:lnTo>
                    <a:pt x="2908" y="1015"/>
                  </a:lnTo>
                  <a:lnTo>
                    <a:pt x="2872" y="1020"/>
                  </a:lnTo>
                  <a:lnTo>
                    <a:pt x="2840" y="1022"/>
                  </a:lnTo>
                  <a:lnTo>
                    <a:pt x="2813" y="1023"/>
                  </a:lnTo>
                  <a:lnTo>
                    <a:pt x="2794" y="1023"/>
                  </a:lnTo>
                  <a:lnTo>
                    <a:pt x="2779" y="1022"/>
                  </a:lnTo>
                  <a:lnTo>
                    <a:pt x="2429" y="672"/>
                  </a:lnTo>
                  <a:lnTo>
                    <a:pt x="2429" y="651"/>
                  </a:lnTo>
                  <a:lnTo>
                    <a:pt x="2430" y="625"/>
                  </a:lnTo>
                  <a:lnTo>
                    <a:pt x="2431" y="597"/>
                  </a:lnTo>
                  <a:lnTo>
                    <a:pt x="2434" y="566"/>
                  </a:lnTo>
                  <a:lnTo>
                    <a:pt x="2440" y="532"/>
                  </a:lnTo>
                  <a:lnTo>
                    <a:pt x="2446" y="497"/>
                  </a:lnTo>
                  <a:lnTo>
                    <a:pt x="2455" y="461"/>
                  </a:lnTo>
                  <a:lnTo>
                    <a:pt x="2466" y="425"/>
                  </a:lnTo>
                  <a:lnTo>
                    <a:pt x="2481" y="390"/>
                  </a:lnTo>
                  <a:lnTo>
                    <a:pt x="2498" y="355"/>
                  </a:lnTo>
                  <a:lnTo>
                    <a:pt x="2519" y="323"/>
                  </a:lnTo>
                  <a:lnTo>
                    <a:pt x="2543" y="293"/>
                  </a:lnTo>
                  <a:lnTo>
                    <a:pt x="2572" y="265"/>
                  </a:lnTo>
                  <a:lnTo>
                    <a:pt x="2598" y="246"/>
                  </a:lnTo>
                  <a:lnTo>
                    <a:pt x="2624" y="229"/>
                  </a:lnTo>
                  <a:lnTo>
                    <a:pt x="2648" y="217"/>
                  </a:lnTo>
                  <a:lnTo>
                    <a:pt x="2669" y="208"/>
                  </a:lnTo>
                  <a:lnTo>
                    <a:pt x="2690" y="203"/>
                  </a:lnTo>
                  <a:lnTo>
                    <a:pt x="2708" y="199"/>
                  </a:lnTo>
                  <a:lnTo>
                    <a:pt x="2726" y="197"/>
                  </a:lnTo>
                  <a:lnTo>
                    <a:pt x="2742" y="197"/>
                  </a:lnTo>
                  <a:lnTo>
                    <a:pt x="2776" y="198"/>
                  </a:lnTo>
                  <a:lnTo>
                    <a:pt x="2813" y="203"/>
                  </a:lnTo>
                  <a:lnTo>
                    <a:pt x="2850" y="209"/>
                  </a:lnTo>
                  <a:lnTo>
                    <a:pt x="2886" y="215"/>
                  </a:lnTo>
                  <a:lnTo>
                    <a:pt x="2925" y="220"/>
                  </a:lnTo>
                  <a:lnTo>
                    <a:pt x="2966" y="225"/>
                  </a:lnTo>
                  <a:lnTo>
                    <a:pt x="3010" y="226"/>
                  </a:lnTo>
                  <a:lnTo>
                    <a:pt x="3057" y="224"/>
                  </a:lnTo>
                  <a:lnTo>
                    <a:pt x="3103" y="217"/>
                  </a:lnTo>
                  <a:lnTo>
                    <a:pt x="3148" y="204"/>
                  </a:lnTo>
                  <a:lnTo>
                    <a:pt x="3191" y="185"/>
                  </a:lnTo>
                  <a:lnTo>
                    <a:pt x="3232" y="160"/>
                  </a:lnTo>
                  <a:lnTo>
                    <a:pt x="3269" y="129"/>
                  </a:lnTo>
                  <a:lnTo>
                    <a:pt x="3304" y="92"/>
                  </a:lnTo>
                  <a:lnTo>
                    <a:pt x="3337" y="51"/>
                  </a:lnTo>
                  <a:lnTo>
                    <a:pt x="3351" y="32"/>
                  </a:lnTo>
                  <a:lnTo>
                    <a:pt x="3363" y="15"/>
                  </a:lnTo>
                  <a:lnTo>
                    <a:pt x="3373" y="2"/>
                  </a:lnTo>
                  <a:close/>
                  <a:moveTo>
                    <a:pt x="1423" y="0"/>
                  </a:moveTo>
                  <a:lnTo>
                    <a:pt x="1529" y="3"/>
                  </a:lnTo>
                  <a:lnTo>
                    <a:pt x="1635" y="12"/>
                  </a:lnTo>
                  <a:lnTo>
                    <a:pt x="1740" y="28"/>
                  </a:lnTo>
                  <a:lnTo>
                    <a:pt x="1845" y="50"/>
                  </a:lnTo>
                  <a:lnTo>
                    <a:pt x="1950" y="77"/>
                  </a:lnTo>
                  <a:lnTo>
                    <a:pt x="2054" y="109"/>
                  </a:lnTo>
                  <a:lnTo>
                    <a:pt x="2156" y="149"/>
                  </a:lnTo>
                  <a:lnTo>
                    <a:pt x="2258" y="193"/>
                  </a:lnTo>
                  <a:lnTo>
                    <a:pt x="2358" y="242"/>
                  </a:lnTo>
                  <a:lnTo>
                    <a:pt x="2330" y="292"/>
                  </a:lnTo>
                  <a:lnTo>
                    <a:pt x="2307" y="342"/>
                  </a:lnTo>
                  <a:lnTo>
                    <a:pt x="2289" y="394"/>
                  </a:lnTo>
                  <a:lnTo>
                    <a:pt x="2275" y="445"/>
                  </a:lnTo>
                  <a:lnTo>
                    <a:pt x="2265" y="494"/>
                  </a:lnTo>
                  <a:lnTo>
                    <a:pt x="2258" y="542"/>
                  </a:lnTo>
                  <a:lnTo>
                    <a:pt x="2254" y="585"/>
                  </a:lnTo>
                  <a:lnTo>
                    <a:pt x="2252" y="624"/>
                  </a:lnTo>
                  <a:lnTo>
                    <a:pt x="2251" y="657"/>
                  </a:lnTo>
                  <a:lnTo>
                    <a:pt x="1283" y="1472"/>
                  </a:lnTo>
                  <a:lnTo>
                    <a:pt x="1269" y="1485"/>
                  </a:lnTo>
                  <a:lnTo>
                    <a:pt x="1260" y="1501"/>
                  </a:lnTo>
                  <a:lnTo>
                    <a:pt x="1254" y="1517"/>
                  </a:lnTo>
                  <a:lnTo>
                    <a:pt x="1251" y="1536"/>
                  </a:lnTo>
                  <a:lnTo>
                    <a:pt x="1252" y="1555"/>
                  </a:lnTo>
                  <a:lnTo>
                    <a:pt x="1257" y="1572"/>
                  </a:lnTo>
                  <a:lnTo>
                    <a:pt x="1265" y="1589"/>
                  </a:lnTo>
                  <a:lnTo>
                    <a:pt x="1277" y="1603"/>
                  </a:lnTo>
                  <a:lnTo>
                    <a:pt x="1308" y="1634"/>
                  </a:lnTo>
                  <a:lnTo>
                    <a:pt x="1300" y="1642"/>
                  </a:lnTo>
                  <a:lnTo>
                    <a:pt x="1293" y="1649"/>
                  </a:lnTo>
                  <a:lnTo>
                    <a:pt x="1212" y="1730"/>
                  </a:lnTo>
                  <a:lnTo>
                    <a:pt x="1130" y="1811"/>
                  </a:lnTo>
                  <a:lnTo>
                    <a:pt x="1021" y="1920"/>
                  </a:lnTo>
                  <a:lnTo>
                    <a:pt x="915" y="2026"/>
                  </a:lnTo>
                  <a:lnTo>
                    <a:pt x="814" y="2128"/>
                  </a:lnTo>
                  <a:lnTo>
                    <a:pt x="717" y="2226"/>
                  </a:lnTo>
                  <a:lnTo>
                    <a:pt x="625" y="2322"/>
                  </a:lnTo>
                  <a:lnTo>
                    <a:pt x="537" y="2415"/>
                  </a:lnTo>
                  <a:lnTo>
                    <a:pt x="454" y="2503"/>
                  </a:lnTo>
                  <a:lnTo>
                    <a:pt x="376" y="2589"/>
                  </a:lnTo>
                  <a:lnTo>
                    <a:pt x="321" y="2503"/>
                  </a:lnTo>
                  <a:lnTo>
                    <a:pt x="270" y="2416"/>
                  </a:lnTo>
                  <a:lnTo>
                    <a:pt x="223" y="2327"/>
                  </a:lnTo>
                  <a:lnTo>
                    <a:pt x="180" y="2237"/>
                  </a:lnTo>
                  <a:lnTo>
                    <a:pt x="143" y="2147"/>
                  </a:lnTo>
                  <a:lnTo>
                    <a:pt x="109" y="2056"/>
                  </a:lnTo>
                  <a:lnTo>
                    <a:pt x="80" y="1965"/>
                  </a:lnTo>
                  <a:lnTo>
                    <a:pt x="55" y="1873"/>
                  </a:lnTo>
                  <a:lnTo>
                    <a:pt x="35" y="1782"/>
                  </a:lnTo>
                  <a:lnTo>
                    <a:pt x="20" y="1690"/>
                  </a:lnTo>
                  <a:lnTo>
                    <a:pt x="9" y="1600"/>
                  </a:lnTo>
                  <a:lnTo>
                    <a:pt x="2" y="1508"/>
                  </a:lnTo>
                  <a:lnTo>
                    <a:pt x="0" y="1419"/>
                  </a:lnTo>
                  <a:lnTo>
                    <a:pt x="2" y="1330"/>
                  </a:lnTo>
                  <a:lnTo>
                    <a:pt x="10" y="1242"/>
                  </a:lnTo>
                  <a:lnTo>
                    <a:pt x="22" y="1156"/>
                  </a:lnTo>
                  <a:lnTo>
                    <a:pt x="39" y="1070"/>
                  </a:lnTo>
                  <a:lnTo>
                    <a:pt x="59" y="988"/>
                  </a:lnTo>
                  <a:lnTo>
                    <a:pt x="86" y="906"/>
                  </a:lnTo>
                  <a:lnTo>
                    <a:pt x="117" y="826"/>
                  </a:lnTo>
                  <a:lnTo>
                    <a:pt x="152" y="749"/>
                  </a:lnTo>
                  <a:lnTo>
                    <a:pt x="191" y="674"/>
                  </a:lnTo>
                  <a:lnTo>
                    <a:pt x="237" y="601"/>
                  </a:lnTo>
                  <a:lnTo>
                    <a:pt x="286" y="532"/>
                  </a:lnTo>
                  <a:lnTo>
                    <a:pt x="341" y="466"/>
                  </a:lnTo>
                  <a:lnTo>
                    <a:pt x="400" y="402"/>
                  </a:lnTo>
                  <a:lnTo>
                    <a:pt x="462" y="345"/>
                  </a:lnTo>
                  <a:lnTo>
                    <a:pt x="527" y="291"/>
                  </a:lnTo>
                  <a:lnTo>
                    <a:pt x="595" y="241"/>
                  </a:lnTo>
                  <a:lnTo>
                    <a:pt x="667" y="197"/>
                  </a:lnTo>
                  <a:lnTo>
                    <a:pt x="741" y="156"/>
                  </a:lnTo>
                  <a:lnTo>
                    <a:pt x="818" y="120"/>
                  </a:lnTo>
                  <a:lnTo>
                    <a:pt x="899" y="89"/>
                  </a:lnTo>
                  <a:lnTo>
                    <a:pt x="981" y="62"/>
                  </a:lnTo>
                  <a:lnTo>
                    <a:pt x="1066" y="40"/>
                  </a:lnTo>
                  <a:lnTo>
                    <a:pt x="1153" y="22"/>
                  </a:lnTo>
                  <a:lnTo>
                    <a:pt x="1242" y="10"/>
                  </a:lnTo>
                  <a:lnTo>
                    <a:pt x="1332" y="2"/>
                  </a:lnTo>
                  <a:lnTo>
                    <a:pt x="1423"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30" name="Rounded Rectangle 177"/>
          <p:cNvSpPr/>
          <p:nvPr/>
        </p:nvSpPr>
        <p:spPr>
          <a:xfrm>
            <a:off x="1717981" y="5412257"/>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2070A1"/>
                </a:solidFill>
                <a:effectLst/>
                <a:uLnTx/>
                <a:uFillTx/>
                <a:cs typeface="+mn-ea"/>
                <a:sym typeface="+mn-lt"/>
              </a:rPr>
              <a:t>89%</a:t>
            </a:r>
          </a:p>
        </p:txBody>
      </p:sp>
      <p:sp>
        <p:nvSpPr>
          <p:cNvPr id="131" name="Rounded Rectangle 178"/>
          <p:cNvSpPr/>
          <p:nvPr/>
        </p:nvSpPr>
        <p:spPr>
          <a:xfrm>
            <a:off x="1784519" y="5470730"/>
            <a:ext cx="2088359" cy="90561"/>
          </a:xfrm>
          <a:prstGeom prst="roundRect">
            <a:avLst>
              <a:gd name="adj" fmla="val 50000"/>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32" name="Group 43"/>
          <p:cNvGrpSpPr/>
          <p:nvPr/>
        </p:nvGrpSpPr>
        <p:grpSpPr>
          <a:xfrm>
            <a:off x="1735207" y="3413073"/>
            <a:ext cx="1836255" cy="285917"/>
            <a:chOff x="6766611" y="3551887"/>
            <a:chExt cx="1836255" cy="285917"/>
          </a:xfrm>
        </p:grpSpPr>
        <p:sp>
          <p:nvSpPr>
            <p:cNvPr id="133" name="Rectangle 44"/>
            <p:cNvSpPr/>
            <p:nvPr/>
          </p:nvSpPr>
          <p:spPr>
            <a:xfrm>
              <a:off x="7226515" y="3551887"/>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Editing</a:t>
              </a:r>
            </a:p>
          </p:txBody>
        </p:sp>
        <p:grpSp>
          <p:nvGrpSpPr>
            <p:cNvPr id="134" name="Group 45"/>
            <p:cNvGrpSpPr/>
            <p:nvPr/>
          </p:nvGrpSpPr>
          <p:grpSpPr>
            <a:xfrm>
              <a:off x="6766611" y="3623722"/>
              <a:ext cx="167582" cy="157000"/>
              <a:chOff x="5368132" y="3540125"/>
              <a:chExt cx="465138" cy="435769"/>
            </a:xfrm>
            <a:solidFill>
              <a:sysClr val="window" lastClr="FFFFFF"/>
            </a:solidFill>
          </p:grpSpPr>
          <p:sp>
            <p:nvSpPr>
              <p:cNvPr id="13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13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sp>
        <p:nvSpPr>
          <p:cNvPr id="140" name="矩形 139"/>
          <p:cNvSpPr/>
          <p:nvPr/>
        </p:nvSpPr>
        <p:spPr>
          <a:xfrm>
            <a:off x="7209225" y="3718777"/>
            <a:ext cx="1654359" cy="58907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rgbClr val="E14956"/>
                </a:solidFill>
                <a:effectLst/>
                <a:uLnTx/>
                <a:uFillTx/>
                <a:cs typeface="+mn-ea"/>
                <a:sym typeface="+mn-lt"/>
              </a:rPr>
              <a:t>$29.602</a:t>
            </a:r>
            <a:endParaRPr kumimoji="0" lang="zh-CN" altLang="en-US" sz="2400" b="0" i="0" u="none" strike="noStrike" kern="0" cap="none" normalizeH="0" baseline="0" noProof="0">
              <a:ln>
                <a:noFill/>
              </a:ln>
              <a:solidFill>
                <a:srgbClr val="E14956"/>
              </a:solidFill>
              <a:effectLst/>
              <a:uLnTx/>
              <a:uFillTx/>
              <a:cs typeface="+mn-ea"/>
              <a:sym typeface="+mn-lt"/>
            </a:endParaRPr>
          </a:p>
        </p:txBody>
      </p:sp>
      <p:sp>
        <p:nvSpPr>
          <p:cNvPr id="141" name="Shape 2545"/>
          <p:cNvSpPr/>
          <p:nvPr/>
        </p:nvSpPr>
        <p:spPr>
          <a:xfrm>
            <a:off x="6608067" y="3871667"/>
            <a:ext cx="419336" cy="419336"/>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1">
              <a:lumMod val="75000"/>
              <a:lumOff val="2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2" name="矩形 141"/>
          <p:cNvSpPr/>
          <p:nvPr/>
        </p:nvSpPr>
        <p:spPr>
          <a:xfrm>
            <a:off x="6473756" y="506341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43" name="矩形 142"/>
          <p:cNvSpPr/>
          <p:nvPr/>
        </p:nvSpPr>
        <p:spPr>
          <a:xfrm>
            <a:off x="6473756" y="4438081"/>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44" name="矩形 43"/>
          <p:cNvSpPr/>
          <p:nvPr/>
        </p:nvSpPr>
        <p:spPr>
          <a:xfrm>
            <a:off x="1666993" y="692150"/>
            <a:ext cx="2771877"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往期工作完成进度</a:t>
            </a:r>
          </a:p>
        </p:txBody>
      </p:sp>
      <p:sp>
        <p:nvSpPr>
          <p:cNvPr id="45" name="圆角矩形 44"/>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圆角矩形 45"/>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66621035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0-#ppt_w/2"/>
                                          </p:val>
                                        </p:tav>
                                        <p:tav tm="100000">
                                          <p:val>
                                            <p:strVal val="#ppt_x"/>
                                          </p:val>
                                        </p:tav>
                                      </p:tavLst>
                                    </p:anim>
                                    <p:anim calcmode="lin" valueType="num">
                                      <p:cBhvr additive="base">
                                        <p:cTn id="8" dur="10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0-#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anim calcmode="lin" valueType="num">
                                      <p:cBhvr>
                                        <p:cTn id="16" dur="500" fill="hold"/>
                                        <p:tgtEl>
                                          <p:spTgt spid="44"/>
                                        </p:tgtEl>
                                        <p:attrNameLst>
                                          <p:attrName>ppt_w</p:attrName>
                                        </p:attrNameLst>
                                      </p:cBhvr>
                                      <p:tavLst>
                                        <p:tav tm="0" fmla="#ppt_w*sin(2.5*pi*$)">
                                          <p:val>
                                            <p:fltVal val="0"/>
                                          </p:val>
                                        </p:tav>
                                        <p:tav tm="100000">
                                          <p:val>
                                            <p:fltVal val="1"/>
                                          </p:val>
                                        </p:tav>
                                      </p:tavLst>
                                    </p:anim>
                                    <p:anim calcmode="lin" valueType="num">
                                      <p:cBhvr>
                                        <p:cTn id="17" dur="500" fill="hold"/>
                                        <p:tgtEl>
                                          <p:spTgt spid="44"/>
                                        </p:tgtEl>
                                        <p:attrNameLst>
                                          <p:attrName>ppt_h</p:attrName>
                                        </p:attrNameLst>
                                      </p:cBhvr>
                                      <p:tavLst>
                                        <p:tav tm="0">
                                          <p:val>
                                            <p:strVal val="#ppt_h"/>
                                          </p:val>
                                        </p:tav>
                                        <p:tav tm="100000">
                                          <p:val>
                                            <p:strVal val="#ppt_h"/>
                                          </p:val>
                                        </p:tav>
                                      </p:tavLst>
                                    </p:anim>
                                  </p:childTnLst>
                                </p:cTn>
                              </p:par>
                              <p:par>
                                <p:cTn id="18" presetID="2" presetClass="entr" presetSubtype="4" decel="100000" fill="hold" grpId="0" nodeType="withEffect">
                                  <p:stCondLst>
                                    <p:cond delay="2000"/>
                                  </p:stCondLst>
                                  <p:childTnLst>
                                    <p:set>
                                      <p:cBhvr>
                                        <p:cTn id="19" dur="1" fill="hold">
                                          <p:stCondLst>
                                            <p:cond delay="0"/>
                                          </p:stCondLst>
                                        </p:cTn>
                                        <p:tgtEl>
                                          <p:spTgt spid="110"/>
                                        </p:tgtEl>
                                        <p:attrNameLst>
                                          <p:attrName>style.visibility</p:attrName>
                                        </p:attrNameLst>
                                      </p:cBhvr>
                                      <p:to>
                                        <p:strVal val="visible"/>
                                      </p:to>
                                    </p:set>
                                    <p:anim calcmode="lin" valueType="num">
                                      <p:cBhvr additive="base">
                                        <p:cTn id="20" dur="750" fill="hold"/>
                                        <p:tgtEl>
                                          <p:spTgt spid="110"/>
                                        </p:tgtEl>
                                        <p:attrNameLst>
                                          <p:attrName>ppt_x</p:attrName>
                                        </p:attrNameLst>
                                      </p:cBhvr>
                                      <p:tavLst>
                                        <p:tav tm="0">
                                          <p:val>
                                            <p:strVal val="#ppt_x"/>
                                          </p:val>
                                        </p:tav>
                                        <p:tav tm="100000">
                                          <p:val>
                                            <p:strVal val="#ppt_x"/>
                                          </p:val>
                                        </p:tav>
                                      </p:tavLst>
                                    </p:anim>
                                    <p:anim calcmode="lin" valueType="num">
                                      <p:cBhvr additive="base">
                                        <p:cTn id="21" dur="750" fill="hold"/>
                                        <p:tgtEl>
                                          <p:spTgt spid="110"/>
                                        </p:tgtEl>
                                        <p:attrNameLst>
                                          <p:attrName>ppt_y</p:attrName>
                                        </p:attrNameLst>
                                      </p:cBhvr>
                                      <p:tavLst>
                                        <p:tav tm="0">
                                          <p:val>
                                            <p:strVal val="1+#ppt_h/2"/>
                                          </p:val>
                                        </p:tav>
                                        <p:tav tm="100000">
                                          <p:val>
                                            <p:strVal val="#ppt_y"/>
                                          </p:val>
                                        </p:tav>
                                      </p:tavLst>
                                    </p:anim>
                                  </p:childTnLst>
                                </p:cTn>
                              </p:par>
                              <p:par>
                                <p:cTn id="22" presetID="42" presetClass="entr" presetSubtype="0" fill="hold" nodeType="withEffect">
                                  <p:stCondLst>
                                    <p:cond delay="275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anim calcmode="lin" valueType="num">
                                      <p:cBhvr>
                                        <p:cTn id="25" dur="500" fill="hold"/>
                                        <p:tgtEl>
                                          <p:spTgt spid="111"/>
                                        </p:tgtEl>
                                        <p:attrNameLst>
                                          <p:attrName>ppt_x</p:attrName>
                                        </p:attrNameLst>
                                      </p:cBhvr>
                                      <p:tavLst>
                                        <p:tav tm="0">
                                          <p:val>
                                            <p:strVal val="#ppt_x"/>
                                          </p:val>
                                        </p:tav>
                                        <p:tav tm="100000">
                                          <p:val>
                                            <p:strVal val="#ppt_x"/>
                                          </p:val>
                                        </p:tav>
                                      </p:tavLst>
                                    </p:anim>
                                    <p:anim calcmode="lin" valueType="num">
                                      <p:cBhvr>
                                        <p:cTn id="26" dur="500" fill="hold"/>
                                        <p:tgtEl>
                                          <p:spTgt spid="111"/>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3000"/>
                                  </p:stCondLst>
                                  <p:childTnLst>
                                    <p:set>
                                      <p:cBhvr>
                                        <p:cTn id="28" dur="1" fill="hold">
                                          <p:stCondLst>
                                            <p:cond delay="0"/>
                                          </p:stCondLst>
                                        </p:cTn>
                                        <p:tgtEl>
                                          <p:spTgt spid="118"/>
                                        </p:tgtEl>
                                        <p:attrNameLst>
                                          <p:attrName>style.visibility</p:attrName>
                                        </p:attrNameLst>
                                      </p:cBhvr>
                                      <p:to>
                                        <p:strVal val="visible"/>
                                      </p:to>
                                    </p:set>
                                    <p:animEffect transition="in" filter="fade">
                                      <p:cBhvr>
                                        <p:cTn id="29" dur="500"/>
                                        <p:tgtEl>
                                          <p:spTgt spid="118"/>
                                        </p:tgtEl>
                                      </p:cBhvr>
                                    </p:animEffect>
                                  </p:childTnLst>
                                </p:cTn>
                              </p:par>
                              <p:par>
                                <p:cTn id="30" presetID="22" presetClass="entr" presetSubtype="8" fill="hold" grpId="0" nodeType="withEffect">
                                  <p:stCondLst>
                                    <p:cond delay="3250"/>
                                  </p:stCondLst>
                                  <p:childTnLst>
                                    <p:set>
                                      <p:cBhvr>
                                        <p:cTn id="31" dur="1" fill="hold">
                                          <p:stCondLst>
                                            <p:cond delay="0"/>
                                          </p:stCondLst>
                                        </p:cTn>
                                        <p:tgtEl>
                                          <p:spTgt spid="119"/>
                                        </p:tgtEl>
                                        <p:attrNameLst>
                                          <p:attrName>style.visibility</p:attrName>
                                        </p:attrNameLst>
                                      </p:cBhvr>
                                      <p:to>
                                        <p:strVal val="visible"/>
                                      </p:to>
                                    </p:set>
                                    <p:animEffect transition="in" filter="wipe(left)">
                                      <p:cBhvr>
                                        <p:cTn id="32" dur="500"/>
                                        <p:tgtEl>
                                          <p:spTgt spid="119"/>
                                        </p:tgtEl>
                                      </p:cBhvr>
                                    </p:animEffect>
                                  </p:childTnLst>
                                </p:cTn>
                              </p:par>
                              <p:par>
                                <p:cTn id="33" presetID="10" presetClass="entr" presetSubtype="0" fill="hold" grpId="0" nodeType="withEffect">
                                  <p:stCondLst>
                                    <p:cond delay="300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21"/>
                                        </p:tgtEl>
                                        <p:attrNameLst>
                                          <p:attrName>style.visibility</p:attrName>
                                        </p:attrNameLst>
                                      </p:cBhvr>
                                      <p:to>
                                        <p:strVal val="visible"/>
                                      </p:to>
                                    </p:set>
                                    <p:animEffect transition="in" filter="wipe(left)">
                                      <p:cBhvr>
                                        <p:cTn id="38" dur="500"/>
                                        <p:tgtEl>
                                          <p:spTgt spid="121"/>
                                        </p:tgtEl>
                                      </p:cBhvr>
                                    </p:animEffect>
                                  </p:childTnLst>
                                </p:cTn>
                              </p:par>
                              <p:par>
                                <p:cTn id="39" presetID="42" presetClass="entr" presetSubtype="0" fill="hold" nodeType="withEffect">
                                  <p:stCondLst>
                                    <p:cond delay="275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500"/>
                                        <p:tgtEl>
                                          <p:spTgt spid="122"/>
                                        </p:tgtEl>
                                      </p:cBhvr>
                                    </p:animEffect>
                                    <p:anim calcmode="lin" valueType="num">
                                      <p:cBhvr>
                                        <p:cTn id="42" dur="500" fill="hold"/>
                                        <p:tgtEl>
                                          <p:spTgt spid="122"/>
                                        </p:tgtEl>
                                        <p:attrNameLst>
                                          <p:attrName>ppt_x</p:attrName>
                                        </p:attrNameLst>
                                      </p:cBhvr>
                                      <p:tavLst>
                                        <p:tav tm="0">
                                          <p:val>
                                            <p:strVal val="#ppt_x"/>
                                          </p:val>
                                        </p:tav>
                                        <p:tav tm="100000">
                                          <p:val>
                                            <p:strVal val="#ppt_x"/>
                                          </p:val>
                                        </p:tav>
                                      </p:tavLst>
                                    </p:anim>
                                    <p:anim calcmode="lin" valueType="num">
                                      <p:cBhvr>
                                        <p:cTn id="43" dur="500" fill="hold"/>
                                        <p:tgtEl>
                                          <p:spTgt spid="122"/>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3000"/>
                                  </p:stCondLst>
                                  <p:childTnLst>
                                    <p:set>
                                      <p:cBhvr>
                                        <p:cTn id="45" dur="1" fill="hold">
                                          <p:stCondLst>
                                            <p:cond delay="0"/>
                                          </p:stCondLst>
                                        </p:cTn>
                                        <p:tgtEl>
                                          <p:spTgt spid="125"/>
                                        </p:tgtEl>
                                        <p:attrNameLst>
                                          <p:attrName>style.visibility</p:attrName>
                                        </p:attrNameLst>
                                      </p:cBhvr>
                                      <p:to>
                                        <p:strVal val="visible"/>
                                      </p:to>
                                    </p:set>
                                    <p:animEffect transition="in" filter="fade">
                                      <p:cBhvr>
                                        <p:cTn id="46" dur="500"/>
                                        <p:tgtEl>
                                          <p:spTgt spid="125"/>
                                        </p:tgtEl>
                                      </p:cBhvr>
                                    </p:animEffect>
                                  </p:childTnLst>
                                </p:cTn>
                              </p:par>
                              <p:par>
                                <p:cTn id="47" presetID="22" presetClass="entr" presetSubtype="8" fill="hold" grpId="0" nodeType="withEffect">
                                  <p:stCondLst>
                                    <p:cond delay="3250"/>
                                  </p:stCondLst>
                                  <p:childTnLst>
                                    <p:set>
                                      <p:cBhvr>
                                        <p:cTn id="48" dur="1" fill="hold">
                                          <p:stCondLst>
                                            <p:cond delay="0"/>
                                          </p:stCondLst>
                                        </p:cTn>
                                        <p:tgtEl>
                                          <p:spTgt spid="126"/>
                                        </p:tgtEl>
                                        <p:attrNameLst>
                                          <p:attrName>style.visibility</p:attrName>
                                        </p:attrNameLst>
                                      </p:cBhvr>
                                      <p:to>
                                        <p:strVal val="visible"/>
                                      </p:to>
                                    </p:set>
                                    <p:animEffect transition="in" filter="wipe(left)">
                                      <p:cBhvr>
                                        <p:cTn id="49" dur="500"/>
                                        <p:tgtEl>
                                          <p:spTgt spid="126"/>
                                        </p:tgtEl>
                                      </p:cBhvr>
                                    </p:animEffect>
                                  </p:childTnLst>
                                </p:cTn>
                              </p:par>
                              <p:par>
                                <p:cTn id="50" presetID="42" presetClass="entr" presetSubtype="0" fill="hold" nodeType="withEffect">
                                  <p:stCondLst>
                                    <p:cond delay="2750"/>
                                  </p:stCondLst>
                                  <p:childTnLst>
                                    <p:set>
                                      <p:cBhvr>
                                        <p:cTn id="51" dur="1" fill="hold">
                                          <p:stCondLst>
                                            <p:cond delay="0"/>
                                          </p:stCondLst>
                                        </p:cTn>
                                        <p:tgtEl>
                                          <p:spTgt spid="127"/>
                                        </p:tgtEl>
                                        <p:attrNameLst>
                                          <p:attrName>style.visibility</p:attrName>
                                        </p:attrNameLst>
                                      </p:cBhvr>
                                      <p:to>
                                        <p:strVal val="visible"/>
                                      </p:to>
                                    </p:set>
                                    <p:animEffect transition="in" filter="fade">
                                      <p:cBhvr>
                                        <p:cTn id="52" dur="500"/>
                                        <p:tgtEl>
                                          <p:spTgt spid="127"/>
                                        </p:tgtEl>
                                      </p:cBhvr>
                                    </p:animEffect>
                                    <p:anim calcmode="lin" valueType="num">
                                      <p:cBhvr>
                                        <p:cTn id="53" dur="500" fill="hold"/>
                                        <p:tgtEl>
                                          <p:spTgt spid="127"/>
                                        </p:tgtEl>
                                        <p:attrNameLst>
                                          <p:attrName>ppt_x</p:attrName>
                                        </p:attrNameLst>
                                      </p:cBhvr>
                                      <p:tavLst>
                                        <p:tav tm="0">
                                          <p:val>
                                            <p:strVal val="#ppt_x"/>
                                          </p:val>
                                        </p:tav>
                                        <p:tav tm="100000">
                                          <p:val>
                                            <p:strVal val="#ppt_x"/>
                                          </p:val>
                                        </p:tav>
                                      </p:tavLst>
                                    </p:anim>
                                    <p:anim calcmode="lin" valueType="num">
                                      <p:cBhvr>
                                        <p:cTn id="54" dur="500" fill="hold"/>
                                        <p:tgtEl>
                                          <p:spTgt spid="12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childTnLst>
                                </p:cTn>
                              </p:par>
                              <p:par>
                                <p:cTn id="58" presetID="22" presetClass="entr" presetSubtype="8" fill="hold" grpId="0" nodeType="withEffect">
                                  <p:stCondLst>
                                    <p:cond delay="3250"/>
                                  </p:stCondLst>
                                  <p:childTnLst>
                                    <p:set>
                                      <p:cBhvr>
                                        <p:cTn id="59" dur="1" fill="hold">
                                          <p:stCondLst>
                                            <p:cond delay="0"/>
                                          </p:stCondLst>
                                        </p:cTn>
                                        <p:tgtEl>
                                          <p:spTgt spid="131"/>
                                        </p:tgtEl>
                                        <p:attrNameLst>
                                          <p:attrName>style.visibility</p:attrName>
                                        </p:attrNameLst>
                                      </p:cBhvr>
                                      <p:to>
                                        <p:strVal val="visible"/>
                                      </p:to>
                                    </p:set>
                                    <p:animEffect transition="in" filter="wipe(left)">
                                      <p:cBhvr>
                                        <p:cTn id="60" dur="500"/>
                                        <p:tgtEl>
                                          <p:spTgt spid="131"/>
                                        </p:tgtEl>
                                      </p:cBhvr>
                                    </p:animEffect>
                                  </p:childTnLst>
                                </p:cTn>
                              </p:par>
                              <p:par>
                                <p:cTn id="61" presetID="42" presetClass="entr" presetSubtype="0" fill="hold" nodeType="withEffect">
                                  <p:stCondLst>
                                    <p:cond delay="2750"/>
                                  </p:stCondLst>
                                  <p:childTnLst>
                                    <p:set>
                                      <p:cBhvr>
                                        <p:cTn id="62" dur="1" fill="hold">
                                          <p:stCondLst>
                                            <p:cond delay="0"/>
                                          </p:stCondLst>
                                        </p:cTn>
                                        <p:tgtEl>
                                          <p:spTgt spid="132"/>
                                        </p:tgtEl>
                                        <p:attrNameLst>
                                          <p:attrName>style.visibility</p:attrName>
                                        </p:attrNameLst>
                                      </p:cBhvr>
                                      <p:to>
                                        <p:strVal val="visible"/>
                                      </p:to>
                                    </p:set>
                                    <p:animEffect transition="in" filter="fade">
                                      <p:cBhvr>
                                        <p:cTn id="63" dur="500"/>
                                        <p:tgtEl>
                                          <p:spTgt spid="132"/>
                                        </p:tgtEl>
                                      </p:cBhvr>
                                    </p:animEffect>
                                    <p:anim calcmode="lin" valueType="num">
                                      <p:cBhvr>
                                        <p:cTn id="64" dur="500" fill="hold"/>
                                        <p:tgtEl>
                                          <p:spTgt spid="132"/>
                                        </p:tgtEl>
                                        <p:attrNameLst>
                                          <p:attrName>ppt_x</p:attrName>
                                        </p:attrNameLst>
                                      </p:cBhvr>
                                      <p:tavLst>
                                        <p:tav tm="0">
                                          <p:val>
                                            <p:strVal val="#ppt_x"/>
                                          </p:val>
                                        </p:tav>
                                        <p:tav tm="100000">
                                          <p:val>
                                            <p:strVal val="#ppt_x"/>
                                          </p:val>
                                        </p:tav>
                                      </p:tavLst>
                                    </p:anim>
                                    <p:anim calcmode="lin" valueType="num">
                                      <p:cBhvr>
                                        <p:cTn id="65" dur="500" fill="hold"/>
                                        <p:tgtEl>
                                          <p:spTgt spid="132"/>
                                        </p:tgtEl>
                                        <p:attrNameLst>
                                          <p:attrName>ppt_y</p:attrName>
                                        </p:attrNameLst>
                                      </p:cBhvr>
                                      <p:tavLst>
                                        <p:tav tm="0">
                                          <p:val>
                                            <p:strVal val="#ppt_y+.1"/>
                                          </p:val>
                                        </p:tav>
                                        <p:tav tm="100000">
                                          <p:val>
                                            <p:strVal val="#ppt_y"/>
                                          </p:val>
                                        </p:tav>
                                      </p:tavLst>
                                    </p:anim>
                                  </p:childTnLst>
                                </p:cTn>
                              </p:par>
                            </p:childTnLst>
                          </p:cTn>
                        </p:par>
                        <p:par>
                          <p:cTn id="66" fill="hold">
                            <p:stCondLst>
                              <p:cond delay="3750"/>
                            </p:stCondLst>
                            <p:childTnLst>
                              <p:par>
                                <p:cTn id="67" presetID="45" presetClass="entr" presetSubtype="0" fill="hold" grpId="0" nodeType="afterEffect">
                                  <p:stCondLst>
                                    <p:cond delay="0"/>
                                  </p:stCondLst>
                                  <p:iterate type="lt">
                                    <p:tmPct val="20000"/>
                                  </p:iterate>
                                  <p:childTnLst>
                                    <p:set>
                                      <p:cBhvr>
                                        <p:cTn id="68" dur="1" fill="hold">
                                          <p:stCondLst>
                                            <p:cond delay="0"/>
                                          </p:stCondLst>
                                        </p:cTn>
                                        <p:tgtEl>
                                          <p:spTgt spid="82"/>
                                        </p:tgtEl>
                                        <p:attrNameLst>
                                          <p:attrName>style.visibility</p:attrName>
                                        </p:attrNameLst>
                                      </p:cBhvr>
                                      <p:to>
                                        <p:strVal val="visible"/>
                                      </p:to>
                                    </p:set>
                                    <p:animEffect transition="in" filter="fade">
                                      <p:cBhvr>
                                        <p:cTn id="69" dur="500"/>
                                        <p:tgtEl>
                                          <p:spTgt spid="82"/>
                                        </p:tgtEl>
                                      </p:cBhvr>
                                    </p:animEffect>
                                    <p:anim calcmode="lin" valueType="num">
                                      <p:cBhvr>
                                        <p:cTn id="70" dur="500" fill="hold"/>
                                        <p:tgtEl>
                                          <p:spTgt spid="82"/>
                                        </p:tgtEl>
                                        <p:attrNameLst>
                                          <p:attrName>ppt_w</p:attrName>
                                        </p:attrNameLst>
                                      </p:cBhvr>
                                      <p:tavLst>
                                        <p:tav tm="0" fmla="#ppt_w*sin(2.5*pi*$)">
                                          <p:val>
                                            <p:fltVal val="0"/>
                                          </p:val>
                                        </p:tav>
                                        <p:tav tm="100000">
                                          <p:val>
                                            <p:fltVal val="1"/>
                                          </p:val>
                                        </p:tav>
                                      </p:tavLst>
                                    </p:anim>
                                    <p:anim calcmode="lin" valueType="num">
                                      <p:cBhvr>
                                        <p:cTn id="71" dur="500" fill="hold"/>
                                        <p:tgtEl>
                                          <p:spTgt spid="82"/>
                                        </p:tgtEl>
                                        <p:attrNameLst>
                                          <p:attrName>ppt_h</p:attrName>
                                        </p:attrNameLst>
                                      </p:cBhvr>
                                      <p:tavLst>
                                        <p:tav tm="0">
                                          <p:val>
                                            <p:strVal val="#ppt_h"/>
                                          </p:val>
                                        </p:tav>
                                        <p:tav tm="100000">
                                          <p:val>
                                            <p:strVal val="#ppt_h"/>
                                          </p:val>
                                        </p:tav>
                                      </p:tavLst>
                                    </p:anim>
                                  </p:childTnLst>
                                </p:cTn>
                              </p:par>
                            </p:childTnLst>
                          </p:cTn>
                        </p:par>
                        <p:par>
                          <p:cTn id="72" fill="hold">
                            <p:stCondLst>
                              <p:cond delay="4750"/>
                            </p:stCondLst>
                            <p:childTnLst>
                              <p:par>
                                <p:cTn id="73" presetID="22" presetClass="entr" presetSubtype="8"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750"/>
                                        <p:tgtEl>
                                          <p:spTgt spid="81"/>
                                        </p:tgtEl>
                                      </p:cBhvr>
                                    </p:animEffect>
                                  </p:childTnLst>
                                </p:cTn>
                              </p:par>
                            </p:childTnLst>
                          </p:cTn>
                        </p:par>
                        <p:par>
                          <p:cTn id="76" fill="hold">
                            <p:stCondLst>
                              <p:cond delay="5500"/>
                            </p:stCondLst>
                            <p:childTnLst>
                              <p:par>
                                <p:cTn id="77" presetID="49" presetClass="entr" presetSubtype="0" decel="100000" fill="hold" grpId="0" nodeType="afterEffect">
                                  <p:stCondLst>
                                    <p:cond delay="0"/>
                                  </p:stCondLst>
                                  <p:childTnLst>
                                    <p:set>
                                      <p:cBhvr>
                                        <p:cTn id="78" dur="1" fill="hold">
                                          <p:stCondLst>
                                            <p:cond delay="0"/>
                                          </p:stCondLst>
                                        </p:cTn>
                                        <p:tgtEl>
                                          <p:spTgt spid="141"/>
                                        </p:tgtEl>
                                        <p:attrNameLst>
                                          <p:attrName>style.visibility</p:attrName>
                                        </p:attrNameLst>
                                      </p:cBhvr>
                                      <p:to>
                                        <p:strVal val="visible"/>
                                      </p:to>
                                    </p:set>
                                    <p:anim calcmode="lin" valueType="num">
                                      <p:cBhvr>
                                        <p:cTn id="79" dur="500" fill="hold"/>
                                        <p:tgtEl>
                                          <p:spTgt spid="141"/>
                                        </p:tgtEl>
                                        <p:attrNameLst>
                                          <p:attrName>ppt_w</p:attrName>
                                        </p:attrNameLst>
                                      </p:cBhvr>
                                      <p:tavLst>
                                        <p:tav tm="0">
                                          <p:val>
                                            <p:fltVal val="0"/>
                                          </p:val>
                                        </p:tav>
                                        <p:tav tm="100000">
                                          <p:val>
                                            <p:strVal val="#ppt_w"/>
                                          </p:val>
                                        </p:tav>
                                      </p:tavLst>
                                    </p:anim>
                                    <p:anim calcmode="lin" valueType="num">
                                      <p:cBhvr>
                                        <p:cTn id="80" dur="500" fill="hold"/>
                                        <p:tgtEl>
                                          <p:spTgt spid="141"/>
                                        </p:tgtEl>
                                        <p:attrNameLst>
                                          <p:attrName>ppt_h</p:attrName>
                                        </p:attrNameLst>
                                      </p:cBhvr>
                                      <p:tavLst>
                                        <p:tav tm="0">
                                          <p:val>
                                            <p:fltVal val="0"/>
                                          </p:val>
                                        </p:tav>
                                        <p:tav tm="100000">
                                          <p:val>
                                            <p:strVal val="#ppt_h"/>
                                          </p:val>
                                        </p:tav>
                                      </p:tavLst>
                                    </p:anim>
                                    <p:anim calcmode="lin" valueType="num">
                                      <p:cBhvr>
                                        <p:cTn id="81" dur="500" fill="hold"/>
                                        <p:tgtEl>
                                          <p:spTgt spid="141"/>
                                        </p:tgtEl>
                                        <p:attrNameLst>
                                          <p:attrName>style.rotation</p:attrName>
                                        </p:attrNameLst>
                                      </p:cBhvr>
                                      <p:tavLst>
                                        <p:tav tm="0">
                                          <p:val>
                                            <p:fltVal val="360"/>
                                          </p:val>
                                        </p:tav>
                                        <p:tav tm="100000">
                                          <p:val>
                                            <p:fltVal val="0"/>
                                          </p:val>
                                        </p:tav>
                                      </p:tavLst>
                                    </p:anim>
                                    <p:animEffect transition="in" filter="fade">
                                      <p:cBhvr>
                                        <p:cTn id="82" dur="500"/>
                                        <p:tgtEl>
                                          <p:spTgt spid="141"/>
                                        </p:tgtEl>
                                      </p:cBhvr>
                                    </p:animEffect>
                                  </p:childTnLst>
                                </p:cTn>
                              </p:par>
                            </p:childTnLst>
                          </p:cTn>
                        </p:par>
                        <p:par>
                          <p:cTn id="83" fill="hold">
                            <p:stCondLst>
                              <p:cond delay="6000"/>
                            </p:stCondLst>
                            <p:childTnLst>
                              <p:par>
                                <p:cTn id="84" presetID="10" presetClass="entr" presetSubtype="0" fill="hold" grpId="0" nodeType="afterEffect">
                                  <p:stCondLst>
                                    <p:cond delay="0"/>
                                  </p:stCondLst>
                                  <p:childTnLst>
                                    <p:set>
                                      <p:cBhvr>
                                        <p:cTn id="85" dur="1" fill="hold">
                                          <p:stCondLst>
                                            <p:cond delay="0"/>
                                          </p:stCondLst>
                                        </p:cTn>
                                        <p:tgtEl>
                                          <p:spTgt spid="140"/>
                                        </p:tgtEl>
                                        <p:attrNameLst>
                                          <p:attrName>style.visibility</p:attrName>
                                        </p:attrNameLst>
                                      </p:cBhvr>
                                      <p:to>
                                        <p:strVal val="visible"/>
                                      </p:to>
                                    </p:set>
                                    <p:animEffect transition="in" filter="fade">
                                      <p:cBhvr>
                                        <p:cTn id="86" dur="500"/>
                                        <p:tgtEl>
                                          <p:spTgt spid="140"/>
                                        </p:tgtEl>
                                      </p:cBhvr>
                                    </p:animEffect>
                                  </p:childTnLst>
                                </p:cTn>
                              </p:par>
                            </p:childTnLst>
                          </p:cTn>
                        </p:par>
                        <p:par>
                          <p:cTn id="87" fill="hold">
                            <p:stCondLst>
                              <p:cond delay="6500"/>
                            </p:stCondLst>
                            <p:childTnLst>
                              <p:par>
                                <p:cTn id="88" presetID="45" presetClass="entr" presetSubtype="0" fill="hold" grpId="0" nodeType="afterEffect">
                                  <p:stCondLst>
                                    <p:cond delay="0"/>
                                  </p:stCondLst>
                                  <p:iterate type="lt">
                                    <p:tmPct val="20000"/>
                                  </p:iterate>
                                  <p:childTnLst>
                                    <p:set>
                                      <p:cBhvr>
                                        <p:cTn id="89" dur="1" fill="hold">
                                          <p:stCondLst>
                                            <p:cond delay="0"/>
                                          </p:stCondLst>
                                        </p:cTn>
                                        <p:tgtEl>
                                          <p:spTgt spid="143"/>
                                        </p:tgtEl>
                                        <p:attrNameLst>
                                          <p:attrName>style.visibility</p:attrName>
                                        </p:attrNameLst>
                                      </p:cBhvr>
                                      <p:to>
                                        <p:strVal val="visible"/>
                                      </p:to>
                                    </p:set>
                                    <p:animEffect transition="in" filter="fade">
                                      <p:cBhvr>
                                        <p:cTn id="90" dur="500"/>
                                        <p:tgtEl>
                                          <p:spTgt spid="143"/>
                                        </p:tgtEl>
                                      </p:cBhvr>
                                    </p:animEffect>
                                    <p:anim calcmode="lin" valueType="num">
                                      <p:cBhvr>
                                        <p:cTn id="91" dur="500" fill="hold"/>
                                        <p:tgtEl>
                                          <p:spTgt spid="143"/>
                                        </p:tgtEl>
                                        <p:attrNameLst>
                                          <p:attrName>ppt_w</p:attrName>
                                        </p:attrNameLst>
                                      </p:cBhvr>
                                      <p:tavLst>
                                        <p:tav tm="0" fmla="#ppt_w*sin(2.5*pi*$)">
                                          <p:val>
                                            <p:fltVal val="0"/>
                                          </p:val>
                                        </p:tav>
                                        <p:tav tm="100000">
                                          <p:val>
                                            <p:fltVal val="1"/>
                                          </p:val>
                                        </p:tav>
                                      </p:tavLst>
                                    </p:anim>
                                    <p:anim calcmode="lin" valueType="num">
                                      <p:cBhvr>
                                        <p:cTn id="92" dur="500" fill="hold"/>
                                        <p:tgtEl>
                                          <p:spTgt spid="143"/>
                                        </p:tgtEl>
                                        <p:attrNameLst>
                                          <p:attrName>ppt_h</p:attrName>
                                        </p:attrNameLst>
                                      </p:cBhvr>
                                      <p:tavLst>
                                        <p:tav tm="0">
                                          <p:val>
                                            <p:strVal val="#ppt_h"/>
                                          </p:val>
                                        </p:tav>
                                        <p:tav tm="100000">
                                          <p:val>
                                            <p:strVal val="#ppt_h"/>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142"/>
                                        </p:tgtEl>
                                        <p:attrNameLst>
                                          <p:attrName>style.visibility</p:attrName>
                                        </p:attrNameLst>
                                      </p:cBhvr>
                                      <p:to>
                                        <p:strVal val="visible"/>
                                      </p:to>
                                    </p:set>
                                    <p:animEffect transition="in" filter="wipe(left)">
                                      <p:cBhvr>
                                        <p:cTn id="96" dur="75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110" grpId="0" animBg="1"/>
      <p:bldP spid="118" grpId="0" animBg="1"/>
      <p:bldP spid="119" grpId="0" animBg="1"/>
      <p:bldP spid="120" grpId="0" animBg="1"/>
      <p:bldP spid="121" grpId="0" animBg="1"/>
      <p:bldP spid="125" grpId="0" animBg="1"/>
      <p:bldP spid="126" grpId="0" animBg="1"/>
      <p:bldP spid="130" grpId="0" animBg="1"/>
      <p:bldP spid="131" grpId="0" animBg="1"/>
      <p:bldP spid="140" grpId="0"/>
      <p:bldP spid="141" grpId="0" animBg="1"/>
      <p:bldP spid="142" grpId="0"/>
      <p:bldP spid="143" grpId="0"/>
      <p:bldP spid="44" grpId="0"/>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a:spLocks noChangeAspect="1"/>
          </p:cNvSpPr>
          <p:nvPr/>
        </p:nvSpPr>
        <p:spPr>
          <a:xfrm>
            <a:off x="1236758" y="2143353"/>
            <a:ext cx="3775328" cy="3775328"/>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椭圆 55"/>
          <p:cNvSpPr>
            <a:spLocks noChangeAspect="1"/>
          </p:cNvSpPr>
          <p:nvPr/>
        </p:nvSpPr>
        <p:spPr>
          <a:xfrm>
            <a:off x="1370277" y="2276872"/>
            <a:ext cx="3508289" cy="3508289"/>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椭圆 56"/>
          <p:cNvSpPr>
            <a:spLocks noChangeAspect="1"/>
          </p:cNvSpPr>
          <p:nvPr/>
        </p:nvSpPr>
        <p:spPr>
          <a:xfrm>
            <a:off x="1695294" y="2601889"/>
            <a:ext cx="2862996" cy="2862996"/>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椭圆 57"/>
          <p:cNvSpPr>
            <a:spLocks noChangeAspect="1"/>
          </p:cNvSpPr>
          <p:nvPr/>
        </p:nvSpPr>
        <p:spPr>
          <a:xfrm>
            <a:off x="1838453" y="2739338"/>
            <a:ext cx="2582941" cy="2582941"/>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椭圆 58"/>
          <p:cNvSpPr>
            <a:spLocks noChangeAspect="1"/>
          </p:cNvSpPr>
          <p:nvPr/>
        </p:nvSpPr>
        <p:spPr>
          <a:xfrm>
            <a:off x="2138990" y="3045377"/>
            <a:ext cx="1970861" cy="1970861"/>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椭圆 59"/>
          <p:cNvSpPr>
            <a:spLocks noChangeAspect="1"/>
          </p:cNvSpPr>
          <p:nvPr/>
        </p:nvSpPr>
        <p:spPr>
          <a:xfrm>
            <a:off x="2276857" y="3183244"/>
            <a:ext cx="1695126" cy="1695126"/>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Arc 13"/>
          <p:cNvSpPr>
            <a:spLocks noChangeAspect="1"/>
          </p:cNvSpPr>
          <p:nvPr/>
        </p:nvSpPr>
        <p:spPr>
          <a:xfrm>
            <a:off x="1247516" y="2164868"/>
            <a:ext cx="3753813" cy="3753813"/>
          </a:xfrm>
          <a:prstGeom prst="arc">
            <a:avLst>
              <a:gd name="adj1" fmla="val 11846876"/>
              <a:gd name="adj2" fmla="val 5248910"/>
            </a:avLst>
          </a:prstGeom>
          <a:noFill/>
          <a:ln w="190500" cap="rnd" cmpd="sng" algn="ctr">
            <a:solidFill>
              <a:srgbClr val="2CC6D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2" name="Arc 13"/>
          <p:cNvSpPr>
            <a:spLocks noChangeAspect="1"/>
          </p:cNvSpPr>
          <p:nvPr/>
        </p:nvSpPr>
        <p:spPr>
          <a:xfrm>
            <a:off x="1824743" y="2644921"/>
            <a:ext cx="2744305" cy="2744305"/>
          </a:xfrm>
          <a:prstGeom prst="arc">
            <a:avLst>
              <a:gd name="adj1" fmla="val 15555395"/>
              <a:gd name="adj2" fmla="val 5332279"/>
            </a:avLst>
          </a:prstGeom>
          <a:noFill/>
          <a:ln w="190500" cap="rnd" cmpd="sng" algn="ctr">
            <a:solidFill>
              <a:srgbClr val="34B2E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3" name="Arc 13"/>
          <p:cNvSpPr>
            <a:spLocks noChangeAspect="1"/>
          </p:cNvSpPr>
          <p:nvPr/>
        </p:nvSpPr>
        <p:spPr>
          <a:xfrm>
            <a:off x="2224358" y="3074326"/>
            <a:ext cx="1885493" cy="1885493"/>
          </a:xfrm>
          <a:prstGeom prst="arc">
            <a:avLst>
              <a:gd name="adj1" fmla="val 11796371"/>
              <a:gd name="adj2" fmla="val 5170422"/>
            </a:avLst>
          </a:prstGeom>
          <a:noFill/>
          <a:ln w="190500" cap="rnd" cmpd="sng" algn="ctr">
            <a:solidFill>
              <a:srgbClr val="2070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grpSp>
        <p:nvGrpSpPr>
          <p:cNvPr id="73" name="组合 72"/>
          <p:cNvGrpSpPr/>
          <p:nvPr/>
        </p:nvGrpSpPr>
        <p:grpSpPr>
          <a:xfrm>
            <a:off x="5762765" y="2026299"/>
            <a:ext cx="886094" cy="863648"/>
            <a:chOff x="5762765" y="2026299"/>
            <a:chExt cx="886094" cy="863648"/>
          </a:xfrm>
        </p:grpSpPr>
        <p:sp>
          <p:nvSpPr>
            <p:cNvPr id="74" name="矩形 73"/>
            <p:cNvSpPr>
              <a:spLocks noChangeAspect="1"/>
            </p:cNvSpPr>
            <p:nvPr/>
          </p:nvSpPr>
          <p:spPr>
            <a:xfrm>
              <a:off x="5762765" y="2026299"/>
              <a:ext cx="886094" cy="86364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75" name="Group 29"/>
            <p:cNvGrpSpPr>
              <a:grpSpLocks noChangeAspect="1"/>
            </p:cNvGrpSpPr>
            <p:nvPr/>
          </p:nvGrpSpPr>
          <p:grpSpPr>
            <a:xfrm>
              <a:off x="6011493" y="2263140"/>
              <a:ext cx="389940" cy="389940"/>
              <a:chOff x="3050019" y="10809357"/>
              <a:chExt cx="621124" cy="621123"/>
            </a:xfrm>
          </p:grpSpPr>
          <p:sp>
            <p:nvSpPr>
              <p:cNvPr id="76"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7"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8" name="Line 565"/>
              <p:cNvSpPr>
                <a:spLocks noChangeShapeType="1"/>
              </p:cNvSpPr>
              <p:nvPr/>
            </p:nvSpPr>
            <p:spPr bwMode="auto">
              <a:xfrm flipV="1">
                <a:off x="3301985" y="10809357"/>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9" name="Line 566"/>
              <p:cNvSpPr>
                <a:spLocks noChangeShapeType="1"/>
              </p:cNvSpPr>
              <p:nvPr/>
            </p:nvSpPr>
            <p:spPr bwMode="auto">
              <a:xfrm flipV="1">
                <a:off x="3422106" y="10809357"/>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0" name="Line 567"/>
              <p:cNvSpPr>
                <a:spLocks noChangeShapeType="1"/>
              </p:cNvSpPr>
              <p:nvPr/>
            </p:nvSpPr>
            <p:spPr bwMode="auto">
              <a:xfrm flipV="1">
                <a:off x="3301985" y="11254690"/>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1" name="Line 568"/>
              <p:cNvSpPr>
                <a:spLocks noChangeShapeType="1"/>
              </p:cNvSpPr>
              <p:nvPr/>
            </p:nvSpPr>
            <p:spPr bwMode="auto">
              <a:xfrm flipV="1">
                <a:off x="3422106" y="11254690"/>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2" name="Line 569"/>
              <p:cNvSpPr>
                <a:spLocks noChangeShapeType="1"/>
              </p:cNvSpPr>
              <p:nvPr/>
            </p:nvSpPr>
            <p:spPr bwMode="auto">
              <a:xfrm>
                <a:off x="3501213" y="11061322"/>
                <a:ext cx="169930"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3" name="Line 570"/>
              <p:cNvSpPr>
                <a:spLocks noChangeShapeType="1"/>
              </p:cNvSpPr>
              <p:nvPr/>
            </p:nvSpPr>
            <p:spPr bwMode="auto">
              <a:xfrm>
                <a:off x="3501213" y="11181442"/>
                <a:ext cx="169930"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4" name="Line 571"/>
              <p:cNvSpPr>
                <a:spLocks noChangeShapeType="1"/>
              </p:cNvSpPr>
              <p:nvPr/>
            </p:nvSpPr>
            <p:spPr bwMode="auto">
              <a:xfrm>
                <a:off x="3050019" y="11061322"/>
                <a:ext cx="172859"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5" name="Line 572"/>
              <p:cNvSpPr>
                <a:spLocks noChangeShapeType="1"/>
              </p:cNvSpPr>
              <p:nvPr/>
            </p:nvSpPr>
            <p:spPr bwMode="auto">
              <a:xfrm>
                <a:off x="3050019" y="11181442"/>
                <a:ext cx="172859"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86" name="组合 85"/>
          <p:cNvGrpSpPr/>
          <p:nvPr/>
        </p:nvGrpSpPr>
        <p:grpSpPr>
          <a:xfrm>
            <a:off x="5762765" y="3482790"/>
            <a:ext cx="886094" cy="863648"/>
            <a:chOff x="5762765" y="3482790"/>
            <a:chExt cx="886094" cy="863648"/>
          </a:xfrm>
        </p:grpSpPr>
        <p:sp>
          <p:nvSpPr>
            <p:cNvPr id="87" name="矩形 86"/>
            <p:cNvSpPr>
              <a:spLocks noChangeAspect="1"/>
            </p:cNvSpPr>
            <p:nvPr/>
          </p:nvSpPr>
          <p:spPr>
            <a:xfrm>
              <a:off x="5762765" y="3482790"/>
              <a:ext cx="886094" cy="86364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88" name="组合 87"/>
            <p:cNvGrpSpPr>
              <a:grpSpLocks noChangeAspect="1"/>
            </p:cNvGrpSpPr>
            <p:nvPr/>
          </p:nvGrpSpPr>
          <p:grpSpPr>
            <a:xfrm>
              <a:off x="6006012" y="3771528"/>
              <a:ext cx="391877" cy="325333"/>
              <a:chOff x="889362" y="4155110"/>
              <a:chExt cx="310561" cy="257825"/>
            </a:xfrm>
          </p:grpSpPr>
          <p:sp>
            <p:nvSpPr>
              <p:cNvPr id="89" name="Line 505"/>
              <p:cNvSpPr>
                <a:spLocks noChangeShapeType="1"/>
              </p:cNvSpPr>
              <p:nvPr/>
            </p:nvSpPr>
            <p:spPr bwMode="auto">
              <a:xfrm flipH="1">
                <a:off x="971397" y="4174155"/>
                <a:ext cx="142097"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0" name="Freeform 506"/>
              <p:cNvSpPr>
                <a:spLocks noChangeArrowheads="1"/>
              </p:cNvSpPr>
              <p:nvPr/>
            </p:nvSpPr>
            <p:spPr bwMode="auto">
              <a:xfrm>
                <a:off x="889362" y="4174155"/>
                <a:ext cx="310561" cy="23878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1" name="Freeform 507"/>
              <p:cNvSpPr>
                <a:spLocks noChangeArrowheads="1"/>
              </p:cNvSpPr>
              <p:nvPr/>
            </p:nvSpPr>
            <p:spPr bwMode="auto">
              <a:xfrm>
                <a:off x="943564" y="4155110"/>
                <a:ext cx="29299" cy="39553"/>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2" name="Freeform 508"/>
              <p:cNvSpPr>
                <a:spLocks noChangeArrowheads="1"/>
              </p:cNvSpPr>
              <p:nvPr/>
            </p:nvSpPr>
            <p:spPr bwMode="auto">
              <a:xfrm>
                <a:off x="1112028" y="4155110"/>
                <a:ext cx="30764" cy="39553"/>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3" name="Freeform 509"/>
              <p:cNvSpPr>
                <a:spLocks noChangeArrowheads="1"/>
              </p:cNvSpPr>
              <p:nvPr/>
            </p:nvSpPr>
            <p:spPr bwMode="auto">
              <a:xfrm>
                <a:off x="934775"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4" name="Freeform 510"/>
              <p:cNvSpPr>
                <a:spLocks noChangeArrowheads="1"/>
              </p:cNvSpPr>
              <p:nvPr/>
            </p:nvSpPr>
            <p:spPr bwMode="auto">
              <a:xfrm>
                <a:off x="934775"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5" name="Freeform 511"/>
              <p:cNvSpPr>
                <a:spLocks noChangeArrowheads="1"/>
              </p:cNvSpPr>
              <p:nvPr/>
            </p:nvSpPr>
            <p:spPr bwMode="auto">
              <a:xfrm>
                <a:off x="1103239" y="4244470"/>
                <a:ext cx="52737" cy="49807"/>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6" name="Freeform 512"/>
              <p:cNvSpPr>
                <a:spLocks noChangeArrowheads="1"/>
              </p:cNvSpPr>
              <p:nvPr/>
            </p:nvSpPr>
            <p:spPr bwMode="auto">
              <a:xfrm>
                <a:off x="1103239" y="4333830"/>
                <a:ext cx="52737" cy="49807"/>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7" name="Freeform 513"/>
              <p:cNvSpPr>
                <a:spLocks noChangeArrowheads="1"/>
              </p:cNvSpPr>
              <p:nvPr/>
            </p:nvSpPr>
            <p:spPr bwMode="auto">
              <a:xfrm>
                <a:off x="1018274"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8" name="Freeform 514"/>
              <p:cNvSpPr>
                <a:spLocks noChangeArrowheads="1"/>
              </p:cNvSpPr>
              <p:nvPr/>
            </p:nvSpPr>
            <p:spPr bwMode="auto">
              <a:xfrm>
                <a:off x="1018274"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9" name="Line 515"/>
              <p:cNvSpPr>
                <a:spLocks noChangeShapeType="1"/>
              </p:cNvSpPr>
              <p:nvPr/>
            </p:nvSpPr>
            <p:spPr bwMode="auto">
              <a:xfrm>
                <a:off x="889362" y="4215172"/>
                <a:ext cx="310561"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100" name="组合 99"/>
          <p:cNvGrpSpPr/>
          <p:nvPr/>
        </p:nvGrpSpPr>
        <p:grpSpPr>
          <a:xfrm>
            <a:off x="5762765" y="4916246"/>
            <a:ext cx="886094" cy="863648"/>
            <a:chOff x="5762765" y="4916246"/>
            <a:chExt cx="886094" cy="863648"/>
          </a:xfrm>
        </p:grpSpPr>
        <p:sp>
          <p:nvSpPr>
            <p:cNvPr id="101" name="矩形 100"/>
            <p:cNvSpPr>
              <a:spLocks noChangeAspect="1"/>
            </p:cNvSpPr>
            <p:nvPr/>
          </p:nvSpPr>
          <p:spPr>
            <a:xfrm>
              <a:off x="5762765" y="4916246"/>
              <a:ext cx="886094" cy="86364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sp>
          <p:nvSpPr>
            <p:cNvPr id="102" name="Freeform 581"/>
            <p:cNvSpPr>
              <a:spLocks noChangeAspect="1" noChangeArrowheads="1"/>
            </p:cNvSpPr>
            <p:nvPr/>
          </p:nvSpPr>
          <p:spPr bwMode="auto">
            <a:xfrm>
              <a:off x="6089980" y="5119884"/>
              <a:ext cx="243398" cy="456371"/>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sp>
        <p:nvSpPr>
          <p:cNvPr id="103" name="矩形 102"/>
          <p:cNvSpPr/>
          <p:nvPr/>
        </p:nvSpPr>
        <p:spPr>
          <a:xfrm>
            <a:off x="6722430" y="2072477"/>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5" name="矩形 104"/>
          <p:cNvSpPr/>
          <p:nvPr/>
        </p:nvSpPr>
        <p:spPr>
          <a:xfrm>
            <a:off x="6722430" y="3522955"/>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6" name="矩形 105"/>
          <p:cNvSpPr/>
          <p:nvPr/>
        </p:nvSpPr>
        <p:spPr>
          <a:xfrm>
            <a:off x="6722430" y="4973433"/>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51" name="矩形 50"/>
          <p:cNvSpPr/>
          <p:nvPr/>
        </p:nvSpPr>
        <p:spPr>
          <a:xfrm>
            <a:off x="1666993" y="692150"/>
            <a:ext cx="373628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往期工作对比情况分析</a:t>
            </a:r>
          </a:p>
        </p:txBody>
      </p:sp>
      <p:sp>
        <p:nvSpPr>
          <p:cNvPr id="52" name="圆角矩形 5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397405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0-#ppt_w/2"/>
                                          </p:val>
                                        </p:tav>
                                        <p:tav tm="100000">
                                          <p:val>
                                            <p:strVal val="#ppt_x"/>
                                          </p:val>
                                        </p:tav>
                                      </p:tavLst>
                                    </p:anim>
                                    <p:anim calcmode="lin" valueType="num">
                                      <p:cBhvr additive="base">
                                        <p:cTn id="8" dur="10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0-#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anim calcmode="lin" valueType="num">
                                      <p:cBhvr>
                                        <p:cTn id="16" dur="500" fill="hold"/>
                                        <p:tgtEl>
                                          <p:spTgt spid="51"/>
                                        </p:tgtEl>
                                        <p:attrNameLst>
                                          <p:attrName>ppt_w</p:attrName>
                                        </p:attrNameLst>
                                      </p:cBhvr>
                                      <p:tavLst>
                                        <p:tav tm="0" fmla="#ppt_w*sin(2.5*pi*$)">
                                          <p:val>
                                            <p:fltVal val="0"/>
                                          </p:val>
                                        </p:tav>
                                        <p:tav tm="100000">
                                          <p:val>
                                            <p:fltVal val="1"/>
                                          </p:val>
                                        </p:tav>
                                      </p:tavLst>
                                    </p:anim>
                                    <p:anim calcmode="lin" valueType="num">
                                      <p:cBhvr>
                                        <p:cTn id="17" dur="500" fill="hold"/>
                                        <p:tgtEl>
                                          <p:spTgt spid="51"/>
                                        </p:tgtEl>
                                        <p:attrNameLst>
                                          <p:attrName>ppt_h</p:attrName>
                                        </p:attrNameLst>
                                      </p:cBhvr>
                                      <p:tavLst>
                                        <p:tav tm="0">
                                          <p:val>
                                            <p:strVal val="#ppt_h"/>
                                          </p:val>
                                        </p:tav>
                                        <p:tav tm="100000">
                                          <p:val>
                                            <p:strVal val="#ppt_h"/>
                                          </p:val>
                                        </p:tav>
                                      </p:tavLst>
                                    </p:anim>
                                  </p:childTnLst>
                                </p:cTn>
                              </p:par>
                            </p:childTnLst>
                          </p:cTn>
                        </p:par>
                        <p:par>
                          <p:cTn id="18" fill="hold">
                            <p:stCondLst>
                              <p:cond delay="1650"/>
                            </p:stCondLst>
                            <p:childTnLst>
                              <p:par>
                                <p:cTn id="19" presetID="53" presetClass="entr" presetSubtype="16"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childTnLst>
                          </p:cTn>
                        </p:par>
                        <p:par>
                          <p:cTn id="24" fill="hold">
                            <p:stCondLst>
                              <p:cond delay="2150"/>
                            </p:stCondLst>
                            <p:childTnLst>
                              <p:par>
                                <p:cTn id="25" presetID="53" presetClass="entr" presetSubtype="16"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childTnLst>
                                </p:cTn>
                              </p:par>
                            </p:childTnLst>
                          </p:cTn>
                        </p:par>
                        <p:par>
                          <p:cTn id="30" fill="hold">
                            <p:stCondLst>
                              <p:cond delay="2650"/>
                            </p:stCondLst>
                            <p:childTnLst>
                              <p:par>
                                <p:cTn id="31" presetID="18" presetClass="entr" presetSubtype="12"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strips(downLeft)">
                                      <p:cBhvr>
                                        <p:cTn id="33" dur="750"/>
                                        <p:tgtEl>
                                          <p:spTgt spid="61"/>
                                        </p:tgtEl>
                                      </p:cBhvr>
                                    </p:animEffect>
                                  </p:childTnLst>
                                </p:cTn>
                              </p:par>
                            </p:childTnLst>
                          </p:cTn>
                        </p:par>
                        <p:par>
                          <p:cTn id="34" fill="hold">
                            <p:stCondLst>
                              <p:cond delay="3400"/>
                            </p:stCondLst>
                            <p:childTnLst>
                              <p:par>
                                <p:cTn id="35" presetID="53" presetClass="entr" presetSubtype="16"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3900"/>
                            </p:stCondLst>
                            <p:childTnLst>
                              <p:par>
                                <p:cTn id="41" presetID="53" presetClass="entr" presetSubtype="16"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4400"/>
                            </p:stCondLst>
                            <p:childTnLst>
                              <p:par>
                                <p:cTn id="47" presetID="18" presetClass="entr" presetSubtype="12"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strips(downLeft)">
                                      <p:cBhvr>
                                        <p:cTn id="49" dur="750"/>
                                        <p:tgtEl>
                                          <p:spTgt spid="62"/>
                                        </p:tgtEl>
                                      </p:cBhvr>
                                    </p:animEffect>
                                  </p:childTnLst>
                                </p:cTn>
                              </p:par>
                            </p:childTnLst>
                          </p:cTn>
                        </p:par>
                        <p:par>
                          <p:cTn id="50" fill="hold">
                            <p:stCondLst>
                              <p:cond delay="5150"/>
                            </p:stCondLst>
                            <p:childTnLst>
                              <p:par>
                                <p:cTn id="51" presetID="53" presetClass="entr" presetSubtype="16"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p:cTn id="53" dur="500" fill="hold"/>
                                        <p:tgtEl>
                                          <p:spTgt spid="59"/>
                                        </p:tgtEl>
                                        <p:attrNameLst>
                                          <p:attrName>ppt_w</p:attrName>
                                        </p:attrNameLst>
                                      </p:cBhvr>
                                      <p:tavLst>
                                        <p:tav tm="0">
                                          <p:val>
                                            <p:fltVal val="0"/>
                                          </p:val>
                                        </p:tav>
                                        <p:tav tm="100000">
                                          <p:val>
                                            <p:strVal val="#ppt_w"/>
                                          </p:val>
                                        </p:tav>
                                      </p:tavLst>
                                    </p:anim>
                                    <p:anim calcmode="lin" valueType="num">
                                      <p:cBhvr>
                                        <p:cTn id="54" dur="500" fill="hold"/>
                                        <p:tgtEl>
                                          <p:spTgt spid="59"/>
                                        </p:tgtEl>
                                        <p:attrNameLst>
                                          <p:attrName>ppt_h</p:attrName>
                                        </p:attrNameLst>
                                      </p:cBhvr>
                                      <p:tavLst>
                                        <p:tav tm="0">
                                          <p:val>
                                            <p:fltVal val="0"/>
                                          </p:val>
                                        </p:tav>
                                        <p:tav tm="100000">
                                          <p:val>
                                            <p:strVal val="#ppt_h"/>
                                          </p:val>
                                        </p:tav>
                                      </p:tavLst>
                                    </p:anim>
                                    <p:animEffect transition="in" filter="fade">
                                      <p:cBhvr>
                                        <p:cTn id="55" dur="500"/>
                                        <p:tgtEl>
                                          <p:spTgt spid="59"/>
                                        </p:tgtEl>
                                      </p:cBhvr>
                                    </p:animEffect>
                                  </p:childTnLst>
                                </p:cTn>
                              </p:par>
                            </p:childTnLst>
                          </p:cTn>
                        </p:par>
                        <p:par>
                          <p:cTn id="56" fill="hold">
                            <p:stCondLst>
                              <p:cond delay="5650"/>
                            </p:stCondLst>
                            <p:childTnLst>
                              <p:par>
                                <p:cTn id="57" presetID="53" presetClass="entr" presetSubtype="16"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150"/>
                            </p:stCondLst>
                            <p:childTnLst>
                              <p:par>
                                <p:cTn id="63" presetID="18" presetClass="entr" presetSubtype="12"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strips(downLeft)">
                                      <p:cBhvr>
                                        <p:cTn id="65" dur="750"/>
                                        <p:tgtEl>
                                          <p:spTgt spid="63"/>
                                        </p:tgtEl>
                                      </p:cBhvr>
                                    </p:animEffect>
                                  </p:childTnLst>
                                </p:cTn>
                              </p:par>
                            </p:childTnLst>
                          </p:cTn>
                        </p:par>
                        <p:par>
                          <p:cTn id="66" fill="hold">
                            <p:stCondLst>
                              <p:cond delay="6900"/>
                            </p:stCondLst>
                            <p:childTnLst>
                              <p:par>
                                <p:cTn id="67" presetID="2" presetClass="entr" presetSubtype="4" decel="100000" fill="hold" nodeType="after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additive="base">
                                        <p:cTn id="69" dur="750" fill="hold"/>
                                        <p:tgtEl>
                                          <p:spTgt spid="73"/>
                                        </p:tgtEl>
                                        <p:attrNameLst>
                                          <p:attrName>ppt_x</p:attrName>
                                        </p:attrNameLst>
                                      </p:cBhvr>
                                      <p:tavLst>
                                        <p:tav tm="0">
                                          <p:val>
                                            <p:strVal val="#ppt_x"/>
                                          </p:val>
                                        </p:tav>
                                        <p:tav tm="100000">
                                          <p:val>
                                            <p:strVal val="#ppt_x"/>
                                          </p:val>
                                        </p:tav>
                                      </p:tavLst>
                                    </p:anim>
                                    <p:anim calcmode="lin" valueType="num">
                                      <p:cBhvr additive="base">
                                        <p:cTn id="70" dur="750" fill="hold"/>
                                        <p:tgtEl>
                                          <p:spTgt spid="73"/>
                                        </p:tgtEl>
                                        <p:attrNameLst>
                                          <p:attrName>ppt_y</p:attrName>
                                        </p:attrNameLst>
                                      </p:cBhvr>
                                      <p:tavLst>
                                        <p:tav tm="0">
                                          <p:val>
                                            <p:strVal val="1+#ppt_h/2"/>
                                          </p:val>
                                        </p:tav>
                                        <p:tav tm="100000">
                                          <p:val>
                                            <p:strVal val="#ppt_y"/>
                                          </p:val>
                                        </p:tav>
                                      </p:tavLst>
                                    </p:anim>
                                  </p:childTnLst>
                                </p:cTn>
                              </p:par>
                              <p:par>
                                <p:cTn id="71" presetID="2" presetClass="entr" presetSubtype="2" decel="100000" fill="hold" grpId="0" nodeType="with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750" fill="hold"/>
                                        <p:tgtEl>
                                          <p:spTgt spid="103"/>
                                        </p:tgtEl>
                                        <p:attrNameLst>
                                          <p:attrName>ppt_x</p:attrName>
                                        </p:attrNameLst>
                                      </p:cBhvr>
                                      <p:tavLst>
                                        <p:tav tm="0">
                                          <p:val>
                                            <p:strVal val="1+#ppt_w/2"/>
                                          </p:val>
                                        </p:tav>
                                        <p:tav tm="100000">
                                          <p:val>
                                            <p:strVal val="#ppt_x"/>
                                          </p:val>
                                        </p:tav>
                                      </p:tavLst>
                                    </p:anim>
                                    <p:anim calcmode="lin" valueType="num">
                                      <p:cBhvr additive="base">
                                        <p:cTn id="74" dur="750" fill="hold"/>
                                        <p:tgtEl>
                                          <p:spTgt spid="103"/>
                                        </p:tgtEl>
                                        <p:attrNameLst>
                                          <p:attrName>ppt_y</p:attrName>
                                        </p:attrNameLst>
                                      </p:cBhvr>
                                      <p:tavLst>
                                        <p:tav tm="0">
                                          <p:val>
                                            <p:strVal val="#ppt_y"/>
                                          </p:val>
                                        </p:tav>
                                        <p:tav tm="100000">
                                          <p:val>
                                            <p:strVal val="#ppt_y"/>
                                          </p:val>
                                        </p:tav>
                                      </p:tavLst>
                                    </p:anim>
                                  </p:childTnLst>
                                </p:cTn>
                              </p:par>
                            </p:childTnLst>
                          </p:cTn>
                        </p:par>
                        <p:par>
                          <p:cTn id="75" fill="hold">
                            <p:stCondLst>
                              <p:cond delay="7650"/>
                            </p:stCondLst>
                            <p:childTnLst>
                              <p:par>
                                <p:cTn id="76" presetID="2" presetClass="entr" presetSubtype="4" decel="100000" fill="hold" nodeType="afterEffect">
                                  <p:stCondLst>
                                    <p:cond delay="0"/>
                                  </p:stCondLst>
                                  <p:childTnLst>
                                    <p:set>
                                      <p:cBhvr>
                                        <p:cTn id="77" dur="1" fill="hold">
                                          <p:stCondLst>
                                            <p:cond delay="0"/>
                                          </p:stCondLst>
                                        </p:cTn>
                                        <p:tgtEl>
                                          <p:spTgt spid="86"/>
                                        </p:tgtEl>
                                        <p:attrNameLst>
                                          <p:attrName>style.visibility</p:attrName>
                                        </p:attrNameLst>
                                      </p:cBhvr>
                                      <p:to>
                                        <p:strVal val="visible"/>
                                      </p:to>
                                    </p:set>
                                    <p:anim calcmode="lin" valueType="num">
                                      <p:cBhvr additive="base">
                                        <p:cTn id="78" dur="750" fill="hold"/>
                                        <p:tgtEl>
                                          <p:spTgt spid="86"/>
                                        </p:tgtEl>
                                        <p:attrNameLst>
                                          <p:attrName>ppt_x</p:attrName>
                                        </p:attrNameLst>
                                      </p:cBhvr>
                                      <p:tavLst>
                                        <p:tav tm="0">
                                          <p:val>
                                            <p:strVal val="#ppt_x"/>
                                          </p:val>
                                        </p:tav>
                                        <p:tav tm="100000">
                                          <p:val>
                                            <p:strVal val="#ppt_x"/>
                                          </p:val>
                                        </p:tav>
                                      </p:tavLst>
                                    </p:anim>
                                    <p:anim calcmode="lin" valueType="num">
                                      <p:cBhvr additive="base">
                                        <p:cTn id="79" dur="750" fill="hold"/>
                                        <p:tgtEl>
                                          <p:spTgt spid="86"/>
                                        </p:tgtEl>
                                        <p:attrNameLst>
                                          <p:attrName>ppt_y</p:attrName>
                                        </p:attrNameLst>
                                      </p:cBhvr>
                                      <p:tavLst>
                                        <p:tav tm="0">
                                          <p:val>
                                            <p:strVal val="1+#ppt_h/2"/>
                                          </p:val>
                                        </p:tav>
                                        <p:tav tm="100000">
                                          <p:val>
                                            <p:strVal val="#ppt_y"/>
                                          </p:val>
                                        </p:tav>
                                      </p:tavLst>
                                    </p:anim>
                                  </p:childTnLst>
                                </p:cTn>
                              </p:par>
                              <p:par>
                                <p:cTn id="80" presetID="2" presetClass="entr" presetSubtype="2" decel="100000" fill="hold" grpId="0" nodeType="withEffect">
                                  <p:stCondLst>
                                    <p:cond delay="0"/>
                                  </p:stCondLst>
                                  <p:childTnLst>
                                    <p:set>
                                      <p:cBhvr>
                                        <p:cTn id="81" dur="1" fill="hold">
                                          <p:stCondLst>
                                            <p:cond delay="0"/>
                                          </p:stCondLst>
                                        </p:cTn>
                                        <p:tgtEl>
                                          <p:spTgt spid="105"/>
                                        </p:tgtEl>
                                        <p:attrNameLst>
                                          <p:attrName>style.visibility</p:attrName>
                                        </p:attrNameLst>
                                      </p:cBhvr>
                                      <p:to>
                                        <p:strVal val="visible"/>
                                      </p:to>
                                    </p:set>
                                    <p:anim calcmode="lin" valueType="num">
                                      <p:cBhvr additive="base">
                                        <p:cTn id="82" dur="750" fill="hold"/>
                                        <p:tgtEl>
                                          <p:spTgt spid="105"/>
                                        </p:tgtEl>
                                        <p:attrNameLst>
                                          <p:attrName>ppt_x</p:attrName>
                                        </p:attrNameLst>
                                      </p:cBhvr>
                                      <p:tavLst>
                                        <p:tav tm="0">
                                          <p:val>
                                            <p:strVal val="1+#ppt_w/2"/>
                                          </p:val>
                                        </p:tav>
                                        <p:tav tm="100000">
                                          <p:val>
                                            <p:strVal val="#ppt_x"/>
                                          </p:val>
                                        </p:tav>
                                      </p:tavLst>
                                    </p:anim>
                                    <p:anim calcmode="lin" valueType="num">
                                      <p:cBhvr additive="base">
                                        <p:cTn id="83" dur="750" fill="hold"/>
                                        <p:tgtEl>
                                          <p:spTgt spid="105"/>
                                        </p:tgtEl>
                                        <p:attrNameLst>
                                          <p:attrName>ppt_y</p:attrName>
                                        </p:attrNameLst>
                                      </p:cBhvr>
                                      <p:tavLst>
                                        <p:tav tm="0">
                                          <p:val>
                                            <p:strVal val="#ppt_y"/>
                                          </p:val>
                                        </p:tav>
                                        <p:tav tm="100000">
                                          <p:val>
                                            <p:strVal val="#ppt_y"/>
                                          </p:val>
                                        </p:tav>
                                      </p:tavLst>
                                    </p:anim>
                                  </p:childTnLst>
                                </p:cTn>
                              </p:par>
                            </p:childTnLst>
                          </p:cTn>
                        </p:par>
                        <p:par>
                          <p:cTn id="84" fill="hold">
                            <p:stCondLst>
                              <p:cond delay="8400"/>
                            </p:stCondLst>
                            <p:childTnLst>
                              <p:par>
                                <p:cTn id="85" presetID="2" presetClass="entr" presetSubtype="4" decel="100000" fill="hold" nodeType="afterEffect">
                                  <p:stCondLst>
                                    <p:cond delay="0"/>
                                  </p:stCondLst>
                                  <p:childTnLst>
                                    <p:set>
                                      <p:cBhvr>
                                        <p:cTn id="86" dur="1" fill="hold">
                                          <p:stCondLst>
                                            <p:cond delay="0"/>
                                          </p:stCondLst>
                                        </p:cTn>
                                        <p:tgtEl>
                                          <p:spTgt spid="100"/>
                                        </p:tgtEl>
                                        <p:attrNameLst>
                                          <p:attrName>style.visibility</p:attrName>
                                        </p:attrNameLst>
                                      </p:cBhvr>
                                      <p:to>
                                        <p:strVal val="visible"/>
                                      </p:to>
                                    </p:set>
                                    <p:anim calcmode="lin" valueType="num">
                                      <p:cBhvr additive="base">
                                        <p:cTn id="87" dur="750" fill="hold"/>
                                        <p:tgtEl>
                                          <p:spTgt spid="100"/>
                                        </p:tgtEl>
                                        <p:attrNameLst>
                                          <p:attrName>ppt_x</p:attrName>
                                        </p:attrNameLst>
                                      </p:cBhvr>
                                      <p:tavLst>
                                        <p:tav tm="0">
                                          <p:val>
                                            <p:strVal val="#ppt_x"/>
                                          </p:val>
                                        </p:tav>
                                        <p:tav tm="100000">
                                          <p:val>
                                            <p:strVal val="#ppt_x"/>
                                          </p:val>
                                        </p:tav>
                                      </p:tavLst>
                                    </p:anim>
                                    <p:anim calcmode="lin" valueType="num">
                                      <p:cBhvr additive="base">
                                        <p:cTn id="88" dur="750" fill="hold"/>
                                        <p:tgtEl>
                                          <p:spTgt spid="100"/>
                                        </p:tgtEl>
                                        <p:attrNameLst>
                                          <p:attrName>ppt_y</p:attrName>
                                        </p:attrNameLst>
                                      </p:cBhvr>
                                      <p:tavLst>
                                        <p:tav tm="0">
                                          <p:val>
                                            <p:strVal val="1+#ppt_h/2"/>
                                          </p:val>
                                        </p:tav>
                                        <p:tav tm="100000">
                                          <p:val>
                                            <p:strVal val="#ppt_y"/>
                                          </p:val>
                                        </p:tav>
                                      </p:tavLst>
                                    </p:anim>
                                  </p:childTnLst>
                                </p:cTn>
                              </p:par>
                              <p:par>
                                <p:cTn id="89" presetID="2" presetClass="entr" presetSubtype="2" decel="100000" fill="hold" grpId="0" nodeType="with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additive="base">
                                        <p:cTn id="91" dur="750" fill="hold"/>
                                        <p:tgtEl>
                                          <p:spTgt spid="106"/>
                                        </p:tgtEl>
                                        <p:attrNameLst>
                                          <p:attrName>ppt_x</p:attrName>
                                        </p:attrNameLst>
                                      </p:cBhvr>
                                      <p:tavLst>
                                        <p:tav tm="0">
                                          <p:val>
                                            <p:strVal val="1+#ppt_w/2"/>
                                          </p:val>
                                        </p:tav>
                                        <p:tav tm="100000">
                                          <p:val>
                                            <p:strVal val="#ppt_x"/>
                                          </p:val>
                                        </p:tav>
                                      </p:tavLst>
                                    </p:anim>
                                    <p:anim calcmode="lin" valueType="num">
                                      <p:cBhvr additive="base">
                                        <p:cTn id="92" dur="75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103" grpId="0"/>
      <p:bldP spid="105" grpId="0"/>
      <p:bldP spid="106" grpId="0"/>
      <p:bldP spid="51" grpId="0"/>
      <p:bldP spid="52" grpId="0" animBg="1"/>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21170" y="4413733"/>
            <a:ext cx="4051658" cy="93844"/>
            <a:chOff x="6221170" y="4413733"/>
            <a:chExt cx="4051658" cy="93844"/>
          </a:xfrm>
        </p:grpSpPr>
        <p:sp>
          <p:nvSpPr>
            <p:cNvPr id="49" name="矩形 48"/>
            <p:cNvSpPr/>
            <p:nvPr/>
          </p:nvSpPr>
          <p:spPr>
            <a:xfrm>
              <a:off x="6221170" y="4413734"/>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矩形 49"/>
            <p:cNvSpPr/>
            <p:nvPr/>
          </p:nvSpPr>
          <p:spPr>
            <a:xfrm>
              <a:off x="6221170" y="4413733"/>
              <a:ext cx="2425720" cy="93843"/>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1" name="组合 50"/>
          <p:cNvGrpSpPr/>
          <p:nvPr/>
        </p:nvGrpSpPr>
        <p:grpSpPr>
          <a:xfrm>
            <a:off x="6221170" y="4948896"/>
            <a:ext cx="4051658" cy="93844"/>
            <a:chOff x="6221170" y="4948896"/>
            <a:chExt cx="4051658" cy="93844"/>
          </a:xfrm>
        </p:grpSpPr>
        <p:sp>
          <p:nvSpPr>
            <p:cNvPr id="52" name="矩形 51"/>
            <p:cNvSpPr/>
            <p:nvPr/>
          </p:nvSpPr>
          <p:spPr>
            <a:xfrm>
              <a:off x="6221170" y="4948897"/>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矩形 52"/>
            <p:cNvSpPr/>
            <p:nvPr/>
          </p:nvSpPr>
          <p:spPr>
            <a:xfrm>
              <a:off x="6221170" y="4948896"/>
              <a:ext cx="3166470" cy="9384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4" name="组合 53"/>
          <p:cNvGrpSpPr/>
          <p:nvPr/>
        </p:nvGrpSpPr>
        <p:grpSpPr>
          <a:xfrm>
            <a:off x="6229668" y="5519078"/>
            <a:ext cx="4051659" cy="93844"/>
            <a:chOff x="6229668" y="5519078"/>
            <a:chExt cx="4051659" cy="93844"/>
          </a:xfrm>
        </p:grpSpPr>
        <p:sp>
          <p:nvSpPr>
            <p:cNvPr id="55" name="矩形 54"/>
            <p:cNvSpPr/>
            <p:nvPr/>
          </p:nvSpPr>
          <p:spPr>
            <a:xfrm>
              <a:off x="6229669" y="5519079"/>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矩形 55"/>
            <p:cNvSpPr/>
            <p:nvPr/>
          </p:nvSpPr>
          <p:spPr>
            <a:xfrm>
              <a:off x="6229668" y="5519078"/>
              <a:ext cx="2610245" cy="93844"/>
            </a:xfrm>
            <a:prstGeom prst="rect">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7" name="组合 56"/>
          <p:cNvGrpSpPr/>
          <p:nvPr/>
        </p:nvGrpSpPr>
        <p:grpSpPr>
          <a:xfrm>
            <a:off x="8612126" y="5144528"/>
            <a:ext cx="407484" cy="326916"/>
            <a:chOff x="10009935" y="3575979"/>
            <a:chExt cx="407484" cy="326916"/>
          </a:xfrm>
        </p:grpSpPr>
        <p:sp>
          <p:nvSpPr>
            <p:cNvPr id="58" name="五边形 57"/>
            <p:cNvSpPr/>
            <p:nvPr/>
          </p:nvSpPr>
          <p:spPr>
            <a:xfrm rot="5400000">
              <a:off x="10062605" y="3584415"/>
              <a:ext cx="326916" cy="310044"/>
            </a:xfrm>
            <a:prstGeom prst="homePlat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矩形 58"/>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68%</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0" name="组合 59"/>
          <p:cNvGrpSpPr/>
          <p:nvPr/>
        </p:nvGrpSpPr>
        <p:grpSpPr>
          <a:xfrm>
            <a:off x="9178288" y="4560664"/>
            <a:ext cx="407484" cy="326916"/>
            <a:chOff x="10009935" y="3575979"/>
            <a:chExt cx="407484" cy="326916"/>
          </a:xfrm>
        </p:grpSpPr>
        <p:sp>
          <p:nvSpPr>
            <p:cNvPr id="61" name="五边形 60"/>
            <p:cNvSpPr/>
            <p:nvPr/>
          </p:nvSpPr>
          <p:spPr>
            <a:xfrm rot="5400000">
              <a:off x="10062605" y="3584415"/>
              <a:ext cx="326916" cy="310044"/>
            </a:xfrm>
            <a:prstGeom prst="homePlat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81%</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3" name="组合 62"/>
          <p:cNvGrpSpPr/>
          <p:nvPr/>
        </p:nvGrpSpPr>
        <p:grpSpPr>
          <a:xfrm>
            <a:off x="8427920" y="4013798"/>
            <a:ext cx="407484" cy="326916"/>
            <a:chOff x="10009935" y="3575979"/>
            <a:chExt cx="407484" cy="326916"/>
          </a:xfrm>
        </p:grpSpPr>
        <p:sp>
          <p:nvSpPr>
            <p:cNvPr id="64" name="五边形 63"/>
            <p:cNvSpPr/>
            <p:nvPr/>
          </p:nvSpPr>
          <p:spPr>
            <a:xfrm rot="5400000">
              <a:off x="10062605" y="3584415"/>
              <a:ext cx="326916" cy="310044"/>
            </a:xfrm>
            <a:prstGeom prst="homePlat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5" name="矩形 64"/>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57%</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sp>
        <p:nvSpPr>
          <p:cNvPr id="66" name="文本框 65"/>
          <p:cNvSpPr txBox="1"/>
          <p:nvPr/>
        </p:nvSpPr>
        <p:spPr>
          <a:xfrm>
            <a:off x="6155329" y="4124411"/>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7" name="文本框 66"/>
          <p:cNvSpPr txBox="1"/>
          <p:nvPr/>
        </p:nvSpPr>
        <p:spPr>
          <a:xfrm>
            <a:off x="6155328" y="4686582"/>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8" name="文本框 67"/>
          <p:cNvSpPr txBox="1"/>
          <p:nvPr/>
        </p:nvSpPr>
        <p:spPr>
          <a:xfrm>
            <a:off x="6156172" y="5233204"/>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71" name="矩形 70"/>
          <p:cNvSpPr/>
          <p:nvPr/>
        </p:nvSpPr>
        <p:spPr>
          <a:xfrm>
            <a:off x="1085850" y="2109216"/>
            <a:ext cx="4412742" cy="3287230"/>
          </a:xfrm>
          <a:prstGeom prst="rect">
            <a:avLst/>
          </a:prstGeom>
          <a:blipFill>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a:spLocks noChangeAspect="1"/>
          </p:cNvSpPr>
          <p:nvPr/>
        </p:nvSpPr>
        <p:spPr>
          <a:xfrm>
            <a:off x="1085850" y="5396446"/>
            <a:ext cx="4412742" cy="722280"/>
          </a:xfrm>
          <a:prstGeom prst="rect">
            <a:avLst/>
          </a:prstGeom>
          <a:solidFill>
            <a:srgbClr val="34B2E4"/>
          </a:solidFill>
          <a:ln w="12700" cap="flat" cmpd="sng" algn="ctr">
            <a:noFill/>
            <a:prstDash val="solid"/>
            <a:miter lim="800000"/>
          </a:ln>
          <a:effectLst/>
        </p:spPr>
        <p:txBody>
          <a:bodyPr rtlCol="0" anchor="ctr"/>
          <a:lstStyle/>
          <a:p>
            <a:pPr lvl="0" algn="ctr">
              <a:lnSpc>
                <a:spcPct val="150000"/>
              </a:lnSpc>
              <a:defRPr/>
            </a:pPr>
            <a:r>
              <a:rPr lang="zh-CN" altLang="en-US" sz="2000" kern="0" spc="300">
                <a:solidFill>
                  <a:schemeClr val="bg1"/>
                </a:solidFill>
                <a:cs typeface="+mn-ea"/>
                <a:sym typeface="+mn-lt"/>
              </a:rPr>
              <a:t>添加您的标题</a:t>
            </a:r>
          </a:p>
        </p:txBody>
      </p:sp>
      <p:sp>
        <p:nvSpPr>
          <p:cNvPr id="72" name="矩形 71"/>
          <p:cNvSpPr/>
          <p:nvPr/>
        </p:nvSpPr>
        <p:spPr>
          <a:xfrm>
            <a:off x="6155328" y="2711432"/>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3" name="矩形 72"/>
          <p:cNvSpPr/>
          <p:nvPr/>
        </p:nvSpPr>
        <p:spPr>
          <a:xfrm>
            <a:off x="6155328" y="208610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rgbClr val="E14956"/>
                </a:solidFill>
                <a:effectLst/>
                <a:uLnTx/>
                <a:uFillTx/>
                <a:cs typeface="+mn-ea"/>
                <a:sym typeface="+mn-lt"/>
              </a:rPr>
              <a:t>添加您的标题</a:t>
            </a:r>
          </a:p>
        </p:txBody>
      </p:sp>
      <p:sp>
        <p:nvSpPr>
          <p:cNvPr id="31" name="矩形 3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32" name="圆角矩形 3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07939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ppt_w</p:attrName>
                                        </p:attrNameLst>
                                      </p:cBhvr>
                                      <p:tavLst>
                                        <p:tav tm="0" fmla="#ppt_w*sin(2.5*pi*$)">
                                          <p:val>
                                            <p:fltVal val="0"/>
                                          </p:val>
                                        </p:tav>
                                        <p:tav tm="100000">
                                          <p:val>
                                            <p:fltVal val="1"/>
                                          </p:val>
                                        </p:tav>
                                      </p:tavLst>
                                    </p:anim>
                                    <p:anim calcmode="lin" valueType="num">
                                      <p:cBhvr>
                                        <p:cTn id="17" dur="500" fill="hold"/>
                                        <p:tgtEl>
                                          <p:spTgt spid="31"/>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42" presetClass="entr" presetSubtype="0"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fade">
                                      <p:cBhvr>
                                        <p:cTn id="21" dur="1000"/>
                                        <p:tgtEl>
                                          <p:spTgt spid="69"/>
                                        </p:tgtEl>
                                      </p:cBhvr>
                                    </p:animEffect>
                                    <p:anim calcmode="lin" valueType="num">
                                      <p:cBhvr>
                                        <p:cTn id="22" dur="1000" fill="hold"/>
                                        <p:tgtEl>
                                          <p:spTgt spid="69"/>
                                        </p:tgtEl>
                                        <p:attrNameLst>
                                          <p:attrName>ppt_x</p:attrName>
                                        </p:attrNameLst>
                                      </p:cBhvr>
                                      <p:tavLst>
                                        <p:tav tm="0">
                                          <p:val>
                                            <p:strVal val="#ppt_x"/>
                                          </p:val>
                                        </p:tav>
                                        <p:tav tm="100000">
                                          <p:val>
                                            <p:strVal val="#ppt_x"/>
                                          </p:val>
                                        </p:tav>
                                      </p:tavLst>
                                    </p:anim>
                                    <p:anim calcmode="lin" valueType="num">
                                      <p:cBhvr>
                                        <p:cTn id="23" dur="1000" fill="hold"/>
                                        <p:tgtEl>
                                          <p:spTgt spid="69"/>
                                        </p:tgtEl>
                                        <p:attrNameLst>
                                          <p:attrName>ppt_y</p:attrName>
                                        </p:attrNameLst>
                                      </p:cBhvr>
                                      <p:tavLst>
                                        <p:tav tm="0">
                                          <p:val>
                                            <p:strVal val="#ppt_y+.1"/>
                                          </p:val>
                                        </p:tav>
                                        <p:tav tm="100000">
                                          <p:val>
                                            <p:strVal val="#ppt_y"/>
                                          </p:val>
                                        </p:tav>
                                      </p:tavLst>
                                    </p:anim>
                                  </p:childTnLst>
                                </p:cTn>
                              </p:par>
                            </p:childTnLst>
                          </p:cTn>
                        </p:par>
                        <p:par>
                          <p:cTn id="24" fill="hold">
                            <p:stCondLst>
                              <p:cond delay="2550"/>
                            </p:stCondLst>
                            <p:childTnLst>
                              <p:par>
                                <p:cTn id="25" presetID="22" presetClass="entr" presetSubtype="4"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down)">
                                      <p:cBhvr>
                                        <p:cTn id="27" dur="750"/>
                                        <p:tgtEl>
                                          <p:spTgt spid="71"/>
                                        </p:tgtEl>
                                      </p:cBhvr>
                                    </p:animEffect>
                                  </p:childTnLst>
                                </p:cTn>
                              </p:par>
                              <p:par>
                                <p:cTn id="28" presetID="45" presetClass="entr" presetSubtype="0" fill="hold" grpId="0" nodeType="withEffect">
                                  <p:stCondLst>
                                    <p:cond delay="0"/>
                                  </p:stCondLst>
                                  <p:iterate type="lt">
                                    <p:tmPct val="20000"/>
                                  </p:iterate>
                                  <p:childTnLst>
                                    <p:set>
                                      <p:cBhvr>
                                        <p:cTn id="29" dur="1" fill="hold">
                                          <p:stCondLst>
                                            <p:cond delay="0"/>
                                          </p:stCondLst>
                                        </p:cTn>
                                        <p:tgtEl>
                                          <p:spTgt spid="73"/>
                                        </p:tgtEl>
                                        <p:attrNameLst>
                                          <p:attrName>style.visibility</p:attrName>
                                        </p:attrNameLst>
                                      </p:cBhvr>
                                      <p:to>
                                        <p:strVal val="visible"/>
                                      </p:to>
                                    </p:set>
                                    <p:animEffect transition="in" filter="fade">
                                      <p:cBhvr>
                                        <p:cTn id="30" dur="500"/>
                                        <p:tgtEl>
                                          <p:spTgt spid="73"/>
                                        </p:tgtEl>
                                      </p:cBhvr>
                                    </p:animEffect>
                                    <p:anim calcmode="lin" valueType="num">
                                      <p:cBhvr>
                                        <p:cTn id="31" dur="500" fill="hold"/>
                                        <p:tgtEl>
                                          <p:spTgt spid="73"/>
                                        </p:tgtEl>
                                        <p:attrNameLst>
                                          <p:attrName>ppt_w</p:attrName>
                                        </p:attrNameLst>
                                      </p:cBhvr>
                                      <p:tavLst>
                                        <p:tav tm="0" fmla="#ppt_w*sin(2.5*pi*$)">
                                          <p:val>
                                            <p:fltVal val="0"/>
                                          </p:val>
                                        </p:tav>
                                        <p:tav tm="100000">
                                          <p:val>
                                            <p:fltVal val="1"/>
                                          </p:val>
                                        </p:tav>
                                      </p:tavLst>
                                    </p:anim>
                                    <p:anim calcmode="lin" valueType="num">
                                      <p:cBhvr>
                                        <p:cTn id="32" dur="500" fill="hold"/>
                                        <p:tgtEl>
                                          <p:spTgt spid="73"/>
                                        </p:tgtEl>
                                        <p:attrNameLst>
                                          <p:attrName>ppt_h</p:attrName>
                                        </p:attrNameLst>
                                      </p:cBhvr>
                                      <p:tavLst>
                                        <p:tav tm="0">
                                          <p:val>
                                            <p:strVal val="#ppt_h"/>
                                          </p:val>
                                        </p:tav>
                                        <p:tav tm="100000">
                                          <p:val>
                                            <p:strVal val="#ppt_h"/>
                                          </p:val>
                                        </p:tav>
                                      </p:tavLst>
                                    </p:anim>
                                  </p:childTnLst>
                                </p:cTn>
                              </p:par>
                            </p:childTnLst>
                          </p:cTn>
                        </p:par>
                        <p:par>
                          <p:cTn id="33" fill="hold">
                            <p:stCondLst>
                              <p:cond delay="3550"/>
                            </p:stCondLst>
                            <p:childTnLst>
                              <p:par>
                                <p:cTn id="34" presetID="22" presetClass="entr" presetSubtype="8" fill="hold" grpId="0"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left)">
                                      <p:cBhvr>
                                        <p:cTn id="36" dur="500"/>
                                        <p:tgtEl>
                                          <p:spTgt spid="72"/>
                                        </p:tgtEl>
                                      </p:cBhvr>
                                    </p:animEffect>
                                  </p:childTnLst>
                                </p:cTn>
                              </p:par>
                            </p:childTnLst>
                          </p:cTn>
                        </p:par>
                        <p:par>
                          <p:cTn id="37" fill="hold">
                            <p:stCondLst>
                              <p:cond delay="4050"/>
                            </p:stCondLst>
                            <p:childTnLst>
                              <p:par>
                                <p:cTn id="38" presetID="22" presetClass="entr" presetSubtype="8"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left)">
                                      <p:cBhvr>
                                        <p:cTn id="40" dur="500"/>
                                        <p:tgtEl>
                                          <p:spTgt spid="48"/>
                                        </p:tgtEl>
                                      </p:cBhvr>
                                    </p:animEffect>
                                  </p:childTnLst>
                                </p:cTn>
                              </p:par>
                            </p:childTnLst>
                          </p:cTn>
                        </p:par>
                        <p:par>
                          <p:cTn id="41" fill="hold">
                            <p:stCondLst>
                              <p:cond delay="4550"/>
                            </p:stCondLst>
                            <p:childTnLst>
                              <p:par>
                                <p:cTn id="42" presetID="53" presetClass="entr" presetSubtype="16"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5050"/>
                            </p:stCondLst>
                            <p:childTnLst>
                              <p:par>
                                <p:cTn id="48" presetID="49" presetClass="entr" presetSubtype="0" decel="10000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ppt_w</p:attrName>
                                        </p:attrNameLst>
                                      </p:cBhvr>
                                      <p:tavLst>
                                        <p:tav tm="0">
                                          <p:val>
                                            <p:fltVal val="0"/>
                                          </p:val>
                                        </p:tav>
                                        <p:tav tm="100000">
                                          <p:val>
                                            <p:strVal val="#ppt_w"/>
                                          </p:val>
                                        </p:tav>
                                      </p:tavLst>
                                    </p:anim>
                                    <p:anim calcmode="lin" valueType="num">
                                      <p:cBhvr>
                                        <p:cTn id="51" dur="500" fill="hold"/>
                                        <p:tgtEl>
                                          <p:spTgt spid="63"/>
                                        </p:tgtEl>
                                        <p:attrNameLst>
                                          <p:attrName>ppt_h</p:attrName>
                                        </p:attrNameLst>
                                      </p:cBhvr>
                                      <p:tavLst>
                                        <p:tav tm="0">
                                          <p:val>
                                            <p:fltVal val="0"/>
                                          </p:val>
                                        </p:tav>
                                        <p:tav tm="100000">
                                          <p:val>
                                            <p:strVal val="#ppt_h"/>
                                          </p:val>
                                        </p:tav>
                                      </p:tavLst>
                                    </p:anim>
                                    <p:anim calcmode="lin" valueType="num">
                                      <p:cBhvr>
                                        <p:cTn id="52" dur="500" fill="hold"/>
                                        <p:tgtEl>
                                          <p:spTgt spid="63"/>
                                        </p:tgtEl>
                                        <p:attrNameLst>
                                          <p:attrName>style.rotation</p:attrName>
                                        </p:attrNameLst>
                                      </p:cBhvr>
                                      <p:tavLst>
                                        <p:tav tm="0">
                                          <p:val>
                                            <p:fltVal val="360"/>
                                          </p:val>
                                        </p:tav>
                                        <p:tav tm="100000">
                                          <p:val>
                                            <p:fltVal val="0"/>
                                          </p:val>
                                        </p:tav>
                                      </p:tavLst>
                                    </p:anim>
                                    <p:animEffect transition="in" filter="fade">
                                      <p:cBhvr>
                                        <p:cTn id="53" dur="500"/>
                                        <p:tgtEl>
                                          <p:spTgt spid="63"/>
                                        </p:tgtEl>
                                      </p:cBhvr>
                                    </p:animEffect>
                                  </p:childTnLst>
                                </p:cTn>
                              </p:par>
                            </p:childTnLst>
                          </p:cTn>
                        </p:par>
                        <p:par>
                          <p:cTn id="54" fill="hold">
                            <p:stCondLst>
                              <p:cond delay="5550"/>
                            </p:stCondLst>
                            <p:childTnLst>
                              <p:par>
                                <p:cTn id="55" presetID="22" presetClass="entr" presetSubtype="8"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left)">
                                      <p:cBhvr>
                                        <p:cTn id="57" dur="500"/>
                                        <p:tgtEl>
                                          <p:spTgt spid="51"/>
                                        </p:tgtEl>
                                      </p:cBhvr>
                                    </p:animEffect>
                                  </p:childTnLst>
                                </p:cTn>
                              </p:par>
                            </p:childTnLst>
                          </p:cTn>
                        </p:par>
                        <p:par>
                          <p:cTn id="58" fill="hold">
                            <p:stCondLst>
                              <p:cond delay="6050"/>
                            </p:stCondLst>
                            <p:childTnLst>
                              <p:par>
                                <p:cTn id="59" presetID="53" presetClass="entr" presetSubtype="16"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childTnLst>
                          </p:cTn>
                        </p:par>
                        <p:par>
                          <p:cTn id="64" fill="hold">
                            <p:stCondLst>
                              <p:cond delay="6550"/>
                            </p:stCondLst>
                            <p:childTnLst>
                              <p:par>
                                <p:cTn id="65" presetID="49" presetClass="entr" presetSubtype="0" decel="100000"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500" fill="hold"/>
                                        <p:tgtEl>
                                          <p:spTgt spid="60"/>
                                        </p:tgtEl>
                                        <p:attrNameLst>
                                          <p:attrName>ppt_w</p:attrName>
                                        </p:attrNameLst>
                                      </p:cBhvr>
                                      <p:tavLst>
                                        <p:tav tm="0">
                                          <p:val>
                                            <p:fltVal val="0"/>
                                          </p:val>
                                        </p:tav>
                                        <p:tav tm="100000">
                                          <p:val>
                                            <p:strVal val="#ppt_w"/>
                                          </p:val>
                                        </p:tav>
                                      </p:tavLst>
                                    </p:anim>
                                    <p:anim calcmode="lin" valueType="num">
                                      <p:cBhvr>
                                        <p:cTn id="68" dur="500" fill="hold"/>
                                        <p:tgtEl>
                                          <p:spTgt spid="60"/>
                                        </p:tgtEl>
                                        <p:attrNameLst>
                                          <p:attrName>ppt_h</p:attrName>
                                        </p:attrNameLst>
                                      </p:cBhvr>
                                      <p:tavLst>
                                        <p:tav tm="0">
                                          <p:val>
                                            <p:fltVal val="0"/>
                                          </p:val>
                                        </p:tav>
                                        <p:tav tm="100000">
                                          <p:val>
                                            <p:strVal val="#ppt_h"/>
                                          </p:val>
                                        </p:tav>
                                      </p:tavLst>
                                    </p:anim>
                                    <p:anim calcmode="lin" valueType="num">
                                      <p:cBhvr>
                                        <p:cTn id="69" dur="500" fill="hold"/>
                                        <p:tgtEl>
                                          <p:spTgt spid="60"/>
                                        </p:tgtEl>
                                        <p:attrNameLst>
                                          <p:attrName>style.rotation</p:attrName>
                                        </p:attrNameLst>
                                      </p:cBhvr>
                                      <p:tavLst>
                                        <p:tav tm="0">
                                          <p:val>
                                            <p:fltVal val="360"/>
                                          </p:val>
                                        </p:tav>
                                        <p:tav tm="100000">
                                          <p:val>
                                            <p:fltVal val="0"/>
                                          </p:val>
                                        </p:tav>
                                      </p:tavLst>
                                    </p:anim>
                                    <p:animEffect transition="in" filter="fade">
                                      <p:cBhvr>
                                        <p:cTn id="70" dur="500"/>
                                        <p:tgtEl>
                                          <p:spTgt spid="60"/>
                                        </p:tgtEl>
                                      </p:cBhvr>
                                    </p:animEffect>
                                  </p:childTnLst>
                                </p:cTn>
                              </p:par>
                            </p:childTnLst>
                          </p:cTn>
                        </p:par>
                        <p:par>
                          <p:cTn id="71" fill="hold">
                            <p:stCondLst>
                              <p:cond delay="70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7550"/>
                            </p:stCondLst>
                            <p:childTnLst>
                              <p:par>
                                <p:cTn id="76" presetID="53" presetClass="entr" presetSubtype="16"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 calcmode="lin" valueType="num">
                                      <p:cBhvr>
                                        <p:cTn id="78" dur="500" fill="hold"/>
                                        <p:tgtEl>
                                          <p:spTgt spid="68"/>
                                        </p:tgtEl>
                                        <p:attrNameLst>
                                          <p:attrName>ppt_w</p:attrName>
                                        </p:attrNameLst>
                                      </p:cBhvr>
                                      <p:tavLst>
                                        <p:tav tm="0">
                                          <p:val>
                                            <p:fltVal val="0"/>
                                          </p:val>
                                        </p:tav>
                                        <p:tav tm="100000">
                                          <p:val>
                                            <p:strVal val="#ppt_w"/>
                                          </p:val>
                                        </p:tav>
                                      </p:tavLst>
                                    </p:anim>
                                    <p:anim calcmode="lin" valueType="num">
                                      <p:cBhvr>
                                        <p:cTn id="79" dur="500" fill="hold"/>
                                        <p:tgtEl>
                                          <p:spTgt spid="68"/>
                                        </p:tgtEl>
                                        <p:attrNameLst>
                                          <p:attrName>ppt_h</p:attrName>
                                        </p:attrNameLst>
                                      </p:cBhvr>
                                      <p:tavLst>
                                        <p:tav tm="0">
                                          <p:val>
                                            <p:fltVal val="0"/>
                                          </p:val>
                                        </p:tav>
                                        <p:tav tm="100000">
                                          <p:val>
                                            <p:strVal val="#ppt_h"/>
                                          </p:val>
                                        </p:tav>
                                      </p:tavLst>
                                    </p:anim>
                                    <p:animEffect transition="in" filter="fade">
                                      <p:cBhvr>
                                        <p:cTn id="80" dur="500"/>
                                        <p:tgtEl>
                                          <p:spTgt spid="68"/>
                                        </p:tgtEl>
                                      </p:cBhvr>
                                    </p:animEffect>
                                  </p:childTnLst>
                                </p:cTn>
                              </p:par>
                            </p:childTnLst>
                          </p:cTn>
                        </p:par>
                        <p:par>
                          <p:cTn id="81" fill="hold">
                            <p:stCondLst>
                              <p:cond delay="8050"/>
                            </p:stCondLst>
                            <p:childTnLst>
                              <p:par>
                                <p:cTn id="82" presetID="49" presetClass="entr" presetSubtype="0" decel="100000"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p:cTn id="84" dur="500" fill="hold"/>
                                        <p:tgtEl>
                                          <p:spTgt spid="57"/>
                                        </p:tgtEl>
                                        <p:attrNameLst>
                                          <p:attrName>ppt_w</p:attrName>
                                        </p:attrNameLst>
                                      </p:cBhvr>
                                      <p:tavLst>
                                        <p:tav tm="0">
                                          <p:val>
                                            <p:fltVal val="0"/>
                                          </p:val>
                                        </p:tav>
                                        <p:tav tm="100000">
                                          <p:val>
                                            <p:strVal val="#ppt_w"/>
                                          </p:val>
                                        </p:tav>
                                      </p:tavLst>
                                    </p:anim>
                                    <p:anim calcmode="lin" valueType="num">
                                      <p:cBhvr>
                                        <p:cTn id="85" dur="500" fill="hold"/>
                                        <p:tgtEl>
                                          <p:spTgt spid="57"/>
                                        </p:tgtEl>
                                        <p:attrNameLst>
                                          <p:attrName>ppt_h</p:attrName>
                                        </p:attrNameLst>
                                      </p:cBhvr>
                                      <p:tavLst>
                                        <p:tav tm="0">
                                          <p:val>
                                            <p:fltVal val="0"/>
                                          </p:val>
                                        </p:tav>
                                        <p:tav tm="100000">
                                          <p:val>
                                            <p:strVal val="#ppt_h"/>
                                          </p:val>
                                        </p:tav>
                                      </p:tavLst>
                                    </p:anim>
                                    <p:anim calcmode="lin" valueType="num">
                                      <p:cBhvr>
                                        <p:cTn id="86" dur="500" fill="hold"/>
                                        <p:tgtEl>
                                          <p:spTgt spid="57"/>
                                        </p:tgtEl>
                                        <p:attrNameLst>
                                          <p:attrName>style.rotation</p:attrName>
                                        </p:attrNameLst>
                                      </p:cBhvr>
                                      <p:tavLst>
                                        <p:tav tm="0">
                                          <p:val>
                                            <p:fltVal val="360"/>
                                          </p:val>
                                        </p:tav>
                                        <p:tav tm="100000">
                                          <p:val>
                                            <p:fltVal val="0"/>
                                          </p:val>
                                        </p:tav>
                                      </p:tavLst>
                                    </p:anim>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71" grpId="0" animBg="1"/>
      <p:bldP spid="69" grpId="0" animBg="1"/>
      <p:bldP spid="72" grpId="0"/>
      <p:bldP spid="73" grpId="0"/>
      <p:bldP spid="31" grpId="0"/>
      <p:bldP spid="3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F73F4E4-F6F8-4FBC-821E-31CA0161945B"/>
  <p:tag name="ISPRING_SCORM_RATE_SLIDES" val="1"/>
  <p:tag name="ISPRINGONLINEFOLDERID" val="0"/>
  <p:tag name="ISPRINGONLINEFOLDERPATH" val="內容清單"/>
  <p:tag name="ISPRINGCLOUDFOLDERID" val="0"/>
  <p:tag name="ISPRINGCLOUDFOLDERPATH" val="函式庫"/>
  <p:tag name="ISPRING_PRESENTATION_TITLE" val="演示文稿1"/>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SCORM_ENDPOINT" val="&lt;endpoint&gt;&lt;enable&gt;0&lt;/enable&gt;&lt;lrs&gt;http://&lt;/lrs&gt;&lt;auth&gt;0&lt;/auth&gt;&lt;login&gt;&lt;/login&gt;&lt;password&gt;&lt;/password&gt;&lt;key&gt;&lt;/key&gt;&lt;name&gt;&lt;/name&gt;&lt;email&gt;&lt;/email&gt;&lt;/endpoint&gt;&#10;"/>
  <p:tag name="ISPRING_OUTPUT_FOLDER" val="E:\设计\LPJ\2017原创\000未发布\菱形 简约\WT"/>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A6K2RLKzpha/oEAAAZEQAAHQAAAHVuaXZlcnNhbC9jb21tb25fbWVzc2FnZXMubG5nvVhdTxpZGL5v0v9ASJrsXqxtN2nTC8UMcMRJhxk7M6jdj0zMaoyJxaTsbnqJH1QUFbJu/aQusBYRAb+iIqL7Y5YzZ+aqf2HfmQE6Yl1m7GYvTDzo87zfz3sOnd1vXo07fh15HRqbCHY5H3c8cjpGgj9NDI8FR7ucAbHnm2dOR+jnoeDw0PhEcKTLGZxwOrpd9+91jg8FR38ZGh2B3+/fczg6X42EQnAMubTTp7NjbLjL2eeWPJy/j2JfSgzn4yQ37XO6cKSA42U5t67kFxw/vP7q26fP3jx+8vTrzod1qBUmwU8xTAuXzvTkkQUiVuQ5RgI2xEgsGhSdrlo5ViuH1fSJPTAXEBmaReDI9g45PbQH7uNRv2Z53qLlAM8jVpQEhvYiiRYklhP1pDBIRF6nS57K4b8iaiqq7IRJMoYjOXU6J8+/w5eHZG5WnltUpi/JeZVUFtpZ8nJ+imYlHgkiT3tEmmMhwIPFWnlROTn7WF0gB2mcOsQXFbIXU8IRfHZETpdJdlIuZgzb9X+I7ODS+d/hqbb2eGqAZn2SyHGMICHW2/jE6SInCfn9H+Q8j5MrNml4SkA8pGU3TTZK8nL2DnCp3mRaJnE0r65v2yPppX29DPyImiPKVgZH5kjxrT2OPgTZt4CC1kA8dJYgDHA8tINSLePIB7z/lmSqRvHlfEbJrhi1kfO/y+loO06a9XDQdB7RxGswQi/IxT9JptKOwo8EgfIhyc0NQsMCPJG1A+GeQ/CZCi5t2EG9RAIUfm2/HYal+mkfpTW4Nk+Nfm8MUzwPScPFNRxfqZ3H8Nyi1ujJmDq5RDZmmoNlz4aAXgSgUjTFmAa2dvWeRHbU1FtciZNwXMleWmYHDfEgr9YtLwL0d1IPRTPIK0H7eLkBSdSlDcxok5vZw5FJJXcIcajhI5hivJkiUxX4q5zMq+ENCAsnP+mF40FdZ1gvGnzQASqlBV0uqLurNn26JlM3XDMygCNRvLaq7GZvd8FhdsGOmn3GHa2bb/XlZi6s+WEk1ro3ggexFE9ztxWNzKTl43dm7pai4dKCHE2Ao6RQuJ4rXD1pOm+4C/Kt7B7ewTm71bPsC75a+E+y17aemne2M3VX7wRDht00SJ0ym8dTx9ZBCLYuyIK6eYGLCXX6pHZxah1Msz1g0hB32MnK8aySm7cOZ7kGw0z6ziT9kFezE5YlrI4fQG6BFuE2RU6PyN56O6A+zkYxb6m8XnbzpKqbGXUlJhe3zXVvZ8d0D7q2ZURaZLSr38ESKDbsBpBYdT2Bo6cWCAN+1Ajc2A2tESjZSXy1BS0pF9I3l07tcpFcliAUvBOTJzP4ard+5Vpd6v4S60ZEZsZ2bM05/NdCNEdQH66WWjSjsnBVFBDFe3olD8V6kHY1i6/Ip1GLIOhxLXZGFCSGcmtw+eg3OTlHNsukkFVTEbJZskhlXOC9qIcCuka0iSQ+iHV0dFjkaPVFh2v33a3kx+qGLRKYXU0HUZPsezy1ruQufmzHIlLu60ADZwVWf/o0gZYeQCINnfe/vSv0dq7XihJFytPrh46HqyEIm1xJ2IH7Kf45KJR+JYda5bQs4bMPOHJmh0VPteUkm4A235lm6BeuCC1ike6TKK9Xf3nDfrrYkpfnYUHi+ZT2wjA9wa2SeXopFkS0hY+c5ZTqvh0+feE0NAfG2zhfG+7PSXzzFNK/xOh8aPpO4x9QSwMEFAACAAgAOitkS9wXQPwjBAAA0w0AACcAAAB1bml2ZXJzYWwvZmxhc2hfcHVibGlzaGluZ19zZXR0aW5ncy54bWzVV99P21YUfs9fYXnqY2PogDHkBDEIWjR+rcm09QndxJfkDse27JvR7CnQskFDgJcWRtkEaArQUQadulFE2P+y5trx0/6FHcchcQiiCW2nTVGU+N5zvvN95xz7XIv991My9w3WDaIqAb7T38FzWImrElESAf6L6PDtXp4zKFIkJKsKDvCKynP9QZ+opWMyMZIRTCmYGhzAKEafRgN8klKtTxBmZmb8xNB0Z1eV0xTwDX9cTQmajg2sUKwLmowy8EMzGjb4KkILAPBNqUrVLejzcZzoIo2qUlrGHJGAuUIcUUgelpGR5AXXLIbi0wldTSvSoCqrOqcnYgH+g94B53Nh40INkRRWnJwYQVh0lmkfkiTisEByhHyLuSQmiSTQ7bzTxXMzRKLJAA9/BcdBFJphKuCuduTADKqQBIVW8VOYIglR5F66ASm+T42LBXdJyigoReJR2OGcBAT4oejk4PjoxMDYvckvQ59EwtGQS+ENPp/emwjdHQmPfTYZHR8fiYYn6l5AviG2KDSSE0GEmtbjuMZNhJJoSMmMqAn1EmEDU2goGekJHFWHCeRrCskG5rmvNZz4PI1kQjOQww7ou2mMtQFDw3F610lQgKd6GvN1OBcQeEHW6tnv7qlnv6e3Qbvgxq/ruoqmiChF8STUCfRWuImCd+nCbEpVGorhXHMxVZZqinAqhqUxlMKe9otME2UYLDt5bgqKIIPWAZ0gmecIBe3xmrORjhmU0EqbD3stOcCC+xFzo5GmXMSTSAeBhne9mnanx+JBc26vXJhl5z+VTh6ZB9vWZs6eXbY2HpqPHrPisbX4famYt4qH9pMc282ZszvsfN862mZbx2xtud/Nnwt0TQD257y9tcAOl8yFVfPkwN5fMxfz5QdF++kO4JrPf2ZnL2vx2sK0sxtAl23u1dxvRUbCQ6HJ8NhQ6KtbHIhytHhiWq/OrNMltpi3sy/aoz+/wNbXyvsFbzSutXAtBiqd5Ms7v7D52fLescvw77Ml9nTLmjuFXXPzWbPcRgJ+L4G21VXqw47y5f3jS/WphXudnbsh7OaedXDQyNZbdZe4G5ydL73DWv0rYa2H2+Zvj72OlyrXfhbaElzezcKdy+b37Af13rhBB7KVZ+DCnq+zlSelVzmQwv540fxMaItb6fxHa37X3vqOna5Y2ZVyodgWTkfnnQ+7uns+6v24zy/8lS3cvtapOskmZESUi1E2eO38e4PnNVOwNkGaH7Ki4Dz8r54FlZn1XxwF0H2lk6y9/bKVspROcq0bm+u/tmLGVgutmFk7p+xwo6W4nnnVEoGjZWhPaHl4DNs/rLKF399lh96gV97q3OA22vvplfeo+W3uj/+NZPeqdnxuOC+LwpUvAc5OiigkBYmQiYRrbw7B7q4OOIFfueXzAVrji1jQ9w9QSwMEFAACAAgAOitkS1JaJ2SxAgAAXwoAACEAAAB1bml2ZXJzYWwvZmxhc2hfc2tpbl9zZXR0aW5ncy54bWyVVttu4jAQfd+vQOx70722K6VILWWlSt1tVaq+O8mQWDh2ZE/o8vfrW4gDCUltIeEz54zH4/FArLaULz7NZnEqmJBrQKQ8VwZpsBnNbuZJjSj4RSo4AscLLmRJ2Hzx+bcdcWSZYyqxAzlVsyEptNtc2TFF4vf4cWXmkCAVZUX4/lHk4iIh6TaXoubZaGjFvgLJKN9q5uWvq+VqcANGFT4glJ2YVtdmTpNUEpQCE9LPlZmjKkYSYM1Ol3ZM1LRbnT/9kWxHFUUru/1i5pCsIjl0k3x9a+Ywn2vvHcHKjvMChH+oqd++mjlIZWQP8kPORVVXH6mRSorcJLSrOX+JBw0TJNPPTwvuL80cFZgDmY1Gb8Gn5/u9mQHJfw3ffWyeqxTs2eT1qCGYS08YLFDWEEfNytlUId6fatTvAxYbwpQmhFBLetZBP5NaNW66WMt7gXfKs9CXR1rKm2B1CUsXcOCui7f85fLO9orQ6QELIpSw82AQYgu2zL86ryfMAGyZa0YzeOJsfxrBscmJmku+I/46z+dfW4ETvTxkrFk2ZrPVo3m7KojVAw2nFBksTEfQ/ZogFfyVlmDuL46syYUWncQWc7KjuVX8Mbxkv0aoVBwd4b7k+gssRooM+urORqq7dRi4WY5XpfttaA/o1jPUrfxmThBJWpT6rGo+87qbuU3fPOqX+NyAfOAbMVVUErkF+SoEm7wPFwiTycK9sSF6HAVZiKP+LMfeSV/6eV0mIFf61iiopry6oCMWNC+Y/uAbhXfIjhQDVifFQvvjhB6qMwB8EQCRadGUgFs4S1kzpAx20PSAALBHHjpbrPTLGyq4W3yEDYYP1SNHNRkQgqL0LaMtlpDXNfQI3nRc/Qpn6Ra+53UrH0mi7NE6DWCsQzd9zZRfSHKAL6eOa20/TaIGzR/L/1BLAwQUAAIACAA6K2RLx6WdgfIDAADkDAAAJgAAAHVuaXZlcnNhbC9odG1sX3B1Ymxpc2hpbmdfc2V0dGluZ3MueG1szVffT9tWFH7PX2G56mNj6FrGkBPEIKjRKLCSausTutiX5K6Obdk3o9lToM0KDQFeWhhlE6AphI4y6NQtRYT9L2uuHT/tX9gxDvlBUJogVlVRlPj6nu9833dO7nHE/kdxhfseGybR1ADf7e/iOaxKmkzUaIC/Hxm+0ctzJkWqjBRNxQFe1XiuP+gT9cSUQszYBKYUtpocwKhmn04DfIxSvU8QZmZm/MTUDfeupiQo4Jt+SYsLuoFNrFJsCLqCkvBBkzo2+QpCGwDwjmtqJSzo83Gc6CHd1eSEgjkiA3OVuKKQcofGFV7wdk0h6WHU0BKqPKgpmsEZ0akAf613wH2d7fGQhkgcq64lZhAW3WXah2SZuCSQMkF+wFwMk2gM2HbfvMVzM0SmsQAPXwU3QBSaYU7BPenIhRnUwAOVVvDjmCIZUeRdegkpfkTNswVvSU6qKE6kCNzhXP0BfigyOTh2d3xg9MHkN6EvJ8KRkEfhAzF3HoyH7o2ER7+ajIyNjUTC47UoIN+QWxQayYkgQksYEq5yE6EiOlKTI1pUO0fYxBT6SUFGFEe0YQJ+TSPFxDz3nY6jXyeQQmgSPOyCtnuIsT5g6lii91yDAjw1EpivwXmAwAtcq7l/u6fmfk9vg3bBy1/TdRFNEVGKpBjUCfSechOF+qWzbdOa2lAM95qb0hS5qmgaXFZAzIBBkMJzhII4qXqXuhbQYaKA/25st39apU3qpBgygLJZv14x0u0aKWjN5cu5WXbyS6nwzNrbsjcyzuySvf7EevacFQ/thaelYtYu7jsvMmwnY81us5Nd+2CLbR6y1aV+zxEPqEUC9nfa2Zxn+4vW/IpV2HN2V62FbPlx0Xm5DbjW61/Z8dtqvo4wndQ60GUb+Wr49YmR8FBoMjw6FPr2OgeiXC11Oe13x/bRIlvIOqk3ndFPz7O11fJurj4b1166NhOVCtny9m8sPVvOH3oM/z1eZC837bkjuGttvGqW20jAX0+gY3Wn9WEH2fLu4bn6VNO9T81dEnYjb+/tNbKtr7pH3EvOThavsFYfJa39ZMv643l94LnKde5CR4LLOyn45bJ03nlc641LdCBbfgUh7PUaW35RepcBKeyvN81nQkfcSic/2+kdZ/NHdrRsp5bLuWJHOF3dNz+7dbvn894v+vzCP6ncjZZBldk0riCing2nwZYT7QORLeZadSY0H7Ki4B7JF5/up1Po4xzu0E+lQsrZetuO0aVCpv3N1trv7WxjK7l2ttnbR2x/va28dROoLQIHS9Bw0MRwsDo/rbD5P6+y5y5R/daz3euNK6r+/6iiZQ9/uiK8q+pjaMNzpyhc+DDtg/XGfyZB339QSwMEFAACAAgAOitkS4StLLSIAQAACgYAAB8AAAB1bml2ZXJzYWwvaHRtbF9za2luX3NldHRpbmdzLmpzjZRNb8IwDIbv/Ioqu06IfbLthkYnTeIwabtNO6TFlIo0iZK0o0P899VhQJOmA/vSOE9f107jzSBqjKQkeoo29tmu39y1jQHGFpRpuHQ3GG4YVfrxAuNEKtDADTW54B95ASznQDyy2iscwtsjEdIn3Gon9bsBqVtyRAS+ksiAggrEdOjlKgB+B2Lr0Ms/h+CgVdaupFa/k9IYwYep4Kbp1ZALVVDLkIsXa+0SPVhUoE6gC5qCIzq21kceFe/G6G0uFYWkvJ6JTAwTmq4yJUo+78u/rCWo5sRXO2D0OH6OHTmWa/NqoPATxw/o/ST+VRr+8t7H6EGY0QRYS3dk7R/UEe4W5NFVrnOzpydX6G1a0gw6XXqYoLsYb7R8LrbW5QyszY64uUZ3CEZrUOdICVnKMw5QKpFhRzpot+cHlAk6z3m246Yj9CCHH4uyfd07Fno7RSfOFRLeFVqGrl/RNzp8UAdA40ylfV7t5Z2F5FgoGEzcP6+Cc6g7Sow/SnD9GX2dGKDuyN0Otr9QSwMEFAACAAgAOitk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itkS7DtXVduAAAAdgAAABwAAAB1bml2ZXJzYWwvbG9jYWxfc2V0dGluZ3MueG1sDcw9DsIwDEDhvaewvJefjaFpNzYQEuUAVmNQJMdGiYXg9nh7w6c3Ld8q8OHWi2nC4+6AwLpZLvpK+FjP4wmhO2kmMeWEagjLPExiG8md3QN2eAv9uK1cI5yvVEPeGndWJ48zjHCJ57Nwxv08/A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itkSxep4UFvAQAA+wIAACkAAAB1bml2ZXJzYWwvc2tpbl9jdXN0b21pemF0aW9uX3NldHRpbmdzLnhtbI1S22rcMBB9z1eI/MBKGt0M7oJuLn5JQrKQZ3etFtNELpZCS9HHV06ybLbZ0GqeZs6ZM8zotOn7FO1TyvPj9HvI0xzvQs5T/Ja2Fwi1+/lhXm6WkEJOm2Plforj/LOPX+e1VqspD3EcltGuaNpi1D0/pKRWTtWMGUaRZJ56hZzntmINuAZsxRwltt38JfGiu4R9iPm8ars5Qd839DGFJfdxDL+2cMp+C51u8HkZxqny0lawNcphanFsDcQIl9wXqgFAIMsdcbhI2UhNkMeMYyhGUaCACOekEYVIyqFmXSOqCvONQEwyRl2hntZupLVx1BYJDSG6TvOqsaXrjMQYEUKAucIFdAajyoaqoUGtBwQHBkTRRhMFqLOd6VjxzgvLkaJeYFyYMYDx8bjH7d6e61j973UO5/yH4NkvOIuu3tqcMVe7f1qWSt6Fxx8PQw7oy5BCP366vLn1d/5qp3f99dXlqzeffXxgroatm3/o7z9QSwMEFAACAAgAOitkSwKaTYiBEQAAmyUAABcAAAB1bml2ZXJzYWwvdW5pdmVyc2FsLnBuZ+1aaVhTZ9M+IoqIGy4BBUHBqlXZVRSUlEXBVhYVBYUQbBQqSAAh7CSAIqjBlK9vDYgQ1Lcssgk0CWQhoEJqWaIFQYghSIRIAokQkhCyvYf2bfXvd33X948fuc/1nDMzz8zcM/M8P3LLz8dz9cotKwEAWH3Cy+M0AOjqA8DS2BXLwTc3X488Bh9L4k57ugG1PaYT4EI33NXbFQDqcQaqi8vAtX6M1/k4AFjzfOG3hBldcQkAvrI94eHqnxQyxfmu6lL4IPO95mSPGlhjemubhVfMyLb1uq5511+46+n6btbdP7RBv2LEg+dxa3dmhp3lKdsNRRk/jni5ndzy1TM0Vxld8mHiTWINjCmC0etMrBMSz9ZcOKv0m+QHVEVwmwrGOYlcepJyimwznCKsmeNDtaDzwXbm6o+ejvYdwYwJM4ObIrtL1YpINXxraIncss1ZTOtFrgKFrDhuobafRSpTWgs8sjBaJXdq2RIgoypcNRONtSsKw3v5PTHoezcnxmjZIWC4Tfc9dBBdlxsjd+x+o4fsi1xHcVgQP7EDtHVQ6ZElWOo4nCbplp0EgJGI9fpYO3y3S37pfGueCNx0RPDPm1xdAIgJw9qFsSfM3Pv/tyuzDyohXEuZG7PBJE/P8XDMaIySLe+x6whu/0Loher9WkzT3LC8Ra5xLmNh7QISKcwfD1gsAYAHhcoD2jkm1Bo98xMhOG3cgXCF1zrygw6iVhSP2x7poQMAhxzKSy7MDnynT9n2qrJzC6J2/IsvBWxyNH9MlzD3YtfQuphCJ0EoLcB1a7rfw/csjCZu+HmrsWSkLHXVecv1ANBaeLgf67g9bbKeOZSt3clbbRCpjL2QnblytWTs5sq1RO9juZTg9uuUarvx2d6jN6sNQQ5HukydIqPdmk7QbVytPglzM5M7pH2KA3g6pu30stuKj9fHpCaINUUgcXleICvhYYRBmfcK/B4df/+3+1HDTVfV1LsnC8jcs1tRMb+dWs77mKt3VKqotdwZxl7+I0UdUnbx7gEO4rct+aByT1dto/DUUumkxtrgjaEZcphWmP1pZj5B+txc84keOZy+50ZXfqji9G2FN0RIsn58Igoappi5tdKYjfahsBRpHJTmrdwe2zdFsIns2v45gkn7ouFdoZWQJ8QYDv+86kIfTliZnUi/WupTtSwZJqYRoiap39SmswxLke7Hsux4cafIdWH7+pjPGD51EqZWqKLcndZOt6xkd62w4vShBRL7u68q2Ge1BNz+ivRurWMY9zPXCcXE7BSr48xHydzK9smmFmQm/M6k07sWSDf7xXUi3rG6O7APV4mxEQdZDTOjJmVnyXEemU4MDbSMZGL4SNRJi4o6w8f91vAuocRp9PuW4gNSRQE0USqOun7DLvKLkJyII6YGn06zSgauMNPKUkz74QP0qa7pUsgLnmwqbr+7dxQVYhyB4dnzKrLmAwl3Lupm3ad4E0vr2IEd/Jow09W2yEgYyUWPqG4SUeBE9cyKG0PIzesE9jxKpEBFWYNYU/yZ04HmyUINouuQP2OfUSu7i6Z2cYC8kVhgSpzoEIHl99jOAQu0btaFDwNapv/Jik4c+6yB4nBo3+XIIkpwMbTHRH65RbRyKa/ippO4wcs2q8OF8B1i/HPOZIUXbtzNFn4dti+iU1WtIJ0x+DCUgLc0HN/Mmkw8Q66BSCQOWsv1XWITP35eu+rQllIXuOUR7G7bMh9zw4stJbftO9vVK5YdQCk6LVy7TSHYwS/aKz3sCBXmI72ZtEmvw6XjWQp7s+FjF5EDsVVEqlFeMFDac8sM9Q9a9TMfoYfLNHRaNC/Bpi78MAJzAEXvxB/Dqnt6i8O6ar9IvQPxaU37FSt/X+In0xwOXlEojSqDTOe8Iw1xVfsw3hy+U1Rv/mqpInC4x8m+NOvb4pYjTy56ZBnqHveq6OxxfegDFzXWxgXDrTR4PmvAuQyprCV4Iu59sYMzr1CTvnaCcTXCNWgAHrGd1omdksE24vB6XWcwrmDZ4ogx5h3f03zq2tVzmHR0h6EeStet2HGN3Lzt4o3c2Eutb0kht21FkkMRiKvOIR1+ytrNfNxjfcHsYXtsZScW72ncKP48RJQ9gW97DPrcyyG9vPPyWM7lfbnkwvpWG8RrOqsvqkAcYDXkjJgOccjJM1zR0Tf1pLdD0SnfVXD9eHHIwFEZnP/mGYNUhHheMK/qUsI6MiglZ9pN4+hfTJ1LHd+3QH5V+ljlRr4OMhirf1VsRKOarfYzGK1XbxfjbZG9z21R0HsX2wrSv9QaD3+aCPtxoFGF8tIk3Uyr0A5MKM22QLll7uWp5zTvypCMxyu66r/U2LMKuyyZvlPbULlQkoprWQ1H4jHczeKfY357vRqx59LkzOmcqkMo5drkwWw7yecM5PhYdUSeCvEE4h1CfGytHasC/e68jd347BCl1DrIXPjLctSQakjTGTbJv5hcmWEXcOVzfbmX67QGzrI8dfpSl2LDpXjB7HRZ2iZgz/J4T6MugWolsGlTBNvbZqkxHiq3BLDNt7+crMTfCNxkBmSGk4Wh6b+fqchwOl0KURMr6sK1VMs1/djHazpkvFnD7Vg75ucRO27cOJGb6T5842lIlt+Sh8/c6Ny2srmnL2uj//0Dtjnts2uIrrT9rpXL1F9rPwxf9jSfnA/fkGfH9pYbNxzfAQAZDnHVm1mq1OXcgpzP/bIZgR1M+D+vCqfDl+bZhfVimbf+cfv4nyfzwufgDRaZduMNfybh/rqFg/hPiYEbXqHY5qsLjDTt7LDRbkV0SYtE9aEf/xkUlOxWUALdexSy6u8zA1ixiIu4iIu4iIu4iIu4iIu4iIu4iIu4iIu4iIv4/4y5dIs2k2ha7LRKwoIfkXQ5GPkelfa141tmf9lbjgzgtFCKUalU5RIAaJWejWwnaFX8884Jwt8PEL0rp+CpU0TZvDNqsJ6VLg9iEyKKqXE7KpxnX2zw/dVR9uQJm9pptBoAMnLYVXUtKb/uopNhcWZxR2FkusidTHCfNNUvSRU1y5aHoFBUqjKugqCZLX9dTJ4ds8EoRuswauHRcq1GzmAkzU+U8zyh86+P8uOcpFJjghKuFgQkFjtiYCHJYz9Te4reDGCCRWKMVgnj5/WS1RTkvNnhDpeDsFpRUPHBHniItt5UuWKHp8ES4GndhWrzvetWkZGcCPmBqs54tqhK9LyesI57eP0D9ildd45IpDF9BDlnPv8qp+GpoAee8iHfU3S4BoJBpVj5RZ6az8el7TDH43n7BXFw+PX5BxhRHCEVurHPLTnN6ncmVDOdl1le+9iln4Rqjg1Jh7+jJTvw8zAsdgJFnI+YRPSOCVzeqB9A9VCaa0r3rY0FCSQrMgD4+dqm8525VzB1R/zJjPPk7oeCFlPJicZiS9fExz3HEjGys6y5/u+j2MfOWnVEFI1NoC5Y9XRohRSfei9eiDSZYPROik2xKhByJW4U/3Vb4Iz60loMrtXBOoC7FoVWU3X+UFWrcqCq9wf3rypq8ZRxPDk502JvfJXygPl5P3mVwaYcirnntmLBD9sBwMwatSNCrvxgF68sQrFN3TnlSIxynb5s/xooN+EU3KA++SH5lqW+iHDhBxtGArGgFteZ5GBTstcMe2w+d+XzOXTFsrlr9TAtXDkEUjGYaC4Vz7twxkh96hC0z933aNPM+NuPswEgqakvco7K/Qr3C5tfzR43FiS+R9ChmV4xpfWhQpDWRgae3k+F/MBxePnguJxokh/anFti2XY1GG08MAhD9z5Lezt79NpHFxI9OBvn1DDaIO5Nj4fiyl9NmQDAt1v/BzMp3x4okDkLSYfvpQy6klmwW7p6WwxIItrgtfyDVcfOF9usewfnDIhcj2eJ5jvVubqo+BeVOq4TaDPfh2xHAPgXgnEltJwtBp0rEPhaJig52f91ziTCjjRhT9xd1T6omk8U4VLG09Y4SFLX903wvlp2Ge2bdR6GpokYWLlBRe89mw2Bqb5ZRHG+uzx2cEyAPrv/0Nltuzks3tfxyuVAhhE8rV6tnn5LSWdRou5OjeHhSDm9Rg+if69xKjnno4j1kHRLdxPQkWq8741OjYWr1fqcMQtcbwUrzuoec6CsBWKp25UzjPvR4ZFrenVd77UiSknyNMxAklw05paeMCj/zUVZIe7stA7Q1gqr5G7GXEwRkrmdQmB20j49M5iaiMTpc1qWAE3DPmo8KYyjCeccZCZ8hGvW66/xv1NdPzd0KblC7neH5RQ90SDkJQniYDkS/Nh7GdHWnJ93LKWQ2xSjeyO2WRHpCJlFzZtaOklRYh8bpehxbZwKAxY8upubOrbRkwhSU3RE8eEnI3I0d3iukTEx+wdIVIZwyh8jeto7hemPiluZQwP5Bx4EyyVvk2WD4Taid82SYV8NHWcgYfqQowGgti4lDy1P5VXGky+CCnuULX8rHKrunrn2t1R5ShRa7sz7GkVGgFLfKmlfSB1iKN9OyFaDMy0eCg+zjf9LhHVEcjLVuT9Xt/UlCop7PoSVUHHFSC4ABPtyxHfK+zl3wbasBO3leT19pDl5/Gf8woxKrOwV0JAmIyEgm08P8lQiRPlC4QyckStHK//aPIIzFWi5fr9mBs/YsfzI/MfHRlzVuCNX65DjTlcqw6HKweAyazZM71OmiB8bWBSLltf3/pmXl52rZcq9ehZtz4R1DPS0goVx2T6yMGKOg+Pr98uCBqJ3IqxVG7/g7T4bR8zkQjWNpDx5zKByN/tWUrc2IovODPFXJOWHvg/izp+zZmdn+sBIpIlagzmCgh/TbWBD+zTsq9aGuUSrMGl/qc8/wd9OZDiWfJtoEsY5WN7AKoJA8kNnft9b9+GyLmxVoKTSN10wasSYa28HB/aunpPqqVdMs1TsJq5alGgznMTLk4WHBYHZ2MlyUU62FzsnHtRMRjvR/2uciyAkjd6SJTLPfEQ+B9tqo8BFrHSmedlW/nFa7PoUC0gnx7+zoW+UiscU3LkOR+sWGbGOeMevtgV5sYtDIeBhYLiRJWkzL++wydFkfs3RnX9FXcVVULlbwbbVLlgNQSvGErTspND8EVewgarvWsy1rUXHBABJGgVffN6//4rkcotWLYanzfxEoPGvPchBnvrH/F/zQ7BiVCRnIoSyo+D4IPFLUms5cpJH1styqHqCCtH+EuR/b2zMRVaPI+J5AiGk/V2NMnnwmFyStHKhmUrf4RgJr6YSQf5PLpypbTabIPo7LdqkfVa3m4PkkoY7Iv70Rkr6UuCb5CnigI9Go8tBLzTerKCqjrQwZ2wnQpB+YEqC/a25+NbO1T1B5N3jSA6r01rELGrvc1nQbfWreyNG44/cQxJArhGK7mh0ryguwKLt35p/XZR3ZDOUHPEw3K+fgecPmBihx/bCmyPfv1R8/NtbuvUTZeGRMnd46jKwG2J+l+/6KHMEw72J0FjT4nY0ETAuowWk5HvT7UZwWtLsa0/xLQCfDJ6I1mhZI4Fo4FdLAssRN/WoYG3a9B34VUxIQqzAnSqgRJovJCG0UtMAk6eObReoAUp6t8CeQ8qpUP4xFQl39sxSTmNHvr4adM4Mo5q+U+QYTbIrPYOviaIIdVz86nBO7ddjYXy7kD8dO+VruzW1raX7vuStcIKyloluuMr3ioEOT75/mwA6F41RBg0XjVTB1REmy24GkZFj9qjBoTKqNXjDqS1LeTQRGMmOGnjADPYdkD4YfdkAHqqH3zhklT9lNWLrGJqUYcKIAXzuWXuvLzTdd9ucjMwoxn/VB/YXBwVaiCFuRURRhfclrpNxRqnHsoSjAwwNyu0b9ZUX54vP8VFsUKa1eb0++MhY9wU2TY8XRZPCF65ZA57STJNohjohdeeCwXR/86ZpEVVMCtf5+6ORFiqmSXxSwZsWMPI+AFa6M790vKfYeeGvROANKkCaYSf2zLoP3r+gRtF06TmqISj46VOFFIPKWDs+OqoF1r2rYH3H1Nm6sN+JYz4etW6hWf8BUEsDBBQAAgAIADorZEu2gi+oTQAAAGsAAAAbAAAAdW5pdmVyc2FsL3VuaXZlcnNhbC5wbmcueG1ss7GvyM1RKEstKs7Mz7NVMtQzULK34+WyKShKLctMLVeoAIoZ6RlAgJJCpa2SGRK3PDOlJAOowsDAEiGYkZqZnlFiq2Ruag4X1AeaCQBQSwECAAAUAAIACABDlFdHDcAxHsABAADaAwAADwAAAAAAAAABAAAAAAAAAAAAbm9uZS9wbGF5ZXIueG1sUEsBAgAAFAACAAgAOitkSys6YWv6BAAAGREAAB0AAAAAAAAAAQAAAAAA7QEAAHVuaXZlcnNhbC9jb21tb25fbWVzc2FnZXMubG5nUEsBAgAAFAACAAgAOitkS9wXQPwjBAAA0w0AACcAAAAAAAAAAQAAAAAAIgcAAHVuaXZlcnNhbC9mbGFzaF9wdWJsaXNoaW5nX3NldHRpbmdzLnhtbFBLAQIAABQAAgAIADorZEtSWidksQIAAF8KAAAhAAAAAAAAAAEAAAAAAIoLAAB1bml2ZXJzYWwvZmxhc2hfc2tpbl9zZXR0aW5ncy54bWxQSwECAAAUAAIACAA6K2RLx6WdgfIDAADkDAAAJgAAAAAAAAABAAAAAAB6DgAAdW5pdmVyc2FsL2h0bWxfcHVibGlzaGluZ19zZXR0aW5ncy54bWxQSwECAAAUAAIACAA6K2RLhK0stIgBAAAKBgAAHwAAAAAAAAABAAAAAACwEgAAdW5pdmVyc2FsL2h0bWxfc2tpbl9zZXR0aW5ncy5qc1BLAQIAABQAAgAIADorZEs9PC/RwQAAAOUBAAAaAAAAAAAAAAEAAAAAAHUUAAB1bml2ZXJzYWwvaTE4bl9wcmVzZXRzLnhtbFBLAQIAABQAAgAIADorZEuw7V1XbgAAAHYAAAAcAAAAAAAAAAEAAAAAAG4VAAB1bml2ZXJzYWwvbG9jYWxfc2V0dGluZ3MueG1sUEsBAgAAFAACAAgARJRXRyO0Tvv7AgAAsAgAABQAAAAAAAAAAQAAAAAAFhYAAHVuaXZlcnNhbC9wbGF5ZXIueG1sUEsBAgAAFAACAAgAOitkSxep4UFvAQAA+wIAACkAAAAAAAAAAQAAAAAAQxkAAHVuaXZlcnNhbC9za2luX2N1c3RvbWl6YXRpb25fc2V0dGluZ3MueG1sUEsBAgAAFAACAAgAOitkSwKaTYiBEQAAmyUAABcAAAAAAAAAAAAAAAAA+RoAAHVuaXZlcnNhbC91bml2ZXJzYWwucG5nUEsBAgAAFAACAAgAOitkS7aCL6hNAAAAawAAABsAAAAAAAAAAQAAAAAArywAAHVuaXZlcnNhbC91bml2ZXJzYWwucG5nLnhtbFBLBQYAAAAADAAMAIYDAAA1LQAAAAA="/>
</p:tagLst>
</file>

<file path=ppt/tags/tag10.xml><?xml version="1.0" encoding="utf-8"?>
<p:tagLst xmlns:a="http://schemas.openxmlformats.org/drawingml/2006/main" xmlns:r="http://schemas.openxmlformats.org/officeDocument/2006/relationships" xmlns:p="http://schemas.openxmlformats.org/presentationml/2006/main">
  <p:tag name="ISLIDE.DIAGRAM" val="a5586871-1a6f-4c0f-885f-821dee8558f0"/>
</p:tagLst>
</file>

<file path=ppt/tags/tag11.xml><?xml version="1.0" encoding="utf-8"?>
<p:tagLst xmlns:a="http://schemas.openxmlformats.org/drawingml/2006/main" xmlns:r="http://schemas.openxmlformats.org/officeDocument/2006/relationships" xmlns:p="http://schemas.openxmlformats.org/presentationml/2006/main">
  <p:tag name="ISLIDE.DIAGRAM" val="46177d7e-30d8-4fdd-b40b-1f3cbf4b33ca"/>
</p:tagLst>
</file>

<file path=ppt/tags/tag12.xml><?xml version="1.0" encoding="utf-8"?>
<p:tagLst xmlns:a="http://schemas.openxmlformats.org/drawingml/2006/main" xmlns:r="http://schemas.openxmlformats.org/officeDocument/2006/relationships" xmlns:p="http://schemas.openxmlformats.org/presentationml/2006/main">
  <p:tag name="ISLIDE.DIAGRAM" val="d49a556a-9109-4188-a9e7-7832d1a929dd"/>
</p:tagLst>
</file>

<file path=ppt/tags/tag13.xml><?xml version="1.0" encoding="utf-8"?>
<p:tagLst xmlns:a="http://schemas.openxmlformats.org/drawingml/2006/main" xmlns:r="http://schemas.openxmlformats.org/officeDocument/2006/relationships" xmlns:p="http://schemas.openxmlformats.org/presentationml/2006/main">
  <p:tag name="ISLIDE.DIAGRAM" val="3792e485-ce58-431a-bd95-5eca011287eb"/>
</p:tagLst>
</file>

<file path=ppt/tags/tag14.xml><?xml version="1.0" encoding="utf-8"?>
<p:tagLst xmlns:a="http://schemas.openxmlformats.org/drawingml/2006/main" xmlns:r="http://schemas.openxmlformats.org/officeDocument/2006/relationships" xmlns:p="http://schemas.openxmlformats.org/presentationml/2006/main">
  <p:tag name="ISLIDE.DIAGRAM" val="8d1d22bc-3a27-4245-9ca8-cf373c961011"/>
</p:tagLst>
</file>

<file path=ppt/tags/tag15.xml><?xml version="1.0" encoding="utf-8"?>
<p:tagLst xmlns:a="http://schemas.openxmlformats.org/drawingml/2006/main" xmlns:r="http://schemas.openxmlformats.org/officeDocument/2006/relationships" xmlns:p="http://schemas.openxmlformats.org/presentationml/2006/main">
  <p:tag name="ISLIDE.DIAGRAM" val="75da193a-3c44-43b6-a175-79f326dd9bb5"/>
</p:tagLst>
</file>

<file path=ppt/tags/tag16.xml><?xml version="1.0" encoding="utf-8"?>
<p:tagLst xmlns:a="http://schemas.openxmlformats.org/drawingml/2006/main" xmlns:r="http://schemas.openxmlformats.org/officeDocument/2006/relationships" xmlns:p="http://schemas.openxmlformats.org/presentationml/2006/main">
  <p:tag name="ISLIDE.DIAGRAM" val="4dcda4a3-5207-4acd-9cad-41f8264d1e6e"/>
</p:tagLst>
</file>

<file path=ppt/tags/tag17.xml><?xml version="1.0" encoding="utf-8"?>
<p:tagLst xmlns:a="http://schemas.openxmlformats.org/drawingml/2006/main" xmlns:r="http://schemas.openxmlformats.org/officeDocument/2006/relationships" xmlns:p="http://schemas.openxmlformats.org/presentationml/2006/main">
  <p:tag name="ISLIDE.DIAGRAM" val="78e55cd3-3d06-469f-b4a5-e0f1cdf76955"/>
</p:tagLst>
</file>

<file path=ppt/tags/tag18.xml><?xml version="1.0" encoding="utf-8"?>
<p:tagLst xmlns:a="http://schemas.openxmlformats.org/drawingml/2006/main" xmlns:r="http://schemas.openxmlformats.org/officeDocument/2006/relationships" xmlns:p="http://schemas.openxmlformats.org/presentationml/2006/main">
  <p:tag name="ISLIDE.DIAGRAM" val="abbf9648-be66-4073-ba92-eb7b14cf9d36"/>
</p:tagLst>
</file>

<file path=ppt/tags/tag19.xml><?xml version="1.0" encoding="utf-8"?>
<p:tagLst xmlns:a="http://schemas.openxmlformats.org/drawingml/2006/main" xmlns:r="http://schemas.openxmlformats.org/officeDocument/2006/relationships" xmlns:p="http://schemas.openxmlformats.org/presentationml/2006/main">
  <p:tag name="ISLIDE.DIAGRAM" val="258c27ce-6c72-42e1-9113-954333f6c652"/>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ISLIDE.DIAGRAM" val="ad16b59c-c7c1-4f8a-adca-69ff34436f27"/>
</p:tagLst>
</file>

<file path=ppt/tags/tag21.xml><?xml version="1.0" encoding="utf-8"?>
<p:tagLst xmlns:a="http://schemas.openxmlformats.org/drawingml/2006/main" xmlns:r="http://schemas.openxmlformats.org/officeDocument/2006/relationships" xmlns:p="http://schemas.openxmlformats.org/presentationml/2006/main">
  <p:tag name="ISLIDE.DIAGRAM" val="e44a31d8-e916-4d66-9150-eacb247f5c77"/>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ISLIDE.DIAGRAM" val="188a2dbe-43a9-4945-9bd5-638fded57017"/>
</p:tagLst>
</file>

<file path=ppt/tags/tag5.xml><?xml version="1.0" encoding="utf-8"?>
<p:tagLst xmlns:a="http://schemas.openxmlformats.org/drawingml/2006/main" xmlns:r="http://schemas.openxmlformats.org/officeDocument/2006/relationships" xmlns:p="http://schemas.openxmlformats.org/presentationml/2006/main">
  <p:tag name="ISLIDE.DIAGRAM" val="4b6a73c5-b78d-4024-ac1c-275d141178b8"/>
</p:tagLst>
</file>

<file path=ppt/tags/tag6.xml><?xml version="1.0" encoding="utf-8"?>
<p:tagLst xmlns:a="http://schemas.openxmlformats.org/drawingml/2006/main" xmlns:r="http://schemas.openxmlformats.org/officeDocument/2006/relationships" xmlns:p="http://schemas.openxmlformats.org/presentationml/2006/main">
  <p:tag name="ISLIDE.DIAGRAM" val="e96635f3-3451-4cbc-972b-1241385e6bc4"/>
</p:tagLst>
</file>

<file path=ppt/tags/tag7.xml><?xml version="1.0" encoding="utf-8"?>
<p:tagLst xmlns:a="http://schemas.openxmlformats.org/drawingml/2006/main" xmlns:r="http://schemas.openxmlformats.org/officeDocument/2006/relationships" xmlns:p="http://schemas.openxmlformats.org/presentationml/2006/main">
  <p:tag name="ISLIDE.DIAGRAM" val="5685fc8d-c542-4b61-a79c-00f31cae2da3"/>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24">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gpmpuylo">
      <a:majorFont>
        <a:latin typeface="Calibri Light" panose="020F0302020204030204"/>
        <a:ea typeface="微软雅黑"/>
        <a:cs typeface=""/>
      </a:majorFont>
      <a:minorFont>
        <a:latin typeface="Calibri Light"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756</TotalTime>
  <Words>2784</Words>
  <Application>Microsoft Office PowerPoint</Application>
  <PresentationFormat>自定义</PresentationFormat>
  <Paragraphs>343</Paragraphs>
  <Slides>40</Slides>
  <Notes>39</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简洁方框</dc:title>
  <dc:creator>第一PPT</dc:creator>
  <cp:keywords>www.1ppt.com</cp:keywords>
  <dc:description>www.1ppt.com</dc:description>
  <cp:lastModifiedBy>Windows User</cp:lastModifiedBy>
  <cp:revision>86</cp:revision>
  <dcterms:created xsi:type="dcterms:W3CDTF">2017-09-17T15:37:53Z</dcterms:created>
  <dcterms:modified xsi:type="dcterms:W3CDTF">2019-09-12T10:59:33Z</dcterms:modified>
</cp:coreProperties>
</file>