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4" r:id="rId3"/>
    <p:sldId id="295" r:id="rId4"/>
    <p:sldId id="300" r:id="rId5"/>
    <p:sldId id="335" r:id="rId6"/>
    <p:sldId id="318" r:id="rId7"/>
    <p:sldId id="319" r:id="rId8"/>
    <p:sldId id="320" r:id="rId9"/>
    <p:sldId id="321" r:id="rId10"/>
    <p:sldId id="322" r:id="rId11"/>
    <p:sldId id="317" r:id="rId12"/>
    <p:sldId id="324" r:id="rId13"/>
    <p:sldId id="323" r:id="rId14"/>
    <p:sldId id="325" r:id="rId15"/>
    <p:sldId id="326" r:id="rId16"/>
    <p:sldId id="328" r:id="rId17"/>
    <p:sldId id="329" r:id="rId18"/>
    <p:sldId id="330" r:id="rId19"/>
    <p:sldId id="331" r:id="rId20"/>
    <p:sldId id="332" r:id="rId21"/>
    <p:sldId id="333" r:id="rId22"/>
    <p:sldId id="334" r:id="rId23"/>
    <p:sldId id="327" r:id="rId24"/>
    <p:sldId id="337" r:id="rId25"/>
    <p:sldId id="338" r:id="rId26"/>
    <p:sldId id="339" r:id="rId27"/>
    <p:sldId id="336" r:id="rId28"/>
    <p:sldId id="297" r:id="rId29"/>
    <p:sldId id="340"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AE0"/>
    <a:srgbClr val="F77883"/>
    <a:srgbClr val="31B8B4"/>
    <a:srgbClr val="73C9CA"/>
    <a:srgbClr val="F58C65"/>
    <a:srgbClr val="5E8A43"/>
    <a:srgbClr val="74AD93"/>
    <a:srgbClr val="1983B7"/>
    <a:srgbClr val="4FC34E"/>
    <a:srgbClr val="E94E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4" autoAdjust="0"/>
    <p:restoredTop sz="97926" autoAdjust="0"/>
  </p:normalViewPr>
  <p:slideViewPr>
    <p:cSldViewPr snapToGrid="0" showGuides="1">
      <p:cViewPr>
        <p:scale>
          <a:sx n="50" d="100"/>
          <a:sy n="50" d="100"/>
        </p:scale>
        <p:origin x="-432" y="-169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2019/6/26</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3542415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805989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18254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805989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083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302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585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710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40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65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84301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4164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9776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729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3385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8242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2019/6/26</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13268098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16.xml"/><Relationship Id="rId7" Type="http://schemas.openxmlformats.org/officeDocument/2006/relationships/image" Target="../media/image14.jpe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13.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17.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notesSlide" Target="../notesSlides/notesSlide23.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slideLayout" Target="../slideLayouts/slideLayout12.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image" Target="../media/image5.png"/><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microsoft.com/office/2007/relationships/hdphoto" Target="../media/hdphoto3.wdp"/><Relationship Id="rId5" Type="http://schemas.openxmlformats.org/officeDocument/2006/relationships/image" Target="../media/image19.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DAE0"/>
        </a:solidFill>
        <a:effectLst/>
      </p:bgPr>
    </p:bg>
    <p:spTree>
      <p:nvGrpSpPr>
        <p:cNvPr id="1" name=""/>
        <p:cNvGrpSpPr/>
        <p:nvPr/>
      </p:nvGrpSpPr>
      <p:grpSpPr>
        <a:xfrm>
          <a:off x="0" y="0"/>
          <a:ext cx="0" cy="0"/>
          <a:chOff x="0" y="0"/>
          <a:chExt cx="0" cy="0"/>
        </a:xfrm>
      </p:grpSpPr>
      <p:sp>
        <p:nvSpPr>
          <p:cNvPr id="6" name="矩形 5"/>
          <p:cNvSpPr/>
          <p:nvPr/>
        </p:nvSpPr>
        <p:spPr>
          <a:xfrm>
            <a:off x="7025640" y="-32071"/>
            <a:ext cx="5164773" cy="6891659"/>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72462" y="1088575"/>
            <a:ext cx="4920358" cy="4789714"/>
          </a:xfrm>
          <a:prstGeom prst="rect">
            <a:avLst/>
          </a:prstGeom>
          <a:no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8"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9932" y="1696775"/>
            <a:ext cx="2974732" cy="443083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18725" y="1944914"/>
            <a:ext cx="2572114" cy="418085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309250" y="-32071"/>
            <a:ext cx="4407135" cy="6891659"/>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9187535" y="-32071"/>
            <a:ext cx="2409379" cy="4473441"/>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_14"/>
          <p:cNvSpPr txBox="1">
            <a:spLocks noChangeArrowheads="1"/>
          </p:cNvSpPr>
          <p:nvPr/>
        </p:nvSpPr>
        <p:spPr bwMode="auto">
          <a:xfrm>
            <a:off x="6385078" y="2510698"/>
            <a:ext cx="5347918" cy="929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800" b="1" spc="-300" dirty="0" smtClean="0">
                <a:solidFill>
                  <a:schemeClr val="bg1"/>
                </a:solidFill>
                <a:latin typeface="微软雅黑" panose="020B0503020204020204" pitchFamily="34" charset="-122"/>
                <a:ea typeface="微软雅黑" panose="020B0503020204020204" pitchFamily="34" charset="-122"/>
              </a:rPr>
              <a:t>20XX N</a:t>
            </a:r>
            <a:r>
              <a:rPr lang="en-US" altLang="zh-CN" sz="5800" b="1" spc="-300" dirty="0" smtClean="0">
                <a:solidFill>
                  <a:srgbClr val="73C9CA"/>
                </a:solidFill>
                <a:latin typeface="微软雅黑" panose="020B0503020204020204" pitchFamily="34" charset="-122"/>
                <a:ea typeface="微软雅黑" panose="020B0503020204020204" pitchFamily="34" charset="-122"/>
              </a:rPr>
              <a:t>E</a:t>
            </a:r>
            <a:r>
              <a:rPr lang="en-US" altLang="zh-CN" sz="5800" b="1" spc="-300" dirty="0" smtClean="0">
                <a:solidFill>
                  <a:schemeClr val="bg1"/>
                </a:solidFill>
                <a:latin typeface="微软雅黑" panose="020B0503020204020204" pitchFamily="34" charset="-122"/>
                <a:ea typeface="微软雅黑" panose="020B0503020204020204" pitchFamily="34" charset="-122"/>
              </a:rPr>
              <a:t>W</a:t>
            </a:r>
            <a:endParaRPr lang="zh-CN" sz="5800" b="1" spc="-300" dirty="0">
              <a:solidFill>
                <a:schemeClr val="bg1"/>
              </a:solidFill>
              <a:latin typeface="微软雅黑" panose="020B0503020204020204" pitchFamily="34" charset="-122"/>
              <a:ea typeface="微软雅黑" panose="020B0503020204020204" pitchFamily="34" charset="-122"/>
            </a:endParaRPr>
          </a:p>
        </p:txBody>
      </p:sp>
      <p:sp>
        <p:nvSpPr>
          <p:cNvPr id="29" name="_14"/>
          <p:cNvSpPr txBox="1">
            <a:spLocks noChangeArrowheads="1"/>
          </p:cNvSpPr>
          <p:nvPr/>
        </p:nvSpPr>
        <p:spPr bwMode="auto">
          <a:xfrm>
            <a:off x="8081270" y="1771034"/>
            <a:ext cx="334509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smtClean="0">
                <a:solidFill>
                  <a:schemeClr val="bg1"/>
                </a:solidFill>
                <a:latin typeface="微软雅黑" panose="020B0503020204020204" pitchFamily="34" charset="-122"/>
                <a:ea typeface="微软雅黑" panose="020B0503020204020204" pitchFamily="34" charset="-122"/>
              </a:rPr>
              <a:t>休</a:t>
            </a:r>
            <a:r>
              <a:rPr lang="zh-CN" altLang="en-US" sz="6000" b="1" dirty="0" smtClean="0">
                <a:solidFill>
                  <a:srgbClr val="73C9CA"/>
                </a:solidFill>
                <a:latin typeface="微软雅黑" panose="020B0503020204020204" pitchFamily="34" charset="-122"/>
                <a:ea typeface="微软雅黑" panose="020B0503020204020204" pitchFamily="34" charset="-122"/>
              </a:rPr>
              <a:t>闲</a:t>
            </a:r>
            <a:r>
              <a:rPr lang="zh-CN" altLang="en-US" sz="6000" b="1" dirty="0" smtClean="0">
                <a:solidFill>
                  <a:schemeClr val="bg1"/>
                </a:solidFill>
                <a:latin typeface="微软雅黑" panose="020B0503020204020204" pitchFamily="34" charset="-122"/>
                <a:ea typeface="微软雅黑" panose="020B0503020204020204" pitchFamily="34" charset="-122"/>
              </a:rPr>
              <a:t>风</a:t>
            </a:r>
            <a:endParaRPr lang="zh-CN" sz="60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10827434" y="1714502"/>
            <a:ext cx="784830" cy="2052806"/>
          </a:xfrm>
          <a:prstGeom prst="rect">
            <a:avLst/>
          </a:prstGeom>
          <a:noFill/>
        </p:spPr>
        <p:txBody>
          <a:bodyPr vert="eaVert" wrap="none" rtlCol="0">
            <a:spAutoFit/>
          </a:bodyPr>
          <a:lstStyle/>
          <a:p>
            <a:r>
              <a:rPr lang="en-US" altLang="zh-CN" sz="3900" b="1" spc="-300" dirty="0" smtClean="0">
                <a:solidFill>
                  <a:schemeClr val="bg1"/>
                </a:solidFill>
                <a:latin typeface="Engravers MT" pitchFamily="18" charset="0"/>
                <a:ea typeface="微软雅黑" pitchFamily="34" charset="-122"/>
              </a:rPr>
              <a:t>STYLE</a:t>
            </a:r>
            <a:endParaRPr lang="zh-CN" altLang="en-US" sz="3900" b="1" spc="-300" dirty="0">
              <a:solidFill>
                <a:schemeClr val="bg1"/>
              </a:solidFill>
              <a:latin typeface="Engravers MT" pitchFamily="18" charset="0"/>
              <a:ea typeface="微软雅黑" pitchFamily="34" charset="-122"/>
            </a:endParaRPr>
          </a:p>
        </p:txBody>
      </p:sp>
      <p:grpSp>
        <p:nvGrpSpPr>
          <p:cNvPr id="10" name="组合 9"/>
          <p:cNvGrpSpPr/>
          <p:nvPr/>
        </p:nvGrpSpPr>
        <p:grpSpPr>
          <a:xfrm>
            <a:off x="11004680" y="1401987"/>
            <a:ext cx="400109" cy="277550"/>
            <a:chOff x="11001052" y="1343931"/>
            <a:chExt cx="400109" cy="277550"/>
          </a:xfrm>
        </p:grpSpPr>
        <p:sp>
          <p:nvSpPr>
            <p:cNvPr id="9" name="矩形 8"/>
            <p:cNvSpPr/>
            <p:nvPr/>
          </p:nvSpPr>
          <p:spPr>
            <a:xfrm>
              <a:off x="11001052" y="1343931"/>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1001052" y="1570681"/>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001052" y="1450937"/>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_14"/>
          <p:cNvSpPr txBox="1">
            <a:spLocks noChangeArrowheads="1"/>
          </p:cNvSpPr>
          <p:nvPr/>
        </p:nvSpPr>
        <p:spPr bwMode="auto">
          <a:xfrm>
            <a:off x="7453523" y="3282338"/>
            <a:ext cx="357688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时尚休闲风格通用模板</a:t>
            </a:r>
            <a:endParaRPr lang="zh-CN" dirty="0">
              <a:solidFill>
                <a:schemeClr val="bg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7961982" y="4697870"/>
            <a:ext cx="3711146" cy="1451551"/>
          </a:xfrm>
          <a:prstGeom prst="rect">
            <a:avLst/>
          </a:prstGeom>
          <a:noFill/>
        </p:spPr>
        <p:txBody>
          <a:bodyPr wrap="square" rtlCol="0">
            <a:spAutoFit/>
          </a:bodyPr>
          <a:lstStyle/>
          <a:p>
            <a:pPr algn="r">
              <a:lnSpc>
                <a:spcPct val="92000"/>
              </a:lnSpc>
            </a:pP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ac </a:t>
            </a:r>
            <a:r>
              <a:rPr lang="en-US" altLang="zh-CN" sz="1600" kern="1600" spc="-40" dirty="0" err="1">
                <a:solidFill>
                  <a:schemeClr val="bg1"/>
                </a:solidFill>
              </a:rPr>
              <a:t>cursus</a:t>
            </a:r>
            <a:r>
              <a:rPr lang="en-US" altLang="zh-CN" sz="1600" kern="1600" spc="-40" dirty="0">
                <a:solidFill>
                  <a:schemeClr val="bg1"/>
                </a:solidFill>
              </a:rPr>
              <a:t>. </a:t>
            </a: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ac </a:t>
            </a:r>
            <a:r>
              <a:rPr lang="en-US" altLang="zh-CN" sz="1600" kern="1600" spc="-40" dirty="0" err="1">
                <a:solidFill>
                  <a:schemeClr val="bg1"/>
                </a:solidFill>
              </a:rPr>
              <a:t>cursus</a:t>
            </a:r>
            <a:r>
              <a:rPr lang="en-US" altLang="zh-CN" sz="1600" kern="1600" spc="-40" dirty="0">
                <a:solidFill>
                  <a:schemeClr val="bg1"/>
                </a:solidFill>
              </a:rPr>
              <a:t>. </a:t>
            </a: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t>
            </a:r>
            <a:r>
              <a:rPr lang="en-US" altLang="zh-CN" sz="1600" kern="1600" spc="-40" dirty="0" err="1">
                <a:solidFill>
                  <a:schemeClr val="bg1"/>
                </a:solidFill>
              </a:rPr>
              <a:t>accursus</a:t>
            </a:r>
            <a:endParaRPr lang="en-US" altLang="zh-CN" sz="1600" kern="1600" spc="-40" dirty="0">
              <a:solidFill>
                <a:schemeClr val="bg1"/>
              </a:solidFill>
            </a:endParaRPr>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25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1000"/>
                                        <p:tgtEl>
                                          <p:spTgt spid="5"/>
                                        </p:tgtEl>
                                      </p:cBhvr>
                                    </p:animEffect>
                                  </p:childTnLst>
                                </p:cTn>
                              </p:par>
                              <p:par>
                                <p:cTn id="8" presetID="42" presetClass="entr" presetSubtype="0" fill="hold" nodeType="withEffect">
                                  <p:stCondLst>
                                    <p:cond delay="50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750"/>
                                        <p:tgtEl>
                                          <p:spTgt spid="1026"/>
                                        </p:tgtEl>
                                      </p:cBhvr>
                                    </p:animEffect>
                                    <p:anim calcmode="lin" valueType="num">
                                      <p:cBhvr>
                                        <p:cTn id="11" dur="750" fill="hold"/>
                                        <p:tgtEl>
                                          <p:spTgt spid="1026"/>
                                        </p:tgtEl>
                                        <p:attrNameLst>
                                          <p:attrName>ppt_x</p:attrName>
                                        </p:attrNameLst>
                                      </p:cBhvr>
                                      <p:tavLst>
                                        <p:tav tm="0">
                                          <p:val>
                                            <p:strVal val="#ppt_x"/>
                                          </p:val>
                                        </p:tav>
                                        <p:tav tm="100000">
                                          <p:val>
                                            <p:strVal val="#ppt_x"/>
                                          </p:val>
                                        </p:tav>
                                      </p:tavLst>
                                    </p:anim>
                                    <p:anim calcmode="lin" valueType="num">
                                      <p:cBhvr>
                                        <p:cTn id="12" dur="750" fill="hold"/>
                                        <p:tgtEl>
                                          <p:spTgt spid="1026"/>
                                        </p:tgtEl>
                                        <p:attrNameLst>
                                          <p:attrName>ppt_y</p:attrName>
                                        </p:attrNameLst>
                                      </p:cBhvr>
                                      <p:tavLst>
                                        <p:tav tm="0">
                                          <p:val>
                                            <p:strVal val="#ppt_y+.1"/>
                                          </p:val>
                                        </p:tav>
                                        <p:tav tm="100000">
                                          <p:val>
                                            <p:strVal val="#ppt_y"/>
                                          </p:val>
                                        </p:tav>
                                      </p:tavLst>
                                    </p:anim>
                                  </p:childTnLst>
                                </p:cTn>
                              </p:par>
                              <p:par>
                                <p:cTn id="13" presetID="53" presetClass="entr" presetSubtype="16" fill="hold" nodeType="withEffect">
                                  <p:stCondLst>
                                    <p:cond delay="1000"/>
                                  </p:stCondLst>
                                  <p:childTnLst>
                                    <p:set>
                                      <p:cBhvr>
                                        <p:cTn id="14" dur="1" fill="hold">
                                          <p:stCondLst>
                                            <p:cond delay="0"/>
                                          </p:stCondLst>
                                        </p:cTn>
                                        <p:tgtEl>
                                          <p:spTgt spid="1028"/>
                                        </p:tgtEl>
                                        <p:attrNameLst>
                                          <p:attrName>style.visibility</p:attrName>
                                        </p:attrNameLst>
                                      </p:cBhvr>
                                      <p:to>
                                        <p:strVal val="visible"/>
                                      </p:to>
                                    </p:set>
                                    <p:anim calcmode="lin" valueType="num">
                                      <p:cBhvr>
                                        <p:cTn id="15" dur="750" fill="hold"/>
                                        <p:tgtEl>
                                          <p:spTgt spid="1028"/>
                                        </p:tgtEl>
                                        <p:attrNameLst>
                                          <p:attrName>ppt_w</p:attrName>
                                        </p:attrNameLst>
                                      </p:cBhvr>
                                      <p:tavLst>
                                        <p:tav tm="0">
                                          <p:val>
                                            <p:fltVal val="0"/>
                                          </p:val>
                                        </p:tav>
                                        <p:tav tm="100000">
                                          <p:val>
                                            <p:strVal val="#ppt_w"/>
                                          </p:val>
                                        </p:tav>
                                      </p:tavLst>
                                    </p:anim>
                                    <p:anim calcmode="lin" valueType="num">
                                      <p:cBhvr>
                                        <p:cTn id="16" dur="750" fill="hold"/>
                                        <p:tgtEl>
                                          <p:spTgt spid="1028"/>
                                        </p:tgtEl>
                                        <p:attrNameLst>
                                          <p:attrName>ppt_h</p:attrName>
                                        </p:attrNameLst>
                                      </p:cBhvr>
                                      <p:tavLst>
                                        <p:tav tm="0">
                                          <p:val>
                                            <p:fltVal val="0"/>
                                          </p:val>
                                        </p:tav>
                                        <p:tav tm="100000">
                                          <p:val>
                                            <p:strVal val="#ppt_h"/>
                                          </p:val>
                                        </p:tav>
                                      </p:tavLst>
                                    </p:anim>
                                    <p:animEffect transition="in" filter="fade">
                                      <p:cBhvr>
                                        <p:cTn id="17" dur="750"/>
                                        <p:tgtEl>
                                          <p:spTgt spid="1028"/>
                                        </p:tgtEl>
                                      </p:cBhvr>
                                    </p:animEffect>
                                  </p:childTnLst>
                                </p:cTn>
                              </p:par>
                              <p:par>
                                <p:cTn id="18" presetID="53" presetClass="entr" presetSubtype="16" fill="hold" nodeType="withEffect">
                                  <p:stCondLst>
                                    <p:cond delay="1000"/>
                                  </p:stCondLst>
                                  <p:childTnLst>
                                    <p:set>
                                      <p:cBhvr>
                                        <p:cTn id="19" dur="1" fill="hold">
                                          <p:stCondLst>
                                            <p:cond delay="0"/>
                                          </p:stCondLst>
                                        </p:cTn>
                                        <p:tgtEl>
                                          <p:spTgt spid="1027"/>
                                        </p:tgtEl>
                                        <p:attrNameLst>
                                          <p:attrName>style.visibility</p:attrName>
                                        </p:attrNameLst>
                                      </p:cBhvr>
                                      <p:to>
                                        <p:strVal val="visible"/>
                                      </p:to>
                                    </p:set>
                                    <p:anim calcmode="lin" valueType="num">
                                      <p:cBhvr>
                                        <p:cTn id="20" dur="750" fill="hold"/>
                                        <p:tgtEl>
                                          <p:spTgt spid="1027"/>
                                        </p:tgtEl>
                                        <p:attrNameLst>
                                          <p:attrName>ppt_w</p:attrName>
                                        </p:attrNameLst>
                                      </p:cBhvr>
                                      <p:tavLst>
                                        <p:tav tm="0">
                                          <p:val>
                                            <p:fltVal val="0"/>
                                          </p:val>
                                        </p:tav>
                                        <p:tav tm="100000">
                                          <p:val>
                                            <p:strVal val="#ppt_w"/>
                                          </p:val>
                                        </p:tav>
                                      </p:tavLst>
                                    </p:anim>
                                    <p:anim calcmode="lin" valueType="num">
                                      <p:cBhvr>
                                        <p:cTn id="21" dur="750" fill="hold"/>
                                        <p:tgtEl>
                                          <p:spTgt spid="1027"/>
                                        </p:tgtEl>
                                        <p:attrNameLst>
                                          <p:attrName>ppt_h</p:attrName>
                                        </p:attrNameLst>
                                      </p:cBhvr>
                                      <p:tavLst>
                                        <p:tav tm="0">
                                          <p:val>
                                            <p:fltVal val="0"/>
                                          </p:val>
                                        </p:tav>
                                        <p:tav tm="100000">
                                          <p:val>
                                            <p:strVal val="#ppt_h"/>
                                          </p:val>
                                        </p:tav>
                                      </p:tavLst>
                                    </p:anim>
                                    <p:animEffect transition="in" filter="fade">
                                      <p:cBhvr>
                                        <p:cTn id="22" dur="750"/>
                                        <p:tgtEl>
                                          <p:spTgt spid="1027"/>
                                        </p:tgtEl>
                                      </p:cBhvr>
                                    </p:animEffect>
                                  </p:childTnLst>
                                </p:cTn>
                              </p:par>
                            </p:childTnLst>
                          </p:cTn>
                        </p:par>
                        <p:par>
                          <p:cTn id="23" fill="hold">
                            <p:stCondLst>
                              <p:cond delay="1750"/>
                            </p:stCondLst>
                            <p:childTnLst>
                              <p:par>
                                <p:cTn id="24" presetID="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0-#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750" fill="hold"/>
                                        <p:tgtEl>
                                          <p:spTgt spid="7"/>
                                        </p:tgtEl>
                                        <p:attrNameLst>
                                          <p:attrName>ppt_x</p:attrName>
                                        </p:attrNameLst>
                                      </p:cBhvr>
                                      <p:tavLst>
                                        <p:tav tm="0">
                                          <p:val>
                                            <p:strVal val="#ppt_x"/>
                                          </p:val>
                                        </p:tav>
                                        <p:tav tm="100000">
                                          <p:val>
                                            <p:strVal val="#ppt_x"/>
                                          </p:val>
                                        </p:tav>
                                      </p:tavLst>
                                    </p:anim>
                                    <p:anim calcmode="lin" valueType="num">
                                      <p:cBhvr additive="base">
                                        <p:cTn id="32" dur="750" fill="hold"/>
                                        <p:tgtEl>
                                          <p:spTgt spid="7"/>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by="(-#ppt_w*2)" calcmode="lin" valueType="num">
                                      <p:cBhvr rctx="PPT">
                                        <p:cTn id="36" dur="500" autoRev="1" fill="hold">
                                          <p:stCondLst>
                                            <p:cond delay="0"/>
                                          </p:stCondLst>
                                        </p:cTn>
                                        <p:tgtEl>
                                          <p:spTgt spid="28"/>
                                        </p:tgtEl>
                                        <p:attrNameLst>
                                          <p:attrName>ppt_w</p:attrName>
                                        </p:attrNameLst>
                                      </p:cBhvr>
                                    </p:anim>
                                    <p:anim by="(#ppt_w*0.50)" calcmode="lin" valueType="num">
                                      <p:cBhvr>
                                        <p:cTn id="37" dur="500" decel="50000" autoRev="1" fill="hold">
                                          <p:stCondLst>
                                            <p:cond delay="0"/>
                                          </p:stCondLst>
                                        </p:cTn>
                                        <p:tgtEl>
                                          <p:spTgt spid="28"/>
                                        </p:tgtEl>
                                        <p:attrNameLst>
                                          <p:attrName>ppt_x</p:attrName>
                                        </p:attrNameLst>
                                      </p:cBhvr>
                                    </p:anim>
                                    <p:anim from="(-#ppt_h/2)" to="(#ppt_y)" calcmode="lin" valueType="num">
                                      <p:cBhvr>
                                        <p:cTn id="38" dur="1000" fill="hold">
                                          <p:stCondLst>
                                            <p:cond delay="0"/>
                                          </p:stCondLst>
                                        </p:cTn>
                                        <p:tgtEl>
                                          <p:spTgt spid="28"/>
                                        </p:tgtEl>
                                        <p:attrNameLst>
                                          <p:attrName>ppt_y</p:attrName>
                                        </p:attrNameLst>
                                      </p:cBhvr>
                                    </p:anim>
                                    <p:animRot by="21600000">
                                      <p:cBhvr>
                                        <p:cTn id="39" dur="1000" fill="hold">
                                          <p:stCondLst>
                                            <p:cond delay="0"/>
                                          </p:stCondLst>
                                        </p:cTn>
                                        <p:tgtEl>
                                          <p:spTgt spid="28"/>
                                        </p:tgtEl>
                                        <p:attrNameLst>
                                          <p:attrName>r</p:attrName>
                                        </p:attrNameLst>
                                      </p:cBhvr>
                                    </p:animRot>
                                  </p:childTnLst>
                                </p:cTn>
                              </p:par>
                            </p:childTnLst>
                          </p:cTn>
                        </p:par>
                        <p:par>
                          <p:cTn id="40" fill="hold">
                            <p:stCondLst>
                              <p:cond delay="485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29"/>
                                        </p:tgtEl>
                                        <p:attrNameLst>
                                          <p:attrName>style.visibility</p:attrName>
                                        </p:attrNameLst>
                                      </p:cBhvr>
                                      <p:to>
                                        <p:strVal val="visible"/>
                                      </p:to>
                                    </p:set>
                                    <p:anim by="(-#ppt_w*2)" calcmode="lin" valueType="num">
                                      <p:cBhvr rctx="PPT">
                                        <p:cTn id="43" dur="500" autoRev="1" fill="hold">
                                          <p:stCondLst>
                                            <p:cond delay="0"/>
                                          </p:stCondLst>
                                        </p:cTn>
                                        <p:tgtEl>
                                          <p:spTgt spid="29"/>
                                        </p:tgtEl>
                                        <p:attrNameLst>
                                          <p:attrName>ppt_w</p:attrName>
                                        </p:attrNameLst>
                                      </p:cBhvr>
                                    </p:anim>
                                    <p:anim by="(#ppt_w*0.50)" calcmode="lin" valueType="num">
                                      <p:cBhvr>
                                        <p:cTn id="44" dur="500" decel="50000" autoRev="1" fill="hold">
                                          <p:stCondLst>
                                            <p:cond delay="0"/>
                                          </p:stCondLst>
                                        </p:cTn>
                                        <p:tgtEl>
                                          <p:spTgt spid="29"/>
                                        </p:tgtEl>
                                        <p:attrNameLst>
                                          <p:attrName>ppt_x</p:attrName>
                                        </p:attrNameLst>
                                      </p:cBhvr>
                                    </p:anim>
                                    <p:anim from="(-#ppt_h/2)" to="(#ppt_y)" calcmode="lin" valueType="num">
                                      <p:cBhvr>
                                        <p:cTn id="45" dur="1000" fill="hold">
                                          <p:stCondLst>
                                            <p:cond delay="0"/>
                                          </p:stCondLst>
                                        </p:cTn>
                                        <p:tgtEl>
                                          <p:spTgt spid="29"/>
                                        </p:tgtEl>
                                        <p:attrNameLst>
                                          <p:attrName>ppt_y</p:attrName>
                                        </p:attrNameLst>
                                      </p:cBhvr>
                                    </p:anim>
                                    <p:animRot by="21600000">
                                      <p:cBhvr>
                                        <p:cTn id="46" dur="1000" fill="hold">
                                          <p:stCondLst>
                                            <p:cond delay="0"/>
                                          </p:stCondLst>
                                        </p:cTn>
                                        <p:tgtEl>
                                          <p:spTgt spid="29"/>
                                        </p:tgtEl>
                                        <p:attrNameLst>
                                          <p:attrName>r</p:attrName>
                                        </p:attrNameLst>
                                      </p:cBhvr>
                                    </p:animRot>
                                  </p:childTnLst>
                                </p:cTn>
                              </p:par>
                            </p:childTnLst>
                          </p:cTn>
                        </p:par>
                        <p:par>
                          <p:cTn id="47" fill="hold">
                            <p:stCondLst>
                              <p:cond delay="605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45"/>
                                        </p:tgtEl>
                                        <p:attrNameLst>
                                          <p:attrName>style.visibility</p:attrName>
                                        </p:attrNameLst>
                                      </p:cBhvr>
                                      <p:to>
                                        <p:strVal val="visible"/>
                                      </p:to>
                                    </p:set>
                                    <p:anim by="(-#ppt_w*2)" calcmode="lin" valueType="num">
                                      <p:cBhvr rctx="PPT">
                                        <p:cTn id="50" dur="500" autoRev="1" fill="hold">
                                          <p:stCondLst>
                                            <p:cond delay="0"/>
                                          </p:stCondLst>
                                        </p:cTn>
                                        <p:tgtEl>
                                          <p:spTgt spid="45"/>
                                        </p:tgtEl>
                                        <p:attrNameLst>
                                          <p:attrName>ppt_w</p:attrName>
                                        </p:attrNameLst>
                                      </p:cBhvr>
                                    </p:anim>
                                    <p:anim by="(#ppt_w*0.50)" calcmode="lin" valueType="num">
                                      <p:cBhvr>
                                        <p:cTn id="51" dur="500" decel="50000" autoRev="1" fill="hold">
                                          <p:stCondLst>
                                            <p:cond delay="0"/>
                                          </p:stCondLst>
                                        </p:cTn>
                                        <p:tgtEl>
                                          <p:spTgt spid="45"/>
                                        </p:tgtEl>
                                        <p:attrNameLst>
                                          <p:attrName>ppt_x</p:attrName>
                                        </p:attrNameLst>
                                      </p:cBhvr>
                                    </p:anim>
                                    <p:anim from="(-#ppt_h/2)" to="(#ppt_y)" calcmode="lin" valueType="num">
                                      <p:cBhvr>
                                        <p:cTn id="52" dur="1000" fill="hold">
                                          <p:stCondLst>
                                            <p:cond delay="0"/>
                                          </p:stCondLst>
                                        </p:cTn>
                                        <p:tgtEl>
                                          <p:spTgt spid="45"/>
                                        </p:tgtEl>
                                        <p:attrNameLst>
                                          <p:attrName>ppt_y</p:attrName>
                                        </p:attrNameLst>
                                      </p:cBhvr>
                                    </p:anim>
                                    <p:animRot by="21600000">
                                      <p:cBhvr>
                                        <p:cTn id="53" dur="1000" fill="hold">
                                          <p:stCondLst>
                                            <p:cond delay="0"/>
                                          </p:stCondLst>
                                        </p:cTn>
                                        <p:tgtEl>
                                          <p:spTgt spid="45"/>
                                        </p:tgtEl>
                                        <p:attrNameLst>
                                          <p:attrName>r</p:attrName>
                                        </p:attrNameLst>
                                      </p:cBhvr>
                                    </p:animRot>
                                  </p:childTnLst>
                                </p:cTn>
                              </p:par>
                              <p:par>
                                <p:cTn id="54" presetID="2" presetClass="entr" presetSubtype="1" fill="hold" nodeType="with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ppt_x"/>
                                          </p:val>
                                        </p:tav>
                                        <p:tav tm="100000">
                                          <p:val>
                                            <p:strVal val="#ppt_x"/>
                                          </p:val>
                                        </p:tav>
                                      </p:tavLst>
                                    </p:anim>
                                    <p:anim calcmode="lin" valueType="num">
                                      <p:cBhvr additive="base">
                                        <p:cTn id="57" dur="500" fill="hold"/>
                                        <p:tgtEl>
                                          <p:spTgt spid="10"/>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0-#ppt_h/2"/>
                                          </p:val>
                                        </p:tav>
                                        <p:tav tm="100000">
                                          <p:val>
                                            <p:strVal val="#ppt_y"/>
                                          </p:val>
                                        </p:tav>
                                      </p:tavLst>
                                    </p:anim>
                                  </p:childTnLst>
                                </p:cTn>
                              </p:par>
                            </p:childTnLst>
                          </p:cTn>
                        </p:par>
                        <p:par>
                          <p:cTn id="62" fill="hold">
                            <p:stCondLst>
                              <p:cond delay="8050"/>
                            </p:stCondLst>
                            <p:childTnLst>
                              <p:par>
                                <p:cTn id="63" presetID="42" presetClass="entr" presetSubtype="0" fill="hold" grpId="0" nodeType="after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750"/>
                                        <p:tgtEl>
                                          <p:spTgt spid="46"/>
                                        </p:tgtEl>
                                      </p:cBhvr>
                                    </p:animEffect>
                                    <p:anim calcmode="lin" valueType="num">
                                      <p:cBhvr>
                                        <p:cTn id="66" dur="750" fill="hold"/>
                                        <p:tgtEl>
                                          <p:spTgt spid="46"/>
                                        </p:tgtEl>
                                        <p:attrNameLst>
                                          <p:attrName>ppt_x</p:attrName>
                                        </p:attrNameLst>
                                      </p:cBhvr>
                                      <p:tavLst>
                                        <p:tav tm="0">
                                          <p:val>
                                            <p:strVal val="#ppt_x"/>
                                          </p:val>
                                        </p:tav>
                                        <p:tav tm="100000">
                                          <p:val>
                                            <p:strVal val="#ppt_x"/>
                                          </p:val>
                                        </p:tav>
                                      </p:tavLst>
                                    </p:anim>
                                    <p:anim calcmode="lin" valueType="num">
                                      <p:cBhvr>
                                        <p:cTn id="67"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28" grpId="0"/>
      <p:bldP spid="29" grpId="0"/>
      <p:bldP spid="8" grpId="0"/>
      <p:bldP spid="45" grpId="0"/>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4"/>
          <p:cNvGrpSpPr/>
          <p:nvPr/>
        </p:nvGrpSpPr>
        <p:grpSpPr>
          <a:xfrm>
            <a:off x="6476159" y="2381240"/>
            <a:ext cx="5537314" cy="3342776"/>
            <a:chOff x="336947" y="1950447"/>
            <a:chExt cx="6745544" cy="4071635"/>
          </a:xfrm>
        </p:grpSpPr>
        <p:pic>
          <p:nvPicPr>
            <p:cNvPr id="8" name="Picture 6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9" name="Rectangle 66"/>
            <p:cNvSpPr/>
            <p:nvPr/>
          </p:nvSpPr>
          <p:spPr>
            <a:xfrm>
              <a:off x="1129035" y="2160307"/>
              <a:ext cx="5184576" cy="32403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grpSp>
      <p:grpSp>
        <p:nvGrpSpPr>
          <p:cNvPr id="10" name="Group 52"/>
          <p:cNvGrpSpPr/>
          <p:nvPr/>
        </p:nvGrpSpPr>
        <p:grpSpPr>
          <a:xfrm>
            <a:off x="5809492" y="2692751"/>
            <a:ext cx="5537314" cy="3342776"/>
            <a:chOff x="336947" y="1950447"/>
            <a:chExt cx="6745544" cy="4071635"/>
          </a:xfrm>
        </p:grpSpPr>
        <p:pic>
          <p:nvPicPr>
            <p:cNvPr id="11" name="Picture 5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4" name="Rectangle 54"/>
            <p:cNvSpPr/>
            <p:nvPr/>
          </p:nvSpPr>
          <p:spPr>
            <a:xfrm>
              <a:off x="1129035" y="2160307"/>
              <a:ext cx="5184576" cy="3240361"/>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mn-ea"/>
              </a:endParaRPr>
            </a:p>
          </p:txBody>
        </p:sp>
      </p:grpSp>
      <p:sp>
        <p:nvSpPr>
          <p:cNvPr id="15" name="Rectangle 67"/>
          <p:cNvSpPr/>
          <p:nvPr/>
        </p:nvSpPr>
        <p:spPr>
          <a:xfrm>
            <a:off x="3238058" y="5263261"/>
            <a:ext cx="2095242" cy="984873"/>
          </a:xfrm>
          <a:prstGeom prst="rect">
            <a:avLst/>
          </a:prstGeom>
        </p:spPr>
        <p:txBody>
          <a:bodyPr wrap="square" lIns="121908" tIns="60954" rIns="121908" bIns="60954">
            <a:spAutoFit/>
          </a:bodyPr>
          <a:lstStyle/>
          <a:p>
            <a:r>
              <a:rPr lang="zh-CN" altLang="en-US" sz="1400" dirty="0">
                <a:solidFill>
                  <a:schemeClr val="bg1">
                    <a:lumMod val="65000"/>
                  </a:schemeClr>
                </a:solidFill>
                <a:latin typeface="+mn-ea"/>
                <a:cs typeface="Open Sans Light" pitchFamily="34" charset="0"/>
              </a:rPr>
              <a:t>此处添加详细文本描述，建议与标题相关并符合整体语言风格，语言描述尽量简洁生动。</a:t>
            </a:r>
            <a:endParaRPr lang="id-ID" altLang="zh-CN" sz="1400" dirty="0">
              <a:solidFill>
                <a:schemeClr val="bg1">
                  <a:lumMod val="65000"/>
                </a:schemeClr>
              </a:solidFill>
              <a:latin typeface="+mn-ea"/>
              <a:cs typeface="Open Sans Light" pitchFamily="34" charset="0"/>
            </a:endParaRPr>
          </a:p>
        </p:txBody>
      </p:sp>
      <p:sp>
        <p:nvSpPr>
          <p:cNvPr id="16" name="Rectangle 68"/>
          <p:cNvSpPr/>
          <p:nvPr/>
        </p:nvSpPr>
        <p:spPr>
          <a:xfrm>
            <a:off x="571387" y="5263261"/>
            <a:ext cx="2095242" cy="984873"/>
          </a:xfrm>
          <a:prstGeom prst="rect">
            <a:avLst/>
          </a:prstGeom>
        </p:spPr>
        <p:txBody>
          <a:bodyPr wrap="square" lIns="121908" tIns="60954" rIns="121908" bIns="60954">
            <a:spAutoFit/>
          </a:bodyPr>
          <a:lstStyle/>
          <a:p>
            <a:r>
              <a:rPr lang="zh-CN" altLang="en-US" sz="1400" dirty="0">
                <a:solidFill>
                  <a:schemeClr val="bg1">
                    <a:lumMod val="65000"/>
                  </a:schemeClr>
                </a:solidFill>
                <a:latin typeface="+mn-ea"/>
                <a:cs typeface="Open Sans Light" pitchFamily="34" charset="0"/>
              </a:rPr>
              <a:t>此处添加详细文本描述，建议与标题相关并符合整体语言风格，语言描述尽量简洁生动。</a:t>
            </a:r>
            <a:endParaRPr lang="id-ID" sz="1400" dirty="0">
              <a:solidFill>
                <a:schemeClr val="bg1">
                  <a:lumMod val="65000"/>
                </a:schemeClr>
              </a:solidFill>
              <a:latin typeface="+mn-ea"/>
              <a:cs typeface="Open Sans Light" pitchFamily="34" charset="0"/>
            </a:endParaRPr>
          </a:p>
        </p:txBody>
      </p:sp>
      <p:cxnSp>
        <p:nvCxnSpPr>
          <p:cNvPr id="17" name="Straight Connector 69"/>
          <p:cNvCxnSpPr/>
          <p:nvPr/>
        </p:nvCxnSpPr>
        <p:spPr>
          <a:xfrm rot="5400000">
            <a:off x="2570812" y="5740043"/>
            <a:ext cx="763064" cy="2117"/>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Rectangle 71"/>
          <p:cNvSpPr/>
          <p:nvPr/>
        </p:nvSpPr>
        <p:spPr>
          <a:xfrm>
            <a:off x="571387" y="1847833"/>
            <a:ext cx="4952390" cy="1107984"/>
          </a:xfrm>
          <a:prstGeom prst="rect">
            <a:avLst/>
          </a:prstGeom>
        </p:spPr>
        <p:txBody>
          <a:bodyPr wrap="square" lIns="121908" tIns="60954" rIns="121908" bIns="60954">
            <a:spAutoFit/>
          </a:bodyPr>
          <a:lstStyle/>
          <a:p>
            <a:r>
              <a:rPr lang="zh-CN" altLang="en-US" sz="1600" dirty="0">
                <a:solidFill>
                  <a:schemeClr val="bg1">
                    <a:lumMod val="65000"/>
                  </a:schemeClr>
                </a:solidFill>
                <a:latin typeface="+mn-ea"/>
                <a:cs typeface="Open Sans Light" pitchFamily="34" charset="0"/>
              </a:rPr>
              <a:t>此处添加详细文本描述，建议与标题相关并符合整体语言风格，语言描述尽量简洁生动。尽量将每页幻灯片的字数控制在</a:t>
            </a:r>
            <a:r>
              <a:rPr lang="en-US" altLang="zh-CN" sz="1600" dirty="0">
                <a:solidFill>
                  <a:schemeClr val="bg1">
                    <a:lumMod val="65000"/>
                  </a:schemeClr>
                </a:solidFill>
                <a:latin typeface="+mn-ea"/>
                <a:cs typeface="Open Sans Light" pitchFamily="34" charset="0"/>
              </a:rPr>
              <a:t>200</a:t>
            </a:r>
            <a:r>
              <a:rPr lang="zh-CN" altLang="en-US" sz="1600" dirty="0">
                <a:solidFill>
                  <a:schemeClr val="bg1">
                    <a:lumMod val="65000"/>
                  </a:schemeClr>
                </a:solidFill>
                <a:latin typeface="+mn-ea"/>
                <a:cs typeface="Open Sans Light" pitchFamily="34" charset="0"/>
              </a:rPr>
              <a:t>字以内，据统计每页幻灯片的最好控制在</a:t>
            </a:r>
            <a:r>
              <a:rPr lang="en-US" altLang="zh-CN" sz="1600" dirty="0">
                <a:solidFill>
                  <a:schemeClr val="bg1">
                    <a:lumMod val="65000"/>
                  </a:schemeClr>
                </a:solidFill>
                <a:latin typeface="+mn-ea"/>
                <a:cs typeface="Open Sans Light" pitchFamily="34" charset="0"/>
              </a:rPr>
              <a:t>5</a:t>
            </a:r>
            <a:r>
              <a:rPr lang="zh-CN" altLang="en-US" sz="1600" dirty="0">
                <a:solidFill>
                  <a:schemeClr val="bg1">
                    <a:lumMod val="65000"/>
                  </a:schemeClr>
                </a:solidFill>
                <a:latin typeface="+mn-ea"/>
                <a:cs typeface="Open Sans Light" pitchFamily="34" charset="0"/>
              </a:rPr>
              <a:t>分钟之内。</a:t>
            </a:r>
          </a:p>
        </p:txBody>
      </p:sp>
      <p:grpSp>
        <p:nvGrpSpPr>
          <p:cNvPr id="19" name="Group 35"/>
          <p:cNvGrpSpPr/>
          <p:nvPr/>
        </p:nvGrpSpPr>
        <p:grpSpPr>
          <a:xfrm>
            <a:off x="476149" y="3143245"/>
            <a:ext cx="1428574" cy="1624839"/>
            <a:chOff x="357158" y="2071684"/>
            <a:chExt cx="1071570" cy="1218629"/>
          </a:xfrm>
        </p:grpSpPr>
        <p:sp>
          <p:nvSpPr>
            <p:cNvPr id="20" name="Oval 61"/>
            <p:cNvSpPr/>
            <p:nvPr/>
          </p:nvSpPr>
          <p:spPr>
            <a:xfrm>
              <a:off x="633817" y="2071684"/>
              <a:ext cx="449414" cy="449414"/>
            </a:xfrm>
            <a:prstGeom prst="ellipse">
              <a:avLst/>
            </a:prstGeom>
            <a:solidFill>
              <a:schemeClr val="bg1"/>
            </a:solidFill>
            <a:ln>
              <a:solidFill>
                <a:srgbClr val="31B8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65000"/>
                  </a:schemeClr>
                </a:solidFill>
                <a:latin typeface="+mn-ea"/>
              </a:endParaRPr>
            </a:p>
          </p:txBody>
        </p:sp>
        <p:sp>
          <p:nvSpPr>
            <p:cNvPr id="21" name="Rectangle 72"/>
            <p:cNvSpPr/>
            <p:nvPr/>
          </p:nvSpPr>
          <p:spPr>
            <a:xfrm>
              <a:off x="357158" y="2857502"/>
              <a:ext cx="1071570" cy="432811"/>
            </a:xfrm>
            <a:prstGeom prst="rect">
              <a:avLst/>
            </a:prstGeom>
          </p:spPr>
          <p:txBody>
            <a:bodyPr wrap="square">
              <a:spAutoFit/>
            </a:bodyPr>
            <a:lstStyle/>
            <a:p>
              <a:pPr algn="ctr"/>
              <a:r>
                <a:rPr lang="zh-CN" altLang="en-US" sz="1050" dirty="0">
                  <a:solidFill>
                    <a:schemeClr val="bg1">
                      <a:lumMod val="65000"/>
                    </a:schemeClr>
                  </a:solidFill>
                  <a:latin typeface="+mn-ea"/>
                  <a:cs typeface="Open Sans Light" pitchFamily="34" charset="0"/>
                </a:rPr>
                <a:t>此处添加详细文本描述，建议与标题相关并符合整体语言风格</a:t>
              </a:r>
            </a:p>
          </p:txBody>
        </p:sp>
        <p:sp>
          <p:nvSpPr>
            <p:cNvPr id="22" name="Rectangle 73"/>
            <p:cNvSpPr/>
            <p:nvPr/>
          </p:nvSpPr>
          <p:spPr>
            <a:xfrm>
              <a:off x="480374" y="2571750"/>
              <a:ext cx="831105" cy="253915"/>
            </a:xfrm>
            <a:prstGeom prst="rect">
              <a:avLst/>
            </a:prstGeom>
          </p:spPr>
          <p:txBody>
            <a:bodyPr wrap="none">
              <a:spAutoFit/>
            </a:bodyPr>
            <a:lstStyle/>
            <a:p>
              <a:pPr algn="ctr"/>
              <a:r>
                <a:rPr lang="zh-CN" altLang="en-US" sz="1600" dirty="0">
                  <a:solidFill>
                    <a:schemeClr val="bg1">
                      <a:lumMod val="65000"/>
                    </a:schemeClr>
                  </a:solidFill>
                  <a:latin typeface="+mn-ea"/>
                  <a:cs typeface="Open Sans" pitchFamily="34" charset="0"/>
                </a:rPr>
                <a:t>项目名称 </a:t>
              </a:r>
              <a:endParaRPr lang="en-US" sz="1600" dirty="0">
                <a:solidFill>
                  <a:schemeClr val="bg1">
                    <a:lumMod val="65000"/>
                  </a:schemeClr>
                </a:solidFill>
                <a:latin typeface="+mn-ea"/>
                <a:cs typeface="Open Sans" pitchFamily="34" charset="0"/>
              </a:endParaRPr>
            </a:p>
          </p:txBody>
        </p:sp>
        <p:sp>
          <p:nvSpPr>
            <p:cNvPr id="23" name="Freeform 26"/>
            <p:cNvSpPr>
              <a:spLocks/>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31B8B4"/>
            </a:solidFill>
            <a:ln>
              <a:solidFill>
                <a:srgbClr val="31B8B4"/>
              </a:solid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latin typeface="+mn-ea"/>
              </a:endParaRPr>
            </a:p>
          </p:txBody>
        </p:sp>
      </p:grpSp>
      <p:grpSp>
        <p:nvGrpSpPr>
          <p:cNvPr id="24" name="Group 36"/>
          <p:cNvGrpSpPr/>
          <p:nvPr/>
        </p:nvGrpSpPr>
        <p:grpSpPr>
          <a:xfrm>
            <a:off x="2393036" y="3143245"/>
            <a:ext cx="1428574" cy="1624839"/>
            <a:chOff x="1795011" y="2071684"/>
            <a:chExt cx="1071570" cy="1218629"/>
          </a:xfrm>
        </p:grpSpPr>
        <p:sp>
          <p:nvSpPr>
            <p:cNvPr id="25" name="Oval 62"/>
            <p:cNvSpPr/>
            <p:nvPr/>
          </p:nvSpPr>
          <p:spPr>
            <a:xfrm>
              <a:off x="2071670" y="2071684"/>
              <a:ext cx="449414" cy="449414"/>
            </a:xfrm>
            <a:prstGeom prst="ellipse">
              <a:avLst/>
            </a:prstGeom>
            <a:solidFill>
              <a:schemeClr val="bg1"/>
            </a:solidFill>
            <a:ln>
              <a:solidFill>
                <a:srgbClr val="F778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65000"/>
                  </a:schemeClr>
                </a:solidFill>
                <a:latin typeface="+mn-ea"/>
              </a:endParaRPr>
            </a:p>
          </p:txBody>
        </p:sp>
        <p:sp>
          <p:nvSpPr>
            <p:cNvPr id="26" name="Rectangle 74"/>
            <p:cNvSpPr/>
            <p:nvPr/>
          </p:nvSpPr>
          <p:spPr>
            <a:xfrm>
              <a:off x="1795011" y="2857502"/>
              <a:ext cx="1071570" cy="432811"/>
            </a:xfrm>
            <a:prstGeom prst="rect">
              <a:avLst/>
            </a:prstGeom>
          </p:spPr>
          <p:txBody>
            <a:bodyPr wrap="square">
              <a:spAutoFit/>
            </a:bodyPr>
            <a:lstStyle/>
            <a:p>
              <a:pPr algn="ctr"/>
              <a:r>
                <a:rPr lang="zh-CN" altLang="en-US" sz="1050" dirty="0">
                  <a:solidFill>
                    <a:schemeClr val="bg1">
                      <a:lumMod val="65000"/>
                    </a:schemeClr>
                  </a:solidFill>
                  <a:latin typeface="+mn-ea"/>
                  <a:cs typeface="Open Sans Light" pitchFamily="34" charset="0"/>
                </a:rPr>
                <a:t>此处添加详细文本描述，建议与标题相关并符合整体语言风格</a:t>
              </a:r>
            </a:p>
          </p:txBody>
        </p:sp>
        <p:sp>
          <p:nvSpPr>
            <p:cNvPr id="27" name="Rectangle 27"/>
            <p:cNvSpPr/>
            <p:nvPr/>
          </p:nvSpPr>
          <p:spPr>
            <a:xfrm>
              <a:off x="1909135" y="2571750"/>
              <a:ext cx="831105" cy="253915"/>
            </a:xfrm>
            <a:prstGeom prst="rect">
              <a:avLst/>
            </a:prstGeom>
          </p:spPr>
          <p:txBody>
            <a:bodyPr wrap="none">
              <a:spAutoFit/>
            </a:bodyPr>
            <a:lstStyle/>
            <a:p>
              <a:pPr algn="ctr"/>
              <a:r>
                <a:rPr lang="zh-CN" altLang="en-US" sz="1600" dirty="0">
                  <a:solidFill>
                    <a:schemeClr val="bg1">
                      <a:lumMod val="65000"/>
                    </a:schemeClr>
                  </a:solidFill>
                  <a:latin typeface="+mn-ea"/>
                  <a:cs typeface="Open Sans" pitchFamily="34" charset="0"/>
                </a:rPr>
                <a:t>项目名称 </a:t>
              </a:r>
              <a:endParaRPr lang="en-US" sz="1600" dirty="0">
                <a:solidFill>
                  <a:schemeClr val="bg1">
                    <a:lumMod val="65000"/>
                  </a:schemeClr>
                </a:solidFill>
                <a:latin typeface="+mn-ea"/>
                <a:cs typeface="Open Sans" pitchFamily="34" charset="0"/>
              </a:endParaRPr>
            </a:p>
          </p:txBody>
        </p:sp>
        <p:sp>
          <p:nvSpPr>
            <p:cNvPr id="28" name="Freeform 26"/>
            <p:cNvSpPr>
              <a:spLocks/>
            </p:cNvSpPr>
            <p:nvPr/>
          </p:nvSpPr>
          <p:spPr bwMode="auto">
            <a:xfrm>
              <a:off x="221454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77883"/>
            </a:solidFill>
            <a:ln>
              <a:solidFill>
                <a:srgbClr val="F77883"/>
              </a:solid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latin typeface="+mn-ea"/>
              </a:endParaRPr>
            </a:p>
          </p:txBody>
        </p:sp>
      </p:grpSp>
      <p:grpSp>
        <p:nvGrpSpPr>
          <p:cNvPr id="29" name="Group 37"/>
          <p:cNvGrpSpPr/>
          <p:nvPr/>
        </p:nvGrpSpPr>
        <p:grpSpPr>
          <a:xfrm>
            <a:off x="4297802" y="3143245"/>
            <a:ext cx="1428574" cy="1624839"/>
            <a:chOff x="3223771" y="2071684"/>
            <a:chExt cx="1071570" cy="1218629"/>
          </a:xfrm>
        </p:grpSpPr>
        <p:sp>
          <p:nvSpPr>
            <p:cNvPr id="30" name="Oval 63"/>
            <p:cNvSpPr/>
            <p:nvPr/>
          </p:nvSpPr>
          <p:spPr>
            <a:xfrm>
              <a:off x="3500430" y="2071684"/>
              <a:ext cx="449414" cy="449414"/>
            </a:xfrm>
            <a:prstGeom prst="ellipse">
              <a:avLst/>
            </a:prstGeom>
            <a:solidFill>
              <a:schemeClr val="bg1"/>
            </a:solidFill>
            <a:ln>
              <a:solidFill>
                <a:srgbClr val="31B8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65000"/>
                  </a:schemeClr>
                </a:solidFill>
                <a:latin typeface="+mn-ea"/>
              </a:endParaRPr>
            </a:p>
          </p:txBody>
        </p:sp>
        <p:sp>
          <p:nvSpPr>
            <p:cNvPr id="31" name="Rectangle 76"/>
            <p:cNvSpPr/>
            <p:nvPr/>
          </p:nvSpPr>
          <p:spPr>
            <a:xfrm>
              <a:off x="3223771" y="2857502"/>
              <a:ext cx="1071570" cy="432811"/>
            </a:xfrm>
            <a:prstGeom prst="rect">
              <a:avLst/>
            </a:prstGeom>
          </p:spPr>
          <p:txBody>
            <a:bodyPr wrap="square">
              <a:spAutoFit/>
            </a:bodyPr>
            <a:lstStyle/>
            <a:p>
              <a:pPr algn="ctr"/>
              <a:r>
                <a:rPr lang="zh-CN" altLang="en-US" sz="1050" dirty="0">
                  <a:solidFill>
                    <a:schemeClr val="bg1">
                      <a:lumMod val="65000"/>
                    </a:schemeClr>
                  </a:solidFill>
                  <a:latin typeface="+mn-ea"/>
                  <a:cs typeface="Open Sans Light" pitchFamily="34" charset="0"/>
                </a:rPr>
                <a:t>此处添加详细文本描述，建议与标题相关并符合整体语言风格</a:t>
              </a:r>
            </a:p>
          </p:txBody>
        </p:sp>
        <p:sp>
          <p:nvSpPr>
            <p:cNvPr id="33" name="Rectangle 28"/>
            <p:cNvSpPr/>
            <p:nvPr/>
          </p:nvSpPr>
          <p:spPr>
            <a:xfrm>
              <a:off x="3337895" y="2571750"/>
              <a:ext cx="831105" cy="253915"/>
            </a:xfrm>
            <a:prstGeom prst="rect">
              <a:avLst/>
            </a:prstGeom>
          </p:spPr>
          <p:txBody>
            <a:bodyPr wrap="none">
              <a:spAutoFit/>
            </a:bodyPr>
            <a:lstStyle/>
            <a:p>
              <a:pPr algn="ctr"/>
              <a:r>
                <a:rPr lang="zh-CN" altLang="en-US" sz="1600" dirty="0">
                  <a:solidFill>
                    <a:schemeClr val="bg1">
                      <a:lumMod val="65000"/>
                    </a:schemeClr>
                  </a:solidFill>
                  <a:latin typeface="+mn-ea"/>
                  <a:cs typeface="Open Sans" pitchFamily="34" charset="0"/>
                </a:rPr>
                <a:t>项目名称 </a:t>
              </a:r>
              <a:endParaRPr lang="en-US" sz="1600" dirty="0">
                <a:solidFill>
                  <a:schemeClr val="bg1">
                    <a:lumMod val="65000"/>
                  </a:schemeClr>
                </a:solidFill>
                <a:latin typeface="+mn-ea"/>
                <a:cs typeface="Open Sans" pitchFamily="34" charset="0"/>
              </a:endParaRPr>
            </a:p>
          </p:txBody>
        </p:sp>
        <p:sp>
          <p:nvSpPr>
            <p:cNvPr id="34" name="Freeform 26"/>
            <p:cNvSpPr>
              <a:spLocks/>
            </p:cNvSpPr>
            <p:nvPr/>
          </p:nvSpPr>
          <p:spPr bwMode="auto">
            <a:xfrm>
              <a:off x="364330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31B8B4"/>
            </a:solidFill>
            <a:ln>
              <a:solidFill>
                <a:srgbClr val="31B8B4"/>
              </a:solid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latin typeface="+mn-ea"/>
              </a:endParaRPr>
            </a:p>
          </p:txBody>
        </p:sp>
      </p:grpSp>
    </p:spTree>
    <p:extLst>
      <p:ext uri="{BB962C8B-B14F-4D97-AF65-F5344CB8AC3E}">
        <p14:creationId xmlns:p14="http://schemas.microsoft.com/office/powerpoint/2010/main" val="1135502704"/>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1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Right)">
                                      <p:cBhvr>
                                        <p:cTn id="23" dur="500"/>
                                        <p:tgtEl>
                                          <p:spTgt spid="7"/>
                                        </p:tgtEl>
                                      </p:cBhvr>
                                    </p:animEffect>
                                  </p:childTnLst>
                                </p:cTn>
                              </p:par>
                            </p:childTnLst>
                          </p:cTn>
                        </p:par>
                        <p:par>
                          <p:cTn id="24" fill="hold">
                            <p:stCondLst>
                              <p:cond delay="1750"/>
                            </p:stCondLst>
                            <p:childTnLst>
                              <p:par>
                                <p:cTn id="25" presetID="12" presetClass="entr" presetSubtype="2"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Right)">
                                      <p:cBhvr>
                                        <p:cTn id="27" dur="500"/>
                                        <p:tgtEl>
                                          <p:spTgt spid="10"/>
                                        </p:tgtEl>
                                      </p:cBhvr>
                                    </p:animEffect>
                                  </p:childTnLst>
                                </p:cTn>
                              </p:par>
                            </p:childTnLst>
                          </p:cTn>
                        </p:par>
                        <p:par>
                          <p:cTn id="28" fill="hold">
                            <p:stCondLst>
                              <p:cond delay="2250"/>
                            </p:stCondLst>
                            <p:childTnLst>
                              <p:par>
                                <p:cTn id="29" presetID="12" presetClass="entr" presetSubtype="1"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slide(fromTop)">
                                      <p:cBhvr>
                                        <p:cTn id="31" dur="500"/>
                                        <p:tgtEl>
                                          <p:spTgt spid="18"/>
                                        </p:tgtEl>
                                      </p:cBhvr>
                                    </p:animEffect>
                                  </p:childTnLst>
                                </p:cTn>
                              </p:par>
                            </p:childTnLst>
                          </p:cTn>
                        </p:par>
                        <p:par>
                          <p:cTn id="32" fill="hold">
                            <p:stCondLst>
                              <p:cond delay="2750"/>
                            </p:stCondLst>
                            <p:childTnLst>
                              <p:par>
                                <p:cTn id="33" presetID="1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Top)">
                                      <p:cBhvr>
                                        <p:cTn id="35" dur="500"/>
                                        <p:tgtEl>
                                          <p:spTgt spid="19"/>
                                        </p:tgtEl>
                                      </p:cBhvr>
                                    </p:animEffect>
                                  </p:childTnLst>
                                </p:cTn>
                              </p:par>
                            </p:childTnLst>
                          </p:cTn>
                        </p:par>
                        <p:par>
                          <p:cTn id="36" fill="hold">
                            <p:stCondLst>
                              <p:cond delay="3250"/>
                            </p:stCondLst>
                            <p:childTnLst>
                              <p:par>
                                <p:cTn id="37" presetID="12" presetClass="entr" presetSubtype="1"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lide(fromTop)">
                                      <p:cBhvr>
                                        <p:cTn id="39" dur="500"/>
                                        <p:tgtEl>
                                          <p:spTgt spid="24"/>
                                        </p:tgtEl>
                                      </p:cBhvr>
                                    </p:animEffect>
                                  </p:childTnLst>
                                </p:cTn>
                              </p:par>
                            </p:childTnLst>
                          </p:cTn>
                        </p:par>
                        <p:par>
                          <p:cTn id="40" fill="hold">
                            <p:stCondLst>
                              <p:cond delay="3750"/>
                            </p:stCondLst>
                            <p:childTnLst>
                              <p:par>
                                <p:cTn id="41" presetID="12" presetClass="entr" presetSubtype="1"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slide(fromTop)">
                                      <p:cBhvr>
                                        <p:cTn id="43" dur="500"/>
                                        <p:tgtEl>
                                          <p:spTgt spid="29"/>
                                        </p:tgtEl>
                                      </p:cBhvr>
                                    </p:animEffect>
                                  </p:childTnLst>
                                </p:cTn>
                              </p:par>
                            </p:childTnLst>
                          </p:cTn>
                        </p:par>
                        <p:par>
                          <p:cTn id="44" fill="hold">
                            <p:stCondLst>
                              <p:cond delay="4250"/>
                            </p:stCondLst>
                            <p:childTnLst>
                              <p:par>
                                <p:cTn id="45" presetID="12" presetClass="entr" presetSubtype="1"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slide(fromTop)">
                                      <p:cBhvr>
                                        <p:cTn id="47" dur="500"/>
                                        <p:tgtEl>
                                          <p:spTgt spid="16"/>
                                        </p:tgtEl>
                                      </p:cBhvr>
                                    </p:animEffect>
                                  </p:childTnLst>
                                </p:cTn>
                              </p:par>
                            </p:childTnLst>
                          </p:cTn>
                        </p:par>
                        <p:par>
                          <p:cTn id="48" fill="hold">
                            <p:stCondLst>
                              <p:cond delay="4750"/>
                            </p:stCondLst>
                            <p:childTnLst>
                              <p:par>
                                <p:cTn id="49" presetID="12" presetClass="entr" presetSubtype="1"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slide(fromTop)">
                                      <p:cBhvr>
                                        <p:cTn id="51" dur="500"/>
                                        <p:tgtEl>
                                          <p:spTgt spid="17"/>
                                        </p:tgtEl>
                                      </p:cBhvr>
                                    </p:animEffect>
                                  </p:childTnLst>
                                </p:cTn>
                              </p:par>
                            </p:childTnLst>
                          </p:cTn>
                        </p:par>
                        <p:par>
                          <p:cTn id="52" fill="hold">
                            <p:stCondLst>
                              <p:cond delay="5250"/>
                            </p:stCondLst>
                            <p:childTnLst>
                              <p:par>
                                <p:cTn id="53" presetID="12" presetClass="entr" presetSubtype="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slide(fromTop)">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34"/>
          <p:cNvGrpSpPr/>
          <p:nvPr/>
        </p:nvGrpSpPr>
        <p:grpSpPr>
          <a:xfrm>
            <a:off x="3184293" y="4828984"/>
            <a:ext cx="5380524" cy="259269"/>
            <a:chOff x="2221306" y="3931835"/>
            <a:chExt cx="4035918" cy="194452"/>
          </a:xfrm>
        </p:grpSpPr>
        <p:grpSp>
          <p:nvGrpSpPr>
            <p:cNvPr id="8" name="Group 50"/>
            <p:cNvGrpSpPr/>
            <p:nvPr/>
          </p:nvGrpSpPr>
          <p:grpSpPr>
            <a:xfrm>
              <a:off x="2221306" y="3931835"/>
              <a:ext cx="775477" cy="194452"/>
              <a:chOff x="2221306" y="3914656"/>
              <a:chExt cx="775477" cy="194452"/>
            </a:xfrm>
          </p:grpSpPr>
          <p:sp>
            <p:nvSpPr>
              <p:cNvPr id="20" name="TextBox 19"/>
              <p:cNvSpPr txBox="1"/>
              <p:nvPr/>
            </p:nvSpPr>
            <p:spPr>
              <a:xfrm>
                <a:off x="2740303" y="3934938"/>
                <a:ext cx="256480" cy="153888"/>
              </a:xfrm>
              <a:prstGeom prst="rect">
                <a:avLst/>
              </a:prstGeom>
              <a:noFill/>
            </p:spPr>
            <p:txBody>
              <a:bodyPr wrap="none" lIns="0" tIns="0" rIns="0" bIns="0" rtlCol="0" anchor="t">
                <a:spAutoFit/>
              </a:bodyPr>
              <a:lstStyle/>
              <a:p>
                <a:pPr algn="ctr"/>
                <a:r>
                  <a:rPr lang="zh-CN" altLang="en-US" sz="1300" b="1" dirty="0">
                    <a:solidFill>
                      <a:schemeClr val="bg1">
                        <a:lumMod val="65000"/>
                      </a:schemeClr>
                    </a:solidFill>
                    <a:latin typeface="+mn-ea"/>
                  </a:rPr>
                  <a:t>架构</a:t>
                </a:r>
                <a:endParaRPr lang="en-US" sz="1300" b="1" dirty="0">
                  <a:solidFill>
                    <a:schemeClr val="bg1">
                      <a:lumMod val="65000"/>
                    </a:schemeClr>
                  </a:solidFill>
                  <a:latin typeface="+mn-ea"/>
                </a:endParaRPr>
              </a:p>
            </p:txBody>
          </p:sp>
          <p:sp>
            <p:nvSpPr>
              <p:cNvPr id="21" name="Oval 62"/>
              <p:cNvSpPr>
                <a:spLocks noChangeAspect="1"/>
              </p:cNvSpPr>
              <p:nvPr/>
            </p:nvSpPr>
            <p:spPr>
              <a:xfrm>
                <a:off x="2221306" y="3914656"/>
                <a:ext cx="200183" cy="194452"/>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mn-ea"/>
                </a:endParaRPr>
              </a:p>
            </p:txBody>
          </p:sp>
        </p:grpSp>
        <p:grpSp>
          <p:nvGrpSpPr>
            <p:cNvPr id="9" name="Group 45"/>
            <p:cNvGrpSpPr/>
            <p:nvPr/>
          </p:nvGrpSpPr>
          <p:grpSpPr>
            <a:xfrm>
              <a:off x="3453487" y="3931835"/>
              <a:ext cx="605949" cy="194452"/>
              <a:chOff x="3630785" y="3947915"/>
              <a:chExt cx="605949" cy="194452"/>
            </a:xfrm>
          </p:grpSpPr>
          <p:sp>
            <p:nvSpPr>
              <p:cNvPr id="18" name="TextBox 17"/>
              <p:cNvSpPr txBox="1"/>
              <p:nvPr/>
            </p:nvSpPr>
            <p:spPr>
              <a:xfrm>
                <a:off x="3980254" y="3968197"/>
                <a:ext cx="256480" cy="153888"/>
              </a:xfrm>
              <a:prstGeom prst="rect">
                <a:avLst/>
              </a:prstGeom>
              <a:noFill/>
            </p:spPr>
            <p:txBody>
              <a:bodyPr wrap="none" lIns="0" tIns="0" rIns="0" bIns="0" rtlCol="0" anchor="t">
                <a:spAutoFit/>
              </a:bodyPr>
              <a:lstStyle/>
              <a:p>
                <a:pPr algn="ctr"/>
                <a:r>
                  <a:rPr lang="zh-CN" altLang="en-US" sz="1300" b="1" dirty="0">
                    <a:solidFill>
                      <a:schemeClr val="bg1">
                        <a:lumMod val="65000"/>
                      </a:schemeClr>
                    </a:solidFill>
                    <a:latin typeface="+mn-ea"/>
                  </a:rPr>
                  <a:t>分析</a:t>
                </a:r>
                <a:endParaRPr lang="en-US" sz="1300" b="1" dirty="0">
                  <a:solidFill>
                    <a:schemeClr val="bg1">
                      <a:lumMod val="65000"/>
                    </a:schemeClr>
                  </a:solidFill>
                  <a:latin typeface="+mn-ea"/>
                </a:endParaRPr>
              </a:p>
            </p:txBody>
          </p:sp>
          <p:sp>
            <p:nvSpPr>
              <p:cNvPr id="19" name="Oval 58"/>
              <p:cNvSpPr>
                <a:spLocks noChangeAspect="1"/>
              </p:cNvSpPr>
              <p:nvPr/>
            </p:nvSpPr>
            <p:spPr>
              <a:xfrm>
                <a:off x="3630785" y="3947915"/>
                <a:ext cx="200183" cy="194452"/>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mn-ea"/>
                </a:endParaRPr>
              </a:p>
            </p:txBody>
          </p:sp>
        </p:grpSp>
        <p:grpSp>
          <p:nvGrpSpPr>
            <p:cNvPr id="10" name="Group 37"/>
            <p:cNvGrpSpPr/>
            <p:nvPr/>
          </p:nvGrpSpPr>
          <p:grpSpPr>
            <a:xfrm>
              <a:off x="4346222" y="3931835"/>
              <a:ext cx="710555" cy="194452"/>
              <a:chOff x="4407454" y="3949014"/>
              <a:chExt cx="710555" cy="194452"/>
            </a:xfrm>
          </p:grpSpPr>
          <p:sp>
            <p:nvSpPr>
              <p:cNvPr id="16" name="TextBox 15"/>
              <p:cNvSpPr txBox="1"/>
              <p:nvPr/>
            </p:nvSpPr>
            <p:spPr>
              <a:xfrm>
                <a:off x="4887177" y="3976991"/>
                <a:ext cx="230832" cy="138499"/>
              </a:xfrm>
              <a:prstGeom prst="rect">
                <a:avLst/>
              </a:prstGeom>
              <a:noFill/>
            </p:spPr>
            <p:txBody>
              <a:bodyPr wrap="none" lIns="0" tIns="0" rIns="0" bIns="0" rtlCol="0" anchor="t">
                <a:spAutoFit/>
              </a:bodyPr>
              <a:lstStyle/>
              <a:p>
                <a:pPr algn="ctr"/>
                <a:r>
                  <a:rPr lang="zh-CN" altLang="en-US" sz="1200" b="1" dirty="0">
                    <a:solidFill>
                      <a:schemeClr val="bg1">
                        <a:lumMod val="65000"/>
                      </a:schemeClr>
                    </a:solidFill>
                    <a:latin typeface="+mn-ea"/>
                  </a:rPr>
                  <a:t>完善</a:t>
                </a:r>
                <a:endParaRPr lang="en-US" sz="1200" b="1" dirty="0">
                  <a:solidFill>
                    <a:schemeClr val="bg1">
                      <a:lumMod val="65000"/>
                    </a:schemeClr>
                  </a:solidFill>
                  <a:latin typeface="+mn-ea"/>
                </a:endParaRPr>
              </a:p>
            </p:txBody>
          </p:sp>
          <p:sp>
            <p:nvSpPr>
              <p:cNvPr id="17" name="Oval 55"/>
              <p:cNvSpPr>
                <a:spLocks noChangeAspect="1"/>
              </p:cNvSpPr>
              <p:nvPr/>
            </p:nvSpPr>
            <p:spPr>
              <a:xfrm>
                <a:off x="4407454" y="3949014"/>
                <a:ext cx="200183" cy="194452"/>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mn-ea"/>
                </a:endParaRPr>
              </a:p>
            </p:txBody>
          </p:sp>
        </p:grpSp>
        <p:grpSp>
          <p:nvGrpSpPr>
            <p:cNvPr id="11" name="Group 41"/>
            <p:cNvGrpSpPr/>
            <p:nvPr/>
          </p:nvGrpSpPr>
          <p:grpSpPr>
            <a:xfrm>
              <a:off x="5474209" y="3931835"/>
              <a:ext cx="783015" cy="194452"/>
              <a:chOff x="5474209" y="3949014"/>
              <a:chExt cx="783015" cy="194452"/>
            </a:xfrm>
          </p:grpSpPr>
          <p:sp>
            <p:nvSpPr>
              <p:cNvPr id="14" name="TextBox 13"/>
              <p:cNvSpPr txBox="1"/>
              <p:nvPr/>
            </p:nvSpPr>
            <p:spPr>
              <a:xfrm>
                <a:off x="6026392" y="3976991"/>
                <a:ext cx="230832" cy="138499"/>
              </a:xfrm>
              <a:prstGeom prst="rect">
                <a:avLst/>
              </a:prstGeom>
              <a:noFill/>
            </p:spPr>
            <p:txBody>
              <a:bodyPr wrap="none" lIns="0" tIns="0" rIns="0" bIns="0" rtlCol="0" anchor="t">
                <a:spAutoFit/>
              </a:bodyPr>
              <a:lstStyle/>
              <a:p>
                <a:pPr algn="ctr"/>
                <a:r>
                  <a:rPr lang="zh-CN" altLang="en-US" sz="1200" b="1" dirty="0">
                    <a:solidFill>
                      <a:schemeClr val="bg1">
                        <a:lumMod val="65000"/>
                      </a:schemeClr>
                    </a:solidFill>
                    <a:latin typeface="+mn-ea"/>
                  </a:rPr>
                  <a:t>重建</a:t>
                </a:r>
                <a:endParaRPr lang="en-US" sz="1200" b="1" dirty="0">
                  <a:solidFill>
                    <a:schemeClr val="bg1">
                      <a:lumMod val="65000"/>
                    </a:schemeClr>
                  </a:solidFill>
                  <a:latin typeface="+mn-ea"/>
                </a:endParaRPr>
              </a:p>
            </p:txBody>
          </p:sp>
          <p:sp>
            <p:nvSpPr>
              <p:cNvPr id="15" name="Oval 47"/>
              <p:cNvSpPr>
                <a:spLocks noChangeAspect="1"/>
              </p:cNvSpPr>
              <p:nvPr/>
            </p:nvSpPr>
            <p:spPr>
              <a:xfrm>
                <a:off x="5474209" y="3949014"/>
                <a:ext cx="200183" cy="194452"/>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mn-ea"/>
                </a:endParaRPr>
              </a:p>
            </p:txBody>
          </p:sp>
        </p:grpSp>
      </p:grpSp>
      <p:sp>
        <p:nvSpPr>
          <p:cNvPr id="22" name="TextBox 21"/>
          <p:cNvSpPr txBox="1"/>
          <p:nvPr/>
        </p:nvSpPr>
        <p:spPr>
          <a:xfrm>
            <a:off x="1034646" y="5582340"/>
            <a:ext cx="10121124" cy="615553"/>
          </a:xfrm>
          <a:prstGeom prst="rect">
            <a:avLst/>
          </a:prstGeom>
          <a:noFill/>
        </p:spPr>
        <p:txBody>
          <a:bodyPr wrap="square" lIns="0" tIns="0" rIns="0" bIns="0" rtlCol="0">
            <a:spAutoFit/>
          </a:bodyPr>
          <a:lstStyle/>
          <a:p>
            <a:pPr algn="ctr"/>
            <a:r>
              <a:rPr lang="zh-CN" altLang="en-US" sz="1300" dirty="0">
                <a:solidFill>
                  <a:schemeClr val="bg1">
                    <a:lumMod val="65000"/>
                  </a:schemeClr>
                </a:solidFill>
                <a:latin typeface="+mn-ea"/>
              </a:rPr>
              <a:t>此处添加详细文本描述，建议与标题相关并符合整体语言风格，语言描述尽量简洁生动。尽量将每页幻灯片的字数控制在</a:t>
            </a:r>
            <a:r>
              <a:rPr lang="en-US" altLang="zh-CN" sz="1300" dirty="0">
                <a:solidFill>
                  <a:schemeClr val="bg1">
                    <a:lumMod val="65000"/>
                  </a:schemeClr>
                </a:solidFill>
                <a:latin typeface="+mn-ea"/>
              </a:rPr>
              <a:t>200</a:t>
            </a:r>
            <a:r>
              <a:rPr lang="zh-CN" altLang="en-US" sz="1300" dirty="0">
                <a:solidFill>
                  <a:schemeClr val="bg1">
                    <a:lumMod val="65000"/>
                  </a:schemeClr>
                </a:solidFill>
                <a:latin typeface="+mn-ea"/>
              </a:rPr>
              <a:t>字以内，据统计每页幻灯片的最好控制在</a:t>
            </a:r>
            <a:r>
              <a:rPr lang="en-US" altLang="zh-CN" sz="1300" dirty="0">
                <a:solidFill>
                  <a:schemeClr val="bg1">
                    <a:lumMod val="65000"/>
                  </a:schemeClr>
                </a:solidFill>
                <a:latin typeface="+mn-ea"/>
              </a:rPr>
              <a:t>5</a:t>
            </a:r>
            <a:r>
              <a:rPr lang="zh-CN" altLang="en-US" sz="1300" dirty="0">
                <a:solidFill>
                  <a:schemeClr val="bg1">
                    <a:lumMod val="65000"/>
                  </a:schemeClr>
                </a:solidFill>
                <a:latin typeface="+mn-ea"/>
              </a:rPr>
              <a:t>分钟之内。此处添加详细文本描述，建议与标题相关并符合整体语言风格，语言描述尽量简洁生动。尽量将每页幻灯片的字数控制在</a:t>
            </a:r>
            <a:r>
              <a:rPr lang="en-US" altLang="zh-CN" sz="1300" dirty="0">
                <a:solidFill>
                  <a:schemeClr val="bg1">
                    <a:lumMod val="65000"/>
                  </a:schemeClr>
                </a:solidFill>
                <a:latin typeface="+mn-ea"/>
              </a:rPr>
              <a:t>200</a:t>
            </a:r>
            <a:r>
              <a:rPr lang="zh-CN" altLang="en-US" sz="1300" dirty="0">
                <a:solidFill>
                  <a:schemeClr val="bg1">
                    <a:lumMod val="65000"/>
                  </a:schemeClr>
                </a:solidFill>
                <a:latin typeface="+mn-ea"/>
              </a:rPr>
              <a:t>字以内，据统计每页幻灯片的最好控制在</a:t>
            </a:r>
            <a:r>
              <a:rPr lang="en-US" altLang="zh-CN" sz="1300" dirty="0">
                <a:solidFill>
                  <a:schemeClr val="bg1">
                    <a:lumMod val="65000"/>
                  </a:schemeClr>
                </a:solidFill>
                <a:latin typeface="+mn-ea"/>
              </a:rPr>
              <a:t>5</a:t>
            </a:r>
            <a:r>
              <a:rPr lang="zh-CN" altLang="en-US" sz="1300" dirty="0">
                <a:solidFill>
                  <a:schemeClr val="bg1">
                    <a:lumMod val="65000"/>
                  </a:schemeClr>
                </a:solidFill>
                <a:latin typeface="+mn-ea"/>
              </a:rPr>
              <a:t>分钟之内。</a:t>
            </a:r>
          </a:p>
        </p:txBody>
      </p:sp>
      <p:cxnSp>
        <p:nvCxnSpPr>
          <p:cNvPr id="23" name="Straight Connector 46"/>
          <p:cNvCxnSpPr/>
          <p:nvPr/>
        </p:nvCxnSpPr>
        <p:spPr>
          <a:xfrm>
            <a:off x="1042839" y="5404555"/>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24" name="Group 64"/>
          <p:cNvGrpSpPr/>
          <p:nvPr/>
        </p:nvGrpSpPr>
        <p:grpSpPr>
          <a:xfrm>
            <a:off x="642454" y="2282225"/>
            <a:ext cx="2619034" cy="1831731"/>
            <a:chOff x="481903" y="1497356"/>
            <a:chExt cx="1964531" cy="1373798"/>
          </a:xfrm>
        </p:grpSpPr>
        <p:sp>
          <p:nvSpPr>
            <p:cNvPr id="25" name="Freeform 50"/>
            <p:cNvSpPr/>
            <p:nvPr/>
          </p:nvSpPr>
          <p:spPr>
            <a:xfrm>
              <a:off x="874809"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31B8B4">
                <a:alpha val="9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7" tIns="217500" rIns="435411" bIns="217500" numCol="1" spcCol="1270" anchor="ctr" anchorCtr="0">
              <a:noAutofit/>
            </a:bodyPr>
            <a:lstStyle/>
            <a:p>
              <a:pPr marL="228577" lvl="1" indent="-228577" defTabSz="1066693">
                <a:lnSpc>
                  <a:spcPct val="90000"/>
                </a:lnSpc>
                <a:spcBef>
                  <a:spcPct val="0"/>
                </a:spcBef>
                <a:spcAft>
                  <a:spcPct val="15000"/>
                </a:spcAft>
              </a:pPr>
              <a:endParaRPr lang="en-US" sz="6400" dirty="0">
                <a:solidFill>
                  <a:schemeClr val="bg1">
                    <a:lumMod val="65000"/>
                  </a:schemeClr>
                </a:solidFill>
                <a:latin typeface="Agency FB" panose="020B0503020202020204" pitchFamily="34" charset="0"/>
              </a:endParaRPr>
            </a:p>
          </p:txBody>
        </p:sp>
        <p:sp>
          <p:nvSpPr>
            <p:cNvPr id="26" name="Freeform 51"/>
            <p:cNvSpPr/>
            <p:nvPr/>
          </p:nvSpPr>
          <p:spPr>
            <a:xfrm>
              <a:off x="481903"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rgbClr val="31B8B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693">
                <a:lnSpc>
                  <a:spcPct val="90000"/>
                </a:lnSpc>
                <a:spcBef>
                  <a:spcPct val="0"/>
                </a:spcBef>
                <a:spcAft>
                  <a:spcPct val="35000"/>
                </a:spcAft>
              </a:pPr>
              <a:r>
                <a:rPr lang="en-US" sz="3700" b="1" dirty="0">
                  <a:solidFill>
                    <a:schemeClr val="bg1">
                      <a:lumMod val="65000"/>
                    </a:schemeClr>
                  </a:solidFill>
                  <a:latin typeface="Agency FB" panose="020B0503020202020204" pitchFamily="34" charset="0"/>
                </a:rPr>
                <a:t>01</a:t>
              </a:r>
              <a:endParaRPr lang="en-US" sz="3700" dirty="0">
                <a:solidFill>
                  <a:schemeClr val="bg1">
                    <a:lumMod val="65000"/>
                  </a:schemeClr>
                </a:solidFill>
                <a:latin typeface="Agency FB" panose="020B0503020202020204" pitchFamily="34" charset="0"/>
              </a:endParaRPr>
            </a:p>
          </p:txBody>
        </p:sp>
      </p:grpSp>
      <p:grpSp>
        <p:nvGrpSpPr>
          <p:cNvPr id="27" name="Group 68"/>
          <p:cNvGrpSpPr/>
          <p:nvPr/>
        </p:nvGrpSpPr>
        <p:grpSpPr>
          <a:xfrm>
            <a:off x="3392440" y="2282225"/>
            <a:ext cx="2619034" cy="1831731"/>
            <a:chOff x="2544661" y="1497356"/>
            <a:chExt cx="1964531" cy="1373798"/>
          </a:xfrm>
        </p:grpSpPr>
        <p:sp>
          <p:nvSpPr>
            <p:cNvPr id="28" name="Freeform 52"/>
            <p:cNvSpPr/>
            <p:nvPr/>
          </p:nvSpPr>
          <p:spPr>
            <a:xfrm>
              <a:off x="2937567"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F77883">
                <a:alpha val="9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577" lvl="1" indent="-228577" defTabSz="1066693">
                <a:lnSpc>
                  <a:spcPct val="90000"/>
                </a:lnSpc>
                <a:spcBef>
                  <a:spcPct val="0"/>
                </a:spcBef>
                <a:spcAft>
                  <a:spcPct val="15000"/>
                </a:spcAft>
              </a:pPr>
              <a:endParaRPr lang="en-US" sz="4800" dirty="0">
                <a:solidFill>
                  <a:schemeClr val="bg1">
                    <a:lumMod val="65000"/>
                  </a:schemeClr>
                </a:solidFill>
                <a:latin typeface="Agency FB" panose="020B0503020202020204" pitchFamily="34" charset="0"/>
              </a:endParaRPr>
            </a:p>
          </p:txBody>
        </p:sp>
        <p:sp>
          <p:nvSpPr>
            <p:cNvPr id="29" name="Freeform 53"/>
            <p:cNvSpPr/>
            <p:nvPr/>
          </p:nvSpPr>
          <p:spPr>
            <a:xfrm>
              <a:off x="2544661"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rgbClr val="F7788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693">
                <a:lnSpc>
                  <a:spcPct val="90000"/>
                </a:lnSpc>
                <a:spcBef>
                  <a:spcPct val="0"/>
                </a:spcBef>
                <a:spcAft>
                  <a:spcPct val="35000"/>
                </a:spcAft>
              </a:pPr>
              <a:r>
                <a:rPr lang="en-US" sz="3700" b="1" dirty="0">
                  <a:solidFill>
                    <a:schemeClr val="bg1">
                      <a:lumMod val="65000"/>
                    </a:schemeClr>
                  </a:solidFill>
                  <a:latin typeface="Agency FB" panose="020B0503020202020204" pitchFamily="34" charset="0"/>
                </a:rPr>
                <a:t>02</a:t>
              </a:r>
              <a:endParaRPr lang="en-US" sz="3700" dirty="0">
                <a:solidFill>
                  <a:schemeClr val="bg1">
                    <a:lumMod val="65000"/>
                  </a:schemeClr>
                </a:solidFill>
                <a:latin typeface="Agency FB" panose="020B0503020202020204" pitchFamily="34" charset="0"/>
              </a:endParaRPr>
            </a:p>
          </p:txBody>
        </p:sp>
      </p:grpSp>
      <p:grpSp>
        <p:nvGrpSpPr>
          <p:cNvPr id="30" name="Group 69"/>
          <p:cNvGrpSpPr/>
          <p:nvPr/>
        </p:nvGrpSpPr>
        <p:grpSpPr>
          <a:xfrm>
            <a:off x="6142426" y="2282225"/>
            <a:ext cx="2619034" cy="1831731"/>
            <a:chOff x="4607419" y="1497356"/>
            <a:chExt cx="1964531" cy="1373798"/>
          </a:xfrm>
        </p:grpSpPr>
        <p:sp>
          <p:nvSpPr>
            <p:cNvPr id="31" name="Freeform 54"/>
            <p:cNvSpPr/>
            <p:nvPr/>
          </p:nvSpPr>
          <p:spPr>
            <a:xfrm>
              <a:off x="5000325"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31B8B4">
                <a:alpha val="9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577" lvl="1" indent="-228577" defTabSz="1066693">
                <a:lnSpc>
                  <a:spcPct val="90000"/>
                </a:lnSpc>
                <a:spcBef>
                  <a:spcPct val="0"/>
                </a:spcBef>
                <a:spcAft>
                  <a:spcPct val="15000"/>
                </a:spcAft>
              </a:pPr>
              <a:endParaRPr lang="en-US" sz="4800" dirty="0">
                <a:solidFill>
                  <a:schemeClr val="bg1">
                    <a:lumMod val="65000"/>
                  </a:schemeClr>
                </a:solidFill>
                <a:latin typeface="Agency FB" panose="020B0503020202020204" pitchFamily="34" charset="0"/>
              </a:endParaRPr>
            </a:p>
          </p:txBody>
        </p:sp>
        <p:sp>
          <p:nvSpPr>
            <p:cNvPr id="33" name="Freeform 56"/>
            <p:cNvSpPr/>
            <p:nvPr/>
          </p:nvSpPr>
          <p:spPr>
            <a:xfrm>
              <a:off x="4607419"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rgbClr val="31B8B4"/>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693">
                <a:lnSpc>
                  <a:spcPct val="90000"/>
                </a:lnSpc>
                <a:spcBef>
                  <a:spcPct val="0"/>
                </a:spcBef>
                <a:spcAft>
                  <a:spcPct val="35000"/>
                </a:spcAft>
              </a:pPr>
              <a:r>
                <a:rPr lang="en-US" sz="3700" b="1" dirty="0">
                  <a:solidFill>
                    <a:schemeClr val="bg1">
                      <a:lumMod val="65000"/>
                    </a:schemeClr>
                  </a:solidFill>
                  <a:latin typeface="Agency FB" panose="020B0503020202020204" pitchFamily="34" charset="0"/>
                </a:rPr>
                <a:t>03</a:t>
              </a:r>
              <a:endParaRPr lang="en-US" sz="3700" dirty="0">
                <a:solidFill>
                  <a:schemeClr val="bg1">
                    <a:lumMod val="65000"/>
                  </a:schemeClr>
                </a:solidFill>
                <a:latin typeface="Agency FB" panose="020B0503020202020204" pitchFamily="34" charset="0"/>
              </a:endParaRPr>
            </a:p>
          </p:txBody>
        </p:sp>
      </p:grpSp>
      <p:grpSp>
        <p:nvGrpSpPr>
          <p:cNvPr id="34" name="Group 70"/>
          <p:cNvGrpSpPr/>
          <p:nvPr/>
        </p:nvGrpSpPr>
        <p:grpSpPr>
          <a:xfrm>
            <a:off x="8911171" y="2282225"/>
            <a:ext cx="2619034" cy="1831731"/>
            <a:chOff x="6684248" y="1497356"/>
            <a:chExt cx="1964531" cy="1373798"/>
          </a:xfrm>
        </p:grpSpPr>
        <p:sp>
          <p:nvSpPr>
            <p:cNvPr id="35" name="Freeform 59"/>
            <p:cNvSpPr/>
            <p:nvPr/>
          </p:nvSpPr>
          <p:spPr>
            <a:xfrm>
              <a:off x="7077154" y="1497356"/>
              <a:ext cx="1571625" cy="1373798"/>
            </a:xfrm>
            <a:custGeom>
              <a:avLst/>
              <a:gdLst>
                <a:gd name="connsiteX0" fmla="*/ 0 w 1571625"/>
                <a:gd name="connsiteY0" fmla="*/ 206070 h 1373798"/>
                <a:gd name="connsiteX1" fmla="*/ 884726 w 1571625"/>
                <a:gd name="connsiteY1" fmla="*/ 206070 h 1373798"/>
                <a:gd name="connsiteX2" fmla="*/ 884726 w 1571625"/>
                <a:gd name="connsiteY2" fmla="*/ 0 h 1373798"/>
                <a:gd name="connsiteX3" fmla="*/ 1571625 w 1571625"/>
                <a:gd name="connsiteY3" fmla="*/ 686899 h 1373798"/>
                <a:gd name="connsiteX4" fmla="*/ 884726 w 1571625"/>
                <a:gd name="connsiteY4" fmla="*/ 1373798 h 1373798"/>
                <a:gd name="connsiteX5" fmla="*/ 884726 w 1571625"/>
                <a:gd name="connsiteY5" fmla="*/ 1167728 h 1373798"/>
                <a:gd name="connsiteX6" fmla="*/ 0 w 1571625"/>
                <a:gd name="connsiteY6" fmla="*/ 1167728 h 1373798"/>
                <a:gd name="connsiteX7" fmla="*/ 0 w 1571625"/>
                <a:gd name="connsiteY7" fmla="*/ 206070 h 137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1625" h="1373798">
                  <a:moveTo>
                    <a:pt x="0" y="206070"/>
                  </a:moveTo>
                  <a:lnTo>
                    <a:pt x="884726" y="206070"/>
                  </a:lnTo>
                  <a:lnTo>
                    <a:pt x="884726" y="0"/>
                  </a:lnTo>
                  <a:lnTo>
                    <a:pt x="1571625" y="686899"/>
                  </a:lnTo>
                  <a:lnTo>
                    <a:pt x="884726" y="1373798"/>
                  </a:lnTo>
                  <a:lnTo>
                    <a:pt x="884726" y="1167728"/>
                  </a:lnTo>
                  <a:lnTo>
                    <a:pt x="0" y="1167728"/>
                  </a:lnTo>
                  <a:lnTo>
                    <a:pt x="0" y="206070"/>
                  </a:lnTo>
                  <a:close/>
                </a:path>
              </a:pathLst>
            </a:custGeom>
            <a:solidFill>
              <a:srgbClr val="F77883">
                <a:alpha val="90000"/>
              </a:srgbClr>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38626" tIns="217500" rIns="435412" bIns="217500" numCol="1" spcCol="1270" anchor="ctr" anchorCtr="0">
              <a:noAutofit/>
            </a:bodyPr>
            <a:lstStyle/>
            <a:p>
              <a:pPr marL="228577" lvl="1" indent="-228577" defTabSz="1066693">
                <a:lnSpc>
                  <a:spcPct val="90000"/>
                </a:lnSpc>
                <a:spcBef>
                  <a:spcPct val="0"/>
                </a:spcBef>
                <a:spcAft>
                  <a:spcPct val="15000"/>
                </a:spcAft>
              </a:pPr>
              <a:endParaRPr lang="en-US" sz="4300" dirty="0">
                <a:solidFill>
                  <a:schemeClr val="bg1">
                    <a:lumMod val="65000"/>
                  </a:schemeClr>
                </a:solidFill>
                <a:latin typeface="Agency FB" panose="020B0503020202020204" pitchFamily="34" charset="0"/>
              </a:endParaRPr>
            </a:p>
          </p:txBody>
        </p:sp>
        <p:sp>
          <p:nvSpPr>
            <p:cNvPr id="36" name="Freeform 61"/>
            <p:cNvSpPr/>
            <p:nvPr/>
          </p:nvSpPr>
          <p:spPr>
            <a:xfrm>
              <a:off x="6684248" y="1791349"/>
              <a:ext cx="785812" cy="785812"/>
            </a:xfrm>
            <a:custGeom>
              <a:avLst/>
              <a:gdLst>
                <a:gd name="connsiteX0" fmla="*/ 0 w 785812"/>
                <a:gd name="connsiteY0" fmla="*/ 392906 h 785812"/>
                <a:gd name="connsiteX1" fmla="*/ 115080 w 785812"/>
                <a:gd name="connsiteY1" fmla="*/ 115080 h 785812"/>
                <a:gd name="connsiteX2" fmla="*/ 392907 w 785812"/>
                <a:gd name="connsiteY2" fmla="*/ 1 h 785812"/>
                <a:gd name="connsiteX3" fmla="*/ 670733 w 785812"/>
                <a:gd name="connsiteY3" fmla="*/ 115081 h 785812"/>
                <a:gd name="connsiteX4" fmla="*/ 785812 w 785812"/>
                <a:gd name="connsiteY4" fmla="*/ 392908 h 785812"/>
                <a:gd name="connsiteX5" fmla="*/ 670732 w 785812"/>
                <a:gd name="connsiteY5" fmla="*/ 670735 h 785812"/>
                <a:gd name="connsiteX6" fmla="*/ 392905 w 785812"/>
                <a:gd name="connsiteY6" fmla="*/ 785814 h 785812"/>
                <a:gd name="connsiteX7" fmla="*/ 115078 w 785812"/>
                <a:gd name="connsiteY7" fmla="*/ 670734 h 785812"/>
                <a:gd name="connsiteX8" fmla="*/ -1 w 785812"/>
                <a:gd name="connsiteY8" fmla="*/ 392907 h 785812"/>
                <a:gd name="connsiteX9" fmla="*/ 0 w 785812"/>
                <a:gd name="connsiteY9" fmla="*/ 392906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812" h="785812">
                  <a:moveTo>
                    <a:pt x="0" y="392906"/>
                  </a:moveTo>
                  <a:cubicBezTo>
                    <a:pt x="0" y="288701"/>
                    <a:pt x="41396" y="188764"/>
                    <a:pt x="115080" y="115080"/>
                  </a:cubicBezTo>
                  <a:cubicBezTo>
                    <a:pt x="188764" y="41396"/>
                    <a:pt x="288702" y="1"/>
                    <a:pt x="392907" y="1"/>
                  </a:cubicBezTo>
                  <a:cubicBezTo>
                    <a:pt x="497112" y="1"/>
                    <a:pt x="597049" y="41397"/>
                    <a:pt x="670733" y="115081"/>
                  </a:cubicBezTo>
                  <a:cubicBezTo>
                    <a:pt x="744417" y="188765"/>
                    <a:pt x="785812" y="288703"/>
                    <a:pt x="785812" y="392908"/>
                  </a:cubicBezTo>
                  <a:cubicBezTo>
                    <a:pt x="785812" y="497113"/>
                    <a:pt x="744417" y="597050"/>
                    <a:pt x="670732" y="670735"/>
                  </a:cubicBezTo>
                  <a:cubicBezTo>
                    <a:pt x="597048" y="744419"/>
                    <a:pt x="497111" y="785814"/>
                    <a:pt x="392905" y="785814"/>
                  </a:cubicBezTo>
                  <a:cubicBezTo>
                    <a:pt x="288700" y="785814"/>
                    <a:pt x="188763" y="744419"/>
                    <a:pt x="115078" y="670734"/>
                  </a:cubicBezTo>
                  <a:cubicBezTo>
                    <a:pt x="41394" y="597050"/>
                    <a:pt x="-1" y="497112"/>
                    <a:pt x="-1" y="392907"/>
                  </a:cubicBezTo>
                  <a:lnTo>
                    <a:pt x="0" y="392906"/>
                  </a:lnTo>
                  <a:close/>
                </a:path>
              </a:pathLst>
            </a:custGeom>
            <a:solidFill>
              <a:schemeClr val="bg1"/>
            </a:solidFill>
            <a:ln>
              <a:solidFill>
                <a:srgbClr val="F7788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6510" tIns="126509" rIns="126510" bIns="126509" numCol="1" spcCol="1270" anchor="ctr" anchorCtr="0">
              <a:noAutofit/>
            </a:bodyPr>
            <a:lstStyle/>
            <a:p>
              <a:pPr algn="ctr" defTabSz="1066693">
                <a:lnSpc>
                  <a:spcPct val="90000"/>
                </a:lnSpc>
                <a:spcBef>
                  <a:spcPct val="0"/>
                </a:spcBef>
                <a:spcAft>
                  <a:spcPct val="35000"/>
                </a:spcAft>
              </a:pPr>
              <a:r>
                <a:rPr lang="en-US" sz="3700" b="1" dirty="0">
                  <a:solidFill>
                    <a:schemeClr val="bg1">
                      <a:lumMod val="65000"/>
                    </a:schemeClr>
                  </a:solidFill>
                  <a:latin typeface="Agency FB" panose="020B0503020202020204" pitchFamily="34" charset="0"/>
                </a:rPr>
                <a:t>04</a:t>
              </a:r>
              <a:endParaRPr lang="en-US" sz="37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61336931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2" presetClass="entr" presetSubtype="8" accel="50000" decel="5000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0-#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8" accel="50000" decel="5000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8" accel="50000" decel="5000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0-#ppt_w/2"/>
                                          </p:val>
                                        </p:tav>
                                        <p:tav tm="100000">
                                          <p:val>
                                            <p:strVal val="#ppt_x"/>
                                          </p:val>
                                        </p:tav>
                                      </p:tavLst>
                                    </p:anim>
                                    <p:anim calcmode="lin" valueType="num">
                                      <p:cBhvr additive="base">
                                        <p:cTn id="34" dur="500" fill="hold"/>
                                        <p:tgtEl>
                                          <p:spTgt spid="30"/>
                                        </p:tgtEl>
                                        <p:attrNameLst>
                                          <p:attrName>ppt_y</p:attrName>
                                        </p:attrNameLst>
                                      </p:cBhvr>
                                      <p:tavLst>
                                        <p:tav tm="0">
                                          <p:val>
                                            <p:strVal val="#ppt_y"/>
                                          </p:val>
                                        </p:tav>
                                        <p:tav tm="100000">
                                          <p:val>
                                            <p:strVal val="#ppt_y"/>
                                          </p:val>
                                        </p:tav>
                                      </p:tavLst>
                                    </p:anim>
                                  </p:childTnLst>
                                </p:cTn>
                              </p:par>
                            </p:childTnLst>
                          </p:cTn>
                        </p:par>
                        <p:par>
                          <p:cTn id="35" fill="hold">
                            <p:stCondLst>
                              <p:cond delay="2750"/>
                            </p:stCondLst>
                            <p:childTnLst>
                              <p:par>
                                <p:cTn id="36" presetID="2" presetClass="entr" presetSubtype="8" accel="50000" decel="5000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0-#ppt_w/2"/>
                                          </p:val>
                                        </p:tav>
                                        <p:tav tm="100000">
                                          <p:val>
                                            <p:strVal val="#ppt_x"/>
                                          </p:val>
                                        </p:tav>
                                      </p:tavLst>
                                    </p:anim>
                                    <p:anim calcmode="lin" valueType="num">
                                      <p:cBhvr additive="base">
                                        <p:cTn id="39" dur="500" fill="hold"/>
                                        <p:tgtEl>
                                          <p:spTgt spid="34"/>
                                        </p:tgtEl>
                                        <p:attrNameLst>
                                          <p:attrName>ppt_y</p:attrName>
                                        </p:attrNameLst>
                                      </p:cBhvr>
                                      <p:tavLst>
                                        <p:tav tm="0">
                                          <p:val>
                                            <p:strVal val="#ppt_y"/>
                                          </p:val>
                                        </p:tav>
                                        <p:tav tm="100000">
                                          <p:val>
                                            <p:strVal val="#ppt_y"/>
                                          </p:val>
                                        </p:tav>
                                      </p:tavLst>
                                    </p:anim>
                                  </p:childTnLst>
                                </p:cTn>
                              </p:par>
                            </p:childTnLst>
                          </p:cTn>
                        </p:par>
                        <p:par>
                          <p:cTn id="40" fill="hold">
                            <p:stCondLst>
                              <p:cond delay="3250"/>
                            </p:stCondLst>
                            <p:childTnLst>
                              <p:par>
                                <p:cTn id="41" presetID="12" presetClass="entr" presetSubtype="4"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slide(fromBottom)">
                                      <p:cBhvr>
                                        <p:cTn id="43" dur="500"/>
                                        <p:tgtEl>
                                          <p:spTgt spid="7"/>
                                        </p:tgtEl>
                                      </p:cBhvr>
                                    </p:animEffect>
                                  </p:childTnLst>
                                </p:cTn>
                              </p:par>
                            </p:childTnLst>
                          </p:cTn>
                        </p:par>
                        <p:par>
                          <p:cTn id="44" fill="hold">
                            <p:stCondLst>
                              <p:cond delay="3750"/>
                            </p:stCondLst>
                            <p:childTnLst>
                              <p:par>
                                <p:cTn id="45" presetID="18" presetClass="entr" presetSubtype="3"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strips(upRight)">
                                      <p:cBhvr>
                                        <p:cTn id="47" dur="500"/>
                                        <p:tgtEl>
                                          <p:spTgt spid="23"/>
                                        </p:tgtEl>
                                      </p:cBhvr>
                                    </p:animEffec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429872" y="2804947"/>
            <a:ext cx="1472634" cy="369322"/>
          </a:xfrm>
          <a:prstGeom prst="rect">
            <a:avLst/>
          </a:prstGeom>
          <a:noFill/>
        </p:spPr>
        <p:txBody>
          <a:bodyPr wrap="square" lIns="91431" tIns="45715" rIns="91431" bIns="45715" rtlCol="0">
            <a:spAutoFit/>
          </a:bodyPr>
          <a:lstStyle/>
          <a:p>
            <a:r>
              <a:rPr lang="zh-CN" altLang="en-US" dirty="0" smtClean="0">
                <a:solidFill>
                  <a:schemeClr val="bg1">
                    <a:lumMod val="65000"/>
                  </a:schemeClr>
                </a:solidFill>
                <a:latin typeface="黑体" pitchFamily="49" charset="-122"/>
                <a:ea typeface="黑体" pitchFamily="49" charset="-122"/>
              </a:rPr>
              <a:t>添加内容</a:t>
            </a:r>
            <a:endParaRPr lang="zh-CN" altLang="en-US" dirty="0">
              <a:solidFill>
                <a:schemeClr val="bg1">
                  <a:lumMod val="65000"/>
                </a:schemeClr>
              </a:solidFill>
              <a:latin typeface="黑体" pitchFamily="49" charset="-122"/>
              <a:ea typeface="黑体" pitchFamily="49" charset="-122"/>
            </a:endParaRPr>
          </a:p>
        </p:txBody>
      </p:sp>
      <p:sp>
        <p:nvSpPr>
          <p:cNvPr id="8" name="TextBox 7"/>
          <p:cNvSpPr txBox="1"/>
          <p:nvPr/>
        </p:nvSpPr>
        <p:spPr>
          <a:xfrm>
            <a:off x="8349398" y="3193824"/>
            <a:ext cx="2603041" cy="2713040"/>
          </a:xfrm>
          <a:prstGeom prst="rect">
            <a:avLst/>
          </a:prstGeom>
          <a:noFill/>
        </p:spPr>
        <p:txBody>
          <a:bodyPr wrap="square" lIns="91431" tIns="45715" rIns="91431" bIns="45715" rtlCol="0">
            <a:spAutoFit/>
          </a:bodyPr>
          <a:lstStyle/>
          <a:p>
            <a:pPr>
              <a:lnSpc>
                <a:spcPct val="130000"/>
              </a:lnSpc>
            </a:pPr>
            <a:r>
              <a:rPr lang="zh-CN" altLang="en-US" sz="1100" dirty="0">
                <a:solidFill>
                  <a:schemeClr val="bg1">
                    <a:lumMod val="65000"/>
                  </a:schemeClr>
                </a:solidFill>
                <a:latin typeface="微软雅黑" pitchFamily="34" charset="-122"/>
                <a:ea typeface="微软雅黑" pitchFamily="34" charset="-122"/>
              </a:rPr>
              <a:t>您的内容打在这里，或者通过复制您的文本后，在此框中选择粘贴</a:t>
            </a:r>
            <a:r>
              <a:rPr lang="zh-CN" altLang="en-US" sz="1100" dirty="0" smtClean="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65000"/>
                </a:schemeClr>
              </a:solidFill>
              <a:latin typeface="微软雅黑" pitchFamily="34" charset="-122"/>
              <a:ea typeface="微软雅黑" pitchFamily="34" charset="-122"/>
            </a:endParaRPr>
          </a:p>
          <a:p>
            <a:pPr>
              <a:lnSpc>
                <a:spcPct val="130000"/>
              </a:lnSpc>
            </a:pPr>
            <a:r>
              <a:rPr lang="zh-CN" altLang="en-US" sz="1200" dirty="0">
                <a:solidFill>
                  <a:schemeClr val="bg1">
                    <a:lumMod val="65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65000"/>
                </a:schemeClr>
              </a:solidFill>
              <a:latin typeface="微软雅黑" pitchFamily="34" charset="-122"/>
              <a:ea typeface="微软雅黑" pitchFamily="34" charset="-122"/>
            </a:endParaRPr>
          </a:p>
          <a:p>
            <a:pPr>
              <a:lnSpc>
                <a:spcPct val="130000"/>
              </a:lnSpc>
            </a:pPr>
            <a:r>
              <a:rPr lang="zh-CN" altLang="en-US" sz="1200" dirty="0">
                <a:solidFill>
                  <a:schemeClr val="bg1">
                    <a:lumMod val="65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65000"/>
                </a:schemeClr>
              </a:solidFill>
              <a:latin typeface="微软雅黑" pitchFamily="34" charset="-122"/>
              <a:ea typeface="微软雅黑" pitchFamily="34" charset="-122"/>
            </a:endParaRPr>
          </a:p>
          <a:p>
            <a:pPr>
              <a:lnSpc>
                <a:spcPct val="130000"/>
              </a:lnSpc>
            </a:pPr>
            <a:r>
              <a:rPr lang="zh-CN" altLang="en-US" sz="1200" dirty="0">
                <a:solidFill>
                  <a:schemeClr val="bg1">
                    <a:lumMod val="65000"/>
                  </a:schemeClr>
                </a:solidFill>
                <a:latin typeface="微软雅黑" pitchFamily="34" charset="-122"/>
                <a:ea typeface="微软雅黑" pitchFamily="34" charset="-122"/>
              </a:rPr>
              <a:t>您的内容打在这里，或者通过复制您的文本后，在此框中选择粘贴，</a:t>
            </a:r>
            <a:endParaRPr lang="zh-CN" altLang="en-US" sz="1400" dirty="0">
              <a:solidFill>
                <a:schemeClr val="bg1">
                  <a:lumMod val="65000"/>
                </a:schemeClr>
              </a:solidFill>
              <a:latin typeface="微软雅黑" pitchFamily="34" charset="-122"/>
              <a:ea typeface="微软雅黑" pitchFamily="34" charset="-122"/>
            </a:endParaRPr>
          </a:p>
          <a:p>
            <a:pPr>
              <a:lnSpc>
                <a:spcPct val="130000"/>
              </a:lnSpc>
            </a:pPr>
            <a:endParaRPr lang="zh-CN" altLang="en-US" sz="1200" dirty="0">
              <a:solidFill>
                <a:schemeClr val="bg1">
                  <a:lumMod val="65000"/>
                </a:schemeClr>
              </a:solidFill>
              <a:latin typeface="微软雅黑" pitchFamily="34" charset="-122"/>
              <a:ea typeface="微软雅黑" pitchFamily="34" charset="-122"/>
            </a:endParaRPr>
          </a:p>
        </p:txBody>
      </p:sp>
      <p:sp>
        <p:nvSpPr>
          <p:cNvPr id="9" name="圆角矩形 8"/>
          <p:cNvSpPr/>
          <p:nvPr/>
        </p:nvSpPr>
        <p:spPr>
          <a:xfrm>
            <a:off x="8159042" y="2346457"/>
            <a:ext cx="2937413" cy="3560407"/>
          </a:xfrm>
          <a:prstGeom prst="roundRect">
            <a:avLst/>
          </a:prstGeom>
          <a:no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8839231" y="2112544"/>
            <a:ext cx="1593991" cy="432048"/>
            <a:chOff x="2109790" y="1790699"/>
            <a:chExt cx="1593991" cy="432048"/>
          </a:xfrm>
        </p:grpSpPr>
        <p:sp>
          <p:nvSpPr>
            <p:cNvPr id="11" name="圆角矩形 10"/>
            <p:cNvSpPr/>
            <p:nvPr/>
          </p:nvSpPr>
          <p:spPr>
            <a:xfrm>
              <a:off x="2109790" y="1790699"/>
              <a:ext cx="1440160" cy="432048"/>
            </a:xfrm>
            <a:prstGeom prst="round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2231147" y="1814367"/>
              <a:ext cx="1472634" cy="384711"/>
            </a:xfrm>
            <a:prstGeom prst="rect">
              <a:avLst/>
            </a:prstGeom>
            <a:no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完成概述</a:t>
              </a:r>
              <a:endParaRPr lang="zh-CN" altLang="en-US" dirty="0">
                <a:solidFill>
                  <a:schemeClr val="bg1"/>
                </a:solidFill>
                <a:latin typeface="黑体" pitchFamily="49" charset="-122"/>
                <a:ea typeface="黑体" pitchFamily="49" charset="-122"/>
              </a:endParaRPr>
            </a:p>
          </p:txBody>
        </p:sp>
      </p:grpSp>
      <p:grpSp>
        <p:nvGrpSpPr>
          <p:cNvPr id="15" name="组合 14"/>
          <p:cNvGrpSpPr/>
          <p:nvPr/>
        </p:nvGrpSpPr>
        <p:grpSpPr>
          <a:xfrm>
            <a:off x="5337905" y="3012364"/>
            <a:ext cx="2813293" cy="2538895"/>
            <a:chOff x="4367014" y="2690519"/>
            <a:chExt cx="682255" cy="2538895"/>
          </a:xfrm>
        </p:grpSpPr>
        <p:cxnSp>
          <p:nvCxnSpPr>
            <p:cNvPr id="16" name="直接连接符 15"/>
            <p:cNvCxnSpPr/>
            <p:nvPr/>
          </p:nvCxnSpPr>
          <p:spPr>
            <a:xfrm>
              <a:off x="4367557" y="269051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367014" y="3449940"/>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367014" y="431340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367014" y="5229413"/>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1198662" y="2115845"/>
            <a:ext cx="4139243" cy="3791019"/>
            <a:chOff x="7178067" y="1794000"/>
            <a:chExt cx="4139243" cy="3791019"/>
          </a:xfrm>
        </p:grpSpPr>
        <p:grpSp>
          <p:nvGrpSpPr>
            <p:cNvPr id="21" name="组合 20"/>
            <p:cNvGrpSpPr/>
            <p:nvPr/>
          </p:nvGrpSpPr>
          <p:grpSpPr>
            <a:xfrm>
              <a:off x="7178067" y="3893558"/>
              <a:ext cx="4139243" cy="1691461"/>
              <a:chOff x="7445805" y="4025024"/>
              <a:chExt cx="4092125" cy="1691461"/>
            </a:xfrm>
          </p:grpSpPr>
          <p:pic>
            <p:nvPicPr>
              <p:cNvPr id="23" name="Picture 3" descr="F:\出售\PPT\______________图片素材\59f5225d4dd36b09f8ade3e55c755816.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458303" y="4025024"/>
                <a:ext cx="2079627" cy="1691461"/>
              </a:xfrm>
              <a:prstGeom prst="rect">
                <a:avLst/>
              </a:prstGeom>
              <a:noFill/>
              <a:extLst>
                <a:ext uri="{909E8E84-426E-40DD-AFC4-6F175D3DCCD1}">
                  <a14:hiddenFill xmlns:a14="http://schemas.microsoft.com/office/drawing/2010/main">
                    <a:solidFill>
                      <a:srgbClr val="FFFFFF"/>
                    </a:solidFill>
                  </a14:hiddenFill>
                </a:ext>
              </a:extLst>
            </p:spPr>
          </p:pic>
          <p:pic>
            <p:nvPicPr>
              <p:cNvPr id="24" name="图片 2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45805" y="4025024"/>
                <a:ext cx="1947470" cy="1691461"/>
              </a:xfrm>
              <a:prstGeom prst="rect">
                <a:avLst/>
              </a:prstGeom>
            </p:spPr>
          </p:pic>
        </p:grpSp>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78067" y="1794000"/>
              <a:ext cx="4139243" cy="1825218"/>
            </a:xfrm>
            <a:prstGeom prst="rect">
              <a:avLst/>
            </a:prstGeom>
          </p:spPr>
        </p:pic>
      </p:grpSp>
      <p:grpSp>
        <p:nvGrpSpPr>
          <p:cNvPr id="25" name="组合 24"/>
          <p:cNvGrpSpPr/>
          <p:nvPr/>
        </p:nvGrpSpPr>
        <p:grpSpPr>
          <a:xfrm>
            <a:off x="6019612" y="2643743"/>
            <a:ext cx="1531822" cy="450830"/>
            <a:chOff x="5048726" y="2321898"/>
            <a:chExt cx="1531822" cy="450830"/>
          </a:xfrm>
          <a:solidFill>
            <a:srgbClr val="31B8B4"/>
          </a:solidFill>
        </p:grpSpPr>
        <p:sp>
          <p:nvSpPr>
            <p:cNvPr id="26" name="圆角矩形 25"/>
            <p:cNvSpPr/>
            <p:nvPr/>
          </p:nvSpPr>
          <p:spPr>
            <a:xfrm>
              <a:off x="5048726" y="2325711"/>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231110" y="2321898"/>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28" name="组合 27"/>
          <p:cNvGrpSpPr/>
          <p:nvPr/>
        </p:nvGrpSpPr>
        <p:grpSpPr>
          <a:xfrm>
            <a:off x="6019612" y="3552092"/>
            <a:ext cx="1531822" cy="447017"/>
            <a:chOff x="5048726" y="3230247"/>
            <a:chExt cx="1531822" cy="447017"/>
          </a:xfrm>
          <a:solidFill>
            <a:srgbClr val="F77883"/>
          </a:solidFill>
        </p:grpSpPr>
        <p:sp>
          <p:nvSpPr>
            <p:cNvPr id="29" name="圆角矩形 28"/>
            <p:cNvSpPr/>
            <p:nvPr/>
          </p:nvSpPr>
          <p:spPr>
            <a:xfrm>
              <a:off x="5048726" y="3230247"/>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231110" y="3257586"/>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31" name="组合 30"/>
          <p:cNvGrpSpPr/>
          <p:nvPr/>
        </p:nvGrpSpPr>
        <p:grpSpPr>
          <a:xfrm>
            <a:off x="6019612" y="4444508"/>
            <a:ext cx="1531822" cy="447067"/>
            <a:chOff x="5048726" y="4122663"/>
            <a:chExt cx="1531822" cy="447067"/>
          </a:xfrm>
          <a:solidFill>
            <a:srgbClr val="31B8B4"/>
          </a:solidFill>
        </p:grpSpPr>
        <p:sp>
          <p:nvSpPr>
            <p:cNvPr id="33" name="圆角矩形 32"/>
            <p:cNvSpPr/>
            <p:nvPr/>
          </p:nvSpPr>
          <p:spPr>
            <a:xfrm>
              <a:off x="5048726" y="4122713"/>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231110" y="4122663"/>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grpSp>
        <p:nvGrpSpPr>
          <p:cNvPr id="35" name="组合 34"/>
          <p:cNvGrpSpPr/>
          <p:nvPr/>
        </p:nvGrpSpPr>
        <p:grpSpPr>
          <a:xfrm>
            <a:off x="6019612" y="5327751"/>
            <a:ext cx="1531822" cy="447017"/>
            <a:chOff x="5048726" y="5005906"/>
            <a:chExt cx="1531822" cy="447017"/>
          </a:xfrm>
          <a:solidFill>
            <a:srgbClr val="F77883"/>
          </a:solidFill>
        </p:grpSpPr>
        <p:sp>
          <p:nvSpPr>
            <p:cNvPr id="36" name="圆角矩形 35"/>
            <p:cNvSpPr/>
            <p:nvPr/>
          </p:nvSpPr>
          <p:spPr>
            <a:xfrm>
              <a:off x="5048726" y="5005906"/>
              <a:ext cx="1531822" cy="44701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5231110" y="5015537"/>
              <a:ext cx="1244303" cy="384711"/>
            </a:xfrm>
            <a:prstGeom prst="rect">
              <a:avLst/>
            </a:prstGeom>
            <a:grpFill/>
          </p:spPr>
          <p:txBody>
            <a:bodyPr wrap="square" lIns="91431" tIns="45715" rIns="91431" bIns="45715" rtlCol="0">
              <a:spAutoFit/>
            </a:bodyPr>
            <a:lstStyle/>
            <a:p>
              <a:r>
                <a:rPr lang="zh-CN" altLang="en-US" dirty="0" smtClean="0">
                  <a:solidFill>
                    <a:schemeClr val="bg1"/>
                  </a:solidFill>
                  <a:latin typeface="黑体" pitchFamily="49" charset="-122"/>
                  <a:ea typeface="黑体" pitchFamily="49" charset="-122"/>
                </a:rPr>
                <a:t>添加内容</a:t>
              </a:r>
              <a:endParaRPr lang="zh-CN" altLang="en-US" dirty="0">
                <a:solidFill>
                  <a:schemeClr val="bg1"/>
                </a:solidFill>
                <a:latin typeface="黑体" pitchFamily="49" charset="-122"/>
                <a:ea typeface="黑体" pitchFamily="49" charset="-122"/>
              </a:endParaRPr>
            </a:p>
          </p:txBody>
        </p:sp>
      </p:grpSp>
    </p:spTree>
    <p:extLst>
      <p:ext uri="{BB962C8B-B14F-4D97-AF65-F5344CB8AC3E}">
        <p14:creationId xmlns:p14="http://schemas.microsoft.com/office/powerpoint/2010/main" val="4028879554"/>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9" presetClass="entr" presetSubtype="0" decel="10000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 calcmode="lin" valueType="num">
                                      <p:cBhvr>
                                        <p:cTn id="25" dur="500" fill="hold"/>
                                        <p:tgtEl>
                                          <p:spTgt spid="20"/>
                                        </p:tgtEl>
                                        <p:attrNameLst>
                                          <p:attrName>style.rotation</p:attrName>
                                        </p:attrNameLst>
                                      </p:cBhvr>
                                      <p:tavLst>
                                        <p:tav tm="0">
                                          <p:val>
                                            <p:fltVal val="360"/>
                                          </p:val>
                                        </p:tav>
                                        <p:tav tm="100000">
                                          <p:val>
                                            <p:fltVal val="0"/>
                                          </p:val>
                                        </p:tav>
                                      </p:tavLst>
                                    </p:anim>
                                    <p:animEffect transition="in" filter="fade">
                                      <p:cBhvr>
                                        <p:cTn id="26" dur="500"/>
                                        <p:tgtEl>
                                          <p:spTgt spid="20"/>
                                        </p:tgtEl>
                                      </p:cBhvr>
                                    </p:animEffect>
                                  </p:childTnLst>
                                </p:cTn>
                              </p:par>
                            </p:childTnLst>
                          </p:cTn>
                        </p:par>
                        <p:par>
                          <p:cTn id="27" fill="hold">
                            <p:stCondLst>
                              <p:cond delay="17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 presetClass="entr" presetSubtype="4"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ppt_x"/>
                                          </p:val>
                                        </p:tav>
                                        <p:tav tm="100000">
                                          <p:val>
                                            <p:strVal val="#ppt_x"/>
                                          </p:val>
                                        </p:tav>
                                      </p:tavLst>
                                    </p:anim>
                                    <p:anim calcmode="lin" valueType="num">
                                      <p:cBhvr additive="base">
                                        <p:cTn id="42" dur="50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ppt_x"/>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childTnLst>
                          </p:cTn>
                        </p:par>
                        <p:par>
                          <p:cTn id="47" fill="hold">
                            <p:stCondLst>
                              <p:cond delay="22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2750"/>
                            </p:stCondLst>
                            <p:childTnLst>
                              <p:par>
                                <p:cTn id="52" presetID="53" presetClass="entr" presetSubtype="16"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childTnLst>
                          </p:cTn>
                        </p:par>
                        <p:par>
                          <p:cTn id="57" fill="hold">
                            <p:stCondLst>
                              <p:cond delay="3250"/>
                            </p:stCondLst>
                            <p:childTnLst>
                              <p:par>
                                <p:cTn id="58" presetID="14" presetClass="entr" presetSubtype="10"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randombar(horizontal)">
                                      <p:cBhvr>
                                        <p:cTn id="60" dur="500"/>
                                        <p:tgtEl>
                                          <p:spTgt spid="7"/>
                                        </p:tgtEl>
                                      </p:cBhvr>
                                    </p:animEffect>
                                  </p:childTnLst>
                                </p:cTn>
                              </p:par>
                            </p:childTnLst>
                          </p:cTn>
                        </p:par>
                        <p:par>
                          <p:cTn id="61" fill="hold">
                            <p:stCondLst>
                              <p:cond delay="3750"/>
                            </p:stCondLst>
                            <p:childTnLst>
                              <p:par>
                                <p:cTn id="62" presetID="14" presetClass="entr" presetSubtype="10"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randombar(horizontal)">
                                      <p:cBhvr>
                                        <p:cTn id="6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Oval 12"/>
          <p:cNvSpPr/>
          <p:nvPr/>
        </p:nvSpPr>
        <p:spPr>
          <a:xfrm>
            <a:off x="1789334" y="2578989"/>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 name="Oval 13"/>
          <p:cNvSpPr/>
          <p:nvPr/>
        </p:nvSpPr>
        <p:spPr>
          <a:xfrm>
            <a:off x="1987771" y="2777426"/>
            <a:ext cx="1176338" cy="117633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 name="Arc 14"/>
          <p:cNvSpPr/>
          <p:nvPr/>
        </p:nvSpPr>
        <p:spPr>
          <a:xfrm>
            <a:off x="1789334" y="2578989"/>
            <a:ext cx="1573212" cy="1573212"/>
          </a:xfrm>
          <a:prstGeom prst="arc">
            <a:avLst>
              <a:gd name="adj1" fmla="val 16018236"/>
              <a:gd name="adj2" fmla="val 9832525"/>
            </a:avLst>
          </a:prstGeom>
          <a:noFill/>
          <a:ln w="101600" cap="rnd" cmpd="sng">
            <a:solidFill>
              <a:srgbClr val="31B8B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Oval 18"/>
          <p:cNvSpPr/>
          <p:nvPr/>
        </p:nvSpPr>
        <p:spPr>
          <a:xfrm>
            <a:off x="4172643" y="2578989"/>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1" name="Oval 19"/>
          <p:cNvSpPr/>
          <p:nvPr/>
        </p:nvSpPr>
        <p:spPr>
          <a:xfrm>
            <a:off x="4371080" y="2777426"/>
            <a:ext cx="1176338" cy="117633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4" name="Arc 20"/>
          <p:cNvSpPr/>
          <p:nvPr/>
        </p:nvSpPr>
        <p:spPr>
          <a:xfrm>
            <a:off x="4172643" y="2578989"/>
            <a:ext cx="1573212" cy="1573212"/>
          </a:xfrm>
          <a:prstGeom prst="arc">
            <a:avLst>
              <a:gd name="adj1" fmla="val 16018236"/>
              <a:gd name="adj2" fmla="val 5788795"/>
            </a:avLst>
          </a:prstGeom>
          <a:noFill/>
          <a:ln w="101600" cap="rnd" cmpd="sng">
            <a:solidFill>
              <a:srgbClr val="F7788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Oval 22"/>
          <p:cNvSpPr/>
          <p:nvPr/>
        </p:nvSpPr>
        <p:spPr>
          <a:xfrm>
            <a:off x="6548906" y="2578989"/>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23"/>
          <p:cNvSpPr/>
          <p:nvPr/>
        </p:nvSpPr>
        <p:spPr>
          <a:xfrm>
            <a:off x="6747344" y="2777426"/>
            <a:ext cx="1176337" cy="117633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7" name="Arc 24"/>
          <p:cNvSpPr/>
          <p:nvPr/>
        </p:nvSpPr>
        <p:spPr>
          <a:xfrm>
            <a:off x="6548906" y="2578989"/>
            <a:ext cx="1573213" cy="1573212"/>
          </a:xfrm>
          <a:prstGeom prst="arc">
            <a:avLst>
              <a:gd name="adj1" fmla="val 16018236"/>
              <a:gd name="adj2" fmla="val 3132458"/>
            </a:avLst>
          </a:prstGeom>
          <a:noFill/>
          <a:ln w="101600" cap="rnd" cmpd="sng">
            <a:solidFill>
              <a:srgbClr val="31B8B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 name="Oval 26"/>
          <p:cNvSpPr/>
          <p:nvPr/>
        </p:nvSpPr>
        <p:spPr>
          <a:xfrm>
            <a:off x="8894637" y="2578989"/>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27"/>
          <p:cNvSpPr/>
          <p:nvPr/>
        </p:nvSpPr>
        <p:spPr>
          <a:xfrm>
            <a:off x="9093075" y="2777426"/>
            <a:ext cx="1176337" cy="117633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0" name="Arc 28"/>
          <p:cNvSpPr/>
          <p:nvPr/>
        </p:nvSpPr>
        <p:spPr>
          <a:xfrm>
            <a:off x="8894637" y="2578989"/>
            <a:ext cx="1573213" cy="1573212"/>
          </a:xfrm>
          <a:prstGeom prst="arc">
            <a:avLst>
              <a:gd name="adj1" fmla="val 16018236"/>
              <a:gd name="adj2" fmla="val 13285852"/>
            </a:avLst>
          </a:prstGeom>
          <a:noFill/>
          <a:ln w="101600" cap="rnd" cmpd="sng">
            <a:solidFill>
              <a:srgbClr val="F7788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1" name="TextBox 20"/>
          <p:cNvSpPr txBox="1"/>
          <p:nvPr/>
        </p:nvSpPr>
        <p:spPr>
          <a:xfrm>
            <a:off x="1510283" y="4565497"/>
            <a:ext cx="2195512" cy="1107996"/>
          </a:xfrm>
          <a:prstGeom prst="rect">
            <a:avLst/>
          </a:prstGeom>
          <a:noFill/>
        </p:spPr>
        <p:txBody>
          <a:bodyPr>
            <a:spAutoFit/>
          </a:bodyPr>
          <a:lstStyle/>
          <a:p>
            <a:pPr algn="ctr">
              <a:defRPr/>
            </a:pPr>
            <a:r>
              <a:rPr lang="zh-CN" altLang="en-US" b="1" dirty="0" smtClean="0">
                <a:solidFill>
                  <a:schemeClr val="bg1">
                    <a:lumMod val="65000"/>
                  </a:schemeClr>
                </a:solidFill>
                <a:latin typeface="Impact MT Std" pitchFamily="34" charset="0"/>
                <a:ea typeface="微软雅黑" pitchFamily="34" charset="-122"/>
              </a:rPr>
              <a:t>项目一</a:t>
            </a:r>
            <a:endParaRPr lang="en-US" altLang="zh-CN" b="1" dirty="0" smtClean="0">
              <a:solidFill>
                <a:schemeClr val="bg1">
                  <a:lumMod val="65000"/>
                </a:schemeClr>
              </a:solidFill>
              <a:latin typeface="Impact MT Std" pitchFamily="34" charset="0"/>
              <a:ea typeface="微软雅黑" pitchFamily="34" charset="-122"/>
            </a:endParaRPr>
          </a:p>
          <a:p>
            <a:endParaRPr lang="en-US" altLang="zh-CN" sz="1200"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861493" y="4565497"/>
            <a:ext cx="2195512" cy="1107996"/>
          </a:xfrm>
          <a:prstGeom prst="rect">
            <a:avLst/>
          </a:prstGeom>
          <a:noFill/>
        </p:spPr>
        <p:txBody>
          <a:bodyPr>
            <a:spAutoFit/>
          </a:bodyPr>
          <a:lstStyle/>
          <a:p>
            <a:pPr algn="ctr">
              <a:defRPr/>
            </a:pPr>
            <a:r>
              <a:rPr lang="zh-CN" altLang="en-US" b="1" dirty="0" smtClean="0">
                <a:solidFill>
                  <a:schemeClr val="bg1">
                    <a:lumMod val="65000"/>
                  </a:schemeClr>
                </a:solidFill>
                <a:latin typeface="Impact MT Std" pitchFamily="34" charset="0"/>
                <a:ea typeface="微软雅黑" pitchFamily="34" charset="-122"/>
              </a:rPr>
              <a:t>项目二</a:t>
            </a:r>
            <a:endParaRPr lang="en-US" altLang="zh-CN" b="1" dirty="0">
              <a:solidFill>
                <a:schemeClr val="bg1">
                  <a:lumMod val="65000"/>
                </a:schemeClr>
              </a:solidFill>
              <a:latin typeface="Impact MT Std" pitchFamily="34" charset="0"/>
              <a:ea typeface="微软雅黑" pitchFamily="34" charset="-122"/>
            </a:endParaRPr>
          </a:p>
          <a:p>
            <a:endParaRPr lang="en-US" altLang="zh-CN" sz="1200"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6237756" y="4565497"/>
            <a:ext cx="2195513" cy="1107996"/>
          </a:xfrm>
          <a:prstGeom prst="rect">
            <a:avLst/>
          </a:prstGeom>
          <a:noFill/>
        </p:spPr>
        <p:txBody>
          <a:bodyPr>
            <a:spAutoFit/>
          </a:bodyPr>
          <a:lstStyle/>
          <a:p>
            <a:pPr algn="ctr">
              <a:defRPr/>
            </a:pPr>
            <a:r>
              <a:rPr lang="zh-CN" altLang="en-US" b="1" dirty="0" smtClean="0">
                <a:solidFill>
                  <a:schemeClr val="bg1">
                    <a:lumMod val="65000"/>
                  </a:schemeClr>
                </a:solidFill>
                <a:latin typeface="Impact MT Std" pitchFamily="34" charset="0"/>
                <a:ea typeface="微软雅黑" pitchFamily="34" charset="-122"/>
              </a:rPr>
              <a:t>项目三</a:t>
            </a:r>
            <a:endParaRPr lang="en-US" altLang="zh-CN" b="1" dirty="0">
              <a:solidFill>
                <a:schemeClr val="bg1">
                  <a:lumMod val="65000"/>
                </a:schemeClr>
              </a:solidFill>
              <a:latin typeface="Impact MT Std" pitchFamily="34" charset="0"/>
              <a:ea typeface="微软雅黑" pitchFamily="34" charset="-122"/>
            </a:endParaRPr>
          </a:p>
          <a:p>
            <a:endParaRPr lang="en-US" altLang="zh-CN" sz="1200"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583487" y="4565497"/>
            <a:ext cx="2195513" cy="1107996"/>
          </a:xfrm>
          <a:prstGeom prst="rect">
            <a:avLst/>
          </a:prstGeom>
          <a:noFill/>
        </p:spPr>
        <p:txBody>
          <a:bodyPr>
            <a:spAutoFit/>
          </a:bodyPr>
          <a:lstStyle/>
          <a:p>
            <a:pPr algn="ctr">
              <a:defRPr/>
            </a:pPr>
            <a:r>
              <a:rPr lang="zh-CN" altLang="en-US" b="1" dirty="0" smtClean="0">
                <a:solidFill>
                  <a:schemeClr val="bg1">
                    <a:lumMod val="65000"/>
                  </a:schemeClr>
                </a:solidFill>
                <a:latin typeface="Impact MT Std" pitchFamily="34" charset="0"/>
                <a:ea typeface="微软雅黑" pitchFamily="34" charset="-122"/>
              </a:rPr>
              <a:t>项目四</a:t>
            </a:r>
            <a:endParaRPr lang="en-US" altLang="zh-CN" b="1" dirty="0">
              <a:solidFill>
                <a:schemeClr val="bg1">
                  <a:lumMod val="65000"/>
                </a:schemeClr>
              </a:solidFill>
              <a:latin typeface="Impact MT Std" pitchFamily="34" charset="0"/>
              <a:ea typeface="微软雅黑" pitchFamily="34" charset="-122"/>
            </a:endParaRPr>
          </a:p>
          <a:p>
            <a:endParaRPr lang="en-US" altLang="zh-CN" sz="1200"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1131919"/>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style.rotation</p:attrName>
                                        </p:attrNameLst>
                                      </p:cBhvr>
                                      <p:tavLst>
                                        <p:tav tm="0">
                                          <p:val>
                                            <p:fltVal val="90"/>
                                          </p:val>
                                        </p:tav>
                                        <p:tav tm="100000">
                                          <p:val>
                                            <p:fltVal val="0"/>
                                          </p:val>
                                        </p:tav>
                                      </p:tavLst>
                                    </p:anim>
                                    <p:animEffect transition="in" filter="fade">
                                      <p:cBhvr>
                                        <p:cTn id="25" dur="1000"/>
                                        <p:tgtEl>
                                          <p:spTgt spid="7"/>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style.rotation</p:attrName>
                                        </p:attrNameLst>
                                      </p:cBhvr>
                                      <p:tavLst>
                                        <p:tav tm="0">
                                          <p:val>
                                            <p:fltVal val="90"/>
                                          </p:val>
                                        </p:tav>
                                        <p:tav tm="100000">
                                          <p:val>
                                            <p:fltVal val="0"/>
                                          </p:val>
                                        </p:tav>
                                      </p:tavLst>
                                    </p:anim>
                                    <p:animEffect transition="in" filter="fade">
                                      <p:cBhvr>
                                        <p:cTn id="31" dur="1000"/>
                                        <p:tgtEl>
                                          <p:spTgt spid="8"/>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1000" fill="hold"/>
                                        <p:tgtEl>
                                          <p:spTgt spid="9"/>
                                        </p:tgtEl>
                                        <p:attrNameLst>
                                          <p:attrName>ppt_w</p:attrName>
                                        </p:attrNameLst>
                                      </p:cBhvr>
                                      <p:tavLst>
                                        <p:tav tm="0">
                                          <p:val>
                                            <p:fltVal val="0"/>
                                          </p:val>
                                        </p:tav>
                                        <p:tav tm="100000">
                                          <p:val>
                                            <p:strVal val="#ppt_w"/>
                                          </p:val>
                                        </p:tav>
                                      </p:tavLst>
                                    </p:anim>
                                    <p:anim calcmode="lin" valueType="num">
                                      <p:cBhvr>
                                        <p:cTn id="35" dur="1000" fill="hold"/>
                                        <p:tgtEl>
                                          <p:spTgt spid="9"/>
                                        </p:tgtEl>
                                        <p:attrNameLst>
                                          <p:attrName>ppt_h</p:attrName>
                                        </p:attrNameLst>
                                      </p:cBhvr>
                                      <p:tavLst>
                                        <p:tav tm="0">
                                          <p:val>
                                            <p:fltVal val="0"/>
                                          </p:val>
                                        </p:tav>
                                        <p:tav tm="100000">
                                          <p:val>
                                            <p:strVal val="#ppt_h"/>
                                          </p:val>
                                        </p:tav>
                                      </p:tavLst>
                                    </p:anim>
                                    <p:anim calcmode="lin" valueType="num">
                                      <p:cBhvr>
                                        <p:cTn id="36" dur="1000" fill="hold"/>
                                        <p:tgtEl>
                                          <p:spTgt spid="9"/>
                                        </p:tgtEl>
                                        <p:attrNameLst>
                                          <p:attrName>style.rotation</p:attrName>
                                        </p:attrNameLst>
                                      </p:cBhvr>
                                      <p:tavLst>
                                        <p:tav tm="0">
                                          <p:val>
                                            <p:fltVal val="90"/>
                                          </p:val>
                                        </p:tav>
                                        <p:tav tm="100000">
                                          <p:val>
                                            <p:fltVal val="0"/>
                                          </p:val>
                                        </p:tav>
                                      </p:tavLst>
                                    </p:anim>
                                    <p:animEffect transition="in" filter="fade">
                                      <p:cBhvr>
                                        <p:cTn id="37" dur="1000"/>
                                        <p:tgtEl>
                                          <p:spTgt spid="9"/>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fltVal val="0"/>
                                          </p:val>
                                        </p:tav>
                                        <p:tav tm="100000">
                                          <p:val>
                                            <p:strVal val="#ppt_w"/>
                                          </p:val>
                                        </p:tav>
                                      </p:tavLst>
                                    </p:anim>
                                    <p:anim calcmode="lin" valueType="num">
                                      <p:cBhvr>
                                        <p:cTn id="41" dur="1000" fill="hold"/>
                                        <p:tgtEl>
                                          <p:spTgt spid="10"/>
                                        </p:tgtEl>
                                        <p:attrNameLst>
                                          <p:attrName>ppt_h</p:attrName>
                                        </p:attrNameLst>
                                      </p:cBhvr>
                                      <p:tavLst>
                                        <p:tav tm="0">
                                          <p:val>
                                            <p:fltVal val="0"/>
                                          </p:val>
                                        </p:tav>
                                        <p:tav tm="100000">
                                          <p:val>
                                            <p:strVal val="#ppt_h"/>
                                          </p:val>
                                        </p:tav>
                                      </p:tavLst>
                                    </p:anim>
                                    <p:anim calcmode="lin" valueType="num">
                                      <p:cBhvr>
                                        <p:cTn id="42" dur="1000" fill="hold"/>
                                        <p:tgtEl>
                                          <p:spTgt spid="10"/>
                                        </p:tgtEl>
                                        <p:attrNameLst>
                                          <p:attrName>style.rotation</p:attrName>
                                        </p:attrNameLst>
                                      </p:cBhvr>
                                      <p:tavLst>
                                        <p:tav tm="0">
                                          <p:val>
                                            <p:fltVal val="90"/>
                                          </p:val>
                                        </p:tav>
                                        <p:tav tm="100000">
                                          <p:val>
                                            <p:fltVal val="0"/>
                                          </p:val>
                                        </p:tav>
                                      </p:tavLst>
                                    </p:anim>
                                    <p:animEffect transition="in" filter="fade">
                                      <p:cBhvr>
                                        <p:cTn id="43" dur="1000"/>
                                        <p:tgtEl>
                                          <p:spTgt spid="10"/>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fltVal val="0"/>
                                          </p:val>
                                        </p:tav>
                                        <p:tav tm="100000">
                                          <p:val>
                                            <p:strVal val="#ppt_w"/>
                                          </p:val>
                                        </p:tav>
                                      </p:tavLst>
                                    </p:anim>
                                    <p:anim calcmode="lin" valueType="num">
                                      <p:cBhvr>
                                        <p:cTn id="47" dur="1000" fill="hold"/>
                                        <p:tgtEl>
                                          <p:spTgt spid="11"/>
                                        </p:tgtEl>
                                        <p:attrNameLst>
                                          <p:attrName>ppt_h</p:attrName>
                                        </p:attrNameLst>
                                      </p:cBhvr>
                                      <p:tavLst>
                                        <p:tav tm="0">
                                          <p:val>
                                            <p:fltVal val="0"/>
                                          </p:val>
                                        </p:tav>
                                        <p:tav tm="100000">
                                          <p:val>
                                            <p:strVal val="#ppt_h"/>
                                          </p:val>
                                        </p:tav>
                                      </p:tavLst>
                                    </p:anim>
                                    <p:anim calcmode="lin" valueType="num">
                                      <p:cBhvr>
                                        <p:cTn id="48" dur="1000" fill="hold"/>
                                        <p:tgtEl>
                                          <p:spTgt spid="11"/>
                                        </p:tgtEl>
                                        <p:attrNameLst>
                                          <p:attrName>style.rotation</p:attrName>
                                        </p:attrNameLst>
                                      </p:cBhvr>
                                      <p:tavLst>
                                        <p:tav tm="0">
                                          <p:val>
                                            <p:fltVal val="90"/>
                                          </p:val>
                                        </p:tav>
                                        <p:tav tm="100000">
                                          <p:val>
                                            <p:fltVal val="0"/>
                                          </p:val>
                                        </p:tav>
                                      </p:tavLst>
                                    </p:anim>
                                    <p:animEffect transition="in" filter="fade">
                                      <p:cBhvr>
                                        <p:cTn id="49" dur="1000"/>
                                        <p:tgtEl>
                                          <p:spTgt spid="11"/>
                                        </p:tgtEl>
                                      </p:cBhvr>
                                    </p:animEffect>
                                  </p:childTnLst>
                                </p:cTn>
                              </p:par>
                              <p:par>
                                <p:cTn id="50" presetID="31" presetClass="entr" presetSubtype="0" fill="hold" grpId="0" nodeType="withEffect">
                                  <p:stCondLst>
                                    <p:cond delay="50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fltVal val="0"/>
                                          </p:val>
                                        </p:tav>
                                        <p:tav tm="100000">
                                          <p:val>
                                            <p:strVal val="#ppt_w"/>
                                          </p:val>
                                        </p:tav>
                                      </p:tavLst>
                                    </p:anim>
                                    <p:anim calcmode="lin" valueType="num">
                                      <p:cBhvr>
                                        <p:cTn id="53" dur="1000" fill="hold"/>
                                        <p:tgtEl>
                                          <p:spTgt spid="14"/>
                                        </p:tgtEl>
                                        <p:attrNameLst>
                                          <p:attrName>ppt_h</p:attrName>
                                        </p:attrNameLst>
                                      </p:cBhvr>
                                      <p:tavLst>
                                        <p:tav tm="0">
                                          <p:val>
                                            <p:fltVal val="0"/>
                                          </p:val>
                                        </p:tav>
                                        <p:tav tm="100000">
                                          <p:val>
                                            <p:strVal val="#ppt_h"/>
                                          </p:val>
                                        </p:tav>
                                      </p:tavLst>
                                    </p:anim>
                                    <p:anim calcmode="lin" valueType="num">
                                      <p:cBhvr>
                                        <p:cTn id="54" dur="1000" fill="hold"/>
                                        <p:tgtEl>
                                          <p:spTgt spid="14"/>
                                        </p:tgtEl>
                                        <p:attrNameLst>
                                          <p:attrName>style.rotation</p:attrName>
                                        </p:attrNameLst>
                                      </p:cBhvr>
                                      <p:tavLst>
                                        <p:tav tm="0">
                                          <p:val>
                                            <p:fltVal val="90"/>
                                          </p:val>
                                        </p:tav>
                                        <p:tav tm="100000">
                                          <p:val>
                                            <p:fltVal val="0"/>
                                          </p:val>
                                        </p:tav>
                                      </p:tavLst>
                                    </p:anim>
                                    <p:animEffect transition="in" filter="fade">
                                      <p:cBhvr>
                                        <p:cTn id="55" dur="1000"/>
                                        <p:tgtEl>
                                          <p:spTgt spid="14"/>
                                        </p:tgtEl>
                                      </p:cBhvr>
                                    </p:animEffect>
                                  </p:childTnLst>
                                </p:cTn>
                              </p:par>
                              <p:par>
                                <p:cTn id="56" presetID="31" presetClass="entr" presetSubtype="0" fill="hold" grpId="0" nodeType="withEffect">
                                  <p:stCondLst>
                                    <p:cond delay="1000"/>
                                  </p:stCondLst>
                                  <p:childTnLst>
                                    <p:set>
                                      <p:cBhvr>
                                        <p:cTn id="57" dur="1" fill="hold">
                                          <p:stCondLst>
                                            <p:cond delay="0"/>
                                          </p:stCondLst>
                                        </p:cTn>
                                        <p:tgtEl>
                                          <p:spTgt spid="15"/>
                                        </p:tgtEl>
                                        <p:attrNameLst>
                                          <p:attrName>style.visibility</p:attrName>
                                        </p:attrNameLst>
                                      </p:cBhvr>
                                      <p:to>
                                        <p:strVal val="visible"/>
                                      </p:to>
                                    </p:set>
                                    <p:anim calcmode="lin" valueType="num">
                                      <p:cBhvr>
                                        <p:cTn id="58" dur="1000" fill="hold"/>
                                        <p:tgtEl>
                                          <p:spTgt spid="15"/>
                                        </p:tgtEl>
                                        <p:attrNameLst>
                                          <p:attrName>ppt_w</p:attrName>
                                        </p:attrNameLst>
                                      </p:cBhvr>
                                      <p:tavLst>
                                        <p:tav tm="0">
                                          <p:val>
                                            <p:fltVal val="0"/>
                                          </p:val>
                                        </p:tav>
                                        <p:tav tm="100000">
                                          <p:val>
                                            <p:strVal val="#ppt_w"/>
                                          </p:val>
                                        </p:tav>
                                      </p:tavLst>
                                    </p:anim>
                                    <p:anim calcmode="lin" valueType="num">
                                      <p:cBhvr>
                                        <p:cTn id="59" dur="1000" fill="hold"/>
                                        <p:tgtEl>
                                          <p:spTgt spid="15"/>
                                        </p:tgtEl>
                                        <p:attrNameLst>
                                          <p:attrName>ppt_h</p:attrName>
                                        </p:attrNameLst>
                                      </p:cBhvr>
                                      <p:tavLst>
                                        <p:tav tm="0">
                                          <p:val>
                                            <p:fltVal val="0"/>
                                          </p:val>
                                        </p:tav>
                                        <p:tav tm="100000">
                                          <p:val>
                                            <p:strVal val="#ppt_h"/>
                                          </p:val>
                                        </p:tav>
                                      </p:tavLst>
                                    </p:anim>
                                    <p:anim calcmode="lin" valueType="num">
                                      <p:cBhvr>
                                        <p:cTn id="60" dur="1000" fill="hold"/>
                                        <p:tgtEl>
                                          <p:spTgt spid="15"/>
                                        </p:tgtEl>
                                        <p:attrNameLst>
                                          <p:attrName>style.rotation</p:attrName>
                                        </p:attrNameLst>
                                      </p:cBhvr>
                                      <p:tavLst>
                                        <p:tav tm="0">
                                          <p:val>
                                            <p:fltVal val="90"/>
                                          </p:val>
                                        </p:tav>
                                        <p:tav tm="100000">
                                          <p:val>
                                            <p:fltVal val="0"/>
                                          </p:val>
                                        </p:tav>
                                      </p:tavLst>
                                    </p:anim>
                                    <p:animEffect transition="in" filter="fade">
                                      <p:cBhvr>
                                        <p:cTn id="61" dur="1000"/>
                                        <p:tgtEl>
                                          <p:spTgt spid="15"/>
                                        </p:tgtEl>
                                      </p:cBhvr>
                                    </p:animEffect>
                                  </p:childTnLst>
                                </p:cTn>
                              </p:par>
                              <p:par>
                                <p:cTn id="62" presetID="31" presetClass="entr" presetSubtype="0" fill="hold" grpId="0" nodeType="withEffect">
                                  <p:stCondLst>
                                    <p:cond delay="10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1000" fill="hold"/>
                                        <p:tgtEl>
                                          <p:spTgt spid="16"/>
                                        </p:tgtEl>
                                        <p:attrNameLst>
                                          <p:attrName>ppt_w</p:attrName>
                                        </p:attrNameLst>
                                      </p:cBhvr>
                                      <p:tavLst>
                                        <p:tav tm="0">
                                          <p:val>
                                            <p:fltVal val="0"/>
                                          </p:val>
                                        </p:tav>
                                        <p:tav tm="100000">
                                          <p:val>
                                            <p:strVal val="#ppt_w"/>
                                          </p:val>
                                        </p:tav>
                                      </p:tavLst>
                                    </p:anim>
                                    <p:anim calcmode="lin" valueType="num">
                                      <p:cBhvr>
                                        <p:cTn id="65" dur="1000" fill="hold"/>
                                        <p:tgtEl>
                                          <p:spTgt spid="16"/>
                                        </p:tgtEl>
                                        <p:attrNameLst>
                                          <p:attrName>ppt_h</p:attrName>
                                        </p:attrNameLst>
                                      </p:cBhvr>
                                      <p:tavLst>
                                        <p:tav tm="0">
                                          <p:val>
                                            <p:fltVal val="0"/>
                                          </p:val>
                                        </p:tav>
                                        <p:tav tm="100000">
                                          <p:val>
                                            <p:strVal val="#ppt_h"/>
                                          </p:val>
                                        </p:tav>
                                      </p:tavLst>
                                    </p:anim>
                                    <p:anim calcmode="lin" valueType="num">
                                      <p:cBhvr>
                                        <p:cTn id="66" dur="1000" fill="hold"/>
                                        <p:tgtEl>
                                          <p:spTgt spid="16"/>
                                        </p:tgtEl>
                                        <p:attrNameLst>
                                          <p:attrName>style.rotation</p:attrName>
                                        </p:attrNameLst>
                                      </p:cBhvr>
                                      <p:tavLst>
                                        <p:tav tm="0">
                                          <p:val>
                                            <p:fltVal val="90"/>
                                          </p:val>
                                        </p:tav>
                                        <p:tav tm="100000">
                                          <p:val>
                                            <p:fltVal val="0"/>
                                          </p:val>
                                        </p:tav>
                                      </p:tavLst>
                                    </p:anim>
                                    <p:animEffect transition="in" filter="fade">
                                      <p:cBhvr>
                                        <p:cTn id="67" dur="1000"/>
                                        <p:tgtEl>
                                          <p:spTgt spid="16"/>
                                        </p:tgtEl>
                                      </p:cBhvr>
                                    </p:animEffect>
                                  </p:childTnLst>
                                </p:cTn>
                              </p:par>
                              <p:par>
                                <p:cTn id="68" presetID="31" presetClass="entr" presetSubtype="0" fill="hold" grpId="0" nodeType="withEffect">
                                  <p:stCondLst>
                                    <p:cond delay="1000"/>
                                  </p:stCondLst>
                                  <p:childTnLst>
                                    <p:set>
                                      <p:cBhvr>
                                        <p:cTn id="69" dur="1" fill="hold">
                                          <p:stCondLst>
                                            <p:cond delay="0"/>
                                          </p:stCondLst>
                                        </p:cTn>
                                        <p:tgtEl>
                                          <p:spTgt spid="17"/>
                                        </p:tgtEl>
                                        <p:attrNameLst>
                                          <p:attrName>style.visibility</p:attrName>
                                        </p:attrNameLst>
                                      </p:cBhvr>
                                      <p:to>
                                        <p:strVal val="visible"/>
                                      </p:to>
                                    </p:set>
                                    <p:anim calcmode="lin" valueType="num">
                                      <p:cBhvr>
                                        <p:cTn id="70" dur="1000" fill="hold"/>
                                        <p:tgtEl>
                                          <p:spTgt spid="17"/>
                                        </p:tgtEl>
                                        <p:attrNameLst>
                                          <p:attrName>ppt_w</p:attrName>
                                        </p:attrNameLst>
                                      </p:cBhvr>
                                      <p:tavLst>
                                        <p:tav tm="0">
                                          <p:val>
                                            <p:fltVal val="0"/>
                                          </p:val>
                                        </p:tav>
                                        <p:tav tm="100000">
                                          <p:val>
                                            <p:strVal val="#ppt_w"/>
                                          </p:val>
                                        </p:tav>
                                      </p:tavLst>
                                    </p:anim>
                                    <p:anim calcmode="lin" valueType="num">
                                      <p:cBhvr>
                                        <p:cTn id="71" dur="1000" fill="hold"/>
                                        <p:tgtEl>
                                          <p:spTgt spid="17"/>
                                        </p:tgtEl>
                                        <p:attrNameLst>
                                          <p:attrName>ppt_h</p:attrName>
                                        </p:attrNameLst>
                                      </p:cBhvr>
                                      <p:tavLst>
                                        <p:tav tm="0">
                                          <p:val>
                                            <p:fltVal val="0"/>
                                          </p:val>
                                        </p:tav>
                                        <p:tav tm="100000">
                                          <p:val>
                                            <p:strVal val="#ppt_h"/>
                                          </p:val>
                                        </p:tav>
                                      </p:tavLst>
                                    </p:anim>
                                    <p:anim calcmode="lin" valueType="num">
                                      <p:cBhvr>
                                        <p:cTn id="72" dur="1000" fill="hold"/>
                                        <p:tgtEl>
                                          <p:spTgt spid="17"/>
                                        </p:tgtEl>
                                        <p:attrNameLst>
                                          <p:attrName>style.rotation</p:attrName>
                                        </p:attrNameLst>
                                      </p:cBhvr>
                                      <p:tavLst>
                                        <p:tav tm="0">
                                          <p:val>
                                            <p:fltVal val="90"/>
                                          </p:val>
                                        </p:tav>
                                        <p:tav tm="100000">
                                          <p:val>
                                            <p:fltVal val="0"/>
                                          </p:val>
                                        </p:tav>
                                      </p:tavLst>
                                    </p:anim>
                                    <p:animEffect transition="in" filter="fade">
                                      <p:cBhvr>
                                        <p:cTn id="73" dur="1000"/>
                                        <p:tgtEl>
                                          <p:spTgt spid="17"/>
                                        </p:tgtEl>
                                      </p:cBhvr>
                                    </p:animEffect>
                                  </p:childTnLst>
                                </p:cTn>
                              </p:par>
                              <p:par>
                                <p:cTn id="74" presetID="31" presetClass="entr" presetSubtype="0" fill="hold" grpId="0" nodeType="withEffect">
                                  <p:stCondLst>
                                    <p:cond delay="1500"/>
                                  </p:stCondLst>
                                  <p:childTnLst>
                                    <p:set>
                                      <p:cBhvr>
                                        <p:cTn id="75" dur="1" fill="hold">
                                          <p:stCondLst>
                                            <p:cond delay="0"/>
                                          </p:stCondLst>
                                        </p:cTn>
                                        <p:tgtEl>
                                          <p:spTgt spid="18"/>
                                        </p:tgtEl>
                                        <p:attrNameLst>
                                          <p:attrName>style.visibility</p:attrName>
                                        </p:attrNameLst>
                                      </p:cBhvr>
                                      <p:to>
                                        <p:strVal val="visible"/>
                                      </p:to>
                                    </p:set>
                                    <p:anim calcmode="lin" valueType="num">
                                      <p:cBhvr>
                                        <p:cTn id="76" dur="1000" fill="hold"/>
                                        <p:tgtEl>
                                          <p:spTgt spid="18"/>
                                        </p:tgtEl>
                                        <p:attrNameLst>
                                          <p:attrName>ppt_w</p:attrName>
                                        </p:attrNameLst>
                                      </p:cBhvr>
                                      <p:tavLst>
                                        <p:tav tm="0">
                                          <p:val>
                                            <p:fltVal val="0"/>
                                          </p:val>
                                        </p:tav>
                                        <p:tav tm="100000">
                                          <p:val>
                                            <p:strVal val="#ppt_w"/>
                                          </p:val>
                                        </p:tav>
                                      </p:tavLst>
                                    </p:anim>
                                    <p:anim calcmode="lin" valueType="num">
                                      <p:cBhvr>
                                        <p:cTn id="77" dur="1000" fill="hold"/>
                                        <p:tgtEl>
                                          <p:spTgt spid="18"/>
                                        </p:tgtEl>
                                        <p:attrNameLst>
                                          <p:attrName>ppt_h</p:attrName>
                                        </p:attrNameLst>
                                      </p:cBhvr>
                                      <p:tavLst>
                                        <p:tav tm="0">
                                          <p:val>
                                            <p:fltVal val="0"/>
                                          </p:val>
                                        </p:tav>
                                        <p:tav tm="100000">
                                          <p:val>
                                            <p:strVal val="#ppt_h"/>
                                          </p:val>
                                        </p:tav>
                                      </p:tavLst>
                                    </p:anim>
                                    <p:anim calcmode="lin" valueType="num">
                                      <p:cBhvr>
                                        <p:cTn id="78" dur="1000" fill="hold"/>
                                        <p:tgtEl>
                                          <p:spTgt spid="18"/>
                                        </p:tgtEl>
                                        <p:attrNameLst>
                                          <p:attrName>style.rotation</p:attrName>
                                        </p:attrNameLst>
                                      </p:cBhvr>
                                      <p:tavLst>
                                        <p:tav tm="0">
                                          <p:val>
                                            <p:fltVal val="90"/>
                                          </p:val>
                                        </p:tav>
                                        <p:tav tm="100000">
                                          <p:val>
                                            <p:fltVal val="0"/>
                                          </p:val>
                                        </p:tav>
                                      </p:tavLst>
                                    </p:anim>
                                    <p:animEffect transition="in" filter="fade">
                                      <p:cBhvr>
                                        <p:cTn id="79" dur="1000"/>
                                        <p:tgtEl>
                                          <p:spTgt spid="18"/>
                                        </p:tgtEl>
                                      </p:cBhvr>
                                    </p:animEffect>
                                  </p:childTnLst>
                                </p:cTn>
                              </p:par>
                              <p:par>
                                <p:cTn id="80" presetID="31" presetClass="entr" presetSubtype="0" fill="hold" grpId="0" nodeType="withEffect">
                                  <p:stCondLst>
                                    <p:cond delay="1500"/>
                                  </p:stCondLst>
                                  <p:childTnLst>
                                    <p:set>
                                      <p:cBhvr>
                                        <p:cTn id="81" dur="1" fill="hold">
                                          <p:stCondLst>
                                            <p:cond delay="0"/>
                                          </p:stCondLst>
                                        </p:cTn>
                                        <p:tgtEl>
                                          <p:spTgt spid="19"/>
                                        </p:tgtEl>
                                        <p:attrNameLst>
                                          <p:attrName>style.visibility</p:attrName>
                                        </p:attrNameLst>
                                      </p:cBhvr>
                                      <p:to>
                                        <p:strVal val="visible"/>
                                      </p:to>
                                    </p:set>
                                    <p:anim calcmode="lin" valueType="num">
                                      <p:cBhvr>
                                        <p:cTn id="82" dur="1000" fill="hold"/>
                                        <p:tgtEl>
                                          <p:spTgt spid="19"/>
                                        </p:tgtEl>
                                        <p:attrNameLst>
                                          <p:attrName>ppt_w</p:attrName>
                                        </p:attrNameLst>
                                      </p:cBhvr>
                                      <p:tavLst>
                                        <p:tav tm="0">
                                          <p:val>
                                            <p:fltVal val="0"/>
                                          </p:val>
                                        </p:tav>
                                        <p:tav tm="100000">
                                          <p:val>
                                            <p:strVal val="#ppt_w"/>
                                          </p:val>
                                        </p:tav>
                                      </p:tavLst>
                                    </p:anim>
                                    <p:anim calcmode="lin" valueType="num">
                                      <p:cBhvr>
                                        <p:cTn id="83" dur="1000" fill="hold"/>
                                        <p:tgtEl>
                                          <p:spTgt spid="19"/>
                                        </p:tgtEl>
                                        <p:attrNameLst>
                                          <p:attrName>ppt_h</p:attrName>
                                        </p:attrNameLst>
                                      </p:cBhvr>
                                      <p:tavLst>
                                        <p:tav tm="0">
                                          <p:val>
                                            <p:fltVal val="0"/>
                                          </p:val>
                                        </p:tav>
                                        <p:tav tm="100000">
                                          <p:val>
                                            <p:strVal val="#ppt_h"/>
                                          </p:val>
                                        </p:tav>
                                      </p:tavLst>
                                    </p:anim>
                                    <p:anim calcmode="lin" valueType="num">
                                      <p:cBhvr>
                                        <p:cTn id="84" dur="1000" fill="hold"/>
                                        <p:tgtEl>
                                          <p:spTgt spid="19"/>
                                        </p:tgtEl>
                                        <p:attrNameLst>
                                          <p:attrName>style.rotation</p:attrName>
                                        </p:attrNameLst>
                                      </p:cBhvr>
                                      <p:tavLst>
                                        <p:tav tm="0">
                                          <p:val>
                                            <p:fltVal val="90"/>
                                          </p:val>
                                        </p:tav>
                                        <p:tav tm="100000">
                                          <p:val>
                                            <p:fltVal val="0"/>
                                          </p:val>
                                        </p:tav>
                                      </p:tavLst>
                                    </p:anim>
                                    <p:animEffect transition="in" filter="fade">
                                      <p:cBhvr>
                                        <p:cTn id="85" dur="1000"/>
                                        <p:tgtEl>
                                          <p:spTgt spid="19"/>
                                        </p:tgtEl>
                                      </p:cBhvr>
                                    </p:animEffect>
                                  </p:childTnLst>
                                </p:cTn>
                              </p:par>
                              <p:par>
                                <p:cTn id="86" presetID="31" presetClass="entr" presetSubtype="0" fill="hold" grpId="0" nodeType="withEffect">
                                  <p:stCondLst>
                                    <p:cond delay="1500"/>
                                  </p:stCondLst>
                                  <p:childTnLst>
                                    <p:set>
                                      <p:cBhvr>
                                        <p:cTn id="87" dur="1" fill="hold">
                                          <p:stCondLst>
                                            <p:cond delay="0"/>
                                          </p:stCondLst>
                                        </p:cTn>
                                        <p:tgtEl>
                                          <p:spTgt spid="20"/>
                                        </p:tgtEl>
                                        <p:attrNameLst>
                                          <p:attrName>style.visibility</p:attrName>
                                        </p:attrNameLst>
                                      </p:cBhvr>
                                      <p:to>
                                        <p:strVal val="visible"/>
                                      </p:to>
                                    </p:set>
                                    <p:anim calcmode="lin" valueType="num">
                                      <p:cBhvr>
                                        <p:cTn id="88" dur="1000" fill="hold"/>
                                        <p:tgtEl>
                                          <p:spTgt spid="20"/>
                                        </p:tgtEl>
                                        <p:attrNameLst>
                                          <p:attrName>ppt_w</p:attrName>
                                        </p:attrNameLst>
                                      </p:cBhvr>
                                      <p:tavLst>
                                        <p:tav tm="0">
                                          <p:val>
                                            <p:fltVal val="0"/>
                                          </p:val>
                                        </p:tav>
                                        <p:tav tm="100000">
                                          <p:val>
                                            <p:strVal val="#ppt_w"/>
                                          </p:val>
                                        </p:tav>
                                      </p:tavLst>
                                    </p:anim>
                                    <p:anim calcmode="lin" valueType="num">
                                      <p:cBhvr>
                                        <p:cTn id="89" dur="1000" fill="hold"/>
                                        <p:tgtEl>
                                          <p:spTgt spid="20"/>
                                        </p:tgtEl>
                                        <p:attrNameLst>
                                          <p:attrName>ppt_h</p:attrName>
                                        </p:attrNameLst>
                                      </p:cBhvr>
                                      <p:tavLst>
                                        <p:tav tm="0">
                                          <p:val>
                                            <p:fltVal val="0"/>
                                          </p:val>
                                        </p:tav>
                                        <p:tav tm="100000">
                                          <p:val>
                                            <p:strVal val="#ppt_h"/>
                                          </p:val>
                                        </p:tav>
                                      </p:tavLst>
                                    </p:anim>
                                    <p:anim calcmode="lin" valueType="num">
                                      <p:cBhvr>
                                        <p:cTn id="90" dur="1000" fill="hold"/>
                                        <p:tgtEl>
                                          <p:spTgt spid="20"/>
                                        </p:tgtEl>
                                        <p:attrNameLst>
                                          <p:attrName>style.rotation</p:attrName>
                                        </p:attrNameLst>
                                      </p:cBhvr>
                                      <p:tavLst>
                                        <p:tav tm="0">
                                          <p:val>
                                            <p:fltVal val="90"/>
                                          </p:val>
                                        </p:tav>
                                        <p:tav tm="100000">
                                          <p:val>
                                            <p:fltVal val="0"/>
                                          </p:val>
                                        </p:tav>
                                      </p:tavLst>
                                    </p:anim>
                                    <p:animEffect transition="in" filter="fade">
                                      <p:cBhvr>
                                        <p:cTn id="91" dur="1000"/>
                                        <p:tgtEl>
                                          <p:spTgt spid="20"/>
                                        </p:tgtEl>
                                      </p:cBhvr>
                                    </p:animEffect>
                                  </p:childTnLst>
                                </p:cTn>
                              </p:par>
                              <p:par>
                                <p:cTn id="92" presetID="42" presetClass="entr" presetSubtype="0" fill="hold" grpId="0" nodeType="withEffect">
                                  <p:stCondLst>
                                    <p:cond delay="200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1000"/>
                                        <p:tgtEl>
                                          <p:spTgt spid="21"/>
                                        </p:tgtEl>
                                      </p:cBhvr>
                                    </p:animEffect>
                                    <p:anim calcmode="lin" valueType="num">
                                      <p:cBhvr>
                                        <p:cTn id="95" dur="1000" fill="hold"/>
                                        <p:tgtEl>
                                          <p:spTgt spid="21"/>
                                        </p:tgtEl>
                                        <p:attrNameLst>
                                          <p:attrName>ppt_x</p:attrName>
                                        </p:attrNameLst>
                                      </p:cBhvr>
                                      <p:tavLst>
                                        <p:tav tm="0">
                                          <p:val>
                                            <p:strVal val="#ppt_x"/>
                                          </p:val>
                                        </p:tav>
                                        <p:tav tm="100000">
                                          <p:val>
                                            <p:strVal val="#ppt_x"/>
                                          </p:val>
                                        </p:tav>
                                      </p:tavLst>
                                    </p:anim>
                                    <p:anim calcmode="lin" valueType="num">
                                      <p:cBhvr>
                                        <p:cTn id="96" dur="1000" fill="hold"/>
                                        <p:tgtEl>
                                          <p:spTgt spid="2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0"/>
                                  </p:stCondLst>
                                  <p:childTnLst>
                                    <p:set>
                                      <p:cBhvr>
                                        <p:cTn id="98" dur="1" fill="hold">
                                          <p:stCondLst>
                                            <p:cond delay="0"/>
                                          </p:stCondLst>
                                        </p:cTn>
                                        <p:tgtEl>
                                          <p:spTgt spid="22"/>
                                        </p:tgtEl>
                                        <p:attrNameLst>
                                          <p:attrName>style.visibility</p:attrName>
                                        </p:attrNameLst>
                                      </p:cBhvr>
                                      <p:to>
                                        <p:strVal val="visible"/>
                                      </p:to>
                                    </p:set>
                                    <p:animEffect transition="in" filter="fade">
                                      <p:cBhvr>
                                        <p:cTn id="99" dur="1000"/>
                                        <p:tgtEl>
                                          <p:spTgt spid="22"/>
                                        </p:tgtEl>
                                      </p:cBhvr>
                                    </p:animEffect>
                                    <p:anim calcmode="lin" valueType="num">
                                      <p:cBhvr>
                                        <p:cTn id="100" dur="1000" fill="hold"/>
                                        <p:tgtEl>
                                          <p:spTgt spid="22"/>
                                        </p:tgtEl>
                                        <p:attrNameLst>
                                          <p:attrName>ppt_x</p:attrName>
                                        </p:attrNameLst>
                                      </p:cBhvr>
                                      <p:tavLst>
                                        <p:tav tm="0">
                                          <p:val>
                                            <p:strVal val="#ppt_x"/>
                                          </p:val>
                                        </p:tav>
                                        <p:tav tm="100000">
                                          <p:val>
                                            <p:strVal val="#ppt_x"/>
                                          </p:val>
                                        </p:tav>
                                      </p:tavLst>
                                    </p:anim>
                                    <p:anim calcmode="lin" valueType="num">
                                      <p:cBhvr>
                                        <p:cTn id="101" dur="1000" fill="hold"/>
                                        <p:tgtEl>
                                          <p:spTgt spid="2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00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1000"/>
                                        <p:tgtEl>
                                          <p:spTgt spid="23"/>
                                        </p:tgtEl>
                                      </p:cBhvr>
                                    </p:animEffect>
                                    <p:anim calcmode="lin" valueType="num">
                                      <p:cBhvr>
                                        <p:cTn id="105" dur="1000" fill="hold"/>
                                        <p:tgtEl>
                                          <p:spTgt spid="23"/>
                                        </p:tgtEl>
                                        <p:attrNameLst>
                                          <p:attrName>ppt_x</p:attrName>
                                        </p:attrNameLst>
                                      </p:cBhvr>
                                      <p:tavLst>
                                        <p:tav tm="0">
                                          <p:val>
                                            <p:strVal val="#ppt_x"/>
                                          </p:val>
                                        </p:tav>
                                        <p:tav tm="100000">
                                          <p:val>
                                            <p:strVal val="#ppt_x"/>
                                          </p:val>
                                        </p:tav>
                                      </p:tavLst>
                                    </p:anim>
                                    <p:anim calcmode="lin" valueType="num">
                                      <p:cBhvr>
                                        <p:cTn id="106" dur="1000" fill="hold"/>
                                        <p:tgtEl>
                                          <p:spTgt spid="2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2000"/>
                                  </p:stCondLst>
                                  <p:childTnLst>
                                    <p:set>
                                      <p:cBhvr>
                                        <p:cTn id="108" dur="1" fill="hold">
                                          <p:stCondLst>
                                            <p:cond delay="0"/>
                                          </p:stCondLst>
                                        </p:cTn>
                                        <p:tgtEl>
                                          <p:spTgt spid="24"/>
                                        </p:tgtEl>
                                        <p:attrNameLst>
                                          <p:attrName>style.visibility</p:attrName>
                                        </p:attrNameLst>
                                      </p:cBhvr>
                                      <p:to>
                                        <p:strVal val="visible"/>
                                      </p:to>
                                    </p:set>
                                    <p:animEffect transition="in" filter="fade">
                                      <p:cBhvr>
                                        <p:cTn id="109" dur="1000"/>
                                        <p:tgtEl>
                                          <p:spTgt spid="24"/>
                                        </p:tgtEl>
                                      </p:cBhvr>
                                    </p:animEffect>
                                    <p:anim calcmode="lin" valueType="num">
                                      <p:cBhvr>
                                        <p:cTn id="110" dur="1000" fill="hold"/>
                                        <p:tgtEl>
                                          <p:spTgt spid="24"/>
                                        </p:tgtEl>
                                        <p:attrNameLst>
                                          <p:attrName>ppt_x</p:attrName>
                                        </p:attrNameLst>
                                      </p:cBhvr>
                                      <p:tavLst>
                                        <p:tav tm="0">
                                          <p:val>
                                            <p:strVal val="#ppt_x"/>
                                          </p:val>
                                        </p:tav>
                                        <p:tav tm="100000">
                                          <p:val>
                                            <p:strVal val="#ppt_x"/>
                                          </p:val>
                                        </p:tav>
                                      </p:tavLst>
                                    </p:anim>
                                    <p:anim calcmode="lin" valueType="num">
                                      <p:cBhvr>
                                        <p:cTn id="11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36"/>
          <p:cNvGrpSpPr/>
          <p:nvPr/>
        </p:nvGrpSpPr>
        <p:grpSpPr>
          <a:xfrm>
            <a:off x="4289926" y="2277534"/>
            <a:ext cx="1807398" cy="1843617"/>
            <a:chOff x="3214688" y="955675"/>
            <a:chExt cx="1355725" cy="1382713"/>
          </a:xfrm>
          <a:solidFill>
            <a:srgbClr val="31B8B4"/>
          </a:solidFill>
        </p:grpSpPr>
        <p:sp>
          <p:nvSpPr>
            <p:cNvPr id="8" name="品 5"/>
            <p:cNvSpPr>
              <a:spLocks/>
            </p:cNvSpPr>
            <p:nvPr/>
          </p:nvSpPr>
          <p:spPr bwMode="auto">
            <a:xfrm>
              <a:off x="3214688" y="955675"/>
              <a:ext cx="1355725" cy="1382713"/>
            </a:xfrm>
            <a:custGeom>
              <a:avLst/>
              <a:gdLst/>
              <a:ahLst/>
              <a:cxnLst>
                <a:cxn ang="0">
                  <a:pos x="361" y="458"/>
                </a:cxn>
                <a:cxn ang="0">
                  <a:pos x="455" y="364"/>
                </a:cxn>
                <a:cxn ang="0">
                  <a:pos x="455" y="0"/>
                </a:cxn>
                <a:cxn ang="0">
                  <a:pos x="394" y="0"/>
                </a:cxn>
                <a:cxn ang="0">
                  <a:pos x="374" y="92"/>
                </a:cxn>
                <a:cxn ang="0">
                  <a:pos x="303" y="115"/>
                </a:cxn>
                <a:cxn ang="0">
                  <a:pos x="233" y="53"/>
                </a:cxn>
                <a:cxn ang="0">
                  <a:pos x="136" y="123"/>
                </a:cxn>
                <a:cxn ang="0">
                  <a:pos x="175" y="209"/>
                </a:cxn>
                <a:cxn ang="0">
                  <a:pos x="131" y="270"/>
                </a:cxn>
                <a:cxn ang="0">
                  <a:pos x="37" y="260"/>
                </a:cxn>
                <a:cxn ang="0">
                  <a:pos x="0" y="374"/>
                </a:cxn>
                <a:cxn ang="0">
                  <a:pos x="82" y="421"/>
                </a:cxn>
                <a:cxn ang="0">
                  <a:pos x="80" y="464"/>
                </a:cxn>
                <a:cxn ang="0">
                  <a:pos x="361" y="464"/>
                </a:cxn>
                <a:cxn ang="0">
                  <a:pos x="361" y="458"/>
                </a:cxn>
              </a:cxnLst>
              <a:rect l="0" t="0" r="r" b="b"/>
              <a:pathLst>
                <a:path w="455" h="464">
                  <a:moveTo>
                    <a:pt x="361" y="458"/>
                  </a:moveTo>
                  <a:cubicBezTo>
                    <a:pt x="361" y="406"/>
                    <a:pt x="403" y="364"/>
                    <a:pt x="455" y="364"/>
                  </a:cubicBezTo>
                  <a:cubicBezTo>
                    <a:pt x="455" y="0"/>
                    <a:pt x="455" y="0"/>
                    <a:pt x="455" y="0"/>
                  </a:cubicBezTo>
                  <a:cubicBezTo>
                    <a:pt x="394" y="0"/>
                    <a:pt x="394" y="0"/>
                    <a:pt x="394" y="0"/>
                  </a:cubicBezTo>
                  <a:cubicBezTo>
                    <a:pt x="374" y="92"/>
                    <a:pt x="374" y="92"/>
                    <a:pt x="374" y="92"/>
                  </a:cubicBezTo>
                  <a:cubicBezTo>
                    <a:pt x="350" y="98"/>
                    <a:pt x="326" y="105"/>
                    <a:pt x="303" y="115"/>
                  </a:cubicBezTo>
                  <a:cubicBezTo>
                    <a:pt x="233" y="53"/>
                    <a:pt x="233" y="53"/>
                    <a:pt x="233" y="53"/>
                  </a:cubicBezTo>
                  <a:cubicBezTo>
                    <a:pt x="136" y="123"/>
                    <a:pt x="136" y="123"/>
                    <a:pt x="136" y="123"/>
                  </a:cubicBezTo>
                  <a:cubicBezTo>
                    <a:pt x="175" y="209"/>
                    <a:pt x="175" y="209"/>
                    <a:pt x="175" y="209"/>
                  </a:cubicBezTo>
                  <a:cubicBezTo>
                    <a:pt x="158" y="228"/>
                    <a:pt x="144" y="248"/>
                    <a:pt x="131" y="270"/>
                  </a:cubicBezTo>
                  <a:cubicBezTo>
                    <a:pt x="37" y="260"/>
                    <a:pt x="37" y="260"/>
                    <a:pt x="37" y="260"/>
                  </a:cubicBezTo>
                  <a:cubicBezTo>
                    <a:pt x="0" y="374"/>
                    <a:pt x="0" y="374"/>
                    <a:pt x="0" y="374"/>
                  </a:cubicBezTo>
                  <a:cubicBezTo>
                    <a:pt x="82" y="421"/>
                    <a:pt x="82" y="421"/>
                    <a:pt x="82" y="421"/>
                  </a:cubicBezTo>
                  <a:cubicBezTo>
                    <a:pt x="80" y="436"/>
                    <a:pt x="80" y="450"/>
                    <a:pt x="80" y="464"/>
                  </a:cubicBezTo>
                  <a:cubicBezTo>
                    <a:pt x="361" y="464"/>
                    <a:pt x="361" y="464"/>
                    <a:pt x="361" y="464"/>
                  </a:cubicBezTo>
                  <a:cubicBezTo>
                    <a:pt x="361" y="462"/>
                    <a:pt x="361" y="460"/>
                    <a:pt x="361" y="45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9" name="28"/>
            <p:cNvSpPr/>
            <p:nvPr/>
          </p:nvSpPr>
          <p:spPr>
            <a:xfrm>
              <a:off x="3825602" y="1417776"/>
              <a:ext cx="578600" cy="496290"/>
            </a:xfrm>
            <a:prstGeom prst="rect">
              <a:avLst/>
            </a:prstGeom>
            <a:grpFill/>
          </p:spPr>
          <p:txBody>
            <a:bodyPr wrap="none">
              <a:spAutoFit/>
            </a:bodyPr>
            <a:lstStyle/>
            <a:p>
              <a:pPr algn="ctr"/>
              <a:r>
                <a:rPr lang="en-US" sz="3700" dirty="0">
                  <a:solidFill>
                    <a:schemeClr val="bg1"/>
                  </a:solidFill>
                  <a:latin typeface="+mn-ea"/>
                </a:rPr>
                <a:t>01</a:t>
              </a:r>
            </a:p>
          </p:txBody>
        </p:sp>
        <p:sp>
          <p:nvSpPr>
            <p:cNvPr id="10" name="Text Placeholder 3"/>
            <p:cNvSpPr txBox="1">
              <a:spLocks/>
            </p:cNvSpPr>
            <p:nvPr/>
          </p:nvSpPr>
          <p:spPr>
            <a:xfrm>
              <a:off x="3687345" y="1880466"/>
              <a:ext cx="769441" cy="184666"/>
            </a:xfrm>
            <a:prstGeom prst="rect">
              <a:avLst/>
            </a:prstGeom>
            <a:grp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600" dirty="0">
                  <a:solidFill>
                    <a:schemeClr val="bg1"/>
                  </a:solidFill>
                  <a:latin typeface="+mn-ea"/>
                </a:rPr>
                <a:t>添加副标题</a:t>
              </a:r>
              <a:endParaRPr lang="en-US" sz="1600" dirty="0">
                <a:solidFill>
                  <a:schemeClr val="bg1"/>
                </a:solidFill>
                <a:latin typeface="+mn-ea"/>
              </a:endParaRPr>
            </a:p>
          </p:txBody>
        </p:sp>
      </p:grpSp>
      <p:grpSp>
        <p:nvGrpSpPr>
          <p:cNvPr id="11" name="Group 39"/>
          <p:cNvGrpSpPr/>
          <p:nvPr/>
        </p:nvGrpSpPr>
        <p:grpSpPr>
          <a:xfrm>
            <a:off x="4294158" y="4121151"/>
            <a:ext cx="1803165" cy="1794933"/>
            <a:chOff x="3217863" y="2338388"/>
            <a:chExt cx="1352550" cy="1346200"/>
          </a:xfrm>
          <a:solidFill>
            <a:srgbClr val="F77883"/>
          </a:solidFill>
        </p:grpSpPr>
        <p:sp>
          <p:nvSpPr>
            <p:cNvPr id="14" name="8"/>
            <p:cNvSpPr>
              <a:spLocks/>
            </p:cNvSpPr>
            <p:nvPr/>
          </p:nvSpPr>
          <p:spPr bwMode="auto">
            <a:xfrm>
              <a:off x="3217863" y="2338388"/>
              <a:ext cx="1352550" cy="1346200"/>
            </a:xfrm>
            <a:custGeom>
              <a:avLst/>
              <a:gdLst/>
              <a:ahLst/>
              <a:cxnLst>
                <a:cxn ang="0">
                  <a:pos x="360" y="0"/>
                </a:cxn>
                <a:cxn ang="0">
                  <a:pos x="79" y="0"/>
                </a:cxn>
                <a:cxn ang="0">
                  <a:pos x="81" y="32"/>
                </a:cxn>
                <a:cxn ang="0">
                  <a:pos x="0" y="79"/>
                </a:cxn>
                <a:cxn ang="0">
                  <a:pos x="37" y="193"/>
                </a:cxn>
                <a:cxn ang="0">
                  <a:pos x="131" y="183"/>
                </a:cxn>
                <a:cxn ang="0">
                  <a:pos x="174" y="243"/>
                </a:cxn>
                <a:cxn ang="0">
                  <a:pos x="136" y="330"/>
                </a:cxn>
                <a:cxn ang="0">
                  <a:pos x="234" y="400"/>
                </a:cxn>
                <a:cxn ang="0">
                  <a:pos x="304" y="337"/>
                </a:cxn>
                <a:cxn ang="0">
                  <a:pos x="338" y="350"/>
                </a:cxn>
                <a:cxn ang="0">
                  <a:pos x="374" y="360"/>
                </a:cxn>
                <a:cxn ang="0">
                  <a:pos x="394" y="452"/>
                </a:cxn>
                <a:cxn ang="0">
                  <a:pos x="454" y="452"/>
                </a:cxn>
                <a:cxn ang="0">
                  <a:pos x="454" y="87"/>
                </a:cxn>
                <a:cxn ang="0">
                  <a:pos x="360" y="0"/>
                </a:cxn>
              </a:cxnLst>
              <a:rect l="0" t="0" r="r" b="b"/>
              <a:pathLst>
                <a:path w="454" h="452">
                  <a:moveTo>
                    <a:pt x="360" y="0"/>
                  </a:moveTo>
                  <a:cubicBezTo>
                    <a:pt x="79" y="0"/>
                    <a:pt x="79" y="0"/>
                    <a:pt x="79" y="0"/>
                  </a:cubicBezTo>
                  <a:cubicBezTo>
                    <a:pt x="79" y="11"/>
                    <a:pt x="80" y="21"/>
                    <a:pt x="81" y="32"/>
                  </a:cubicBezTo>
                  <a:cubicBezTo>
                    <a:pt x="0" y="79"/>
                    <a:pt x="0" y="79"/>
                    <a:pt x="0" y="79"/>
                  </a:cubicBezTo>
                  <a:cubicBezTo>
                    <a:pt x="37" y="193"/>
                    <a:pt x="37" y="193"/>
                    <a:pt x="37" y="193"/>
                  </a:cubicBezTo>
                  <a:cubicBezTo>
                    <a:pt x="131" y="183"/>
                    <a:pt x="131" y="183"/>
                    <a:pt x="131" y="183"/>
                  </a:cubicBezTo>
                  <a:cubicBezTo>
                    <a:pt x="143" y="205"/>
                    <a:pt x="158" y="225"/>
                    <a:pt x="174" y="243"/>
                  </a:cubicBezTo>
                  <a:cubicBezTo>
                    <a:pt x="136" y="330"/>
                    <a:pt x="136" y="330"/>
                    <a:pt x="136" y="330"/>
                  </a:cubicBezTo>
                  <a:cubicBezTo>
                    <a:pt x="234" y="400"/>
                    <a:pt x="234" y="400"/>
                    <a:pt x="234" y="400"/>
                  </a:cubicBezTo>
                  <a:cubicBezTo>
                    <a:pt x="304" y="337"/>
                    <a:pt x="304" y="337"/>
                    <a:pt x="304" y="337"/>
                  </a:cubicBezTo>
                  <a:cubicBezTo>
                    <a:pt x="315" y="342"/>
                    <a:pt x="327" y="346"/>
                    <a:pt x="338" y="350"/>
                  </a:cubicBezTo>
                  <a:cubicBezTo>
                    <a:pt x="350" y="354"/>
                    <a:pt x="362" y="357"/>
                    <a:pt x="374" y="360"/>
                  </a:cubicBezTo>
                  <a:cubicBezTo>
                    <a:pt x="394" y="452"/>
                    <a:pt x="394" y="452"/>
                    <a:pt x="394" y="452"/>
                  </a:cubicBezTo>
                  <a:cubicBezTo>
                    <a:pt x="454" y="452"/>
                    <a:pt x="454" y="452"/>
                    <a:pt x="454" y="452"/>
                  </a:cubicBezTo>
                  <a:cubicBezTo>
                    <a:pt x="454" y="87"/>
                    <a:pt x="454" y="87"/>
                    <a:pt x="454" y="87"/>
                  </a:cubicBezTo>
                  <a:cubicBezTo>
                    <a:pt x="404" y="87"/>
                    <a:pt x="364" y="49"/>
                    <a:pt x="36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15" name="30"/>
            <p:cNvSpPr/>
            <p:nvPr/>
          </p:nvSpPr>
          <p:spPr>
            <a:xfrm>
              <a:off x="3819159" y="2393880"/>
              <a:ext cx="578600" cy="496290"/>
            </a:xfrm>
            <a:prstGeom prst="rect">
              <a:avLst/>
            </a:prstGeom>
            <a:grpFill/>
          </p:spPr>
          <p:txBody>
            <a:bodyPr wrap="none">
              <a:spAutoFit/>
            </a:bodyPr>
            <a:lstStyle/>
            <a:p>
              <a:pPr algn="ctr"/>
              <a:r>
                <a:rPr lang="en-US" sz="3700" dirty="0">
                  <a:solidFill>
                    <a:schemeClr val="bg1"/>
                  </a:solidFill>
                  <a:latin typeface="+mn-ea"/>
                </a:rPr>
                <a:t>03</a:t>
              </a:r>
            </a:p>
          </p:txBody>
        </p:sp>
        <p:sp>
          <p:nvSpPr>
            <p:cNvPr id="16" name="Text Placeholder 3"/>
            <p:cNvSpPr txBox="1">
              <a:spLocks/>
            </p:cNvSpPr>
            <p:nvPr/>
          </p:nvSpPr>
          <p:spPr>
            <a:xfrm>
              <a:off x="3687345" y="2859785"/>
              <a:ext cx="769441" cy="184666"/>
            </a:xfrm>
            <a:prstGeom prst="rect">
              <a:avLst/>
            </a:prstGeom>
            <a:grp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600" dirty="0">
                  <a:solidFill>
                    <a:schemeClr val="bg1"/>
                  </a:solidFill>
                  <a:latin typeface="+mn-ea"/>
                </a:rPr>
                <a:t>添加副标题</a:t>
              </a:r>
              <a:endParaRPr lang="en-US" sz="1600" dirty="0">
                <a:solidFill>
                  <a:schemeClr val="bg1"/>
                </a:solidFill>
                <a:latin typeface="+mn-ea"/>
              </a:endParaRPr>
            </a:p>
          </p:txBody>
        </p:sp>
      </p:grpSp>
      <p:grpSp>
        <p:nvGrpSpPr>
          <p:cNvPr id="17" name="Group 38"/>
          <p:cNvGrpSpPr/>
          <p:nvPr/>
        </p:nvGrpSpPr>
        <p:grpSpPr>
          <a:xfrm>
            <a:off x="6097324" y="4121151"/>
            <a:ext cx="1803165" cy="1794933"/>
            <a:chOff x="4570413" y="2338388"/>
            <a:chExt cx="1352550" cy="1346200"/>
          </a:xfrm>
          <a:solidFill>
            <a:srgbClr val="31B8B4"/>
          </a:solidFill>
        </p:grpSpPr>
        <p:sp>
          <p:nvSpPr>
            <p:cNvPr id="18" name="7"/>
            <p:cNvSpPr>
              <a:spLocks/>
            </p:cNvSpPr>
            <p:nvPr/>
          </p:nvSpPr>
          <p:spPr bwMode="auto">
            <a:xfrm>
              <a:off x="4570413" y="2338388"/>
              <a:ext cx="1352550" cy="1346200"/>
            </a:xfrm>
            <a:custGeom>
              <a:avLst/>
              <a:gdLst/>
              <a:ahLst/>
              <a:cxnLst>
                <a:cxn ang="0">
                  <a:pos x="374" y="0"/>
                </a:cxn>
                <a:cxn ang="0">
                  <a:pos x="93" y="0"/>
                </a:cxn>
                <a:cxn ang="0">
                  <a:pos x="0" y="87"/>
                </a:cxn>
                <a:cxn ang="0">
                  <a:pos x="0" y="452"/>
                </a:cxn>
                <a:cxn ang="0">
                  <a:pos x="60" y="452"/>
                </a:cxn>
                <a:cxn ang="0">
                  <a:pos x="80" y="359"/>
                </a:cxn>
                <a:cxn ang="0">
                  <a:pos x="151" y="336"/>
                </a:cxn>
                <a:cxn ang="0">
                  <a:pos x="221" y="399"/>
                </a:cxn>
                <a:cxn ang="0">
                  <a:pos x="318" y="328"/>
                </a:cxn>
                <a:cxn ang="0">
                  <a:pos x="279" y="242"/>
                </a:cxn>
                <a:cxn ang="0">
                  <a:pos x="323" y="182"/>
                </a:cxn>
                <a:cxn ang="0">
                  <a:pos x="417" y="192"/>
                </a:cxn>
                <a:cxn ang="0">
                  <a:pos x="454" y="77"/>
                </a:cxn>
                <a:cxn ang="0">
                  <a:pos x="372" y="30"/>
                </a:cxn>
                <a:cxn ang="0">
                  <a:pos x="374" y="0"/>
                </a:cxn>
              </a:cxnLst>
              <a:rect l="0" t="0" r="r" b="b"/>
              <a:pathLst>
                <a:path w="454" h="452">
                  <a:moveTo>
                    <a:pt x="374" y="0"/>
                  </a:moveTo>
                  <a:cubicBezTo>
                    <a:pt x="93" y="0"/>
                    <a:pt x="93" y="0"/>
                    <a:pt x="93" y="0"/>
                  </a:cubicBezTo>
                  <a:cubicBezTo>
                    <a:pt x="89" y="49"/>
                    <a:pt x="49" y="87"/>
                    <a:pt x="0" y="87"/>
                  </a:cubicBezTo>
                  <a:cubicBezTo>
                    <a:pt x="0" y="452"/>
                    <a:pt x="0" y="452"/>
                    <a:pt x="0" y="452"/>
                  </a:cubicBezTo>
                  <a:cubicBezTo>
                    <a:pt x="60" y="452"/>
                    <a:pt x="60" y="452"/>
                    <a:pt x="60" y="452"/>
                  </a:cubicBezTo>
                  <a:cubicBezTo>
                    <a:pt x="80" y="359"/>
                    <a:pt x="80" y="359"/>
                    <a:pt x="80" y="359"/>
                  </a:cubicBezTo>
                  <a:cubicBezTo>
                    <a:pt x="104" y="354"/>
                    <a:pt x="128" y="346"/>
                    <a:pt x="151" y="336"/>
                  </a:cubicBezTo>
                  <a:cubicBezTo>
                    <a:pt x="221" y="399"/>
                    <a:pt x="221" y="399"/>
                    <a:pt x="221" y="399"/>
                  </a:cubicBezTo>
                  <a:cubicBezTo>
                    <a:pt x="318" y="328"/>
                    <a:pt x="318" y="328"/>
                    <a:pt x="318" y="328"/>
                  </a:cubicBezTo>
                  <a:cubicBezTo>
                    <a:pt x="279" y="242"/>
                    <a:pt x="279" y="242"/>
                    <a:pt x="279" y="242"/>
                  </a:cubicBezTo>
                  <a:cubicBezTo>
                    <a:pt x="296" y="224"/>
                    <a:pt x="310" y="204"/>
                    <a:pt x="323" y="182"/>
                  </a:cubicBezTo>
                  <a:cubicBezTo>
                    <a:pt x="417" y="192"/>
                    <a:pt x="417" y="192"/>
                    <a:pt x="417" y="192"/>
                  </a:cubicBezTo>
                  <a:cubicBezTo>
                    <a:pt x="454" y="77"/>
                    <a:pt x="454" y="77"/>
                    <a:pt x="454" y="77"/>
                  </a:cubicBezTo>
                  <a:cubicBezTo>
                    <a:pt x="372" y="30"/>
                    <a:pt x="372" y="30"/>
                    <a:pt x="372" y="30"/>
                  </a:cubicBezTo>
                  <a:cubicBezTo>
                    <a:pt x="373" y="20"/>
                    <a:pt x="374" y="10"/>
                    <a:pt x="37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19" name="32"/>
            <p:cNvSpPr/>
            <p:nvPr/>
          </p:nvSpPr>
          <p:spPr>
            <a:xfrm>
              <a:off x="4739683" y="2393880"/>
              <a:ext cx="578600" cy="496290"/>
            </a:xfrm>
            <a:prstGeom prst="rect">
              <a:avLst/>
            </a:prstGeom>
            <a:grpFill/>
          </p:spPr>
          <p:txBody>
            <a:bodyPr wrap="none">
              <a:spAutoFit/>
            </a:bodyPr>
            <a:lstStyle/>
            <a:p>
              <a:pPr algn="ctr"/>
              <a:r>
                <a:rPr lang="en-US" sz="3700" dirty="0">
                  <a:solidFill>
                    <a:schemeClr val="bg1"/>
                  </a:solidFill>
                  <a:latin typeface="+mn-ea"/>
                </a:rPr>
                <a:t>04</a:t>
              </a:r>
            </a:p>
          </p:txBody>
        </p:sp>
        <p:sp>
          <p:nvSpPr>
            <p:cNvPr id="20" name="Text Placeholder 3"/>
            <p:cNvSpPr txBox="1">
              <a:spLocks/>
            </p:cNvSpPr>
            <p:nvPr/>
          </p:nvSpPr>
          <p:spPr>
            <a:xfrm>
              <a:off x="4609057" y="2859785"/>
              <a:ext cx="769441" cy="184666"/>
            </a:xfrm>
            <a:prstGeom prst="rect">
              <a:avLst/>
            </a:prstGeom>
            <a:grp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600" dirty="0">
                  <a:solidFill>
                    <a:schemeClr val="bg1"/>
                  </a:solidFill>
                  <a:latin typeface="+mn-ea"/>
                </a:rPr>
                <a:t>添加副标题</a:t>
              </a:r>
              <a:endParaRPr lang="en-US" sz="1600" dirty="0">
                <a:solidFill>
                  <a:schemeClr val="bg1"/>
                </a:solidFill>
                <a:latin typeface="+mn-ea"/>
              </a:endParaRPr>
            </a:p>
          </p:txBody>
        </p:sp>
      </p:grpSp>
      <p:grpSp>
        <p:nvGrpSpPr>
          <p:cNvPr id="21" name="Group 37"/>
          <p:cNvGrpSpPr/>
          <p:nvPr/>
        </p:nvGrpSpPr>
        <p:grpSpPr>
          <a:xfrm>
            <a:off x="6097327" y="2277534"/>
            <a:ext cx="1798933" cy="1843617"/>
            <a:chOff x="4570413" y="955675"/>
            <a:chExt cx="1349375" cy="1382713"/>
          </a:xfrm>
          <a:solidFill>
            <a:srgbClr val="F77883"/>
          </a:solidFill>
        </p:grpSpPr>
        <p:sp>
          <p:nvSpPr>
            <p:cNvPr id="22" name="6"/>
            <p:cNvSpPr>
              <a:spLocks/>
            </p:cNvSpPr>
            <p:nvPr/>
          </p:nvSpPr>
          <p:spPr bwMode="auto">
            <a:xfrm>
              <a:off x="4570413" y="955675"/>
              <a:ext cx="1349375" cy="1382713"/>
            </a:xfrm>
            <a:custGeom>
              <a:avLst/>
              <a:gdLst/>
              <a:ahLst/>
              <a:cxnLst>
                <a:cxn ang="0">
                  <a:pos x="93" y="458"/>
                </a:cxn>
                <a:cxn ang="0">
                  <a:pos x="93" y="464"/>
                </a:cxn>
                <a:cxn ang="0">
                  <a:pos x="374" y="464"/>
                </a:cxn>
                <a:cxn ang="0">
                  <a:pos x="372" y="420"/>
                </a:cxn>
                <a:cxn ang="0">
                  <a:pos x="453" y="373"/>
                </a:cxn>
                <a:cxn ang="0">
                  <a:pos x="416" y="259"/>
                </a:cxn>
                <a:cxn ang="0">
                  <a:pos x="322" y="268"/>
                </a:cxn>
                <a:cxn ang="0">
                  <a:pos x="279" y="208"/>
                </a:cxn>
                <a:cxn ang="0">
                  <a:pos x="317" y="122"/>
                </a:cxn>
                <a:cxn ang="0">
                  <a:pos x="219" y="52"/>
                </a:cxn>
                <a:cxn ang="0">
                  <a:pos x="149" y="115"/>
                </a:cxn>
                <a:cxn ang="0">
                  <a:pos x="114" y="102"/>
                </a:cxn>
                <a:cxn ang="0">
                  <a:pos x="79" y="92"/>
                </a:cxn>
                <a:cxn ang="0">
                  <a:pos x="59" y="0"/>
                </a:cxn>
                <a:cxn ang="0">
                  <a:pos x="0" y="0"/>
                </a:cxn>
                <a:cxn ang="0">
                  <a:pos x="0" y="364"/>
                </a:cxn>
                <a:cxn ang="0">
                  <a:pos x="93" y="458"/>
                </a:cxn>
              </a:cxnLst>
              <a:rect l="0" t="0" r="r" b="b"/>
              <a:pathLst>
                <a:path w="453" h="464">
                  <a:moveTo>
                    <a:pt x="93" y="458"/>
                  </a:moveTo>
                  <a:cubicBezTo>
                    <a:pt x="93" y="460"/>
                    <a:pt x="93" y="462"/>
                    <a:pt x="93" y="464"/>
                  </a:cubicBezTo>
                  <a:cubicBezTo>
                    <a:pt x="374" y="464"/>
                    <a:pt x="374" y="464"/>
                    <a:pt x="374" y="464"/>
                  </a:cubicBezTo>
                  <a:cubicBezTo>
                    <a:pt x="374" y="450"/>
                    <a:pt x="374" y="435"/>
                    <a:pt x="372" y="420"/>
                  </a:cubicBezTo>
                  <a:cubicBezTo>
                    <a:pt x="453" y="373"/>
                    <a:pt x="453" y="373"/>
                    <a:pt x="453" y="373"/>
                  </a:cubicBezTo>
                  <a:cubicBezTo>
                    <a:pt x="416" y="259"/>
                    <a:pt x="416" y="259"/>
                    <a:pt x="416" y="259"/>
                  </a:cubicBezTo>
                  <a:cubicBezTo>
                    <a:pt x="322" y="268"/>
                    <a:pt x="322" y="268"/>
                    <a:pt x="322" y="268"/>
                  </a:cubicBezTo>
                  <a:cubicBezTo>
                    <a:pt x="310" y="247"/>
                    <a:pt x="295" y="227"/>
                    <a:pt x="279" y="208"/>
                  </a:cubicBezTo>
                  <a:cubicBezTo>
                    <a:pt x="317" y="122"/>
                    <a:pt x="317" y="122"/>
                    <a:pt x="317" y="122"/>
                  </a:cubicBezTo>
                  <a:cubicBezTo>
                    <a:pt x="219" y="52"/>
                    <a:pt x="219" y="52"/>
                    <a:pt x="219" y="52"/>
                  </a:cubicBezTo>
                  <a:cubicBezTo>
                    <a:pt x="149" y="115"/>
                    <a:pt x="149" y="115"/>
                    <a:pt x="149" y="115"/>
                  </a:cubicBezTo>
                  <a:cubicBezTo>
                    <a:pt x="138" y="110"/>
                    <a:pt x="126" y="106"/>
                    <a:pt x="114" y="102"/>
                  </a:cubicBezTo>
                  <a:cubicBezTo>
                    <a:pt x="103" y="98"/>
                    <a:pt x="91" y="95"/>
                    <a:pt x="79" y="92"/>
                  </a:cubicBezTo>
                  <a:cubicBezTo>
                    <a:pt x="59" y="0"/>
                    <a:pt x="59" y="0"/>
                    <a:pt x="59" y="0"/>
                  </a:cubicBezTo>
                  <a:cubicBezTo>
                    <a:pt x="0" y="0"/>
                    <a:pt x="0" y="0"/>
                    <a:pt x="0" y="0"/>
                  </a:cubicBezTo>
                  <a:cubicBezTo>
                    <a:pt x="0" y="364"/>
                    <a:pt x="0" y="364"/>
                    <a:pt x="0" y="364"/>
                  </a:cubicBezTo>
                  <a:cubicBezTo>
                    <a:pt x="51" y="364"/>
                    <a:pt x="93" y="406"/>
                    <a:pt x="93" y="45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mn-ea"/>
              </a:endParaRPr>
            </a:p>
          </p:txBody>
        </p:sp>
        <p:sp>
          <p:nvSpPr>
            <p:cNvPr id="23" name="34"/>
            <p:cNvSpPr/>
            <p:nvPr/>
          </p:nvSpPr>
          <p:spPr>
            <a:xfrm>
              <a:off x="4745862" y="1415134"/>
              <a:ext cx="578600" cy="496290"/>
            </a:xfrm>
            <a:prstGeom prst="rect">
              <a:avLst/>
            </a:prstGeom>
            <a:grpFill/>
          </p:spPr>
          <p:txBody>
            <a:bodyPr wrap="none">
              <a:spAutoFit/>
            </a:bodyPr>
            <a:lstStyle/>
            <a:p>
              <a:pPr algn="ctr"/>
              <a:r>
                <a:rPr lang="en-US" sz="3700" dirty="0">
                  <a:solidFill>
                    <a:schemeClr val="bg1"/>
                  </a:solidFill>
                  <a:latin typeface="+mn-ea"/>
                </a:rPr>
                <a:t>02</a:t>
              </a:r>
            </a:p>
          </p:txBody>
        </p:sp>
        <p:sp>
          <p:nvSpPr>
            <p:cNvPr id="24" name="Text Placeholder 3"/>
            <p:cNvSpPr txBox="1">
              <a:spLocks/>
            </p:cNvSpPr>
            <p:nvPr/>
          </p:nvSpPr>
          <p:spPr>
            <a:xfrm>
              <a:off x="4667323" y="1880035"/>
              <a:ext cx="769441" cy="184666"/>
            </a:xfrm>
            <a:prstGeom prst="rect">
              <a:avLst/>
            </a:prstGeom>
            <a:grp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600" dirty="0">
                  <a:solidFill>
                    <a:schemeClr val="bg1"/>
                  </a:solidFill>
                  <a:latin typeface="+mn-ea"/>
                </a:rPr>
                <a:t>添加副标题</a:t>
              </a:r>
              <a:endParaRPr lang="en-US" sz="1600" dirty="0">
                <a:solidFill>
                  <a:schemeClr val="bg1"/>
                </a:solidFill>
                <a:latin typeface="+mn-ea"/>
              </a:endParaRPr>
            </a:p>
          </p:txBody>
        </p:sp>
      </p:grpSp>
      <p:grpSp>
        <p:nvGrpSpPr>
          <p:cNvPr id="25" name="Group 66"/>
          <p:cNvGrpSpPr/>
          <p:nvPr/>
        </p:nvGrpSpPr>
        <p:grpSpPr>
          <a:xfrm>
            <a:off x="8322387" y="4214199"/>
            <a:ext cx="2596630" cy="911661"/>
            <a:chOff x="5603652" y="1661703"/>
            <a:chExt cx="1947726" cy="683746"/>
          </a:xfrm>
        </p:grpSpPr>
        <p:sp>
          <p:nvSpPr>
            <p:cNvPr id="26" name="Text Placeholder 3"/>
            <p:cNvSpPr txBox="1">
              <a:spLocks/>
            </p:cNvSpPr>
            <p:nvPr/>
          </p:nvSpPr>
          <p:spPr>
            <a:xfrm>
              <a:off x="5603652" y="1661703"/>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dirty="0">
                  <a:solidFill>
                    <a:schemeClr val="bg1">
                      <a:lumMod val="65000"/>
                    </a:schemeClr>
                  </a:solidFill>
                  <a:latin typeface="+mn-ea"/>
                </a:rPr>
                <a:t>添加副标题</a:t>
              </a:r>
              <a:endParaRPr lang="en-US" dirty="0">
                <a:solidFill>
                  <a:schemeClr val="bg1">
                    <a:lumMod val="65000"/>
                  </a:schemeClr>
                </a:solidFill>
                <a:latin typeface="+mn-ea"/>
              </a:endParaRPr>
            </a:p>
          </p:txBody>
        </p:sp>
        <p:sp>
          <p:nvSpPr>
            <p:cNvPr id="27" name="Text Placeholder 3"/>
            <p:cNvSpPr txBox="1">
              <a:spLocks/>
            </p:cNvSpPr>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sz="1300" dirty="0">
                  <a:solidFill>
                    <a:schemeClr val="bg1">
                      <a:lumMod val="65000"/>
                    </a:schemeClr>
                  </a:solidFill>
                  <a:latin typeface="+mn-ea"/>
                </a:rPr>
                <a:t>此处添加详细文本描述，建议与标题相关并符合整体语言风格，语言描述尽量简洁生动。</a:t>
              </a:r>
              <a:endParaRPr lang="en-US" sz="1300" dirty="0">
                <a:solidFill>
                  <a:schemeClr val="bg1">
                    <a:lumMod val="65000"/>
                  </a:schemeClr>
                </a:solidFill>
                <a:latin typeface="+mn-ea"/>
              </a:endParaRPr>
            </a:p>
          </p:txBody>
        </p:sp>
      </p:grpSp>
      <p:grpSp>
        <p:nvGrpSpPr>
          <p:cNvPr id="28" name="Group 69"/>
          <p:cNvGrpSpPr/>
          <p:nvPr/>
        </p:nvGrpSpPr>
        <p:grpSpPr>
          <a:xfrm>
            <a:off x="8322387" y="2778401"/>
            <a:ext cx="2596630" cy="913253"/>
            <a:chOff x="5603652" y="1660509"/>
            <a:chExt cx="1947726" cy="684940"/>
          </a:xfrm>
        </p:grpSpPr>
        <p:sp>
          <p:nvSpPr>
            <p:cNvPr id="29" name="Text Placeholder 3"/>
            <p:cNvSpPr txBox="1">
              <a:spLocks/>
            </p:cNvSpPr>
            <p:nvPr/>
          </p:nvSpPr>
          <p:spPr>
            <a:xfrm>
              <a:off x="5603652" y="1660509"/>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dirty="0">
                  <a:solidFill>
                    <a:schemeClr val="bg1">
                      <a:lumMod val="65000"/>
                    </a:schemeClr>
                  </a:solidFill>
                  <a:latin typeface="+mn-ea"/>
                </a:rPr>
                <a:t>添加副标题</a:t>
              </a:r>
              <a:endParaRPr lang="en-US" dirty="0">
                <a:solidFill>
                  <a:schemeClr val="bg1">
                    <a:lumMod val="65000"/>
                  </a:schemeClr>
                </a:solidFill>
                <a:latin typeface="+mn-ea"/>
              </a:endParaRPr>
            </a:p>
          </p:txBody>
        </p:sp>
        <p:sp>
          <p:nvSpPr>
            <p:cNvPr id="30" name="Text Placeholder 3"/>
            <p:cNvSpPr txBox="1">
              <a:spLocks/>
            </p:cNvSpPr>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078">
                <a:spcBef>
                  <a:spcPct val="20000"/>
                </a:spcBef>
                <a:defRPr/>
              </a:pPr>
              <a:r>
                <a:rPr lang="zh-CN" altLang="en-US" sz="1300" dirty="0">
                  <a:solidFill>
                    <a:schemeClr val="bg1">
                      <a:lumMod val="65000"/>
                    </a:schemeClr>
                  </a:solidFill>
                  <a:latin typeface="+mn-ea"/>
                </a:rPr>
                <a:t>此处添加详细文本描述，建议与标题相关并符合整体语言风格，语言描述尽量简洁生动。</a:t>
              </a:r>
              <a:endParaRPr lang="en-US" sz="1300" dirty="0">
                <a:solidFill>
                  <a:schemeClr val="bg1">
                    <a:lumMod val="65000"/>
                  </a:schemeClr>
                </a:solidFill>
                <a:latin typeface="+mn-ea"/>
              </a:endParaRPr>
            </a:p>
          </p:txBody>
        </p:sp>
      </p:grpSp>
      <p:grpSp>
        <p:nvGrpSpPr>
          <p:cNvPr id="31" name="Group 75"/>
          <p:cNvGrpSpPr/>
          <p:nvPr/>
        </p:nvGrpSpPr>
        <p:grpSpPr>
          <a:xfrm>
            <a:off x="1271396" y="4284880"/>
            <a:ext cx="2596630" cy="942961"/>
            <a:chOff x="5603652" y="1638228"/>
            <a:chExt cx="1947726" cy="707221"/>
          </a:xfrm>
        </p:grpSpPr>
        <p:sp>
          <p:nvSpPr>
            <p:cNvPr id="33" name="Text Placeholder 3"/>
            <p:cNvSpPr txBox="1">
              <a:spLocks/>
            </p:cNvSpPr>
            <p:nvPr/>
          </p:nvSpPr>
          <p:spPr>
            <a:xfrm>
              <a:off x="6878029" y="163822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dirty="0">
                  <a:solidFill>
                    <a:schemeClr val="bg1">
                      <a:lumMod val="65000"/>
                    </a:schemeClr>
                  </a:solidFill>
                  <a:latin typeface="+mn-ea"/>
                </a:rPr>
                <a:t>添加副标题</a:t>
              </a:r>
              <a:endParaRPr lang="en-US" dirty="0">
                <a:solidFill>
                  <a:schemeClr val="bg1">
                    <a:lumMod val="65000"/>
                  </a:schemeClr>
                </a:solidFill>
                <a:latin typeface="+mn-ea"/>
              </a:endParaRPr>
            </a:p>
          </p:txBody>
        </p:sp>
        <p:sp>
          <p:nvSpPr>
            <p:cNvPr id="34" name="Text Placeholder 3"/>
            <p:cNvSpPr txBox="1">
              <a:spLocks/>
            </p:cNvSpPr>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300" dirty="0">
                  <a:solidFill>
                    <a:schemeClr val="bg1">
                      <a:lumMod val="65000"/>
                    </a:schemeClr>
                  </a:solidFill>
                  <a:latin typeface="+mn-ea"/>
                </a:rPr>
                <a:t>此处添加详细文本描述，建议与标题相关并符合整体语言风格，语言描述尽量简洁生动。</a:t>
              </a:r>
              <a:endParaRPr lang="en-US" sz="1300" dirty="0">
                <a:solidFill>
                  <a:schemeClr val="bg1">
                    <a:lumMod val="65000"/>
                  </a:schemeClr>
                </a:solidFill>
                <a:latin typeface="+mn-ea"/>
              </a:endParaRPr>
            </a:p>
          </p:txBody>
        </p:sp>
      </p:grpSp>
      <p:grpSp>
        <p:nvGrpSpPr>
          <p:cNvPr id="35" name="Group 72"/>
          <p:cNvGrpSpPr/>
          <p:nvPr/>
        </p:nvGrpSpPr>
        <p:grpSpPr>
          <a:xfrm>
            <a:off x="1271396" y="2884520"/>
            <a:ext cx="2596630" cy="915868"/>
            <a:chOff x="5603652" y="1658548"/>
            <a:chExt cx="1947726" cy="686901"/>
          </a:xfrm>
        </p:grpSpPr>
        <p:sp>
          <p:nvSpPr>
            <p:cNvPr id="36" name="Text Placeholder 3"/>
            <p:cNvSpPr txBox="1">
              <a:spLocks/>
            </p:cNvSpPr>
            <p:nvPr/>
          </p:nvSpPr>
          <p:spPr>
            <a:xfrm>
              <a:off x="6878029" y="1658548"/>
              <a:ext cx="673349"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dirty="0">
                  <a:solidFill>
                    <a:schemeClr val="bg1">
                      <a:lumMod val="65000"/>
                    </a:schemeClr>
                  </a:solidFill>
                  <a:latin typeface="+mn-ea"/>
                </a:rPr>
                <a:t>添加副标题</a:t>
              </a:r>
              <a:endParaRPr lang="en-US" dirty="0">
                <a:solidFill>
                  <a:schemeClr val="bg1">
                    <a:lumMod val="65000"/>
                  </a:schemeClr>
                </a:solidFill>
                <a:latin typeface="+mn-ea"/>
              </a:endParaRPr>
            </a:p>
          </p:txBody>
        </p:sp>
        <p:sp>
          <p:nvSpPr>
            <p:cNvPr id="37" name="Text Placeholder 3"/>
            <p:cNvSpPr txBox="1">
              <a:spLocks/>
            </p:cNvSpPr>
            <p:nvPr/>
          </p:nvSpPr>
          <p:spPr>
            <a:xfrm>
              <a:off x="5603652" y="1883784"/>
              <a:ext cx="1947726"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078">
                <a:spcBef>
                  <a:spcPct val="20000"/>
                </a:spcBef>
                <a:defRPr/>
              </a:pPr>
              <a:r>
                <a:rPr lang="zh-CN" altLang="en-US" sz="1300" dirty="0">
                  <a:solidFill>
                    <a:schemeClr val="bg1">
                      <a:lumMod val="65000"/>
                    </a:schemeClr>
                  </a:solidFill>
                  <a:latin typeface="+mn-ea"/>
                </a:rPr>
                <a:t>此处添加详细文本描述，建议与标题相关并符合整体语言风格，语言描述尽量简洁生动。</a:t>
              </a:r>
              <a:endParaRPr lang="en-US" sz="1300" dirty="0">
                <a:solidFill>
                  <a:schemeClr val="bg1">
                    <a:lumMod val="65000"/>
                  </a:schemeClr>
                </a:solidFill>
                <a:latin typeface="+mn-ea"/>
              </a:endParaRPr>
            </a:p>
          </p:txBody>
        </p:sp>
      </p:grpSp>
    </p:spTree>
    <p:extLst>
      <p:ext uri="{BB962C8B-B14F-4D97-AF65-F5344CB8AC3E}">
        <p14:creationId xmlns:p14="http://schemas.microsoft.com/office/powerpoint/2010/main" val="102926837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2" presetClass="entr" presetSubtype="8" accel="50000" decel="5000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accel="50000" decel="5000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8" accel="50000" decel="5000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2750"/>
                            </p:stCondLst>
                            <p:childTnLst>
                              <p:par>
                                <p:cTn id="36" presetID="2" presetClass="entr" presetSubtype="2" accel="50000" decel="5000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1+#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3250"/>
                            </p:stCondLst>
                            <p:childTnLst>
                              <p:par>
                                <p:cTn id="41" presetID="12" presetClass="entr" presetSubtype="2"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slide(fromRight)">
                                      <p:cBhvr>
                                        <p:cTn id="43" dur="500"/>
                                        <p:tgtEl>
                                          <p:spTgt spid="35"/>
                                        </p:tgtEl>
                                      </p:cBhvr>
                                    </p:animEffect>
                                  </p:childTnLst>
                                </p:cTn>
                              </p:par>
                            </p:childTnLst>
                          </p:cTn>
                        </p:par>
                        <p:par>
                          <p:cTn id="44" fill="hold">
                            <p:stCondLst>
                              <p:cond delay="3750"/>
                            </p:stCondLst>
                            <p:childTnLst>
                              <p:par>
                                <p:cTn id="45" presetID="12" presetClass="entr" presetSubtype="2"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slide(fromRight)">
                                      <p:cBhvr>
                                        <p:cTn id="47" dur="500"/>
                                        <p:tgtEl>
                                          <p:spTgt spid="31"/>
                                        </p:tgtEl>
                                      </p:cBhvr>
                                    </p:animEffect>
                                  </p:childTnLst>
                                </p:cTn>
                              </p:par>
                            </p:childTnLst>
                          </p:cTn>
                        </p:par>
                        <p:par>
                          <p:cTn id="48" fill="hold">
                            <p:stCondLst>
                              <p:cond delay="4250"/>
                            </p:stCondLst>
                            <p:childTnLst>
                              <p:par>
                                <p:cTn id="49" presetID="12" presetClass="entr" presetSubtype="8"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slide(fromLeft)">
                                      <p:cBhvr>
                                        <p:cTn id="51" dur="500"/>
                                        <p:tgtEl>
                                          <p:spTgt spid="28"/>
                                        </p:tgtEl>
                                      </p:cBhvr>
                                    </p:animEffect>
                                  </p:childTnLst>
                                </p:cTn>
                              </p:par>
                            </p:childTnLst>
                          </p:cTn>
                        </p:par>
                        <p:par>
                          <p:cTn id="52" fill="hold">
                            <p:stCondLst>
                              <p:cond delay="4750"/>
                            </p:stCondLst>
                            <p:childTnLst>
                              <p:par>
                                <p:cTn id="53" presetID="1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lide(fromLeft)">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94799" y="2564677"/>
            <a:ext cx="7371488" cy="1393888"/>
            <a:chOff x="2513917" y="479446"/>
            <a:chExt cx="7994423" cy="710238"/>
          </a:xfrm>
        </p:grpSpPr>
        <p:sp>
          <p:nvSpPr>
            <p:cNvPr id="22" name="矩形 21"/>
            <p:cNvSpPr/>
            <p:nvPr/>
          </p:nvSpPr>
          <p:spPr>
            <a:xfrm flipH="1">
              <a:off x="2513917" y="479446"/>
              <a:ext cx="7994423" cy="710238"/>
            </a:xfrm>
            <a:prstGeom prst="rect">
              <a:avLst/>
            </a:prstGeom>
            <a:solidFill>
              <a:srgbClr val="31B8B4"/>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523952" y="620459"/>
              <a:ext cx="6264148" cy="405099"/>
              <a:chOff x="4378602" y="576066"/>
              <a:chExt cx="6264148" cy="405099"/>
            </a:xfrm>
          </p:grpSpPr>
          <p:sp>
            <p:nvSpPr>
              <p:cNvPr id="24" name="矩形 3"/>
              <p:cNvSpPr/>
              <p:nvPr/>
            </p:nvSpPr>
            <p:spPr>
              <a:xfrm>
                <a:off x="5374197" y="578552"/>
                <a:ext cx="5268553" cy="402613"/>
              </a:xfrm>
              <a:prstGeom prst="rect">
                <a:avLst/>
              </a:prstGeom>
              <a:noFill/>
              <a:ln w="9525">
                <a:noFill/>
                <a:miter/>
              </a:ln>
            </p:spPr>
            <p:txBody>
              <a:bodyPr wrap="none" lIns="91431" tIns="45716" rIns="91431" bIns="45716">
                <a:spAutoFit/>
              </a:bodyPr>
              <a:lstStyle/>
              <a:p>
                <a:pPr lvl="0" eaLnBrk="1" hangingPunct="1">
                  <a:buNone/>
                </a:pPr>
                <a:r>
                  <a:rPr lang="zh-CN" altLang="en-US" sz="4400" b="1" dirty="0" smtClean="0">
                    <a:solidFill>
                      <a:schemeClr val="bg1"/>
                    </a:solidFill>
                    <a:latin typeface="Arial" pitchFamily="34" charset="0"/>
                    <a:ea typeface="微软雅黑" pitchFamily="34" charset="-122"/>
                    <a:sym typeface="Arial" pitchFamily="34" charset="0"/>
                  </a:rPr>
                  <a:t>加入你的标题描述</a:t>
                </a:r>
                <a:endParaRPr lang="zh-CN" altLang="en-US" sz="4400" b="1" dirty="0">
                  <a:solidFill>
                    <a:schemeClr val="bg1"/>
                  </a:solidFill>
                  <a:latin typeface="Arial" pitchFamily="34" charset="0"/>
                  <a:ea typeface="微软雅黑" pitchFamily="34" charset="-122"/>
                  <a:sym typeface="Arial" pitchFamily="34" charset="0"/>
                </a:endParaRPr>
              </a:p>
            </p:txBody>
          </p:sp>
          <p:grpSp>
            <p:nvGrpSpPr>
              <p:cNvPr id="25" name="组合 26"/>
              <p:cNvGrpSpPr/>
              <p:nvPr/>
            </p:nvGrpSpPr>
            <p:grpSpPr>
              <a:xfrm>
                <a:off x="4378602" y="576066"/>
                <a:ext cx="263524" cy="395287"/>
                <a:chOff x="-539298" y="6655"/>
                <a:chExt cx="213756" cy="427512"/>
              </a:xfrm>
            </p:grpSpPr>
            <p:sp>
              <p:nvSpPr>
                <p:cNvPr id="26" name="直接连接符 27"/>
                <p:cNvSpPr/>
                <p:nvPr/>
              </p:nvSpPr>
              <p:spPr>
                <a:xfrm>
                  <a:off x="-539298" y="6655"/>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27" name="直接连接符 28"/>
                <p:cNvSpPr/>
                <p:nvPr/>
              </p:nvSpPr>
              <p:spPr>
                <a:xfrm flipH="1">
                  <a:off x="-539298" y="22041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28" name="矩形 27"/>
          <p:cNvSpPr/>
          <p:nvPr/>
        </p:nvSpPr>
        <p:spPr>
          <a:xfrm>
            <a:off x="0" y="648273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0" y="666767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18494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859274" y="2297833"/>
            <a:ext cx="1555214" cy="1880231"/>
            <a:chOff x="2406650" y="274585"/>
            <a:chExt cx="7378700" cy="967316"/>
          </a:xfrm>
        </p:grpSpPr>
        <p:sp>
          <p:nvSpPr>
            <p:cNvPr id="35" name="矩形 34"/>
            <p:cNvSpPr/>
            <p:nvPr/>
          </p:nvSpPr>
          <p:spPr>
            <a:xfrm>
              <a:off x="2406650" y="274585"/>
              <a:ext cx="7378700" cy="967316"/>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9"/>
            <p:cNvSpPr txBox="1"/>
            <p:nvPr/>
          </p:nvSpPr>
          <p:spPr>
            <a:xfrm>
              <a:off x="4259421" y="532920"/>
              <a:ext cx="3853913" cy="380018"/>
            </a:xfrm>
            <a:prstGeom prst="rect">
              <a:avLst/>
            </a:prstGeom>
            <a:noFill/>
          </p:spPr>
          <p:txBody>
            <a:bodyPr wrap="square" lIns="0" tIns="0" rIns="0" bIns="0" rtlCol="0">
              <a:spAutoFit/>
            </a:bodyPr>
            <a:lstStyle/>
            <a:p>
              <a:pPr marL="0" lvl="1" algn="ctr"/>
              <a:r>
                <a:rPr lang="en-US" altLang="zh-CN" sz="4800" b="1" dirty="0" smtClean="0">
                  <a:solidFill>
                    <a:schemeClr val="bg1"/>
                  </a:solidFill>
                  <a:latin typeface="微软雅黑" pitchFamily="34" charset="-122"/>
                  <a:ea typeface="微软雅黑" pitchFamily="34" charset="-122"/>
                </a:rPr>
                <a:t>03</a:t>
              </a:r>
              <a:endParaRPr lang="zh-CN" altLang="en-US" sz="4800" dirty="0">
                <a:solidFill>
                  <a:schemeClr val="bg1"/>
                </a:solidFill>
                <a:latin typeface="微软雅黑" pitchFamily="34" charset="-122"/>
                <a:ea typeface="微软雅黑" pitchFamily="34" charset="-122"/>
              </a:endParaRPr>
            </a:p>
          </p:txBody>
        </p:sp>
      </p:grpSp>
      <p:pic>
        <p:nvPicPr>
          <p:cNvPr id="37"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74052">
            <a:off x="417407" y="1663731"/>
            <a:ext cx="2147872" cy="319923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870788">
            <a:off x="2914745" y="1880161"/>
            <a:ext cx="1857166" cy="3018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995571"/>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1+#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0-#ppt_w/2"/>
                                          </p:val>
                                        </p:tav>
                                        <p:tav tm="100000">
                                          <p:val>
                                            <p:strVal val="#ppt_x"/>
                                          </p:val>
                                        </p:tav>
                                      </p:tavLst>
                                    </p:anim>
                                    <p:anim calcmode="lin" valueType="num">
                                      <p:cBhvr additive="base">
                                        <p:cTn id="12" dur="75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750" fill="hold"/>
                                        <p:tgtEl>
                                          <p:spTgt spid="29"/>
                                        </p:tgtEl>
                                        <p:attrNameLst>
                                          <p:attrName>ppt_x</p:attrName>
                                        </p:attrNameLst>
                                      </p:cBhvr>
                                      <p:tavLst>
                                        <p:tav tm="0">
                                          <p:val>
                                            <p:strVal val="0-#ppt_w/2"/>
                                          </p:val>
                                        </p:tav>
                                        <p:tav tm="100000">
                                          <p:val>
                                            <p:strVal val="#ppt_x"/>
                                          </p:val>
                                        </p:tav>
                                      </p:tavLst>
                                    </p:anim>
                                    <p:anim calcmode="lin" valueType="num">
                                      <p:cBhvr additive="base">
                                        <p:cTn id="17" dur="75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1+#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anim calcmode="lin" valueType="num">
                                      <p:cBhvr>
                                        <p:cTn id="25" dur="750" fill="hold"/>
                                        <p:tgtEl>
                                          <p:spTgt spid="34"/>
                                        </p:tgtEl>
                                        <p:attrNameLst>
                                          <p:attrName>ppt_x</p:attrName>
                                        </p:attrNameLst>
                                      </p:cBhvr>
                                      <p:tavLst>
                                        <p:tav tm="0">
                                          <p:val>
                                            <p:strVal val="#ppt_x"/>
                                          </p:val>
                                        </p:tav>
                                        <p:tav tm="100000">
                                          <p:val>
                                            <p:strVal val="#ppt_x"/>
                                          </p:val>
                                        </p:tav>
                                      </p:tavLst>
                                    </p:anim>
                                    <p:anim calcmode="lin" valueType="num">
                                      <p:cBhvr>
                                        <p:cTn id="26" dur="750" fill="hold"/>
                                        <p:tgtEl>
                                          <p:spTgt spid="34"/>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5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750" fill="hold"/>
                                        <p:tgtEl>
                                          <p:spTgt spid="37"/>
                                        </p:tgtEl>
                                        <p:attrNameLst>
                                          <p:attrName>ppt_w</p:attrName>
                                        </p:attrNameLst>
                                      </p:cBhvr>
                                      <p:tavLst>
                                        <p:tav tm="0">
                                          <p:val>
                                            <p:fltVal val="0"/>
                                          </p:val>
                                        </p:tav>
                                        <p:tav tm="100000">
                                          <p:val>
                                            <p:strVal val="#ppt_w"/>
                                          </p:val>
                                        </p:tav>
                                      </p:tavLst>
                                    </p:anim>
                                    <p:anim calcmode="lin" valueType="num">
                                      <p:cBhvr>
                                        <p:cTn id="30" dur="750" fill="hold"/>
                                        <p:tgtEl>
                                          <p:spTgt spid="37"/>
                                        </p:tgtEl>
                                        <p:attrNameLst>
                                          <p:attrName>ppt_h</p:attrName>
                                        </p:attrNameLst>
                                      </p:cBhvr>
                                      <p:tavLst>
                                        <p:tav tm="0">
                                          <p:val>
                                            <p:fltVal val="0"/>
                                          </p:val>
                                        </p:tav>
                                        <p:tav tm="100000">
                                          <p:val>
                                            <p:strVal val="#ppt_h"/>
                                          </p:val>
                                        </p:tav>
                                      </p:tavLst>
                                    </p:anim>
                                    <p:animEffect transition="in" filter="fade">
                                      <p:cBhvr>
                                        <p:cTn id="31" dur="750"/>
                                        <p:tgtEl>
                                          <p:spTgt spid="37"/>
                                        </p:tgtEl>
                                      </p:cBhvr>
                                    </p:animEffect>
                                  </p:childTnLst>
                                </p:cTn>
                              </p:par>
                              <p:par>
                                <p:cTn id="32" presetID="53" presetClass="entr" presetSubtype="16"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 calcmode="lin" valueType="num">
                                      <p:cBhvr>
                                        <p:cTn id="34" dur="750" fill="hold"/>
                                        <p:tgtEl>
                                          <p:spTgt spid="38"/>
                                        </p:tgtEl>
                                        <p:attrNameLst>
                                          <p:attrName>ppt_w</p:attrName>
                                        </p:attrNameLst>
                                      </p:cBhvr>
                                      <p:tavLst>
                                        <p:tav tm="0">
                                          <p:val>
                                            <p:fltVal val="0"/>
                                          </p:val>
                                        </p:tav>
                                        <p:tav tm="100000">
                                          <p:val>
                                            <p:strVal val="#ppt_w"/>
                                          </p:val>
                                        </p:tav>
                                      </p:tavLst>
                                    </p:anim>
                                    <p:anim calcmode="lin" valueType="num">
                                      <p:cBhvr>
                                        <p:cTn id="35" dur="750" fill="hold"/>
                                        <p:tgtEl>
                                          <p:spTgt spid="38"/>
                                        </p:tgtEl>
                                        <p:attrNameLst>
                                          <p:attrName>ppt_h</p:attrName>
                                        </p:attrNameLst>
                                      </p:cBhvr>
                                      <p:tavLst>
                                        <p:tav tm="0">
                                          <p:val>
                                            <p:fltVal val="0"/>
                                          </p:val>
                                        </p:tav>
                                        <p:tav tm="100000">
                                          <p:val>
                                            <p:strVal val="#ppt_h"/>
                                          </p:val>
                                        </p:tav>
                                      </p:tavLst>
                                    </p:anim>
                                    <p:animEffect transition="in" filter="fade">
                                      <p:cBhvr>
                                        <p:cTn id="36" dur="750"/>
                                        <p:tgtEl>
                                          <p:spTgt spid="38"/>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398559" y="1933107"/>
            <a:ext cx="11441247" cy="4734534"/>
            <a:chOff x="398559" y="1869607"/>
            <a:chExt cx="11441247" cy="4734534"/>
          </a:xfrm>
        </p:grpSpPr>
        <p:grpSp>
          <p:nvGrpSpPr>
            <p:cNvPr id="8" name="组合 7"/>
            <p:cNvGrpSpPr/>
            <p:nvPr/>
          </p:nvGrpSpPr>
          <p:grpSpPr>
            <a:xfrm>
              <a:off x="398559" y="1869607"/>
              <a:ext cx="11441247" cy="4734534"/>
              <a:chOff x="398559" y="1869607"/>
              <a:chExt cx="11441247" cy="4734534"/>
            </a:xfrm>
          </p:grpSpPr>
          <p:grpSp>
            <p:nvGrpSpPr>
              <p:cNvPr id="10" name="组合 9"/>
              <p:cNvGrpSpPr/>
              <p:nvPr/>
            </p:nvGrpSpPr>
            <p:grpSpPr>
              <a:xfrm>
                <a:off x="398559" y="1869607"/>
                <a:ext cx="11441247" cy="3151397"/>
                <a:chOff x="914399" y="1600193"/>
                <a:chExt cx="10363200" cy="2854458"/>
              </a:xfrm>
            </p:grpSpPr>
            <p:pic>
              <p:nvPicPr>
                <p:cNvPr id="14" name="图片占位符 64" descr="photodune-2361281-reading-l1.jpg"/>
                <p:cNvPicPr>
                  <a:picLocks noChangeAspect="1"/>
                </p:cNvPicPr>
                <p:nvPr/>
              </p:nvPicPr>
              <p:blipFill>
                <a:blip r:embed="rId6" cstate="screen">
                  <a:grayscl/>
                  <a:extLst>
                    <a:ext uri="{28A0092B-C50C-407E-A947-70E740481C1C}">
                      <a14:useLocalDpi xmlns:a14="http://schemas.microsoft.com/office/drawing/2010/main"/>
                    </a:ext>
                  </a:extLst>
                </a:blip>
                <a:srcRect/>
                <a:stretch>
                  <a:fillRect/>
                </a:stretch>
              </p:blipFill>
              <p:spPr>
                <a:xfrm>
                  <a:off x="914400" y="1600200"/>
                  <a:ext cx="3200400" cy="2155825"/>
                </a:xfrm>
                <a:prstGeom prst="rect">
                  <a:avLst/>
                </a:prstGeom>
                <a:blipFill dpi="0" rotWithShape="1">
                  <a:blip r:embed="rId7" cstate="screen">
                    <a:grayscl/>
                    <a:extLst>
                      <a:ext uri="{28A0092B-C50C-407E-A947-70E740481C1C}">
                        <a14:useLocalDpi xmlns:a14="http://schemas.microsoft.com/office/drawing/2010/main"/>
                      </a:ext>
                    </a:extLst>
                  </a:blip>
                  <a:srcRect/>
                  <a:tile tx="0" ty="0" sx="100000" sy="100000" flip="none" algn="tl"/>
                </a:blipFill>
              </p:spPr>
            </p:pic>
            <p:pic>
              <p:nvPicPr>
                <p:cNvPr id="15" name="图片占位符 65" descr="erfolgreich-bei-zwangsversteigerung-feelix_gmbh.jpg"/>
                <p:cNvPicPr>
                  <a:picLocks noChangeAspect="1"/>
                </p:cNvPicPr>
                <p:nvPr/>
              </p:nvPicPr>
              <p:blipFill>
                <a:blip r:embed="rId8" cstate="screen">
                  <a:grayscl/>
                  <a:extLst>
                    <a:ext uri="{28A0092B-C50C-407E-A947-70E740481C1C}">
                      <a14:useLocalDpi xmlns:a14="http://schemas.microsoft.com/office/drawing/2010/main"/>
                    </a:ext>
                  </a:extLst>
                </a:blip>
                <a:srcRect/>
                <a:stretch>
                  <a:fillRect/>
                </a:stretch>
              </p:blipFill>
              <p:spPr>
                <a:xfrm>
                  <a:off x="4495798" y="1600196"/>
                  <a:ext cx="3200400" cy="2155825"/>
                </a:xfrm>
                <a:prstGeom prst="rect">
                  <a:avLst/>
                </a:prstGeom>
              </p:spPr>
            </p:pic>
            <p:pic>
              <p:nvPicPr>
                <p:cNvPr id="16" name="图片占位符 66" descr="panini-digitalizzazione-assegni-e-bollettini-postali-shutterstock_114759688.jpg"/>
                <p:cNvPicPr>
                  <a:picLocks noChangeAspect="1"/>
                </p:cNvPicPr>
                <p:nvPr/>
              </p:nvPicPr>
              <p:blipFill>
                <a:blip r:embed="rId9" cstate="screen">
                  <a:grayscl/>
                  <a:extLst>
                    <a:ext uri="{28A0092B-C50C-407E-A947-70E740481C1C}">
                      <a14:useLocalDpi xmlns:a14="http://schemas.microsoft.com/office/drawing/2010/main"/>
                    </a:ext>
                  </a:extLst>
                </a:blip>
                <a:srcRect/>
                <a:stretch>
                  <a:fillRect/>
                </a:stretch>
              </p:blipFill>
              <p:spPr>
                <a:xfrm>
                  <a:off x="8077199" y="1600193"/>
                  <a:ext cx="3200400" cy="2155825"/>
                </a:xfrm>
                <a:prstGeom prst="rect">
                  <a:avLst/>
                </a:prstGeom>
              </p:spPr>
            </p:pic>
            <p:sp>
              <p:nvSpPr>
                <p:cNvPr id="17" name="TextBox 16"/>
                <p:cNvSpPr txBox="1"/>
                <p:nvPr/>
              </p:nvSpPr>
              <p:spPr>
                <a:xfrm>
                  <a:off x="914401" y="3755567"/>
                  <a:ext cx="1542680" cy="250899"/>
                </a:xfrm>
                <a:prstGeom prst="rect">
                  <a:avLst/>
                </a:prstGeom>
                <a:solidFill>
                  <a:srgbClr val="31B8B4"/>
                </a:solidFill>
              </p:spPr>
              <p:txBody>
                <a:bodyPr wrap="none" rtlCol="0">
                  <a:spAutoFit/>
                </a:bodyPr>
                <a:lstStyle/>
                <a:p>
                  <a:r>
                    <a:rPr lang="en-US" sz="12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PRODUCT MOCK UP</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14399" y="4036486"/>
                  <a:ext cx="3200401" cy="418165"/>
                </a:xfrm>
                <a:prstGeom prst="rect">
                  <a:avLst/>
                </a:prstGeom>
                <a:noFill/>
              </p:spPr>
              <p:txBody>
                <a:bodyPr wrap="square" rtlCol="0">
                  <a:spAutoFit/>
                </a:bodyPr>
                <a:lstStyle/>
                <a:p>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4495798" y="3755567"/>
                  <a:ext cx="1542680" cy="250899"/>
                </a:xfrm>
                <a:prstGeom prst="rect">
                  <a:avLst/>
                </a:prstGeom>
                <a:solidFill>
                  <a:srgbClr val="F77883"/>
                </a:solidFill>
              </p:spPr>
              <p:txBody>
                <a:bodyPr wrap="none" rtlCol="0">
                  <a:spAutoFit/>
                </a:bodyPr>
                <a:lstStyle/>
                <a:p>
                  <a:r>
                    <a:rPr lang="en-US" sz="1200"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PRODUCT MOCK UP</a:t>
                  </a:r>
                  <a:endParaRPr lang="en-US" sz="12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4495796" y="4036486"/>
                  <a:ext cx="3200401" cy="418165"/>
                </a:xfrm>
                <a:prstGeom prst="rect">
                  <a:avLst/>
                </a:prstGeom>
                <a:noFill/>
              </p:spPr>
              <p:txBody>
                <a:bodyPr wrap="square" rtlCol="0">
                  <a:spAutoFit/>
                </a:bodyPr>
                <a:lstStyle/>
                <a:p>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8077193" y="3755567"/>
                  <a:ext cx="1542680" cy="250899"/>
                </a:xfrm>
                <a:prstGeom prst="rect">
                  <a:avLst/>
                </a:prstGeom>
                <a:solidFill>
                  <a:srgbClr val="31B8B4"/>
                </a:solidFill>
              </p:spPr>
              <p:txBody>
                <a:bodyPr wrap="none" rtlCol="0">
                  <a:spAutoFit/>
                </a:bodyPr>
                <a:lstStyle/>
                <a:p>
                  <a:r>
                    <a:rPr lang="en-US" sz="12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PRODUCT MOCK UP</a:t>
                  </a: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8077191" y="4036486"/>
                  <a:ext cx="3200401" cy="418165"/>
                </a:xfrm>
                <a:prstGeom prst="rect">
                  <a:avLst/>
                </a:prstGeom>
                <a:noFill/>
              </p:spPr>
              <p:txBody>
                <a:bodyPr wrap="square" rtlCol="0">
                  <a:spAutoFit/>
                </a:bodyPr>
                <a:lstStyle/>
                <a:p>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1" name="Rectangle 42"/>
              <p:cNvSpPr/>
              <p:nvPr/>
            </p:nvSpPr>
            <p:spPr>
              <a:xfrm>
                <a:off x="1238178" y="5629972"/>
                <a:ext cx="10261991" cy="974169"/>
              </a:xfrm>
              <a:prstGeom prst="rect">
                <a:avLst/>
              </a:prstGeom>
              <a:noFill/>
              <a:ln w="12700" cap="flat" cmpd="sng" algn="ctr">
                <a:noFill/>
                <a:prstDash val="solid"/>
              </a:ln>
              <a:effectLst/>
            </p:spPr>
            <p:txBody>
              <a:bodyPr lIns="91440" tIns="0" rIns="91440" bIns="0" rtlCol="0" anchor="t"/>
              <a:lstStyle/>
              <a:p>
                <a:pPr algn="just">
                  <a:defRPr/>
                </a:pPr>
                <a:r>
                  <a:rPr lang="en-US" sz="1400" kern="0" dirty="0" smtClean="0">
                    <a:solidFill>
                      <a:schemeClr val="bg1">
                        <a:lumMod val="65000"/>
                      </a:schemeClr>
                    </a:solidFill>
                    <a:latin typeface="Arial" pitchFamily="34" charset="0"/>
                    <a:cs typeface="Arial" pitchFamily="34" charset="0"/>
                  </a:rPr>
                  <a:t>This is a sample text. Insert your desired text here. Again, this is a dummy text, enter your own text here. </a:t>
                </a:r>
                <a:r>
                  <a:rPr lang="en-US" sz="1400" kern="0" dirty="0">
                    <a:solidFill>
                      <a:schemeClr val="bg1">
                        <a:lumMod val="65000"/>
                      </a:schemeClr>
                    </a:solidFill>
                    <a:latin typeface="Arial" pitchFamily="34" charset="0"/>
                    <a:cs typeface="Arial" pitchFamily="34" charset="0"/>
                  </a:rPr>
                  <a:t>This is a sample text. Insert your desired text here</a:t>
                </a:r>
                <a:r>
                  <a:rPr lang="en-US" sz="1400" kern="0" dirty="0" smtClean="0">
                    <a:solidFill>
                      <a:schemeClr val="bg1">
                        <a:lumMod val="65000"/>
                      </a:schemeClr>
                    </a:solidFill>
                    <a:latin typeface="Arial" pitchFamily="34" charset="0"/>
                    <a:cs typeface="Arial" pitchFamily="34" charset="0"/>
                  </a:rPr>
                  <a:t>.</a:t>
                </a:r>
              </a:p>
            </p:txBody>
          </p:sp>
        </p:grpSp>
        <p:cxnSp>
          <p:nvCxnSpPr>
            <p:cNvPr id="9" name="品 11"/>
            <p:cNvCxnSpPr/>
            <p:nvPr>
              <p:custDataLst>
                <p:tags r:id="rId1"/>
              </p:custDataLst>
            </p:nvPr>
          </p:nvCxnSpPr>
          <p:spPr>
            <a:xfrm>
              <a:off x="543474" y="5347978"/>
              <a:ext cx="11296324" cy="0"/>
            </a:xfrm>
            <a:prstGeom prst="line">
              <a:avLst/>
            </a:prstGeom>
            <a:noFill/>
            <a:ln w="6350" cap="flat" cmpd="sng" algn="ctr">
              <a:solidFill>
                <a:schemeClr val="bg1">
                  <a:lumMod val="65000"/>
                </a:schemeClr>
              </a:solidFill>
              <a:prstDash val="solid"/>
              <a:miter lim="800000"/>
            </a:ln>
            <a:effectLst/>
          </p:spPr>
        </p:cxnSp>
      </p:grpSp>
    </p:spTree>
    <p:extLst>
      <p:ext uri="{BB962C8B-B14F-4D97-AF65-F5344CB8AC3E}">
        <p14:creationId xmlns:p14="http://schemas.microsoft.com/office/powerpoint/2010/main" val="4028879554"/>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4" name="Freeform 8"/>
          <p:cNvSpPr/>
          <p:nvPr/>
        </p:nvSpPr>
        <p:spPr>
          <a:xfrm>
            <a:off x="4843930" y="2828038"/>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rgbClr val="31B8B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843" tIns="437843" rIns="437843" bIns="437843" numCol="1" spcCol="1270" anchor="ctr" anchorCtr="0">
            <a:noAutofit/>
          </a:bodyPr>
          <a:lstStyle/>
          <a:p>
            <a:pPr lvl="0" algn="ctr" defTabSz="2489200">
              <a:lnSpc>
                <a:spcPct val="90000"/>
              </a:lnSpc>
              <a:spcBef>
                <a:spcPct val="0"/>
              </a:spcBef>
              <a:spcAft>
                <a:spcPct val="35000"/>
              </a:spcAft>
            </a:pPr>
            <a:endParaRPr lang="en-US" sz="5600" kern="1200"/>
          </a:p>
        </p:txBody>
      </p:sp>
      <p:sp>
        <p:nvSpPr>
          <p:cNvPr id="75" name="Freeform 9"/>
          <p:cNvSpPr/>
          <p:nvPr/>
        </p:nvSpPr>
        <p:spPr>
          <a:xfrm>
            <a:off x="5469965" y="182330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1B8B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76" name="Freeform 10"/>
          <p:cNvSpPr/>
          <p:nvPr/>
        </p:nvSpPr>
        <p:spPr>
          <a:xfrm>
            <a:off x="7100737" y="3454073"/>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F77883"/>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77" name="Freeform 11"/>
          <p:cNvSpPr/>
          <p:nvPr/>
        </p:nvSpPr>
        <p:spPr>
          <a:xfrm>
            <a:off x="5469965" y="5084845"/>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1B8B4"/>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78" name="Freeform 12"/>
          <p:cNvSpPr/>
          <p:nvPr/>
        </p:nvSpPr>
        <p:spPr>
          <a:xfrm>
            <a:off x="3839194" y="3454073"/>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F77883"/>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79" name="TextBox 78"/>
          <p:cNvSpPr txBox="1"/>
          <p:nvPr/>
        </p:nvSpPr>
        <p:spPr>
          <a:xfrm>
            <a:off x="5111832" y="3433777"/>
            <a:ext cx="1968335" cy="1292662"/>
          </a:xfrm>
          <a:prstGeom prst="rect">
            <a:avLst/>
          </a:prstGeom>
          <a:noFill/>
          <a:ln w="3175">
            <a:noFill/>
          </a:ln>
        </p:spPr>
        <p:txBody>
          <a:bodyPr wrap="square" rtlCol="0">
            <a:spAutoFit/>
          </a:bodyPr>
          <a:lstStyle/>
          <a:p>
            <a:pPr algn="ctr"/>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EXCLUSIVE </a:t>
            </a:r>
          </a:p>
          <a:p>
            <a:pPr algn="ct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Oval 18"/>
          <p:cNvSpPr/>
          <p:nvPr/>
        </p:nvSpPr>
        <p:spPr>
          <a:xfrm>
            <a:off x="950378" y="2817349"/>
            <a:ext cx="392048" cy="39204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FontAwesome" pitchFamily="2" charset="0"/>
              </a:rPr>
              <a:t></a:t>
            </a:r>
            <a:endParaRPr lang="en-US" sz="1400" dirty="0">
              <a:solidFill>
                <a:schemeClr val="bg1"/>
              </a:solidFill>
            </a:endParaRPr>
          </a:p>
        </p:txBody>
      </p:sp>
      <p:sp>
        <p:nvSpPr>
          <p:cNvPr id="81" name="TextBox 80"/>
          <p:cNvSpPr txBox="1"/>
          <p:nvPr/>
        </p:nvSpPr>
        <p:spPr>
          <a:xfrm>
            <a:off x="1494920" y="2736374"/>
            <a:ext cx="3031624" cy="646331"/>
          </a:xfrm>
          <a:prstGeom prst="rect">
            <a:avLst/>
          </a:prstGeom>
          <a:noFill/>
        </p:spPr>
        <p:txBody>
          <a:bodyPr wrap="square" rtlCol="0">
            <a:spAutoFit/>
          </a:bodyPr>
          <a:lstStyle/>
          <a:p>
            <a:r>
              <a:rPr lang="en-US" sz="12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Oval 20"/>
          <p:cNvSpPr/>
          <p:nvPr/>
        </p:nvSpPr>
        <p:spPr>
          <a:xfrm>
            <a:off x="950378" y="4789707"/>
            <a:ext cx="392048" cy="39204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FontAwesome" pitchFamily="2" charset="0"/>
              </a:rPr>
              <a:t></a:t>
            </a:r>
            <a:endParaRPr lang="en-US" sz="1400" dirty="0">
              <a:solidFill>
                <a:schemeClr val="bg1"/>
              </a:solidFill>
            </a:endParaRPr>
          </a:p>
        </p:txBody>
      </p:sp>
      <p:sp>
        <p:nvSpPr>
          <p:cNvPr id="83" name="TextBox 82"/>
          <p:cNvSpPr txBox="1"/>
          <p:nvPr/>
        </p:nvSpPr>
        <p:spPr>
          <a:xfrm>
            <a:off x="1494920" y="4708732"/>
            <a:ext cx="3031624" cy="646331"/>
          </a:xfrm>
          <a:prstGeom prst="rect">
            <a:avLst/>
          </a:prstGeom>
          <a:noFill/>
        </p:spPr>
        <p:txBody>
          <a:bodyPr wrap="square" rtlCol="0">
            <a:spAutoFit/>
          </a:bodyPr>
          <a:lstStyle/>
          <a:p>
            <a:r>
              <a:rPr lang="en-US" sz="12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Oval 22"/>
          <p:cNvSpPr/>
          <p:nvPr/>
        </p:nvSpPr>
        <p:spPr>
          <a:xfrm>
            <a:off x="10881211" y="2817349"/>
            <a:ext cx="392048" cy="39204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FontAwesome" pitchFamily="2" charset="0"/>
              </a:rPr>
              <a:t></a:t>
            </a:r>
            <a:endParaRPr lang="en-US" sz="1400" dirty="0">
              <a:solidFill>
                <a:schemeClr val="bg1"/>
              </a:solidFill>
            </a:endParaRPr>
          </a:p>
        </p:txBody>
      </p:sp>
      <p:sp>
        <p:nvSpPr>
          <p:cNvPr id="85" name="TextBox 84"/>
          <p:cNvSpPr txBox="1"/>
          <p:nvPr/>
        </p:nvSpPr>
        <p:spPr>
          <a:xfrm>
            <a:off x="7662054" y="2736374"/>
            <a:ext cx="3031624" cy="646331"/>
          </a:xfrm>
          <a:prstGeom prst="rect">
            <a:avLst/>
          </a:prstGeom>
          <a:noFill/>
        </p:spPr>
        <p:txBody>
          <a:bodyPr wrap="square" rtlCol="0">
            <a:spAutoFit/>
          </a:bodyPr>
          <a:lstStyle/>
          <a:p>
            <a:pPr algn="r"/>
            <a:r>
              <a:rPr lang="en-US" sz="1200" b="1"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2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Oval 24"/>
          <p:cNvSpPr/>
          <p:nvPr/>
        </p:nvSpPr>
        <p:spPr>
          <a:xfrm>
            <a:off x="10881211" y="4805095"/>
            <a:ext cx="392048" cy="39204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87" name="TextBox 86"/>
          <p:cNvSpPr txBox="1"/>
          <p:nvPr/>
        </p:nvSpPr>
        <p:spPr>
          <a:xfrm>
            <a:off x="7662054" y="4724120"/>
            <a:ext cx="3031624" cy="646331"/>
          </a:xfrm>
          <a:prstGeom prst="rect">
            <a:avLst/>
          </a:prstGeom>
          <a:noFill/>
        </p:spPr>
        <p:txBody>
          <a:bodyPr wrap="square" rtlCol="0">
            <a:spAutoFit/>
          </a:bodyPr>
          <a:lstStyle/>
          <a:p>
            <a:pPr algn="r"/>
            <a:r>
              <a:rPr lang="en-US" sz="12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336931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fade">
                                      <p:cBhvr>
                                        <p:cTn id="23" dur="250"/>
                                        <p:tgtEl>
                                          <p:spTgt spid="74"/>
                                        </p:tgtEl>
                                      </p:cBhvr>
                                    </p:animEffect>
                                    <p:anim calcmode="lin" valueType="num">
                                      <p:cBhvr>
                                        <p:cTn id="24" dur="250" fill="hold"/>
                                        <p:tgtEl>
                                          <p:spTgt spid="74"/>
                                        </p:tgtEl>
                                        <p:attrNameLst>
                                          <p:attrName>ppt_x</p:attrName>
                                        </p:attrNameLst>
                                      </p:cBhvr>
                                      <p:tavLst>
                                        <p:tav tm="0">
                                          <p:val>
                                            <p:strVal val="#ppt_x"/>
                                          </p:val>
                                        </p:tav>
                                        <p:tav tm="100000">
                                          <p:val>
                                            <p:strVal val="#ppt_x"/>
                                          </p:val>
                                        </p:tav>
                                      </p:tavLst>
                                    </p:anim>
                                    <p:anim calcmode="lin" valueType="num">
                                      <p:cBhvr>
                                        <p:cTn id="25" dur="250" fill="hold"/>
                                        <p:tgtEl>
                                          <p:spTgt spid="74"/>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fade">
                                      <p:cBhvr>
                                        <p:cTn id="29" dur="250"/>
                                        <p:tgtEl>
                                          <p:spTgt spid="75"/>
                                        </p:tgtEl>
                                      </p:cBhvr>
                                    </p:animEffect>
                                    <p:anim calcmode="lin" valueType="num">
                                      <p:cBhvr>
                                        <p:cTn id="30" dur="250" fill="hold"/>
                                        <p:tgtEl>
                                          <p:spTgt spid="75"/>
                                        </p:tgtEl>
                                        <p:attrNameLst>
                                          <p:attrName>ppt_x</p:attrName>
                                        </p:attrNameLst>
                                      </p:cBhvr>
                                      <p:tavLst>
                                        <p:tav tm="0">
                                          <p:val>
                                            <p:strVal val="#ppt_x"/>
                                          </p:val>
                                        </p:tav>
                                        <p:tav tm="100000">
                                          <p:val>
                                            <p:strVal val="#ppt_x"/>
                                          </p:val>
                                        </p:tav>
                                      </p:tavLst>
                                    </p:anim>
                                    <p:anim calcmode="lin" valueType="num">
                                      <p:cBhvr>
                                        <p:cTn id="31" dur="250" fill="hold"/>
                                        <p:tgtEl>
                                          <p:spTgt spid="75"/>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42" presetClass="entr" presetSubtype="0"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250"/>
                                        <p:tgtEl>
                                          <p:spTgt spid="76"/>
                                        </p:tgtEl>
                                      </p:cBhvr>
                                    </p:animEffect>
                                    <p:anim calcmode="lin" valueType="num">
                                      <p:cBhvr>
                                        <p:cTn id="36" dur="250" fill="hold"/>
                                        <p:tgtEl>
                                          <p:spTgt spid="76"/>
                                        </p:tgtEl>
                                        <p:attrNameLst>
                                          <p:attrName>ppt_x</p:attrName>
                                        </p:attrNameLst>
                                      </p:cBhvr>
                                      <p:tavLst>
                                        <p:tav tm="0">
                                          <p:val>
                                            <p:strVal val="#ppt_x"/>
                                          </p:val>
                                        </p:tav>
                                        <p:tav tm="100000">
                                          <p:val>
                                            <p:strVal val="#ppt_x"/>
                                          </p:val>
                                        </p:tav>
                                      </p:tavLst>
                                    </p:anim>
                                    <p:anim calcmode="lin" valueType="num">
                                      <p:cBhvr>
                                        <p:cTn id="37" dur="250" fill="hold"/>
                                        <p:tgtEl>
                                          <p:spTgt spid="76"/>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2" presetClass="entr" presetSubtype="0" fill="hold" grpId="0"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250"/>
                                        <p:tgtEl>
                                          <p:spTgt spid="77"/>
                                        </p:tgtEl>
                                      </p:cBhvr>
                                    </p:animEffect>
                                    <p:anim calcmode="lin" valueType="num">
                                      <p:cBhvr>
                                        <p:cTn id="42" dur="250" fill="hold"/>
                                        <p:tgtEl>
                                          <p:spTgt spid="77"/>
                                        </p:tgtEl>
                                        <p:attrNameLst>
                                          <p:attrName>ppt_x</p:attrName>
                                        </p:attrNameLst>
                                      </p:cBhvr>
                                      <p:tavLst>
                                        <p:tav tm="0">
                                          <p:val>
                                            <p:strVal val="#ppt_x"/>
                                          </p:val>
                                        </p:tav>
                                        <p:tav tm="100000">
                                          <p:val>
                                            <p:strVal val="#ppt_x"/>
                                          </p:val>
                                        </p:tav>
                                      </p:tavLst>
                                    </p:anim>
                                    <p:anim calcmode="lin" valueType="num">
                                      <p:cBhvr>
                                        <p:cTn id="43" dur="250" fill="hold"/>
                                        <p:tgtEl>
                                          <p:spTgt spid="77"/>
                                        </p:tgtEl>
                                        <p:attrNameLst>
                                          <p:attrName>ppt_y</p:attrName>
                                        </p:attrNameLst>
                                      </p:cBhvr>
                                      <p:tavLst>
                                        <p:tav tm="0">
                                          <p:val>
                                            <p:strVal val="#ppt_y+.1"/>
                                          </p:val>
                                        </p:tav>
                                        <p:tav tm="100000">
                                          <p:val>
                                            <p:strVal val="#ppt_y"/>
                                          </p:val>
                                        </p:tav>
                                      </p:tavLst>
                                    </p:anim>
                                  </p:childTnLst>
                                </p:cTn>
                              </p:par>
                            </p:childTnLst>
                          </p:cTn>
                        </p:par>
                        <p:par>
                          <p:cTn id="44" fill="hold">
                            <p:stCondLst>
                              <p:cond delay="2250"/>
                            </p:stCondLst>
                            <p:childTnLst>
                              <p:par>
                                <p:cTn id="45" presetID="42" presetClass="entr" presetSubtype="0"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250"/>
                                        <p:tgtEl>
                                          <p:spTgt spid="78"/>
                                        </p:tgtEl>
                                      </p:cBhvr>
                                    </p:animEffect>
                                    <p:anim calcmode="lin" valueType="num">
                                      <p:cBhvr>
                                        <p:cTn id="48" dur="250" fill="hold"/>
                                        <p:tgtEl>
                                          <p:spTgt spid="78"/>
                                        </p:tgtEl>
                                        <p:attrNameLst>
                                          <p:attrName>ppt_x</p:attrName>
                                        </p:attrNameLst>
                                      </p:cBhvr>
                                      <p:tavLst>
                                        <p:tav tm="0">
                                          <p:val>
                                            <p:strVal val="#ppt_x"/>
                                          </p:val>
                                        </p:tav>
                                        <p:tav tm="100000">
                                          <p:val>
                                            <p:strVal val="#ppt_x"/>
                                          </p:val>
                                        </p:tav>
                                      </p:tavLst>
                                    </p:anim>
                                    <p:anim calcmode="lin" valueType="num">
                                      <p:cBhvr>
                                        <p:cTn id="49" dur="250" fill="hold"/>
                                        <p:tgtEl>
                                          <p:spTgt spid="78"/>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250"/>
                                        <p:tgtEl>
                                          <p:spTgt spid="79"/>
                                        </p:tgtEl>
                                      </p:cBhvr>
                                    </p:animEffect>
                                    <p:anim calcmode="lin" valueType="num">
                                      <p:cBhvr>
                                        <p:cTn id="54" dur="250" fill="hold"/>
                                        <p:tgtEl>
                                          <p:spTgt spid="79"/>
                                        </p:tgtEl>
                                        <p:attrNameLst>
                                          <p:attrName>ppt_x</p:attrName>
                                        </p:attrNameLst>
                                      </p:cBhvr>
                                      <p:tavLst>
                                        <p:tav tm="0">
                                          <p:val>
                                            <p:strVal val="#ppt_x"/>
                                          </p:val>
                                        </p:tav>
                                        <p:tav tm="100000">
                                          <p:val>
                                            <p:strVal val="#ppt_x"/>
                                          </p:val>
                                        </p:tav>
                                      </p:tavLst>
                                    </p:anim>
                                    <p:anim calcmode="lin" valueType="num">
                                      <p:cBhvr>
                                        <p:cTn id="55" dur="250" fill="hold"/>
                                        <p:tgtEl>
                                          <p:spTgt spid="79"/>
                                        </p:tgtEl>
                                        <p:attrNameLst>
                                          <p:attrName>ppt_y</p:attrName>
                                        </p:attrNameLst>
                                      </p:cBhvr>
                                      <p:tavLst>
                                        <p:tav tm="0">
                                          <p:val>
                                            <p:strVal val="#ppt_y+.1"/>
                                          </p:val>
                                        </p:tav>
                                        <p:tav tm="100000">
                                          <p:val>
                                            <p:strVal val="#ppt_y"/>
                                          </p:val>
                                        </p:tav>
                                      </p:tavLst>
                                    </p:anim>
                                  </p:childTnLst>
                                </p:cTn>
                              </p:par>
                            </p:childTnLst>
                          </p:cTn>
                        </p:par>
                        <p:par>
                          <p:cTn id="56" fill="hold">
                            <p:stCondLst>
                              <p:cond delay="2750"/>
                            </p:stCondLst>
                            <p:childTnLst>
                              <p:par>
                                <p:cTn id="57" presetID="42" presetClass="entr" presetSubtype="0"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250"/>
                                        <p:tgtEl>
                                          <p:spTgt spid="80"/>
                                        </p:tgtEl>
                                      </p:cBhvr>
                                    </p:animEffect>
                                    <p:anim calcmode="lin" valueType="num">
                                      <p:cBhvr>
                                        <p:cTn id="60" dur="250" fill="hold"/>
                                        <p:tgtEl>
                                          <p:spTgt spid="80"/>
                                        </p:tgtEl>
                                        <p:attrNameLst>
                                          <p:attrName>ppt_x</p:attrName>
                                        </p:attrNameLst>
                                      </p:cBhvr>
                                      <p:tavLst>
                                        <p:tav tm="0">
                                          <p:val>
                                            <p:strVal val="#ppt_x"/>
                                          </p:val>
                                        </p:tav>
                                        <p:tav tm="100000">
                                          <p:val>
                                            <p:strVal val="#ppt_x"/>
                                          </p:val>
                                        </p:tav>
                                      </p:tavLst>
                                    </p:anim>
                                    <p:anim calcmode="lin" valueType="num">
                                      <p:cBhvr>
                                        <p:cTn id="61" dur="250" fill="hold"/>
                                        <p:tgtEl>
                                          <p:spTgt spid="80"/>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fade">
                                      <p:cBhvr>
                                        <p:cTn id="65" dur="250"/>
                                        <p:tgtEl>
                                          <p:spTgt spid="81"/>
                                        </p:tgtEl>
                                      </p:cBhvr>
                                    </p:animEffect>
                                    <p:anim calcmode="lin" valueType="num">
                                      <p:cBhvr>
                                        <p:cTn id="66" dur="250" fill="hold"/>
                                        <p:tgtEl>
                                          <p:spTgt spid="81"/>
                                        </p:tgtEl>
                                        <p:attrNameLst>
                                          <p:attrName>ppt_x</p:attrName>
                                        </p:attrNameLst>
                                      </p:cBhvr>
                                      <p:tavLst>
                                        <p:tav tm="0">
                                          <p:val>
                                            <p:strVal val="#ppt_x"/>
                                          </p:val>
                                        </p:tav>
                                        <p:tav tm="100000">
                                          <p:val>
                                            <p:strVal val="#ppt_x"/>
                                          </p:val>
                                        </p:tav>
                                      </p:tavLst>
                                    </p:anim>
                                    <p:anim calcmode="lin" valueType="num">
                                      <p:cBhvr>
                                        <p:cTn id="67" dur="250" fill="hold"/>
                                        <p:tgtEl>
                                          <p:spTgt spid="81"/>
                                        </p:tgtEl>
                                        <p:attrNameLst>
                                          <p:attrName>ppt_y</p:attrName>
                                        </p:attrNameLst>
                                      </p:cBhvr>
                                      <p:tavLst>
                                        <p:tav tm="0">
                                          <p:val>
                                            <p:strVal val="#ppt_y+.1"/>
                                          </p:val>
                                        </p:tav>
                                        <p:tav tm="100000">
                                          <p:val>
                                            <p:strVal val="#ppt_y"/>
                                          </p:val>
                                        </p:tav>
                                      </p:tavLst>
                                    </p:anim>
                                  </p:childTnLst>
                                </p:cTn>
                              </p:par>
                            </p:childTnLst>
                          </p:cTn>
                        </p:par>
                        <p:par>
                          <p:cTn id="68" fill="hold">
                            <p:stCondLst>
                              <p:cond delay="3250"/>
                            </p:stCondLst>
                            <p:childTnLst>
                              <p:par>
                                <p:cTn id="69" presetID="42" presetClass="entr" presetSubtype="0" fill="hold" grpId="0"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250"/>
                                        <p:tgtEl>
                                          <p:spTgt spid="82"/>
                                        </p:tgtEl>
                                      </p:cBhvr>
                                    </p:animEffect>
                                    <p:anim calcmode="lin" valueType="num">
                                      <p:cBhvr>
                                        <p:cTn id="72" dur="250" fill="hold"/>
                                        <p:tgtEl>
                                          <p:spTgt spid="82"/>
                                        </p:tgtEl>
                                        <p:attrNameLst>
                                          <p:attrName>ppt_x</p:attrName>
                                        </p:attrNameLst>
                                      </p:cBhvr>
                                      <p:tavLst>
                                        <p:tav tm="0">
                                          <p:val>
                                            <p:strVal val="#ppt_x"/>
                                          </p:val>
                                        </p:tav>
                                        <p:tav tm="100000">
                                          <p:val>
                                            <p:strVal val="#ppt_x"/>
                                          </p:val>
                                        </p:tav>
                                      </p:tavLst>
                                    </p:anim>
                                    <p:anim calcmode="lin" valueType="num">
                                      <p:cBhvr>
                                        <p:cTn id="73" dur="250" fill="hold"/>
                                        <p:tgtEl>
                                          <p:spTgt spid="82"/>
                                        </p:tgtEl>
                                        <p:attrNameLst>
                                          <p:attrName>ppt_y</p:attrName>
                                        </p:attrNameLst>
                                      </p:cBhvr>
                                      <p:tavLst>
                                        <p:tav tm="0">
                                          <p:val>
                                            <p:strVal val="#ppt_y+.1"/>
                                          </p:val>
                                        </p:tav>
                                        <p:tav tm="100000">
                                          <p:val>
                                            <p:strVal val="#ppt_y"/>
                                          </p:val>
                                        </p:tav>
                                      </p:tavLst>
                                    </p:anim>
                                  </p:childTnLst>
                                </p:cTn>
                              </p:par>
                            </p:childTnLst>
                          </p:cTn>
                        </p:par>
                        <p:par>
                          <p:cTn id="74" fill="hold">
                            <p:stCondLst>
                              <p:cond delay="3500"/>
                            </p:stCondLst>
                            <p:childTnLst>
                              <p:par>
                                <p:cTn id="75" presetID="42" presetClass="entr" presetSubtype="0" fill="hold" grpId="0" nodeType="after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fade">
                                      <p:cBhvr>
                                        <p:cTn id="77" dur="250"/>
                                        <p:tgtEl>
                                          <p:spTgt spid="83"/>
                                        </p:tgtEl>
                                      </p:cBhvr>
                                    </p:animEffect>
                                    <p:anim calcmode="lin" valueType="num">
                                      <p:cBhvr>
                                        <p:cTn id="78" dur="250" fill="hold"/>
                                        <p:tgtEl>
                                          <p:spTgt spid="83"/>
                                        </p:tgtEl>
                                        <p:attrNameLst>
                                          <p:attrName>ppt_x</p:attrName>
                                        </p:attrNameLst>
                                      </p:cBhvr>
                                      <p:tavLst>
                                        <p:tav tm="0">
                                          <p:val>
                                            <p:strVal val="#ppt_x"/>
                                          </p:val>
                                        </p:tav>
                                        <p:tav tm="100000">
                                          <p:val>
                                            <p:strVal val="#ppt_x"/>
                                          </p:val>
                                        </p:tav>
                                      </p:tavLst>
                                    </p:anim>
                                    <p:anim calcmode="lin" valueType="num">
                                      <p:cBhvr>
                                        <p:cTn id="79" dur="250" fill="hold"/>
                                        <p:tgtEl>
                                          <p:spTgt spid="83"/>
                                        </p:tgtEl>
                                        <p:attrNameLst>
                                          <p:attrName>ppt_y</p:attrName>
                                        </p:attrNameLst>
                                      </p:cBhvr>
                                      <p:tavLst>
                                        <p:tav tm="0">
                                          <p:val>
                                            <p:strVal val="#ppt_y+.1"/>
                                          </p:val>
                                        </p:tav>
                                        <p:tav tm="100000">
                                          <p:val>
                                            <p:strVal val="#ppt_y"/>
                                          </p:val>
                                        </p:tav>
                                      </p:tavLst>
                                    </p:anim>
                                  </p:childTnLst>
                                </p:cTn>
                              </p:par>
                            </p:childTnLst>
                          </p:cTn>
                        </p:par>
                        <p:par>
                          <p:cTn id="80" fill="hold">
                            <p:stCondLst>
                              <p:cond delay="3750"/>
                            </p:stCondLst>
                            <p:childTnLst>
                              <p:par>
                                <p:cTn id="81" presetID="42" presetClass="entr" presetSubtype="0" fill="hold" grpId="0" nodeType="afterEffect">
                                  <p:stCondLst>
                                    <p:cond delay="0"/>
                                  </p:stCondLst>
                                  <p:childTnLst>
                                    <p:set>
                                      <p:cBhvr>
                                        <p:cTn id="82" dur="1" fill="hold">
                                          <p:stCondLst>
                                            <p:cond delay="0"/>
                                          </p:stCondLst>
                                        </p:cTn>
                                        <p:tgtEl>
                                          <p:spTgt spid="84"/>
                                        </p:tgtEl>
                                        <p:attrNameLst>
                                          <p:attrName>style.visibility</p:attrName>
                                        </p:attrNameLst>
                                      </p:cBhvr>
                                      <p:to>
                                        <p:strVal val="visible"/>
                                      </p:to>
                                    </p:set>
                                    <p:animEffect transition="in" filter="fade">
                                      <p:cBhvr>
                                        <p:cTn id="83" dur="250"/>
                                        <p:tgtEl>
                                          <p:spTgt spid="84"/>
                                        </p:tgtEl>
                                      </p:cBhvr>
                                    </p:animEffect>
                                    <p:anim calcmode="lin" valueType="num">
                                      <p:cBhvr>
                                        <p:cTn id="84" dur="250" fill="hold"/>
                                        <p:tgtEl>
                                          <p:spTgt spid="84"/>
                                        </p:tgtEl>
                                        <p:attrNameLst>
                                          <p:attrName>ppt_x</p:attrName>
                                        </p:attrNameLst>
                                      </p:cBhvr>
                                      <p:tavLst>
                                        <p:tav tm="0">
                                          <p:val>
                                            <p:strVal val="#ppt_x"/>
                                          </p:val>
                                        </p:tav>
                                        <p:tav tm="100000">
                                          <p:val>
                                            <p:strVal val="#ppt_x"/>
                                          </p:val>
                                        </p:tav>
                                      </p:tavLst>
                                    </p:anim>
                                    <p:anim calcmode="lin" valueType="num">
                                      <p:cBhvr>
                                        <p:cTn id="85" dur="250" fill="hold"/>
                                        <p:tgtEl>
                                          <p:spTgt spid="84"/>
                                        </p:tgtEl>
                                        <p:attrNameLst>
                                          <p:attrName>ppt_y</p:attrName>
                                        </p:attrNameLst>
                                      </p:cBhvr>
                                      <p:tavLst>
                                        <p:tav tm="0">
                                          <p:val>
                                            <p:strVal val="#ppt_y+.1"/>
                                          </p:val>
                                        </p:tav>
                                        <p:tav tm="100000">
                                          <p:val>
                                            <p:strVal val="#ppt_y"/>
                                          </p:val>
                                        </p:tav>
                                      </p:tavLst>
                                    </p:anim>
                                  </p:childTnLst>
                                </p:cTn>
                              </p:par>
                            </p:childTnLst>
                          </p:cTn>
                        </p:par>
                        <p:par>
                          <p:cTn id="86" fill="hold">
                            <p:stCondLst>
                              <p:cond delay="4000"/>
                            </p:stCondLst>
                            <p:childTnLst>
                              <p:par>
                                <p:cTn id="87" presetID="42" presetClass="entr" presetSubtype="0"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fade">
                                      <p:cBhvr>
                                        <p:cTn id="89" dur="250"/>
                                        <p:tgtEl>
                                          <p:spTgt spid="85"/>
                                        </p:tgtEl>
                                      </p:cBhvr>
                                    </p:animEffect>
                                    <p:anim calcmode="lin" valueType="num">
                                      <p:cBhvr>
                                        <p:cTn id="90" dur="250" fill="hold"/>
                                        <p:tgtEl>
                                          <p:spTgt spid="85"/>
                                        </p:tgtEl>
                                        <p:attrNameLst>
                                          <p:attrName>ppt_x</p:attrName>
                                        </p:attrNameLst>
                                      </p:cBhvr>
                                      <p:tavLst>
                                        <p:tav tm="0">
                                          <p:val>
                                            <p:strVal val="#ppt_x"/>
                                          </p:val>
                                        </p:tav>
                                        <p:tav tm="100000">
                                          <p:val>
                                            <p:strVal val="#ppt_x"/>
                                          </p:val>
                                        </p:tav>
                                      </p:tavLst>
                                    </p:anim>
                                    <p:anim calcmode="lin" valueType="num">
                                      <p:cBhvr>
                                        <p:cTn id="91" dur="250" fill="hold"/>
                                        <p:tgtEl>
                                          <p:spTgt spid="85"/>
                                        </p:tgtEl>
                                        <p:attrNameLst>
                                          <p:attrName>ppt_y</p:attrName>
                                        </p:attrNameLst>
                                      </p:cBhvr>
                                      <p:tavLst>
                                        <p:tav tm="0">
                                          <p:val>
                                            <p:strVal val="#ppt_y+.1"/>
                                          </p:val>
                                        </p:tav>
                                        <p:tav tm="100000">
                                          <p:val>
                                            <p:strVal val="#ppt_y"/>
                                          </p:val>
                                        </p:tav>
                                      </p:tavLst>
                                    </p:anim>
                                  </p:childTnLst>
                                </p:cTn>
                              </p:par>
                            </p:childTnLst>
                          </p:cTn>
                        </p:par>
                        <p:par>
                          <p:cTn id="92" fill="hold">
                            <p:stCondLst>
                              <p:cond delay="4250"/>
                            </p:stCondLst>
                            <p:childTnLst>
                              <p:par>
                                <p:cTn id="93" presetID="42" presetClass="entr" presetSubtype="0" fill="hold" grpId="0" nodeType="afterEffect">
                                  <p:stCondLst>
                                    <p:cond delay="0"/>
                                  </p:stCondLst>
                                  <p:childTnLst>
                                    <p:set>
                                      <p:cBhvr>
                                        <p:cTn id="94" dur="1" fill="hold">
                                          <p:stCondLst>
                                            <p:cond delay="0"/>
                                          </p:stCondLst>
                                        </p:cTn>
                                        <p:tgtEl>
                                          <p:spTgt spid="86"/>
                                        </p:tgtEl>
                                        <p:attrNameLst>
                                          <p:attrName>style.visibility</p:attrName>
                                        </p:attrNameLst>
                                      </p:cBhvr>
                                      <p:to>
                                        <p:strVal val="visible"/>
                                      </p:to>
                                    </p:set>
                                    <p:animEffect transition="in" filter="fade">
                                      <p:cBhvr>
                                        <p:cTn id="95" dur="250"/>
                                        <p:tgtEl>
                                          <p:spTgt spid="86"/>
                                        </p:tgtEl>
                                      </p:cBhvr>
                                    </p:animEffect>
                                    <p:anim calcmode="lin" valueType="num">
                                      <p:cBhvr>
                                        <p:cTn id="96" dur="250" fill="hold"/>
                                        <p:tgtEl>
                                          <p:spTgt spid="86"/>
                                        </p:tgtEl>
                                        <p:attrNameLst>
                                          <p:attrName>ppt_x</p:attrName>
                                        </p:attrNameLst>
                                      </p:cBhvr>
                                      <p:tavLst>
                                        <p:tav tm="0">
                                          <p:val>
                                            <p:strVal val="#ppt_x"/>
                                          </p:val>
                                        </p:tav>
                                        <p:tav tm="100000">
                                          <p:val>
                                            <p:strVal val="#ppt_x"/>
                                          </p:val>
                                        </p:tav>
                                      </p:tavLst>
                                    </p:anim>
                                    <p:anim calcmode="lin" valueType="num">
                                      <p:cBhvr>
                                        <p:cTn id="97" dur="250" fill="hold"/>
                                        <p:tgtEl>
                                          <p:spTgt spid="86"/>
                                        </p:tgtEl>
                                        <p:attrNameLst>
                                          <p:attrName>ppt_y</p:attrName>
                                        </p:attrNameLst>
                                      </p:cBhvr>
                                      <p:tavLst>
                                        <p:tav tm="0">
                                          <p:val>
                                            <p:strVal val="#ppt_y+.1"/>
                                          </p:val>
                                        </p:tav>
                                        <p:tav tm="100000">
                                          <p:val>
                                            <p:strVal val="#ppt_y"/>
                                          </p:val>
                                        </p:tav>
                                      </p:tavLst>
                                    </p:anim>
                                  </p:childTnLst>
                                </p:cTn>
                              </p:par>
                            </p:childTnLst>
                          </p:cTn>
                        </p:par>
                        <p:par>
                          <p:cTn id="98" fill="hold">
                            <p:stCondLst>
                              <p:cond delay="4500"/>
                            </p:stCondLst>
                            <p:childTnLst>
                              <p:par>
                                <p:cTn id="99" presetID="42" presetClass="entr" presetSubtype="0"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Effect transition="in" filter="fade">
                                      <p:cBhvr>
                                        <p:cTn id="101" dur="250"/>
                                        <p:tgtEl>
                                          <p:spTgt spid="87"/>
                                        </p:tgtEl>
                                      </p:cBhvr>
                                    </p:animEffect>
                                    <p:anim calcmode="lin" valueType="num">
                                      <p:cBhvr>
                                        <p:cTn id="102" dur="250" fill="hold"/>
                                        <p:tgtEl>
                                          <p:spTgt spid="87"/>
                                        </p:tgtEl>
                                        <p:attrNameLst>
                                          <p:attrName>ppt_x</p:attrName>
                                        </p:attrNameLst>
                                      </p:cBhvr>
                                      <p:tavLst>
                                        <p:tav tm="0">
                                          <p:val>
                                            <p:strVal val="#ppt_x"/>
                                          </p:val>
                                        </p:tav>
                                        <p:tav tm="100000">
                                          <p:val>
                                            <p:strVal val="#ppt_x"/>
                                          </p:val>
                                        </p:tav>
                                      </p:tavLst>
                                    </p:anim>
                                    <p:anim calcmode="lin" valueType="num">
                                      <p:cBhvr>
                                        <p:cTn id="103" dur="250" fill="hold"/>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animBg="1"/>
      <p:bldP spid="79" grpId="0"/>
      <p:bldP spid="80" grpId="0" animBg="1"/>
      <p:bldP spid="81" grpId="0"/>
      <p:bldP spid="82" grpId="0" animBg="1"/>
      <p:bldP spid="83" grpId="0"/>
      <p:bldP spid="84" grpId="0" animBg="1"/>
      <p:bldP spid="85" grpId="0"/>
      <p:bldP spid="86" grpId="0" animBg="1"/>
      <p:bldP spid="8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689174" y="2047016"/>
            <a:ext cx="8837155" cy="3985348"/>
            <a:chOff x="972070" y="1310446"/>
            <a:chExt cx="7188308" cy="3241757"/>
          </a:xfrm>
        </p:grpSpPr>
        <p:sp>
          <p:nvSpPr>
            <p:cNvPr id="8" name="Shape 1723"/>
            <p:cNvSpPr/>
            <p:nvPr/>
          </p:nvSpPr>
          <p:spPr>
            <a:xfrm rot="18900000">
              <a:off x="4034428" y="2296725"/>
              <a:ext cx="1060861" cy="1061000"/>
            </a:xfrm>
            <a:prstGeom prst="roundRect">
              <a:avLst>
                <a:gd name="adj" fmla="val 15000"/>
              </a:avLst>
            </a:prstGeom>
            <a:solidFill>
              <a:srgbClr val="31B8B4"/>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1" name="Shape 1722"/>
            <p:cNvSpPr/>
            <p:nvPr/>
          </p:nvSpPr>
          <p:spPr>
            <a:xfrm rot="8100000">
              <a:off x="2673151" y="2606327"/>
              <a:ext cx="1060862" cy="1061000"/>
            </a:xfrm>
            <a:prstGeom prst="roundRect">
              <a:avLst>
                <a:gd name="adj" fmla="val 15000"/>
              </a:avLst>
            </a:prstGeom>
            <a:solidFill>
              <a:srgbClr val="F77883"/>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6" name="Shape 1721"/>
            <p:cNvSpPr/>
            <p:nvPr/>
          </p:nvSpPr>
          <p:spPr>
            <a:xfrm rot="18900000">
              <a:off x="1260064" y="2296725"/>
              <a:ext cx="1060862" cy="1061000"/>
            </a:xfrm>
            <a:prstGeom prst="roundRect">
              <a:avLst>
                <a:gd name="adj" fmla="val 15000"/>
              </a:avLst>
            </a:prstGeom>
            <a:solidFill>
              <a:srgbClr val="31B8B4"/>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9" name="Shape 1724"/>
            <p:cNvSpPr/>
            <p:nvPr/>
          </p:nvSpPr>
          <p:spPr>
            <a:xfrm rot="8100000">
              <a:off x="5399846" y="2606327"/>
              <a:ext cx="1060862" cy="1061000"/>
            </a:xfrm>
            <a:prstGeom prst="roundRect">
              <a:avLst>
                <a:gd name="adj" fmla="val 15000"/>
              </a:avLst>
            </a:prstGeom>
            <a:solidFill>
              <a:srgbClr val="F77883"/>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2" name="Shape 1725"/>
            <p:cNvSpPr/>
            <p:nvPr/>
          </p:nvSpPr>
          <p:spPr>
            <a:xfrm rot="18900000">
              <a:off x="6761123" y="2296725"/>
              <a:ext cx="1060862" cy="1061000"/>
            </a:xfrm>
            <a:prstGeom prst="roundRect">
              <a:avLst>
                <a:gd name="adj" fmla="val 15000"/>
              </a:avLst>
            </a:prstGeom>
            <a:solidFill>
              <a:srgbClr val="31B8B4"/>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1336497" y="2714865"/>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2747512" y="3066103"/>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Text Placeholder 4"/>
            <p:cNvSpPr txBox="1">
              <a:spLocks/>
            </p:cNvSpPr>
            <p:nvPr/>
          </p:nvSpPr>
          <p:spPr>
            <a:xfrm>
              <a:off x="4110326" y="2714865"/>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7" name="Text Placeholder 4"/>
            <p:cNvSpPr txBox="1">
              <a:spLocks/>
            </p:cNvSpPr>
            <p:nvPr/>
          </p:nvSpPr>
          <p:spPr>
            <a:xfrm>
              <a:off x="5473672" y="3066103"/>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8" name="Text Placeholder 4"/>
            <p:cNvSpPr txBox="1">
              <a:spLocks/>
            </p:cNvSpPr>
            <p:nvPr/>
          </p:nvSpPr>
          <p:spPr>
            <a:xfrm>
              <a:off x="6837556" y="2714865"/>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9" name="TextBox 62"/>
            <p:cNvSpPr txBox="1"/>
            <p:nvPr/>
          </p:nvSpPr>
          <p:spPr>
            <a:xfrm>
              <a:off x="972070" y="1310446"/>
              <a:ext cx="1746050" cy="630885"/>
            </a:xfrm>
            <a:prstGeom prst="rect">
              <a:avLst/>
            </a:prstGeom>
            <a:noFill/>
          </p:spPr>
          <p:txBody>
            <a:bodyPr wrap="square" lIns="0" tIns="0" rIns="0" bIns="0" rtlCol="0">
              <a:spAutoFit/>
            </a:bodyPr>
            <a:lstStyle/>
            <a:p>
              <a:pPr algn="just">
                <a:lnSpc>
                  <a:spcPct val="120000"/>
                </a:lnSpc>
              </a:pPr>
              <a:r>
                <a:rPr lang="zh-CN" altLang="en-US" sz="1050" dirty="0">
                  <a:solidFill>
                    <a:schemeClr val="bg1">
                      <a:lumMod val="65000"/>
                    </a:schemeClr>
                  </a:solidFill>
                  <a:latin typeface="微软雅黑" pitchFamily="34" charset="-122"/>
                  <a:ea typeface="微软雅黑" pitchFamily="34" charset="-122"/>
                </a:rPr>
                <a:t>详写内容</a:t>
              </a:r>
              <a:r>
                <a:rPr lang="en-US" altLang="zh-CN" sz="1050" dirty="0">
                  <a:solidFill>
                    <a:schemeClr val="bg1">
                      <a:lumMod val="65000"/>
                    </a:schemeClr>
                  </a:solidFill>
                  <a:latin typeface="微软雅黑" pitchFamily="34" charset="-122"/>
                  <a:ea typeface="微软雅黑" pitchFamily="34" charset="-122"/>
                </a:rPr>
                <a:t>……</a:t>
              </a:r>
              <a:r>
                <a:rPr lang="zh-CN" altLang="en-US" sz="105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lumMod val="65000"/>
                  </a:schemeClr>
                </a:solidFill>
                <a:latin typeface="微软雅黑" pitchFamily="34" charset="-122"/>
                <a:ea typeface="微软雅黑" pitchFamily="34" charset="-122"/>
              </a:endParaRPr>
            </a:p>
          </p:txBody>
        </p:sp>
        <p:sp>
          <p:nvSpPr>
            <p:cNvPr id="30" name="TextBox 63"/>
            <p:cNvSpPr txBox="1"/>
            <p:nvPr/>
          </p:nvSpPr>
          <p:spPr>
            <a:xfrm>
              <a:off x="2340043" y="3921318"/>
              <a:ext cx="1746050" cy="630885"/>
            </a:xfrm>
            <a:prstGeom prst="rect">
              <a:avLst/>
            </a:prstGeom>
            <a:noFill/>
          </p:spPr>
          <p:txBody>
            <a:bodyPr wrap="square" lIns="0" tIns="0" rIns="0" bIns="0" rtlCol="0">
              <a:spAutoFit/>
            </a:bodyPr>
            <a:lstStyle/>
            <a:p>
              <a:pPr algn="just">
                <a:lnSpc>
                  <a:spcPct val="120000"/>
                </a:lnSpc>
              </a:pPr>
              <a:r>
                <a:rPr lang="zh-CN" altLang="en-US" sz="1050" dirty="0">
                  <a:solidFill>
                    <a:schemeClr val="bg1">
                      <a:lumMod val="65000"/>
                    </a:schemeClr>
                  </a:solidFill>
                  <a:latin typeface="微软雅黑" pitchFamily="34" charset="-122"/>
                  <a:ea typeface="微软雅黑" pitchFamily="34" charset="-122"/>
                </a:rPr>
                <a:t>详写内容</a:t>
              </a:r>
              <a:r>
                <a:rPr lang="en-US" altLang="zh-CN" sz="1050" dirty="0">
                  <a:solidFill>
                    <a:schemeClr val="bg1">
                      <a:lumMod val="65000"/>
                    </a:schemeClr>
                  </a:solidFill>
                  <a:latin typeface="微软雅黑" pitchFamily="34" charset="-122"/>
                  <a:ea typeface="微软雅黑" pitchFamily="34" charset="-122"/>
                </a:rPr>
                <a:t>……</a:t>
              </a:r>
              <a:r>
                <a:rPr lang="zh-CN" altLang="en-US" sz="105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lumMod val="65000"/>
                  </a:schemeClr>
                </a:solidFill>
                <a:latin typeface="微软雅黑" pitchFamily="34" charset="-122"/>
                <a:ea typeface="微软雅黑" pitchFamily="34" charset="-122"/>
              </a:endParaRPr>
            </a:p>
          </p:txBody>
        </p:sp>
        <p:sp>
          <p:nvSpPr>
            <p:cNvPr id="31" name="TextBox 64"/>
            <p:cNvSpPr txBox="1"/>
            <p:nvPr/>
          </p:nvSpPr>
          <p:spPr>
            <a:xfrm>
              <a:off x="3702179" y="1310446"/>
              <a:ext cx="1746050" cy="630885"/>
            </a:xfrm>
            <a:prstGeom prst="rect">
              <a:avLst/>
            </a:prstGeom>
            <a:noFill/>
          </p:spPr>
          <p:txBody>
            <a:bodyPr wrap="square" lIns="0" tIns="0" rIns="0" bIns="0" rtlCol="0">
              <a:spAutoFit/>
            </a:bodyPr>
            <a:lstStyle/>
            <a:p>
              <a:pPr algn="just">
                <a:lnSpc>
                  <a:spcPct val="120000"/>
                </a:lnSpc>
              </a:pPr>
              <a:r>
                <a:rPr lang="zh-CN" altLang="en-US" sz="1050" dirty="0">
                  <a:solidFill>
                    <a:schemeClr val="bg1">
                      <a:lumMod val="65000"/>
                    </a:schemeClr>
                  </a:solidFill>
                  <a:latin typeface="微软雅黑" pitchFamily="34" charset="-122"/>
                  <a:ea typeface="微软雅黑" pitchFamily="34" charset="-122"/>
                </a:rPr>
                <a:t>详写内容</a:t>
              </a:r>
              <a:r>
                <a:rPr lang="en-US" altLang="zh-CN" sz="1050" dirty="0">
                  <a:solidFill>
                    <a:schemeClr val="bg1">
                      <a:lumMod val="65000"/>
                    </a:schemeClr>
                  </a:solidFill>
                  <a:latin typeface="微软雅黑" pitchFamily="34" charset="-122"/>
                  <a:ea typeface="微软雅黑" pitchFamily="34" charset="-122"/>
                </a:rPr>
                <a:t>……</a:t>
              </a:r>
              <a:r>
                <a:rPr lang="zh-CN" altLang="en-US" sz="105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lumMod val="65000"/>
                  </a:schemeClr>
                </a:solidFill>
                <a:latin typeface="微软雅黑" pitchFamily="34" charset="-122"/>
                <a:ea typeface="微软雅黑" pitchFamily="34" charset="-122"/>
              </a:endParaRPr>
            </a:p>
          </p:txBody>
        </p:sp>
        <p:sp>
          <p:nvSpPr>
            <p:cNvPr id="33" name="TextBox 65"/>
            <p:cNvSpPr txBox="1"/>
            <p:nvPr/>
          </p:nvSpPr>
          <p:spPr>
            <a:xfrm>
              <a:off x="5065342" y="3921318"/>
              <a:ext cx="1746050" cy="630885"/>
            </a:xfrm>
            <a:prstGeom prst="rect">
              <a:avLst/>
            </a:prstGeom>
            <a:noFill/>
          </p:spPr>
          <p:txBody>
            <a:bodyPr wrap="square" lIns="0" tIns="0" rIns="0" bIns="0" rtlCol="0">
              <a:spAutoFit/>
            </a:bodyPr>
            <a:lstStyle/>
            <a:p>
              <a:pPr algn="just">
                <a:lnSpc>
                  <a:spcPct val="120000"/>
                </a:lnSpc>
              </a:pPr>
              <a:r>
                <a:rPr lang="zh-CN" altLang="en-US" sz="1050" dirty="0">
                  <a:solidFill>
                    <a:schemeClr val="bg1">
                      <a:lumMod val="65000"/>
                    </a:schemeClr>
                  </a:solidFill>
                  <a:latin typeface="微软雅黑" pitchFamily="34" charset="-122"/>
                  <a:ea typeface="微软雅黑" pitchFamily="34" charset="-122"/>
                </a:rPr>
                <a:t>详写内容</a:t>
              </a:r>
              <a:r>
                <a:rPr lang="en-US" altLang="zh-CN" sz="1050" dirty="0">
                  <a:solidFill>
                    <a:schemeClr val="bg1">
                      <a:lumMod val="65000"/>
                    </a:schemeClr>
                  </a:solidFill>
                  <a:latin typeface="微软雅黑" pitchFamily="34" charset="-122"/>
                  <a:ea typeface="微软雅黑" pitchFamily="34" charset="-122"/>
                </a:rPr>
                <a:t>……</a:t>
              </a:r>
              <a:r>
                <a:rPr lang="zh-CN" altLang="en-US" sz="105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lumMod val="65000"/>
                  </a:schemeClr>
                </a:solidFill>
                <a:latin typeface="微软雅黑" pitchFamily="34" charset="-122"/>
                <a:ea typeface="微软雅黑" pitchFamily="34" charset="-122"/>
              </a:endParaRPr>
            </a:p>
          </p:txBody>
        </p:sp>
        <p:sp>
          <p:nvSpPr>
            <p:cNvPr id="34" name="TextBox 66"/>
            <p:cNvSpPr txBox="1"/>
            <p:nvPr/>
          </p:nvSpPr>
          <p:spPr>
            <a:xfrm>
              <a:off x="6414328" y="1310446"/>
              <a:ext cx="1746050" cy="630885"/>
            </a:xfrm>
            <a:prstGeom prst="rect">
              <a:avLst/>
            </a:prstGeom>
            <a:noFill/>
          </p:spPr>
          <p:txBody>
            <a:bodyPr wrap="square" lIns="0" tIns="0" rIns="0" bIns="0" rtlCol="0">
              <a:spAutoFit/>
            </a:bodyPr>
            <a:lstStyle/>
            <a:p>
              <a:pPr algn="just">
                <a:lnSpc>
                  <a:spcPct val="120000"/>
                </a:lnSpc>
              </a:pPr>
              <a:r>
                <a:rPr lang="zh-CN" altLang="en-US" sz="1050" dirty="0">
                  <a:solidFill>
                    <a:schemeClr val="bg1">
                      <a:lumMod val="65000"/>
                    </a:schemeClr>
                  </a:solidFill>
                  <a:latin typeface="微软雅黑" pitchFamily="34" charset="-122"/>
                  <a:ea typeface="微软雅黑" pitchFamily="34" charset="-122"/>
                </a:rPr>
                <a:t>详写内容</a:t>
              </a:r>
              <a:r>
                <a:rPr lang="en-US" altLang="zh-CN" sz="1050" dirty="0">
                  <a:solidFill>
                    <a:schemeClr val="bg1">
                      <a:lumMod val="65000"/>
                    </a:schemeClr>
                  </a:solidFill>
                  <a:latin typeface="微软雅黑" pitchFamily="34" charset="-122"/>
                  <a:ea typeface="微软雅黑" pitchFamily="34" charset="-122"/>
                </a:rPr>
                <a:t>……</a:t>
              </a:r>
              <a:r>
                <a:rPr lang="zh-CN" altLang="en-US" sz="105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bg1">
                    <a:lumMod val="6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31131919"/>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淘宝店chenying0907出品 16"/>
          <p:cNvGrpSpPr/>
          <p:nvPr/>
        </p:nvGrpSpPr>
        <p:grpSpPr>
          <a:xfrm>
            <a:off x="5178152" y="1576074"/>
            <a:ext cx="5086150" cy="5086812"/>
            <a:chOff x="4761793" y="1193377"/>
            <a:chExt cx="5086812" cy="5086812"/>
          </a:xfrm>
          <a:solidFill>
            <a:schemeClr val="bg1">
              <a:lumMod val="65000"/>
            </a:schemeClr>
          </a:solidFill>
        </p:grpSpPr>
        <p:sp>
          <p:nvSpPr>
            <p:cNvPr id="8" name="空心弧 7"/>
            <p:cNvSpPr/>
            <p:nvPr/>
          </p:nvSpPr>
          <p:spPr>
            <a:xfrm rot="18932598">
              <a:off x="4761793" y="1193377"/>
              <a:ext cx="5086812" cy="5086812"/>
            </a:xfrm>
            <a:prstGeom prst="blockArc">
              <a:avLst>
                <a:gd name="adj1" fmla="val 5631562"/>
                <a:gd name="adj2" fmla="val 21573093"/>
                <a:gd name="adj3" fmla="val 1424"/>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cs typeface="+mn-ea"/>
              </a:endParaRPr>
            </a:p>
          </p:txBody>
        </p:sp>
        <p:sp>
          <p:nvSpPr>
            <p:cNvPr id="9" name="等腰三角形 8"/>
            <p:cNvSpPr/>
            <p:nvPr/>
          </p:nvSpPr>
          <p:spPr>
            <a:xfrm rot="7800137">
              <a:off x="8984404" y="1884169"/>
              <a:ext cx="269694" cy="232495"/>
            </a:xfrm>
            <a:prstGeom prst="triangl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grpSp>
      <p:grpSp>
        <p:nvGrpSpPr>
          <p:cNvPr id="10" name="6"/>
          <p:cNvGrpSpPr/>
          <p:nvPr/>
        </p:nvGrpSpPr>
        <p:grpSpPr>
          <a:xfrm>
            <a:off x="8385143" y="2723710"/>
            <a:ext cx="3309508" cy="2754313"/>
            <a:chOff x="8366093" y="2514160"/>
            <a:chExt cx="3309508" cy="2754313"/>
          </a:xfrm>
          <a:solidFill>
            <a:srgbClr val="31B8B4"/>
          </a:solidFill>
        </p:grpSpPr>
        <p:sp>
          <p:nvSpPr>
            <p:cNvPr id="11" name="六边形 10"/>
            <p:cNvSpPr/>
            <p:nvPr/>
          </p:nvSpPr>
          <p:spPr bwMode="auto">
            <a:xfrm>
              <a:off x="8366093" y="2514160"/>
              <a:ext cx="3309508" cy="2754313"/>
            </a:xfrm>
            <a:prstGeom prst="hex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4" name="19"/>
            <p:cNvSpPr txBox="1">
              <a:spLocks noChangeArrowheads="1"/>
            </p:cNvSpPr>
            <p:nvPr/>
          </p:nvSpPr>
          <p:spPr bwMode="auto">
            <a:xfrm>
              <a:off x="8856568" y="3639697"/>
              <a:ext cx="2326972" cy="400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mn-ea"/>
                  <a:ea typeface="+mn-ea"/>
                  <a:cs typeface="+mn-ea"/>
                </a:rPr>
                <a:t>添加您的文字信息</a:t>
              </a:r>
            </a:p>
          </p:txBody>
        </p:sp>
      </p:grpSp>
      <p:grpSp>
        <p:nvGrpSpPr>
          <p:cNvPr id="15" name="5"/>
          <p:cNvGrpSpPr/>
          <p:nvPr/>
        </p:nvGrpSpPr>
        <p:grpSpPr>
          <a:xfrm>
            <a:off x="7489910" y="2044260"/>
            <a:ext cx="1576183" cy="1358900"/>
            <a:chOff x="7470860" y="1834710"/>
            <a:chExt cx="1576183" cy="1358900"/>
          </a:xfrm>
          <a:solidFill>
            <a:srgbClr val="31B8B4"/>
          </a:solidFill>
        </p:grpSpPr>
        <p:sp>
          <p:nvSpPr>
            <p:cNvPr id="16" name="六边形 15"/>
            <p:cNvSpPr/>
            <p:nvPr/>
          </p:nvSpPr>
          <p:spPr bwMode="auto">
            <a:xfrm>
              <a:off x="7470860" y="1834710"/>
              <a:ext cx="1576183" cy="1358900"/>
            </a:xfrm>
            <a:prstGeom prst="hex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17" name="20"/>
            <p:cNvSpPr txBox="1">
              <a:spLocks noChangeArrowheads="1"/>
            </p:cNvSpPr>
            <p:nvPr/>
          </p:nvSpPr>
          <p:spPr bwMode="auto">
            <a:xfrm>
              <a:off x="7880382" y="2328423"/>
              <a:ext cx="885710"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18" name="4"/>
          <p:cNvGrpSpPr/>
          <p:nvPr/>
        </p:nvGrpSpPr>
        <p:grpSpPr>
          <a:xfrm>
            <a:off x="6216901" y="2731648"/>
            <a:ext cx="1576183" cy="1357312"/>
            <a:chOff x="6197851" y="2522098"/>
            <a:chExt cx="1576183" cy="1357312"/>
          </a:xfrm>
          <a:solidFill>
            <a:srgbClr val="F77883"/>
          </a:solidFill>
        </p:grpSpPr>
        <p:sp>
          <p:nvSpPr>
            <p:cNvPr id="19" name="六边形 18"/>
            <p:cNvSpPr/>
            <p:nvPr/>
          </p:nvSpPr>
          <p:spPr bwMode="auto">
            <a:xfrm>
              <a:off x="6197851" y="2522098"/>
              <a:ext cx="1576183" cy="1357312"/>
            </a:xfrm>
            <a:prstGeom prst="hex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20" name="21"/>
            <p:cNvSpPr txBox="1">
              <a:spLocks noChangeArrowheads="1"/>
            </p:cNvSpPr>
            <p:nvPr/>
          </p:nvSpPr>
          <p:spPr bwMode="auto">
            <a:xfrm>
              <a:off x="6631183" y="3099947"/>
              <a:ext cx="887296"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21" name="3"/>
          <p:cNvGrpSpPr/>
          <p:nvPr/>
        </p:nvGrpSpPr>
        <p:grpSpPr>
          <a:xfrm>
            <a:off x="6216901" y="4120710"/>
            <a:ext cx="1576183" cy="1357313"/>
            <a:chOff x="6197851" y="3911160"/>
            <a:chExt cx="1576183" cy="1357313"/>
          </a:xfrm>
          <a:solidFill>
            <a:srgbClr val="31B8B4"/>
          </a:solidFill>
        </p:grpSpPr>
        <p:sp>
          <p:nvSpPr>
            <p:cNvPr id="22" name="六边形 21"/>
            <p:cNvSpPr/>
            <p:nvPr/>
          </p:nvSpPr>
          <p:spPr bwMode="auto">
            <a:xfrm>
              <a:off x="6197851" y="3911160"/>
              <a:ext cx="1576183" cy="1357313"/>
            </a:xfrm>
            <a:prstGeom prst="hex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23" name="22"/>
            <p:cNvSpPr txBox="1">
              <a:spLocks noChangeArrowheads="1"/>
            </p:cNvSpPr>
            <p:nvPr/>
          </p:nvSpPr>
          <p:spPr bwMode="auto">
            <a:xfrm>
              <a:off x="6583564" y="4404872"/>
              <a:ext cx="887296"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24" name="2"/>
          <p:cNvGrpSpPr/>
          <p:nvPr/>
        </p:nvGrpSpPr>
        <p:grpSpPr>
          <a:xfrm>
            <a:off x="7477212" y="4828735"/>
            <a:ext cx="1576183" cy="1358900"/>
            <a:chOff x="7458162" y="4619185"/>
            <a:chExt cx="1576183" cy="1358900"/>
          </a:xfrm>
          <a:solidFill>
            <a:srgbClr val="F77883"/>
          </a:solidFill>
        </p:grpSpPr>
        <p:sp>
          <p:nvSpPr>
            <p:cNvPr id="25" name="六边形 24"/>
            <p:cNvSpPr/>
            <p:nvPr/>
          </p:nvSpPr>
          <p:spPr bwMode="auto">
            <a:xfrm>
              <a:off x="7458162" y="4619185"/>
              <a:ext cx="1576183" cy="1358900"/>
            </a:xfrm>
            <a:prstGeom prst="hexag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endParaRPr>
            </a:p>
          </p:txBody>
        </p:sp>
        <p:sp>
          <p:nvSpPr>
            <p:cNvPr id="26" name="23"/>
            <p:cNvSpPr txBox="1">
              <a:spLocks noChangeArrowheads="1"/>
            </p:cNvSpPr>
            <p:nvPr/>
          </p:nvSpPr>
          <p:spPr bwMode="auto">
            <a:xfrm>
              <a:off x="7891493" y="5122423"/>
              <a:ext cx="887296" cy="369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solidFill>
                    <a:schemeClr val="bg1"/>
                  </a:solidFill>
                  <a:latin typeface="+mn-ea"/>
                  <a:ea typeface="+mn-ea"/>
                  <a:cs typeface="+mn-ea"/>
                </a:rPr>
                <a:t>文本</a:t>
              </a:r>
            </a:p>
          </p:txBody>
        </p:sp>
      </p:grpSp>
      <p:grpSp>
        <p:nvGrpSpPr>
          <p:cNvPr id="27" name="24"/>
          <p:cNvGrpSpPr>
            <a:grpSpLocks/>
          </p:cNvGrpSpPr>
          <p:nvPr/>
        </p:nvGrpSpPr>
        <p:grpSpPr bwMode="auto">
          <a:xfrm>
            <a:off x="609523" y="2133157"/>
            <a:ext cx="4253946" cy="966889"/>
            <a:chOff x="533628" y="1510707"/>
            <a:chExt cx="4254545" cy="966262"/>
          </a:xfrm>
        </p:grpSpPr>
        <p:sp>
          <p:nvSpPr>
            <p:cNvPr id="28" name="TextBox 10"/>
            <p:cNvSpPr txBox="1">
              <a:spLocks noChangeArrowheads="1"/>
            </p:cNvSpPr>
            <p:nvPr/>
          </p:nvSpPr>
          <p:spPr bwMode="auto">
            <a:xfrm>
              <a:off x="533628" y="1928264"/>
              <a:ext cx="4254545" cy="54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lumMod val="65000"/>
                    </a:schemeClr>
                  </a:solidFill>
                </a:rPr>
                <a:t>文字内容需概括精炼，建议与标题相关并符合整体语言风格，语言描述尽量简洁生动。</a:t>
              </a:r>
              <a:endParaRPr lang="en-US" altLang="zh-CN" dirty="0">
                <a:solidFill>
                  <a:schemeClr val="bg1">
                    <a:lumMod val="65000"/>
                  </a:schemeClr>
                </a:solidFill>
              </a:endParaRPr>
            </a:p>
          </p:txBody>
        </p:sp>
        <p:sp>
          <p:nvSpPr>
            <p:cNvPr id="29" name="26"/>
            <p:cNvSpPr txBox="1">
              <a:spLocks noChangeArrowheads="1"/>
            </p:cNvSpPr>
            <p:nvPr/>
          </p:nvSpPr>
          <p:spPr bwMode="auto">
            <a:xfrm>
              <a:off x="533628" y="1510707"/>
              <a:ext cx="887105" cy="332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solidFill>
                    <a:schemeClr val="bg1">
                      <a:lumMod val="65000"/>
                    </a:schemeClr>
                  </a:solidFill>
                </a:rPr>
                <a:t>标题</a:t>
              </a:r>
            </a:p>
          </p:txBody>
        </p:sp>
      </p:grpSp>
      <p:grpSp>
        <p:nvGrpSpPr>
          <p:cNvPr id="30" name="27"/>
          <p:cNvGrpSpPr>
            <a:grpSpLocks/>
          </p:cNvGrpSpPr>
          <p:nvPr/>
        </p:nvGrpSpPr>
        <p:grpSpPr bwMode="auto">
          <a:xfrm>
            <a:off x="609523" y="4220721"/>
            <a:ext cx="4253946" cy="966184"/>
            <a:chOff x="533628" y="1510707"/>
            <a:chExt cx="4254545" cy="967189"/>
          </a:xfrm>
        </p:grpSpPr>
        <p:sp>
          <p:nvSpPr>
            <p:cNvPr id="31" name="TextBox 10"/>
            <p:cNvSpPr txBox="1">
              <a:spLocks noChangeArrowheads="1"/>
            </p:cNvSpPr>
            <p:nvPr/>
          </p:nvSpPr>
          <p:spPr bwMode="auto">
            <a:xfrm>
              <a:off x="533628" y="1928264"/>
              <a:ext cx="4254545" cy="549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lumMod val="65000"/>
                    </a:schemeClr>
                  </a:solidFill>
                </a:rPr>
                <a:t>文字内容需概括精炼，建议与标题相关并符合整体语言风格，语言描述尽量简洁生动。</a:t>
              </a:r>
              <a:endParaRPr lang="en-US" altLang="zh-CN" dirty="0">
                <a:solidFill>
                  <a:schemeClr val="bg1">
                    <a:lumMod val="65000"/>
                  </a:schemeClr>
                </a:solidFill>
              </a:endParaRPr>
            </a:p>
          </p:txBody>
        </p:sp>
        <p:sp>
          <p:nvSpPr>
            <p:cNvPr id="33" name="29"/>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solidFill>
                    <a:schemeClr val="bg1">
                      <a:lumMod val="65000"/>
                    </a:schemeClr>
                  </a:solidFill>
                </a:rPr>
                <a:t>标题</a:t>
              </a:r>
            </a:p>
          </p:txBody>
        </p:sp>
      </p:grpSp>
      <p:grpSp>
        <p:nvGrpSpPr>
          <p:cNvPr id="34" name="30"/>
          <p:cNvGrpSpPr>
            <a:grpSpLocks/>
          </p:cNvGrpSpPr>
          <p:nvPr/>
        </p:nvGrpSpPr>
        <p:grpSpPr bwMode="auto">
          <a:xfrm>
            <a:off x="609523" y="3176149"/>
            <a:ext cx="4253946" cy="966889"/>
            <a:chOff x="533628" y="1510707"/>
            <a:chExt cx="4254545" cy="966262"/>
          </a:xfrm>
        </p:grpSpPr>
        <p:sp>
          <p:nvSpPr>
            <p:cNvPr id="35" name="TextBox 10"/>
            <p:cNvSpPr txBox="1">
              <a:spLocks noChangeArrowheads="1"/>
            </p:cNvSpPr>
            <p:nvPr/>
          </p:nvSpPr>
          <p:spPr bwMode="auto">
            <a:xfrm>
              <a:off x="533628" y="1928264"/>
              <a:ext cx="4254545" cy="54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lumMod val="65000"/>
                    </a:schemeClr>
                  </a:solidFill>
                </a:rPr>
                <a:t>文字内容需概括精炼，建议与标题相关并符合整体语言风格，语言描述尽量简洁生动。</a:t>
              </a:r>
              <a:endParaRPr lang="en-US" altLang="zh-CN" dirty="0">
                <a:solidFill>
                  <a:schemeClr val="bg1">
                    <a:lumMod val="65000"/>
                  </a:schemeClr>
                </a:solidFill>
              </a:endParaRPr>
            </a:p>
          </p:txBody>
        </p:sp>
        <p:sp>
          <p:nvSpPr>
            <p:cNvPr id="36" name="32"/>
            <p:cNvSpPr txBox="1">
              <a:spLocks noChangeArrowheads="1"/>
            </p:cNvSpPr>
            <p:nvPr/>
          </p:nvSpPr>
          <p:spPr bwMode="auto">
            <a:xfrm>
              <a:off x="533628" y="1510707"/>
              <a:ext cx="887105" cy="332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solidFill>
                    <a:schemeClr val="bg1">
                      <a:lumMod val="65000"/>
                    </a:schemeClr>
                  </a:solidFill>
                </a:rPr>
                <a:t>标题</a:t>
              </a:r>
            </a:p>
          </p:txBody>
        </p:sp>
      </p:grpSp>
      <p:grpSp>
        <p:nvGrpSpPr>
          <p:cNvPr id="37" name="33"/>
          <p:cNvGrpSpPr>
            <a:grpSpLocks/>
          </p:cNvGrpSpPr>
          <p:nvPr/>
        </p:nvGrpSpPr>
        <p:grpSpPr bwMode="auto">
          <a:xfrm>
            <a:off x="609523" y="5263708"/>
            <a:ext cx="4253946" cy="966184"/>
            <a:chOff x="533628" y="1510707"/>
            <a:chExt cx="4254545" cy="967189"/>
          </a:xfrm>
        </p:grpSpPr>
        <p:sp>
          <p:nvSpPr>
            <p:cNvPr id="38" name="TextBox 10"/>
            <p:cNvSpPr txBox="1">
              <a:spLocks noChangeArrowheads="1"/>
            </p:cNvSpPr>
            <p:nvPr/>
          </p:nvSpPr>
          <p:spPr bwMode="auto">
            <a:xfrm>
              <a:off x="533628" y="1928264"/>
              <a:ext cx="4254545" cy="549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lumMod val="65000"/>
                    </a:schemeClr>
                  </a:solidFill>
                </a:rPr>
                <a:t>文字内容需概括精炼，建议与标题相关并符合整体语言风格，语言描述尽量简洁生动。</a:t>
              </a:r>
              <a:endParaRPr lang="en-US" altLang="zh-CN" dirty="0">
                <a:solidFill>
                  <a:schemeClr val="bg1">
                    <a:lumMod val="65000"/>
                  </a:schemeClr>
                </a:solidFill>
              </a:endParaRPr>
            </a:p>
          </p:txBody>
        </p:sp>
        <p:sp>
          <p:nvSpPr>
            <p:cNvPr id="39" name="35"/>
            <p:cNvSpPr txBox="1">
              <a:spLocks noChangeArrowheads="1"/>
            </p:cNvSpPr>
            <p:nvPr/>
          </p:nvSpPr>
          <p:spPr bwMode="auto">
            <a:xfrm>
              <a:off x="533628" y="1510707"/>
              <a:ext cx="887105" cy="3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a:solidFill>
                    <a:schemeClr val="bg1">
                      <a:lumMod val="65000"/>
                    </a:schemeClr>
                  </a:solidFill>
                </a:rPr>
                <a:t>标题</a:t>
              </a:r>
            </a:p>
          </p:txBody>
        </p:sp>
      </p:grpSp>
    </p:spTree>
    <p:extLst>
      <p:ext uri="{BB962C8B-B14F-4D97-AF65-F5344CB8AC3E}">
        <p14:creationId xmlns:p14="http://schemas.microsoft.com/office/powerpoint/2010/main" val="102926837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nodeType="withEffect">
                                  <p:stCondLst>
                                    <p:cond delay="9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nodeType="withEffect">
                                  <p:stCondLst>
                                    <p:cond delay="120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22" presetClass="entr" presetSubtype="8" fill="hold" nodeType="withEffect">
                                  <p:stCondLst>
                                    <p:cond delay="150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par>
                                <p:cTn id="46" presetID="22" presetClass="entr" presetSubtype="8" fill="hold" nodeType="withEffect">
                                  <p:stCondLst>
                                    <p:cond delay="1800"/>
                                  </p:stCondLst>
                                  <p:childTnLst>
                                    <p:set>
                                      <p:cBhvr>
                                        <p:cTn id="47" dur="1" fill="hold">
                                          <p:stCondLst>
                                            <p:cond delay="0"/>
                                          </p:stCondLst>
                                        </p:cTn>
                                        <p:tgtEl>
                                          <p:spTgt spid="34"/>
                                        </p:tgtEl>
                                        <p:attrNameLst>
                                          <p:attrName>style.visibility</p:attrName>
                                        </p:attrNameLst>
                                      </p:cBhvr>
                                      <p:to>
                                        <p:strVal val="visible"/>
                                      </p:to>
                                    </p:set>
                                    <p:animEffect transition="in" filter="wipe(left)">
                                      <p:cBhvr>
                                        <p:cTn id="48" dur="500"/>
                                        <p:tgtEl>
                                          <p:spTgt spid="34"/>
                                        </p:tgtEl>
                                      </p:cBhvr>
                                    </p:animEffect>
                                  </p:childTnLst>
                                </p:cTn>
                              </p:par>
                              <p:par>
                                <p:cTn id="49" presetID="22" presetClass="entr" presetSubtype="8" fill="hold" nodeType="withEffect">
                                  <p:stCondLst>
                                    <p:cond delay="210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nodeType="withEffect">
                                  <p:stCondLst>
                                    <p:cond delay="240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6915796" y="1722401"/>
            <a:ext cx="5032690" cy="461665"/>
          </a:xfrm>
          <a:prstGeom prst="rect">
            <a:avLst/>
          </a:prstGeom>
          <a:noFill/>
        </p:spPr>
        <p:txBody>
          <a:bodyPr wrap="square" rtlCol="0">
            <a:spAutoFit/>
          </a:bodyPr>
          <a:lstStyle/>
          <a:p>
            <a:r>
              <a:rPr lang="zh-CN" altLang="en-US" sz="2400" b="1" dirty="0" smtClean="0">
                <a:solidFill>
                  <a:schemeClr val="bg1">
                    <a:lumMod val="65000"/>
                  </a:schemeClr>
                </a:solidFill>
                <a:latin typeface="微软雅黑" pitchFamily="34" charset="-122"/>
                <a:ea typeface="微软雅黑" pitchFamily="34" charset="-122"/>
              </a:rPr>
              <a:t>加入你的标题：</a:t>
            </a:r>
            <a:r>
              <a:rPr lang="zh-CN" altLang="en-US" dirty="0" smtClean="0">
                <a:solidFill>
                  <a:schemeClr val="bg1">
                    <a:lumMod val="65000"/>
                  </a:schemeClr>
                </a:solidFill>
                <a:latin typeface="微软雅黑" pitchFamily="34" charset="-122"/>
                <a:ea typeface="微软雅黑" pitchFamily="34" charset="-122"/>
              </a:rPr>
              <a:t>此处添加说明文字</a:t>
            </a:r>
            <a:endParaRPr lang="zh-CN" altLang="en-US" dirty="0">
              <a:solidFill>
                <a:schemeClr val="bg1">
                  <a:lumMod val="65000"/>
                </a:schemeClr>
              </a:solidFill>
              <a:latin typeface="微软雅黑" pitchFamily="34" charset="-122"/>
              <a:ea typeface="微软雅黑" pitchFamily="34" charset="-122"/>
            </a:endParaRPr>
          </a:p>
        </p:txBody>
      </p:sp>
      <p:sp>
        <p:nvSpPr>
          <p:cNvPr id="48" name="TextBox 47"/>
          <p:cNvSpPr txBox="1"/>
          <p:nvPr/>
        </p:nvSpPr>
        <p:spPr>
          <a:xfrm>
            <a:off x="6896746" y="2701195"/>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49" name="TextBox 48"/>
          <p:cNvSpPr txBox="1"/>
          <p:nvPr/>
        </p:nvSpPr>
        <p:spPr>
          <a:xfrm>
            <a:off x="6927756" y="3686386"/>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50" name="TextBox 49"/>
          <p:cNvSpPr txBox="1"/>
          <p:nvPr/>
        </p:nvSpPr>
        <p:spPr>
          <a:xfrm>
            <a:off x="6927756" y="4652480"/>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grpSp>
        <p:nvGrpSpPr>
          <p:cNvPr id="51" name="组合 50"/>
          <p:cNvGrpSpPr/>
          <p:nvPr/>
        </p:nvGrpSpPr>
        <p:grpSpPr>
          <a:xfrm>
            <a:off x="6155890" y="1652959"/>
            <a:ext cx="624684" cy="600549"/>
            <a:chOff x="2215144" y="982844"/>
            <a:chExt cx="1120898" cy="842780"/>
          </a:xfrm>
          <a:solidFill>
            <a:srgbClr val="F77883"/>
          </a:solidFill>
        </p:grpSpPr>
        <p:sp>
          <p:nvSpPr>
            <p:cNvPr id="52" name="平行四边形 51"/>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6155890" y="3616944"/>
            <a:ext cx="624684" cy="600549"/>
            <a:chOff x="2215144" y="982844"/>
            <a:chExt cx="1120898" cy="842780"/>
          </a:xfrm>
          <a:solidFill>
            <a:srgbClr val="F77883"/>
          </a:solidFill>
        </p:grpSpPr>
        <p:sp>
          <p:nvSpPr>
            <p:cNvPr id="55" name="平行四边形 54"/>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6155890" y="2631753"/>
            <a:ext cx="624684" cy="600549"/>
            <a:chOff x="2215144" y="982844"/>
            <a:chExt cx="1120898" cy="842780"/>
          </a:xfrm>
          <a:solidFill>
            <a:srgbClr val="31B8B4"/>
          </a:solidFill>
        </p:grpSpPr>
        <p:sp>
          <p:nvSpPr>
            <p:cNvPr id="58" name="平行四边形 57"/>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6155890" y="4583038"/>
            <a:ext cx="624684" cy="600549"/>
            <a:chOff x="2215144" y="982844"/>
            <a:chExt cx="1120898" cy="842780"/>
          </a:xfrm>
          <a:solidFill>
            <a:srgbClr val="31B8B4"/>
          </a:solidFill>
        </p:grpSpPr>
        <p:sp>
          <p:nvSpPr>
            <p:cNvPr id="61" name="平行四边形 60"/>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62"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23" name="组合 22"/>
          <p:cNvGrpSpPr/>
          <p:nvPr/>
        </p:nvGrpSpPr>
        <p:grpSpPr>
          <a:xfrm>
            <a:off x="2280186" y="2487421"/>
            <a:ext cx="1555214" cy="1880231"/>
            <a:chOff x="2406650" y="274585"/>
            <a:chExt cx="7378700" cy="967316"/>
          </a:xfrm>
        </p:grpSpPr>
        <p:sp>
          <p:nvSpPr>
            <p:cNvPr id="26" name="矩形 25"/>
            <p:cNvSpPr/>
            <p:nvPr/>
          </p:nvSpPr>
          <p:spPr>
            <a:xfrm>
              <a:off x="2406650" y="274585"/>
              <a:ext cx="7378700" cy="967316"/>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9"/>
            <p:cNvSpPr txBox="1"/>
            <p:nvPr/>
          </p:nvSpPr>
          <p:spPr>
            <a:xfrm>
              <a:off x="4169041" y="356510"/>
              <a:ext cx="3853914" cy="760035"/>
            </a:xfrm>
            <a:prstGeom prst="rect">
              <a:avLst/>
            </a:prstGeom>
            <a:noFill/>
          </p:spPr>
          <p:txBody>
            <a:bodyPr wrap="square" lIns="0" tIns="0" rIns="0" bIns="0" rtlCol="0">
              <a:spAutoFit/>
            </a:bodyPr>
            <a:lstStyle/>
            <a:p>
              <a:pPr marL="0" lvl="1" algn="ctr"/>
              <a:r>
                <a:rPr lang="zh-CN" altLang="en-US" sz="4800" b="1" dirty="0" smtClean="0">
                  <a:solidFill>
                    <a:schemeClr val="bg1"/>
                  </a:solidFill>
                  <a:latin typeface="微软雅黑" pitchFamily="34" charset="-122"/>
                  <a:ea typeface="微软雅黑" pitchFamily="34" charset="-122"/>
                </a:rPr>
                <a:t>目录</a:t>
              </a:r>
              <a:endParaRPr lang="zh-CN" altLang="en-US" sz="4800" dirty="0">
                <a:solidFill>
                  <a:schemeClr val="bg1"/>
                </a:solidFill>
                <a:latin typeface="微软雅黑" pitchFamily="34" charset="-122"/>
                <a:ea typeface="微软雅黑" pitchFamily="34" charset="-122"/>
              </a:endParaRPr>
            </a:p>
          </p:txBody>
        </p:sp>
      </p:grpSp>
      <p:pic>
        <p:nvPicPr>
          <p:cNvPr id="28"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74052">
            <a:off x="881861" y="1853319"/>
            <a:ext cx="2147872" cy="319923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870788">
            <a:off x="3393713" y="2069749"/>
            <a:ext cx="1857166" cy="3018738"/>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0" y="648273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666767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0" y="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0" y="18494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4394402"/>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750" fill="hold"/>
                                        <p:tgtEl>
                                          <p:spTgt spid="31"/>
                                        </p:tgtEl>
                                        <p:attrNameLst>
                                          <p:attrName>ppt_x</p:attrName>
                                        </p:attrNameLst>
                                      </p:cBhvr>
                                      <p:tavLst>
                                        <p:tav tm="0">
                                          <p:val>
                                            <p:strVal val="0-#ppt_w/2"/>
                                          </p:val>
                                        </p:tav>
                                        <p:tav tm="100000">
                                          <p:val>
                                            <p:strVal val="#ppt_x"/>
                                          </p:val>
                                        </p:tav>
                                      </p:tavLst>
                                    </p:anim>
                                    <p:anim calcmode="lin" valueType="num">
                                      <p:cBhvr additive="base">
                                        <p:cTn id="17" dur="750" fill="hold"/>
                                        <p:tgtEl>
                                          <p:spTgt spid="3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750" fill="hold"/>
                                        <p:tgtEl>
                                          <p:spTgt spid="33"/>
                                        </p:tgtEl>
                                        <p:attrNameLst>
                                          <p:attrName>ppt_x</p:attrName>
                                        </p:attrNameLst>
                                      </p:cBhvr>
                                      <p:tavLst>
                                        <p:tav tm="0">
                                          <p:val>
                                            <p:strVal val="1+#ppt_w/2"/>
                                          </p:val>
                                        </p:tav>
                                        <p:tav tm="100000">
                                          <p:val>
                                            <p:strVal val="#ppt_x"/>
                                          </p:val>
                                        </p:tav>
                                      </p:tavLst>
                                    </p:anim>
                                    <p:anim calcmode="lin" valueType="num">
                                      <p:cBhvr additive="base">
                                        <p:cTn id="21" dur="750" fill="hold"/>
                                        <p:tgtEl>
                                          <p:spTgt spid="3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75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0-#ppt_w/2"/>
                                          </p:val>
                                        </p:tav>
                                        <p:tav tm="100000">
                                          <p:val>
                                            <p:strVal val="#ppt_x"/>
                                          </p:val>
                                        </p:tav>
                                      </p:tavLst>
                                    </p:anim>
                                    <p:anim calcmode="lin" valueType="num">
                                      <p:cBhvr additive="base">
                                        <p:cTn id="25" dur="500" fill="hold"/>
                                        <p:tgtEl>
                                          <p:spTgt spid="5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75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fill="hold"/>
                                        <p:tgtEl>
                                          <p:spTgt spid="54"/>
                                        </p:tgtEl>
                                        <p:attrNameLst>
                                          <p:attrName>ppt_x</p:attrName>
                                        </p:attrNameLst>
                                      </p:cBhvr>
                                      <p:tavLst>
                                        <p:tav tm="0">
                                          <p:val>
                                            <p:strVal val="0-#ppt_w/2"/>
                                          </p:val>
                                        </p:tav>
                                        <p:tav tm="100000">
                                          <p:val>
                                            <p:strVal val="#ppt_x"/>
                                          </p:val>
                                        </p:tav>
                                      </p:tavLst>
                                    </p:anim>
                                    <p:anim calcmode="lin" valueType="num">
                                      <p:cBhvr additive="base">
                                        <p:cTn id="29" dur="500" fill="hold"/>
                                        <p:tgtEl>
                                          <p:spTgt spid="5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75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0-#ppt_w/2"/>
                                          </p:val>
                                        </p:tav>
                                        <p:tav tm="100000">
                                          <p:val>
                                            <p:strVal val="#ppt_x"/>
                                          </p:val>
                                        </p:tav>
                                      </p:tavLst>
                                    </p:anim>
                                    <p:anim calcmode="lin" valueType="num">
                                      <p:cBhvr additive="base">
                                        <p:cTn id="33" dur="500" fill="hold"/>
                                        <p:tgtEl>
                                          <p:spTgt spid="57"/>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75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0-#ppt_w/2"/>
                                          </p:val>
                                        </p:tav>
                                        <p:tav tm="100000">
                                          <p:val>
                                            <p:strVal val="#ppt_x"/>
                                          </p:val>
                                        </p:tav>
                                      </p:tavLst>
                                    </p:anim>
                                    <p:anim calcmode="lin" valueType="num">
                                      <p:cBhvr additive="base">
                                        <p:cTn id="37" dur="500" fill="hold"/>
                                        <p:tgtEl>
                                          <p:spTgt spid="60"/>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125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1000"/>
                                        <p:tgtEl>
                                          <p:spTgt spid="48"/>
                                        </p:tgtEl>
                                      </p:cBhvr>
                                    </p:animEffect>
                                  </p:childTnLst>
                                </p:cTn>
                              </p:par>
                              <p:par>
                                <p:cTn id="44" presetID="26" presetClass="emph" presetSubtype="0" fill="hold" grpId="1" nodeType="withEffect">
                                  <p:stCondLst>
                                    <p:cond delay="1250"/>
                                  </p:stCondLst>
                                  <p:childTnLst>
                                    <p:animEffect transition="out" filter="fade">
                                      <p:cBhvr>
                                        <p:cTn id="45" dur="750" tmFilter="0, 0; .2, .5; .8, .5; 1, 0"/>
                                        <p:tgtEl>
                                          <p:spTgt spid="47"/>
                                        </p:tgtEl>
                                      </p:cBhvr>
                                    </p:animEffect>
                                    <p:animScale>
                                      <p:cBhvr>
                                        <p:cTn id="46" dur="375" autoRev="1" fill="hold"/>
                                        <p:tgtEl>
                                          <p:spTgt spid="47"/>
                                        </p:tgtEl>
                                      </p:cBhvr>
                                      <p:by x="105000" y="105000"/>
                                    </p:animScale>
                                  </p:childTnLst>
                                </p:cTn>
                              </p:par>
                              <p:par>
                                <p:cTn id="47" presetID="26" presetClass="emph" presetSubtype="0" fill="hold" grpId="1" nodeType="withEffect">
                                  <p:stCondLst>
                                    <p:cond delay="1250"/>
                                  </p:stCondLst>
                                  <p:childTnLst>
                                    <p:animEffect transition="out" filter="fade">
                                      <p:cBhvr>
                                        <p:cTn id="48" dur="750" tmFilter="0, 0; .2, .5; .8, .5; 1, 0"/>
                                        <p:tgtEl>
                                          <p:spTgt spid="48"/>
                                        </p:tgtEl>
                                      </p:cBhvr>
                                    </p:animEffect>
                                    <p:animScale>
                                      <p:cBhvr>
                                        <p:cTn id="49" dur="375" autoRev="1" fill="hold"/>
                                        <p:tgtEl>
                                          <p:spTgt spid="48"/>
                                        </p:tgtEl>
                                      </p:cBhvr>
                                      <p:by x="105000" y="105000"/>
                                    </p:animScale>
                                  </p:childTnLst>
                                </p:cTn>
                              </p:par>
                              <p:par>
                                <p:cTn id="50" presetID="10" presetClass="entr" presetSubtype="0" fill="hold" grpId="0" nodeType="withEffect">
                                  <p:stCondLst>
                                    <p:cond delay="125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1000"/>
                                        <p:tgtEl>
                                          <p:spTgt spid="49"/>
                                        </p:tgtEl>
                                      </p:cBhvr>
                                    </p:animEffect>
                                  </p:childTnLst>
                                </p:cTn>
                              </p:par>
                              <p:par>
                                <p:cTn id="53" presetID="10" presetClass="entr" presetSubtype="0" fill="hold" grpId="0" nodeType="withEffect">
                                  <p:stCondLst>
                                    <p:cond delay="125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childTnLst>
                                </p:cTn>
                              </p:par>
                              <p:par>
                                <p:cTn id="56" presetID="26" presetClass="emph" presetSubtype="0" fill="hold" grpId="1" nodeType="withEffect">
                                  <p:stCondLst>
                                    <p:cond delay="1250"/>
                                  </p:stCondLst>
                                  <p:childTnLst>
                                    <p:animEffect transition="out" filter="fade">
                                      <p:cBhvr>
                                        <p:cTn id="57" dur="750" tmFilter="0, 0; .2, .5; .8, .5; 1, 0"/>
                                        <p:tgtEl>
                                          <p:spTgt spid="49"/>
                                        </p:tgtEl>
                                      </p:cBhvr>
                                    </p:animEffect>
                                    <p:animScale>
                                      <p:cBhvr>
                                        <p:cTn id="58" dur="375" autoRev="1" fill="hold"/>
                                        <p:tgtEl>
                                          <p:spTgt spid="49"/>
                                        </p:tgtEl>
                                      </p:cBhvr>
                                      <p:by x="105000" y="105000"/>
                                    </p:animScale>
                                  </p:childTnLst>
                                </p:cTn>
                              </p:par>
                              <p:par>
                                <p:cTn id="59" presetID="26" presetClass="emph" presetSubtype="0" fill="hold" grpId="1" nodeType="withEffect">
                                  <p:stCondLst>
                                    <p:cond delay="1250"/>
                                  </p:stCondLst>
                                  <p:childTnLst>
                                    <p:animEffect transition="out" filter="fade">
                                      <p:cBhvr>
                                        <p:cTn id="60" dur="750" tmFilter="0, 0; .2, .5; .8, .5; 1, 0"/>
                                        <p:tgtEl>
                                          <p:spTgt spid="50"/>
                                        </p:tgtEl>
                                      </p:cBhvr>
                                    </p:animEffect>
                                    <p:animScale>
                                      <p:cBhvr>
                                        <p:cTn id="61" dur="375" autoRev="1" fill="hold"/>
                                        <p:tgtEl>
                                          <p:spTgt spid="50"/>
                                        </p:tgtEl>
                                      </p:cBhvr>
                                      <p:by x="105000" y="105000"/>
                                    </p:animScale>
                                  </p:childTnLst>
                                </p:cTn>
                              </p:par>
                              <p:par>
                                <p:cTn id="62" presetID="42" presetClass="entr" presetSubtype="0"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750"/>
                                        <p:tgtEl>
                                          <p:spTgt spid="23"/>
                                        </p:tgtEl>
                                      </p:cBhvr>
                                    </p:animEffect>
                                    <p:anim calcmode="lin" valueType="num">
                                      <p:cBhvr>
                                        <p:cTn id="65" dur="750" fill="hold"/>
                                        <p:tgtEl>
                                          <p:spTgt spid="23"/>
                                        </p:tgtEl>
                                        <p:attrNameLst>
                                          <p:attrName>ppt_x</p:attrName>
                                        </p:attrNameLst>
                                      </p:cBhvr>
                                      <p:tavLst>
                                        <p:tav tm="0">
                                          <p:val>
                                            <p:strVal val="#ppt_x"/>
                                          </p:val>
                                        </p:tav>
                                        <p:tav tm="100000">
                                          <p:val>
                                            <p:strVal val="#ppt_x"/>
                                          </p:val>
                                        </p:tav>
                                      </p:tavLst>
                                    </p:anim>
                                    <p:anim calcmode="lin" valueType="num">
                                      <p:cBhvr>
                                        <p:cTn id="66" dur="750" fill="hold"/>
                                        <p:tgtEl>
                                          <p:spTgt spid="23"/>
                                        </p:tgtEl>
                                        <p:attrNameLst>
                                          <p:attrName>ppt_y</p:attrName>
                                        </p:attrNameLst>
                                      </p:cBhvr>
                                      <p:tavLst>
                                        <p:tav tm="0">
                                          <p:val>
                                            <p:strVal val="#ppt_y+.1"/>
                                          </p:val>
                                        </p:tav>
                                        <p:tav tm="100000">
                                          <p:val>
                                            <p:strVal val="#ppt_y"/>
                                          </p:val>
                                        </p:tav>
                                      </p:tavLst>
                                    </p:anim>
                                  </p:childTnLst>
                                </p:cTn>
                              </p:par>
                              <p:par>
                                <p:cTn id="67" presetID="53" presetClass="entr" presetSubtype="16" fill="hold" nodeType="withEffect">
                                  <p:stCondLst>
                                    <p:cond delay="1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750" fill="hold"/>
                                        <p:tgtEl>
                                          <p:spTgt spid="28"/>
                                        </p:tgtEl>
                                        <p:attrNameLst>
                                          <p:attrName>ppt_w</p:attrName>
                                        </p:attrNameLst>
                                      </p:cBhvr>
                                      <p:tavLst>
                                        <p:tav tm="0">
                                          <p:val>
                                            <p:fltVal val="0"/>
                                          </p:val>
                                        </p:tav>
                                        <p:tav tm="100000">
                                          <p:val>
                                            <p:strVal val="#ppt_w"/>
                                          </p:val>
                                        </p:tav>
                                      </p:tavLst>
                                    </p:anim>
                                    <p:anim calcmode="lin" valueType="num">
                                      <p:cBhvr>
                                        <p:cTn id="70" dur="750" fill="hold"/>
                                        <p:tgtEl>
                                          <p:spTgt spid="28"/>
                                        </p:tgtEl>
                                        <p:attrNameLst>
                                          <p:attrName>ppt_h</p:attrName>
                                        </p:attrNameLst>
                                      </p:cBhvr>
                                      <p:tavLst>
                                        <p:tav tm="0">
                                          <p:val>
                                            <p:fltVal val="0"/>
                                          </p:val>
                                        </p:tav>
                                        <p:tav tm="100000">
                                          <p:val>
                                            <p:strVal val="#ppt_h"/>
                                          </p:val>
                                        </p:tav>
                                      </p:tavLst>
                                    </p:anim>
                                    <p:animEffect transition="in" filter="fade">
                                      <p:cBhvr>
                                        <p:cTn id="71" dur="750"/>
                                        <p:tgtEl>
                                          <p:spTgt spid="28"/>
                                        </p:tgtEl>
                                      </p:cBhvr>
                                    </p:animEffect>
                                  </p:childTnLst>
                                </p:cTn>
                              </p:par>
                              <p:par>
                                <p:cTn id="72" presetID="53" presetClass="entr" presetSubtype="16" fill="hold" nodeType="withEffect">
                                  <p:stCondLst>
                                    <p:cond delay="1000"/>
                                  </p:stCondLst>
                                  <p:childTnLst>
                                    <p:set>
                                      <p:cBhvr>
                                        <p:cTn id="73" dur="1" fill="hold">
                                          <p:stCondLst>
                                            <p:cond delay="0"/>
                                          </p:stCondLst>
                                        </p:cTn>
                                        <p:tgtEl>
                                          <p:spTgt spid="29"/>
                                        </p:tgtEl>
                                        <p:attrNameLst>
                                          <p:attrName>style.visibility</p:attrName>
                                        </p:attrNameLst>
                                      </p:cBhvr>
                                      <p:to>
                                        <p:strVal val="visible"/>
                                      </p:to>
                                    </p:set>
                                    <p:anim calcmode="lin" valueType="num">
                                      <p:cBhvr>
                                        <p:cTn id="74" dur="750" fill="hold"/>
                                        <p:tgtEl>
                                          <p:spTgt spid="29"/>
                                        </p:tgtEl>
                                        <p:attrNameLst>
                                          <p:attrName>ppt_w</p:attrName>
                                        </p:attrNameLst>
                                      </p:cBhvr>
                                      <p:tavLst>
                                        <p:tav tm="0">
                                          <p:val>
                                            <p:fltVal val="0"/>
                                          </p:val>
                                        </p:tav>
                                        <p:tav tm="100000">
                                          <p:val>
                                            <p:strVal val="#ppt_w"/>
                                          </p:val>
                                        </p:tav>
                                      </p:tavLst>
                                    </p:anim>
                                    <p:anim calcmode="lin" valueType="num">
                                      <p:cBhvr>
                                        <p:cTn id="75" dur="750" fill="hold"/>
                                        <p:tgtEl>
                                          <p:spTgt spid="29"/>
                                        </p:tgtEl>
                                        <p:attrNameLst>
                                          <p:attrName>ppt_h</p:attrName>
                                        </p:attrNameLst>
                                      </p:cBhvr>
                                      <p:tavLst>
                                        <p:tav tm="0">
                                          <p:val>
                                            <p:fltVal val="0"/>
                                          </p:val>
                                        </p:tav>
                                        <p:tav tm="100000">
                                          <p:val>
                                            <p:strVal val="#ppt_h"/>
                                          </p:val>
                                        </p:tav>
                                      </p:tavLst>
                                    </p:anim>
                                    <p:animEffect transition="in" filter="fade">
                                      <p:cBhvr>
                                        <p:cTn id="76"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7" grpId="1"/>
      <p:bldP spid="48" grpId="0"/>
      <p:bldP spid="48" grpId="1"/>
      <p:bldP spid="49" grpId="0"/>
      <p:bldP spid="49" grpId="1"/>
      <p:bldP spid="50" grpId="0"/>
      <p:bldP spid="50" grpId="1"/>
      <p:bldP spid="30" grpId="0" animBg="1"/>
      <p:bldP spid="31" grpId="0" animBg="1"/>
      <p:bldP spid="32" grpId="0" animBg="1"/>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746033" y="1951636"/>
            <a:ext cx="10822363" cy="4010516"/>
            <a:chOff x="602504" y="1371575"/>
            <a:chExt cx="8112271" cy="3006220"/>
          </a:xfrm>
        </p:grpSpPr>
        <p:grpSp>
          <p:nvGrpSpPr>
            <p:cNvPr id="8" name="Group 22"/>
            <p:cNvGrpSpPr/>
            <p:nvPr/>
          </p:nvGrpSpPr>
          <p:grpSpPr>
            <a:xfrm>
              <a:off x="606007" y="1563639"/>
              <a:ext cx="382318" cy="2339886"/>
              <a:chOff x="1461672" y="2210578"/>
              <a:chExt cx="509757" cy="3119848"/>
            </a:xfrm>
            <a:solidFill>
              <a:schemeClr val="bg1">
                <a:lumMod val="85000"/>
              </a:schemeClr>
            </a:solidFill>
          </p:grpSpPr>
          <p:sp>
            <p:nvSpPr>
              <p:cNvPr id="135" name="Rectangle 23"/>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36" name="Rectangle 24"/>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37" name="Freeform 25"/>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38" name="Freeform 26"/>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9" name="Freeform 31"/>
            <p:cNvSpPr>
              <a:spLocks/>
            </p:cNvSpPr>
            <p:nvPr/>
          </p:nvSpPr>
          <p:spPr bwMode="auto">
            <a:xfrm>
              <a:off x="602505" y="3004480"/>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0" name="Group 8"/>
            <p:cNvGrpSpPr/>
            <p:nvPr/>
          </p:nvGrpSpPr>
          <p:grpSpPr>
            <a:xfrm>
              <a:off x="604693" y="3037727"/>
              <a:ext cx="478008" cy="865796"/>
              <a:chOff x="806257" y="3985529"/>
              <a:chExt cx="637344" cy="1154395"/>
            </a:xfrm>
            <a:solidFill>
              <a:schemeClr val="bg1">
                <a:lumMod val="65000"/>
              </a:schemeClr>
            </a:solidFill>
          </p:grpSpPr>
          <p:grpSp>
            <p:nvGrpSpPr>
              <p:cNvPr id="130" name="Group 28"/>
              <p:cNvGrpSpPr/>
              <p:nvPr/>
            </p:nvGrpSpPr>
            <p:grpSpPr>
              <a:xfrm>
                <a:off x="808009" y="4819356"/>
                <a:ext cx="635592" cy="320568"/>
                <a:chOff x="5311610" y="4117494"/>
                <a:chExt cx="576000" cy="290513"/>
              </a:xfrm>
              <a:grpFill/>
            </p:grpSpPr>
            <p:sp>
              <p:nvSpPr>
                <p:cNvPr id="133" name="Freeform 33"/>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34" name="Freeform 34"/>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sp>
            <p:nvSpPr>
              <p:cNvPr id="131" name="Rectangle 30"/>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dirty="0"/>
              </a:p>
            </p:txBody>
          </p:sp>
          <p:sp>
            <p:nvSpPr>
              <p:cNvPr id="132" name="Freeform 32"/>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grpSp>
          <p:nvGrpSpPr>
            <p:cNvPr id="11" name="Group 35"/>
            <p:cNvGrpSpPr/>
            <p:nvPr/>
          </p:nvGrpSpPr>
          <p:grpSpPr>
            <a:xfrm>
              <a:off x="1153873" y="1563639"/>
              <a:ext cx="382318" cy="2339886"/>
              <a:chOff x="2192160" y="2210578"/>
              <a:chExt cx="509757" cy="3119848"/>
            </a:xfrm>
            <a:solidFill>
              <a:schemeClr val="bg1">
                <a:lumMod val="85000"/>
              </a:schemeClr>
            </a:solidFill>
          </p:grpSpPr>
          <p:sp>
            <p:nvSpPr>
              <p:cNvPr id="126" name="Rectangle 36"/>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27" name="Rectangle 37"/>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28" name="Freeform 38"/>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29" name="Freeform 39"/>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14" name="Freeform 42"/>
            <p:cNvSpPr>
              <a:spLocks/>
            </p:cNvSpPr>
            <p:nvPr/>
          </p:nvSpPr>
          <p:spPr bwMode="auto">
            <a:xfrm>
              <a:off x="1150371" y="330418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5" name="Group 7"/>
            <p:cNvGrpSpPr/>
            <p:nvPr/>
          </p:nvGrpSpPr>
          <p:grpSpPr>
            <a:xfrm>
              <a:off x="1056867" y="3337432"/>
              <a:ext cx="573699" cy="566091"/>
              <a:chOff x="1409156" y="4385136"/>
              <a:chExt cx="764932" cy="754788"/>
            </a:xfrm>
            <a:solidFill>
              <a:schemeClr val="tx1">
                <a:lumMod val="65000"/>
                <a:lumOff val="35000"/>
              </a:schemeClr>
            </a:solidFill>
          </p:grpSpPr>
          <p:sp>
            <p:nvSpPr>
              <p:cNvPr id="120" name="Rectangle 41"/>
              <p:cNvSpPr>
                <a:spLocks noChangeArrowheads="1"/>
              </p:cNvSpPr>
              <p:nvPr/>
            </p:nvSpPr>
            <p:spPr bwMode="auto">
              <a:xfrm>
                <a:off x="1536745" y="4671028"/>
                <a:ext cx="509757" cy="198451"/>
              </a:xfrm>
              <a:prstGeom prst="rect">
                <a:avLst/>
              </a:pr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121" name="Freeform 43"/>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22" name="Group 44"/>
              <p:cNvGrpSpPr/>
              <p:nvPr/>
            </p:nvGrpSpPr>
            <p:grpSpPr>
              <a:xfrm>
                <a:off x="1409156" y="4819356"/>
                <a:ext cx="764932" cy="320568"/>
                <a:chOff x="5856396" y="4117494"/>
                <a:chExt cx="693213" cy="290513"/>
              </a:xfrm>
              <a:grpFill/>
            </p:grpSpPr>
            <p:sp>
              <p:nvSpPr>
                <p:cNvPr id="123" name="Freeform 45"/>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24" name="Freeform 46"/>
                <p:cNvSpPr>
                  <a:spLocks/>
                </p:cNvSpPr>
                <p:nvPr/>
              </p:nvSpPr>
              <p:spPr bwMode="auto">
                <a:xfrm>
                  <a:off x="5973609" y="4134951"/>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25" name="Freeform 47"/>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16" name="Group 48"/>
            <p:cNvGrpSpPr/>
            <p:nvPr/>
          </p:nvGrpSpPr>
          <p:grpSpPr>
            <a:xfrm>
              <a:off x="1694736" y="1563639"/>
              <a:ext cx="382318" cy="2339886"/>
              <a:chOff x="2913310" y="2210578"/>
              <a:chExt cx="509757" cy="3119848"/>
            </a:xfrm>
            <a:solidFill>
              <a:schemeClr val="bg1">
                <a:lumMod val="85000"/>
              </a:schemeClr>
            </a:solidFill>
          </p:grpSpPr>
          <p:sp>
            <p:nvSpPr>
              <p:cNvPr id="116" name="Rectangle 49"/>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7" name="Rectangle 50"/>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8" name="Freeform 51"/>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19" name="Freeform 52"/>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17" name="Freeform 55"/>
            <p:cNvSpPr>
              <a:spLocks/>
            </p:cNvSpPr>
            <p:nvPr/>
          </p:nvSpPr>
          <p:spPr bwMode="auto">
            <a:xfrm>
              <a:off x="1691234" y="260734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8" name="Group 9"/>
            <p:cNvGrpSpPr/>
            <p:nvPr/>
          </p:nvGrpSpPr>
          <p:grpSpPr>
            <a:xfrm>
              <a:off x="1597739" y="2640595"/>
              <a:ext cx="573700" cy="1262928"/>
              <a:chOff x="2130317" y="3456020"/>
              <a:chExt cx="764933" cy="1683904"/>
            </a:xfrm>
            <a:solidFill>
              <a:srgbClr val="0070C0"/>
            </a:solidFill>
          </p:grpSpPr>
          <p:sp>
            <p:nvSpPr>
              <p:cNvPr id="110" name="Rectangle 54"/>
              <p:cNvSpPr>
                <a:spLocks noChangeArrowheads="1"/>
              </p:cNvSpPr>
              <p:nvPr/>
            </p:nvSpPr>
            <p:spPr bwMode="auto">
              <a:xfrm>
                <a:off x="2257894" y="3753816"/>
                <a:ext cx="509757" cy="1115664"/>
              </a:xfrm>
              <a:prstGeom prst="rect">
                <a:avLst/>
              </a:pr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111" name="Freeform 56"/>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12" name="Group 57"/>
              <p:cNvGrpSpPr/>
              <p:nvPr/>
            </p:nvGrpSpPr>
            <p:grpSpPr>
              <a:xfrm>
                <a:off x="2130317" y="4819356"/>
                <a:ext cx="764933" cy="320568"/>
                <a:chOff x="6509932" y="4117494"/>
                <a:chExt cx="693213" cy="290513"/>
              </a:xfrm>
              <a:grpFill/>
            </p:grpSpPr>
            <p:sp>
              <p:nvSpPr>
                <p:cNvPr id="113" name="Freeform 58"/>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14" name="Freeform 59"/>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15" name="Freeform 60"/>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19" name="Group 61"/>
            <p:cNvGrpSpPr/>
            <p:nvPr/>
          </p:nvGrpSpPr>
          <p:grpSpPr>
            <a:xfrm>
              <a:off x="2234283" y="1563639"/>
              <a:ext cx="382318" cy="2339886"/>
              <a:chOff x="3632707" y="2210578"/>
              <a:chExt cx="509757" cy="3119848"/>
            </a:xfrm>
            <a:solidFill>
              <a:schemeClr val="bg1">
                <a:lumMod val="85000"/>
              </a:schemeClr>
            </a:solidFill>
          </p:grpSpPr>
          <p:sp>
            <p:nvSpPr>
              <p:cNvPr id="106" name="Rectangle 62"/>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07" name="Rectangle 63"/>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08" name="Freeform 64"/>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109" name="Freeform 65"/>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20" name="Freeform 69"/>
            <p:cNvSpPr>
              <a:spLocks/>
            </p:cNvSpPr>
            <p:nvPr/>
          </p:nvSpPr>
          <p:spPr bwMode="auto">
            <a:xfrm>
              <a:off x="2230781" y="208198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21" name="Group 4"/>
            <p:cNvGrpSpPr/>
            <p:nvPr/>
          </p:nvGrpSpPr>
          <p:grpSpPr>
            <a:xfrm>
              <a:off x="2137278" y="2115235"/>
              <a:ext cx="573699" cy="1788289"/>
              <a:chOff x="2849704" y="2755539"/>
              <a:chExt cx="764932" cy="2384385"/>
            </a:xfrm>
            <a:solidFill>
              <a:schemeClr val="tx1">
                <a:lumMod val="65000"/>
                <a:lumOff val="35000"/>
              </a:schemeClr>
            </a:solidFill>
          </p:grpSpPr>
          <p:sp>
            <p:nvSpPr>
              <p:cNvPr id="100" name="Rectangle 67"/>
              <p:cNvSpPr>
                <a:spLocks noChangeArrowheads="1"/>
              </p:cNvSpPr>
              <p:nvPr/>
            </p:nvSpPr>
            <p:spPr bwMode="auto">
              <a:xfrm>
                <a:off x="2977292" y="3053336"/>
                <a:ext cx="509757" cy="1816144"/>
              </a:xfrm>
              <a:prstGeom prst="rect">
                <a:avLst/>
              </a:pr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101" name="Freeform 72"/>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102" name="Group 73"/>
              <p:cNvGrpSpPr/>
              <p:nvPr/>
            </p:nvGrpSpPr>
            <p:grpSpPr>
              <a:xfrm>
                <a:off x="2849704" y="4819356"/>
                <a:ext cx="764932" cy="320568"/>
                <a:chOff x="7161880" y="4117494"/>
                <a:chExt cx="693213" cy="290513"/>
              </a:xfrm>
              <a:grpFill/>
            </p:grpSpPr>
            <p:sp>
              <p:nvSpPr>
                <p:cNvPr id="103" name="Freeform 74"/>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04" name="Freeform 75"/>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105" name="Freeform 76"/>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22" name="Group 77"/>
            <p:cNvGrpSpPr/>
            <p:nvPr/>
          </p:nvGrpSpPr>
          <p:grpSpPr>
            <a:xfrm>
              <a:off x="2772517" y="1563639"/>
              <a:ext cx="382318" cy="2339886"/>
              <a:chOff x="4350352" y="2210578"/>
              <a:chExt cx="509757" cy="3119848"/>
            </a:xfrm>
            <a:solidFill>
              <a:srgbClr val="D9D9D9"/>
            </a:solidFill>
          </p:grpSpPr>
          <p:sp>
            <p:nvSpPr>
              <p:cNvPr id="96" name="Rectangle 78"/>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97" name="Rectangle 79"/>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98" name="Freeform 80"/>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99" name="Freeform 81"/>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grpSp>
          <p:nvGrpSpPr>
            <p:cNvPr id="23" name="Group 82"/>
            <p:cNvGrpSpPr/>
            <p:nvPr/>
          </p:nvGrpSpPr>
          <p:grpSpPr>
            <a:xfrm>
              <a:off x="2675511" y="1563638"/>
              <a:ext cx="573699" cy="2339885"/>
              <a:chOff x="4221011" y="2210578"/>
              <a:chExt cx="764932" cy="3119846"/>
            </a:xfrm>
            <a:solidFill>
              <a:srgbClr val="0070C0"/>
            </a:solidFill>
          </p:grpSpPr>
          <p:sp>
            <p:nvSpPr>
              <p:cNvPr id="90" name="Rectangle 83"/>
              <p:cNvSpPr>
                <a:spLocks noChangeArrowheads="1"/>
              </p:cNvSpPr>
              <p:nvPr/>
            </p:nvSpPr>
            <p:spPr bwMode="auto">
              <a:xfrm>
                <a:off x="4348600" y="2508374"/>
                <a:ext cx="509757" cy="2551606"/>
              </a:xfrm>
              <a:prstGeom prst="rect">
                <a:avLst/>
              </a:pr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91" name="Freeform 89"/>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92" name="Group 90"/>
              <p:cNvGrpSpPr/>
              <p:nvPr/>
            </p:nvGrpSpPr>
            <p:grpSpPr>
              <a:xfrm>
                <a:off x="4221011" y="5009856"/>
                <a:ext cx="764932" cy="320568"/>
                <a:chOff x="7812240" y="4117494"/>
                <a:chExt cx="693213" cy="290513"/>
              </a:xfrm>
              <a:grpFill/>
            </p:grpSpPr>
            <p:sp>
              <p:nvSpPr>
                <p:cNvPr id="93" name="Freeform 99"/>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94" name="Freeform 104"/>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95" name="Freeform 105"/>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24" name="Group 106"/>
            <p:cNvGrpSpPr/>
            <p:nvPr/>
          </p:nvGrpSpPr>
          <p:grpSpPr>
            <a:xfrm>
              <a:off x="3313380" y="1563639"/>
              <a:ext cx="382318" cy="2339886"/>
              <a:chOff x="5071502" y="2210578"/>
              <a:chExt cx="509757" cy="3119848"/>
            </a:xfrm>
            <a:solidFill>
              <a:schemeClr val="bg1">
                <a:lumMod val="85000"/>
              </a:schemeClr>
            </a:solidFill>
          </p:grpSpPr>
          <p:sp>
            <p:nvSpPr>
              <p:cNvPr id="86" name="Rectangle 107"/>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7" name="Rectangle 108"/>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8" name="Freeform 109"/>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9" name="Freeform 110"/>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25" name="Freeform 113"/>
            <p:cNvSpPr>
              <a:spLocks/>
            </p:cNvSpPr>
            <p:nvPr/>
          </p:nvSpPr>
          <p:spPr bwMode="auto">
            <a:xfrm>
              <a:off x="3309878" y="2363291"/>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26" name="Group 3"/>
            <p:cNvGrpSpPr/>
            <p:nvPr/>
          </p:nvGrpSpPr>
          <p:grpSpPr>
            <a:xfrm>
              <a:off x="3216374" y="2396537"/>
              <a:ext cx="573699" cy="1506986"/>
              <a:chOff x="4288499" y="3130610"/>
              <a:chExt cx="764932" cy="2009314"/>
            </a:xfrm>
            <a:solidFill>
              <a:schemeClr val="bg1">
                <a:lumMod val="65000"/>
              </a:schemeClr>
            </a:solidFill>
          </p:grpSpPr>
          <p:sp>
            <p:nvSpPr>
              <p:cNvPr id="80" name="Rectangle 112"/>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81" name="Freeform 114"/>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82" name="Group 115"/>
              <p:cNvGrpSpPr/>
              <p:nvPr/>
            </p:nvGrpSpPr>
            <p:grpSpPr>
              <a:xfrm>
                <a:off x="4288499" y="4819356"/>
                <a:ext cx="764932" cy="320568"/>
                <a:chOff x="8465776" y="4117494"/>
                <a:chExt cx="693213" cy="290513"/>
              </a:xfrm>
              <a:grpFill/>
            </p:grpSpPr>
            <p:sp>
              <p:nvSpPr>
                <p:cNvPr id="83" name="Freeform 116"/>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84" name="Freeform 117"/>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85" name="Freeform 118"/>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27" name="Group 119"/>
            <p:cNvGrpSpPr/>
            <p:nvPr/>
          </p:nvGrpSpPr>
          <p:grpSpPr>
            <a:xfrm>
              <a:off x="3852927" y="1563639"/>
              <a:ext cx="382318" cy="2339886"/>
              <a:chOff x="5790899" y="2210578"/>
              <a:chExt cx="509757" cy="3119848"/>
            </a:xfrm>
            <a:solidFill>
              <a:schemeClr val="bg1">
                <a:lumMod val="85000"/>
              </a:schemeClr>
            </a:solidFill>
          </p:grpSpPr>
          <p:sp>
            <p:nvSpPr>
              <p:cNvPr id="76" name="Rectangle 120"/>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7" name="Rectangle 121"/>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8" name="Freeform 122"/>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79" name="Freeform 123"/>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28" name="Freeform 126"/>
            <p:cNvSpPr>
              <a:spLocks/>
            </p:cNvSpPr>
            <p:nvPr/>
          </p:nvSpPr>
          <p:spPr bwMode="auto">
            <a:xfrm>
              <a:off x="3849425" y="187986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29" name="Group 2"/>
            <p:cNvGrpSpPr/>
            <p:nvPr/>
          </p:nvGrpSpPr>
          <p:grpSpPr>
            <a:xfrm>
              <a:off x="3755922" y="1913110"/>
              <a:ext cx="573699" cy="1990413"/>
              <a:chOff x="5007896" y="2486040"/>
              <a:chExt cx="764932" cy="2653884"/>
            </a:xfrm>
            <a:solidFill>
              <a:srgbClr val="0070C0"/>
            </a:solidFill>
          </p:grpSpPr>
          <p:sp>
            <p:nvSpPr>
              <p:cNvPr id="70" name="Rectangle 125"/>
              <p:cNvSpPr>
                <a:spLocks noChangeArrowheads="1"/>
              </p:cNvSpPr>
              <p:nvPr/>
            </p:nvSpPr>
            <p:spPr bwMode="auto">
              <a:xfrm>
                <a:off x="5135484" y="2768069"/>
                <a:ext cx="509757" cy="2101409"/>
              </a:xfrm>
              <a:prstGeom prst="rect">
                <a:avLst/>
              </a:pr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71" name="Freeform 127"/>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31B8B4"/>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72" name="Group 128"/>
              <p:cNvGrpSpPr/>
              <p:nvPr/>
            </p:nvGrpSpPr>
            <p:grpSpPr>
              <a:xfrm>
                <a:off x="5007896" y="4819356"/>
                <a:ext cx="764932" cy="320568"/>
                <a:chOff x="9117724" y="4117494"/>
                <a:chExt cx="693213" cy="290513"/>
              </a:xfrm>
              <a:grpFill/>
            </p:grpSpPr>
            <p:sp>
              <p:nvSpPr>
                <p:cNvPr id="73" name="Freeform 129"/>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74" name="Freeform 130"/>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75" name="Freeform 131"/>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31B8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grpSp>
          <p:nvGrpSpPr>
            <p:cNvPr id="30" name="Group 132"/>
            <p:cNvGrpSpPr/>
            <p:nvPr/>
          </p:nvGrpSpPr>
          <p:grpSpPr>
            <a:xfrm>
              <a:off x="4386786" y="1563639"/>
              <a:ext cx="382318" cy="2339886"/>
              <a:chOff x="6502710" y="2210578"/>
              <a:chExt cx="509757" cy="3119848"/>
            </a:xfrm>
            <a:solidFill>
              <a:schemeClr val="bg1">
                <a:lumMod val="85000"/>
              </a:schemeClr>
            </a:solidFill>
          </p:grpSpPr>
          <p:sp>
            <p:nvSpPr>
              <p:cNvPr id="66" name="Rectangle 133"/>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7" name="Rectangle 134"/>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8" name="Freeform 135"/>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sp>
            <p:nvSpPr>
              <p:cNvPr id="69" name="Freeform 136"/>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2400"/>
              </a:p>
            </p:txBody>
          </p:sp>
        </p:grpSp>
        <p:sp>
          <p:nvSpPr>
            <p:cNvPr id="31" name="Freeform 139"/>
            <p:cNvSpPr>
              <a:spLocks/>
            </p:cNvSpPr>
            <p:nvPr/>
          </p:nvSpPr>
          <p:spPr bwMode="auto">
            <a:xfrm>
              <a:off x="4383284" y="274224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33" name="Group 1"/>
            <p:cNvGrpSpPr/>
            <p:nvPr/>
          </p:nvGrpSpPr>
          <p:grpSpPr>
            <a:xfrm>
              <a:off x="4289781" y="2775490"/>
              <a:ext cx="478009" cy="1128034"/>
              <a:chOff x="5719707" y="3635879"/>
              <a:chExt cx="637345" cy="1504045"/>
            </a:xfrm>
            <a:solidFill>
              <a:schemeClr val="tx1">
                <a:lumMod val="65000"/>
                <a:lumOff val="35000"/>
              </a:schemeClr>
            </a:solidFill>
          </p:grpSpPr>
          <p:sp>
            <p:nvSpPr>
              <p:cNvPr id="61" name="Rectangle 138"/>
              <p:cNvSpPr>
                <a:spLocks noChangeArrowheads="1"/>
              </p:cNvSpPr>
              <p:nvPr/>
            </p:nvSpPr>
            <p:spPr bwMode="auto">
              <a:xfrm>
                <a:off x="5847295" y="3906864"/>
                <a:ext cx="509757" cy="962617"/>
              </a:xfrm>
              <a:prstGeom prst="rect">
                <a:avLst/>
              </a:pr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sp>
            <p:nvSpPr>
              <p:cNvPr id="62" name="Freeform 140"/>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rgbClr val="F77883"/>
              </a:solidFill>
              <a:ln>
                <a:noFill/>
              </a:ln>
            </p:spPr>
            <p:txBody>
              <a:bodyPr vert="horz" wrap="square" lIns="68580" tIns="34290" rIns="68580" bIns="34290" numCol="1" anchor="t" anchorCtr="0" compatLnSpc="1">
                <a:prstTxWarp prst="textNoShape">
                  <a:avLst/>
                </a:prstTxWarp>
              </a:bodyPr>
              <a:lstStyle/>
              <a:p>
                <a:endParaRPr lang="id-ID" sz="2400"/>
              </a:p>
            </p:txBody>
          </p:sp>
          <p:grpSp>
            <p:nvGrpSpPr>
              <p:cNvPr id="63" name="Group 141"/>
              <p:cNvGrpSpPr/>
              <p:nvPr/>
            </p:nvGrpSpPr>
            <p:grpSpPr>
              <a:xfrm>
                <a:off x="5719707" y="4819356"/>
                <a:ext cx="637344" cy="320568"/>
                <a:chOff x="9762797" y="4117494"/>
                <a:chExt cx="577588" cy="290513"/>
              </a:xfrm>
              <a:grpFill/>
            </p:grpSpPr>
            <p:sp>
              <p:nvSpPr>
                <p:cNvPr id="64" name="Freeform 142"/>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sp>
              <p:nvSpPr>
                <p:cNvPr id="65" name="Freeform 143"/>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rgbClr val="F778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2400"/>
                </a:p>
              </p:txBody>
            </p:sp>
          </p:grpSp>
        </p:grpSp>
        <p:cxnSp>
          <p:nvCxnSpPr>
            <p:cNvPr id="34" name="Straight Connector 144"/>
            <p:cNvCxnSpPr/>
            <p:nvPr/>
          </p:nvCxnSpPr>
          <p:spPr>
            <a:xfrm>
              <a:off x="602504" y="4138246"/>
              <a:ext cx="4163096"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5" name="Oval 145"/>
            <p:cNvSpPr/>
            <p:nvPr/>
          </p:nvSpPr>
          <p:spPr>
            <a:xfrm>
              <a:off x="751894"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6" name="Oval 146"/>
            <p:cNvSpPr/>
            <p:nvPr/>
          </p:nvSpPr>
          <p:spPr>
            <a:xfrm>
              <a:off x="1299759" y="4102713"/>
              <a:ext cx="83538" cy="8353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7" name="Oval 147"/>
            <p:cNvSpPr/>
            <p:nvPr/>
          </p:nvSpPr>
          <p:spPr>
            <a:xfrm>
              <a:off x="1847626" y="4102713"/>
              <a:ext cx="83538" cy="8353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8" name="Oval 148"/>
            <p:cNvSpPr/>
            <p:nvPr/>
          </p:nvSpPr>
          <p:spPr>
            <a:xfrm>
              <a:off x="2380169" y="4102713"/>
              <a:ext cx="83538" cy="8353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39" name="Oval 149"/>
            <p:cNvSpPr/>
            <p:nvPr/>
          </p:nvSpPr>
          <p:spPr>
            <a:xfrm>
              <a:off x="2918403" y="4102713"/>
              <a:ext cx="83538" cy="8353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0" name="Oval 150"/>
            <p:cNvSpPr/>
            <p:nvPr/>
          </p:nvSpPr>
          <p:spPr>
            <a:xfrm>
              <a:off x="3459266" y="4102713"/>
              <a:ext cx="83538" cy="83538"/>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1" name="Oval 151"/>
            <p:cNvSpPr/>
            <p:nvPr/>
          </p:nvSpPr>
          <p:spPr>
            <a:xfrm>
              <a:off x="4000128" y="4102713"/>
              <a:ext cx="83538" cy="83538"/>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2" name="Oval 152"/>
            <p:cNvSpPr/>
            <p:nvPr/>
          </p:nvSpPr>
          <p:spPr>
            <a:xfrm>
              <a:off x="4532672" y="4102713"/>
              <a:ext cx="83538" cy="835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43" name="TextBox 182"/>
            <p:cNvSpPr txBox="1"/>
            <p:nvPr/>
          </p:nvSpPr>
          <p:spPr>
            <a:xfrm>
              <a:off x="607897" y="3096489"/>
              <a:ext cx="371531" cy="484480"/>
            </a:xfrm>
            <a:prstGeom prst="rect">
              <a:avLst/>
            </a:prstGeom>
            <a:noFill/>
          </p:spPr>
          <p:txBody>
            <a:bodyPr wrap="none" rtlCol="0">
              <a:spAutoFit/>
            </a:bodyPr>
            <a:lstStyle/>
            <a:p>
              <a:pPr algn="ctr"/>
              <a:r>
                <a:rPr lang="id-ID" sz="2400" b="1" dirty="0">
                  <a:solidFill>
                    <a:schemeClr val="bg1"/>
                  </a:solidFill>
                </a:rPr>
                <a:t>20</a:t>
              </a:r>
            </a:p>
            <a:p>
              <a:pPr algn="ctr"/>
              <a:r>
                <a:rPr lang="id-ID" sz="1200" dirty="0">
                  <a:solidFill>
                    <a:schemeClr val="bg1"/>
                  </a:solidFill>
                </a:rPr>
                <a:t>%</a:t>
              </a:r>
            </a:p>
          </p:txBody>
        </p:sp>
        <p:sp>
          <p:nvSpPr>
            <p:cNvPr id="44" name="TextBox 183"/>
            <p:cNvSpPr txBox="1"/>
            <p:nvPr/>
          </p:nvSpPr>
          <p:spPr>
            <a:xfrm>
              <a:off x="1163343" y="3421723"/>
              <a:ext cx="371531" cy="484480"/>
            </a:xfrm>
            <a:prstGeom prst="rect">
              <a:avLst/>
            </a:prstGeom>
            <a:noFill/>
          </p:spPr>
          <p:txBody>
            <a:bodyPr wrap="none" rtlCol="0">
              <a:spAutoFit/>
            </a:bodyPr>
            <a:lstStyle/>
            <a:p>
              <a:pPr algn="ctr"/>
              <a:r>
                <a:rPr lang="id-ID" sz="2400" b="1" dirty="0">
                  <a:solidFill>
                    <a:schemeClr val="bg1"/>
                  </a:solidFill>
                </a:rPr>
                <a:t>10</a:t>
              </a:r>
            </a:p>
            <a:p>
              <a:pPr algn="ctr"/>
              <a:r>
                <a:rPr lang="id-ID" sz="1200" dirty="0">
                  <a:solidFill>
                    <a:schemeClr val="bg1"/>
                  </a:solidFill>
                </a:rPr>
                <a:t>%</a:t>
              </a:r>
            </a:p>
          </p:txBody>
        </p:sp>
        <p:sp>
          <p:nvSpPr>
            <p:cNvPr id="45" name="TextBox 184"/>
            <p:cNvSpPr txBox="1"/>
            <p:nvPr/>
          </p:nvSpPr>
          <p:spPr>
            <a:xfrm>
              <a:off x="1700029" y="2724990"/>
              <a:ext cx="371531" cy="484480"/>
            </a:xfrm>
            <a:prstGeom prst="rect">
              <a:avLst/>
            </a:prstGeom>
            <a:noFill/>
          </p:spPr>
          <p:txBody>
            <a:bodyPr wrap="none" rtlCol="0">
              <a:spAutoFit/>
            </a:bodyPr>
            <a:lstStyle/>
            <a:p>
              <a:pPr algn="ctr"/>
              <a:r>
                <a:rPr lang="id-ID" sz="2400" b="1" dirty="0">
                  <a:solidFill>
                    <a:schemeClr val="bg1"/>
                  </a:solidFill>
                </a:rPr>
                <a:t>45</a:t>
              </a:r>
            </a:p>
            <a:p>
              <a:pPr algn="ctr"/>
              <a:r>
                <a:rPr lang="id-ID" sz="1200" dirty="0">
                  <a:solidFill>
                    <a:schemeClr val="bg1"/>
                  </a:solidFill>
                </a:rPr>
                <a:t>%</a:t>
              </a:r>
            </a:p>
          </p:txBody>
        </p:sp>
        <p:sp>
          <p:nvSpPr>
            <p:cNvPr id="46" name="TextBox 185"/>
            <p:cNvSpPr txBox="1"/>
            <p:nvPr/>
          </p:nvSpPr>
          <p:spPr>
            <a:xfrm>
              <a:off x="2235273" y="2215302"/>
              <a:ext cx="371531" cy="484480"/>
            </a:xfrm>
            <a:prstGeom prst="rect">
              <a:avLst/>
            </a:prstGeom>
            <a:noFill/>
          </p:spPr>
          <p:txBody>
            <a:bodyPr wrap="none" rtlCol="0">
              <a:spAutoFit/>
            </a:bodyPr>
            <a:lstStyle/>
            <a:p>
              <a:pPr algn="ctr"/>
              <a:r>
                <a:rPr lang="id-ID" sz="2400" b="1" dirty="0">
                  <a:solidFill>
                    <a:schemeClr val="bg1"/>
                  </a:solidFill>
                </a:rPr>
                <a:t>75</a:t>
              </a:r>
            </a:p>
            <a:p>
              <a:pPr algn="ctr"/>
              <a:r>
                <a:rPr lang="id-ID" sz="1200" dirty="0">
                  <a:solidFill>
                    <a:schemeClr val="bg1"/>
                  </a:solidFill>
                </a:rPr>
                <a:t>%</a:t>
              </a:r>
            </a:p>
          </p:txBody>
        </p:sp>
        <p:sp>
          <p:nvSpPr>
            <p:cNvPr id="47" name="TextBox 186"/>
            <p:cNvSpPr txBox="1"/>
            <p:nvPr/>
          </p:nvSpPr>
          <p:spPr>
            <a:xfrm>
              <a:off x="2719449" y="1656987"/>
              <a:ext cx="488083" cy="484480"/>
            </a:xfrm>
            <a:prstGeom prst="rect">
              <a:avLst/>
            </a:prstGeom>
            <a:noFill/>
          </p:spPr>
          <p:txBody>
            <a:bodyPr wrap="none" rtlCol="0">
              <a:spAutoFit/>
            </a:bodyPr>
            <a:lstStyle/>
            <a:p>
              <a:pPr algn="ctr"/>
              <a:r>
                <a:rPr lang="id-ID" sz="2400" b="1" dirty="0">
                  <a:solidFill>
                    <a:schemeClr val="bg1"/>
                  </a:solidFill>
                </a:rPr>
                <a:t>100</a:t>
              </a:r>
            </a:p>
            <a:p>
              <a:pPr algn="ctr"/>
              <a:r>
                <a:rPr lang="id-ID" sz="1200" dirty="0">
                  <a:solidFill>
                    <a:schemeClr val="bg1"/>
                  </a:solidFill>
                </a:rPr>
                <a:t>%</a:t>
              </a:r>
            </a:p>
          </p:txBody>
        </p:sp>
        <p:sp>
          <p:nvSpPr>
            <p:cNvPr id="48" name="TextBox 187"/>
            <p:cNvSpPr txBox="1"/>
            <p:nvPr/>
          </p:nvSpPr>
          <p:spPr>
            <a:xfrm>
              <a:off x="3856629" y="2005346"/>
              <a:ext cx="371531" cy="484480"/>
            </a:xfrm>
            <a:prstGeom prst="rect">
              <a:avLst/>
            </a:prstGeom>
            <a:noFill/>
          </p:spPr>
          <p:txBody>
            <a:bodyPr wrap="none" rtlCol="0">
              <a:spAutoFit/>
            </a:bodyPr>
            <a:lstStyle/>
            <a:p>
              <a:pPr algn="ctr"/>
              <a:r>
                <a:rPr lang="id-ID" sz="2400" b="1" dirty="0">
                  <a:solidFill>
                    <a:schemeClr val="bg1"/>
                  </a:solidFill>
                </a:rPr>
                <a:t>85</a:t>
              </a:r>
            </a:p>
            <a:p>
              <a:pPr algn="ctr"/>
              <a:r>
                <a:rPr lang="id-ID" sz="1200" dirty="0">
                  <a:solidFill>
                    <a:schemeClr val="bg1"/>
                  </a:solidFill>
                </a:rPr>
                <a:t>%</a:t>
              </a:r>
            </a:p>
          </p:txBody>
        </p:sp>
        <p:sp>
          <p:nvSpPr>
            <p:cNvPr id="49" name="TextBox 188"/>
            <p:cNvSpPr txBox="1"/>
            <p:nvPr/>
          </p:nvSpPr>
          <p:spPr>
            <a:xfrm>
              <a:off x="3323434" y="2529392"/>
              <a:ext cx="371531" cy="484480"/>
            </a:xfrm>
            <a:prstGeom prst="rect">
              <a:avLst/>
            </a:prstGeom>
            <a:noFill/>
          </p:spPr>
          <p:txBody>
            <a:bodyPr wrap="none" rtlCol="0">
              <a:spAutoFit/>
            </a:bodyPr>
            <a:lstStyle/>
            <a:p>
              <a:pPr algn="ctr"/>
              <a:r>
                <a:rPr lang="id-ID" sz="2400" b="1" dirty="0">
                  <a:solidFill>
                    <a:schemeClr val="bg1"/>
                  </a:solidFill>
                </a:rPr>
                <a:t>55</a:t>
              </a:r>
            </a:p>
            <a:p>
              <a:pPr algn="ctr"/>
              <a:r>
                <a:rPr lang="id-ID" sz="1200" dirty="0">
                  <a:solidFill>
                    <a:schemeClr val="bg1"/>
                  </a:solidFill>
                </a:rPr>
                <a:t>%</a:t>
              </a:r>
            </a:p>
          </p:txBody>
        </p:sp>
        <p:sp>
          <p:nvSpPr>
            <p:cNvPr id="50" name="TextBox 189"/>
            <p:cNvSpPr txBox="1"/>
            <p:nvPr/>
          </p:nvSpPr>
          <p:spPr>
            <a:xfrm>
              <a:off x="4388674" y="2868593"/>
              <a:ext cx="371531" cy="484480"/>
            </a:xfrm>
            <a:prstGeom prst="rect">
              <a:avLst/>
            </a:prstGeom>
            <a:noFill/>
          </p:spPr>
          <p:txBody>
            <a:bodyPr wrap="none" rtlCol="0">
              <a:spAutoFit/>
            </a:bodyPr>
            <a:lstStyle/>
            <a:p>
              <a:pPr algn="ctr"/>
              <a:r>
                <a:rPr lang="id-ID" sz="2400" b="1" dirty="0">
                  <a:solidFill>
                    <a:schemeClr val="bg1"/>
                  </a:solidFill>
                </a:rPr>
                <a:t>40</a:t>
              </a:r>
            </a:p>
            <a:p>
              <a:pPr algn="ctr"/>
              <a:r>
                <a:rPr lang="id-ID" sz="1200" dirty="0">
                  <a:solidFill>
                    <a:schemeClr val="bg1"/>
                  </a:solidFill>
                </a:rPr>
                <a:t>%</a:t>
              </a:r>
            </a:p>
          </p:txBody>
        </p:sp>
        <p:sp>
          <p:nvSpPr>
            <p:cNvPr id="51" name="TextBox 190"/>
            <p:cNvSpPr txBox="1"/>
            <p:nvPr/>
          </p:nvSpPr>
          <p:spPr>
            <a:xfrm>
              <a:off x="4400087" y="4181695"/>
              <a:ext cx="354708" cy="196099"/>
            </a:xfrm>
            <a:prstGeom prst="rect">
              <a:avLst/>
            </a:prstGeom>
            <a:noFill/>
          </p:spPr>
          <p:txBody>
            <a:bodyPr wrap="none" rtlCol="0">
              <a:spAutoFit/>
            </a:bodyPr>
            <a:lstStyle/>
            <a:p>
              <a:r>
                <a:rPr lang="id-ID" sz="1100" dirty="0">
                  <a:solidFill>
                    <a:schemeClr val="bg1">
                      <a:lumMod val="50000"/>
                    </a:schemeClr>
                  </a:solidFill>
                </a:rPr>
                <a:t>2015</a:t>
              </a:r>
            </a:p>
          </p:txBody>
        </p:sp>
        <p:sp>
          <p:nvSpPr>
            <p:cNvPr id="52" name="TextBox 191"/>
            <p:cNvSpPr txBox="1"/>
            <p:nvPr/>
          </p:nvSpPr>
          <p:spPr>
            <a:xfrm>
              <a:off x="3855787" y="4181695"/>
              <a:ext cx="354708" cy="196099"/>
            </a:xfrm>
            <a:prstGeom prst="rect">
              <a:avLst/>
            </a:prstGeom>
            <a:noFill/>
          </p:spPr>
          <p:txBody>
            <a:bodyPr wrap="none" rtlCol="0">
              <a:spAutoFit/>
            </a:bodyPr>
            <a:lstStyle/>
            <a:p>
              <a:r>
                <a:rPr lang="id-ID" sz="1100" dirty="0">
                  <a:solidFill>
                    <a:schemeClr val="bg1">
                      <a:lumMod val="50000"/>
                    </a:schemeClr>
                  </a:solidFill>
                </a:rPr>
                <a:t>2014</a:t>
              </a:r>
            </a:p>
          </p:txBody>
        </p:sp>
        <p:sp>
          <p:nvSpPr>
            <p:cNvPr id="53" name="TextBox 192"/>
            <p:cNvSpPr txBox="1"/>
            <p:nvPr/>
          </p:nvSpPr>
          <p:spPr>
            <a:xfrm>
              <a:off x="3330707" y="4181695"/>
              <a:ext cx="354708" cy="196099"/>
            </a:xfrm>
            <a:prstGeom prst="rect">
              <a:avLst/>
            </a:prstGeom>
            <a:noFill/>
          </p:spPr>
          <p:txBody>
            <a:bodyPr wrap="none" rtlCol="0">
              <a:spAutoFit/>
            </a:bodyPr>
            <a:lstStyle/>
            <a:p>
              <a:r>
                <a:rPr lang="id-ID" sz="1100" dirty="0">
                  <a:solidFill>
                    <a:schemeClr val="bg1">
                      <a:lumMod val="50000"/>
                    </a:schemeClr>
                  </a:solidFill>
                </a:rPr>
                <a:t>2013</a:t>
              </a:r>
            </a:p>
          </p:txBody>
        </p:sp>
        <p:sp>
          <p:nvSpPr>
            <p:cNvPr id="54" name="TextBox 193"/>
            <p:cNvSpPr txBox="1"/>
            <p:nvPr/>
          </p:nvSpPr>
          <p:spPr>
            <a:xfrm>
              <a:off x="2789243" y="4181695"/>
              <a:ext cx="354708" cy="196099"/>
            </a:xfrm>
            <a:prstGeom prst="rect">
              <a:avLst/>
            </a:prstGeom>
            <a:noFill/>
          </p:spPr>
          <p:txBody>
            <a:bodyPr wrap="none" rtlCol="0">
              <a:spAutoFit/>
            </a:bodyPr>
            <a:lstStyle/>
            <a:p>
              <a:r>
                <a:rPr lang="id-ID" sz="1100" dirty="0">
                  <a:solidFill>
                    <a:schemeClr val="bg1">
                      <a:lumMod val="50000"/>
                    </a:schemeClr>
                  </a:solidFill>
                </a:rPr>
                <a:t>2012</a:t>
              </a:r>
            </a:p>
          </p:txBody>
        </p:sp>
        <p:sp>
          <p:nvSpPr>
            <p:cNvPr id="55" name="TextBox 194"/>
            <p:cNvSpPr txBox="1"/>
            <p:nvPr/>
          </p:nvSpPr>
          <p:spPr>
            <a:xfrm>
              <a:off x="2247779" y="4181695"/>
              <a:ext cx="354708" cy="196099"/>
            </a:xfrm>
            <a:prstGeom prst="rect">
              <a:avLst/>
            </a:prstGeom>
            <a:noFill/>
          </p:spPr>
          <p:txBody>
            <a:bodyPr wrap="none" rtlCol="0">
              <a:spAutoFit/>
            </a:bodyPr>
            <a:lstStyle/>
            <a:p>
              <a:r>
                <a:rPr lang="id-ID" sz="1100" dirty="0">
                  <a:solidFill>
                    <a:schemeClr val="bg1">
                      <a:lumMod val="50000"/>
                    </a:schemeClr>
                  </a:solidFill>
                </a:rPr>
                <a:t>2011</a:t>
              </a:r>
            </a:p>
          </p:txBody>
        </p:sp>
        <p:sp>
          <p:nvSpPr>
            <p:cNvPr id="56" name="TextBox 195"/>
            <p:cNvSpPr txBox="1"/>
            <p:nvPr/>
          </p:nvSpPr>
          <p:spPr>
            <a:xfrm>
              <a:off x="1713640" y="4181696"/>
              <a:ext cx="354708" cy="196099"/>
            </a:xfrm>
            <a:prstGeom prst="rect">
              <a:avLst/>
            </a:prstGeom>
            <a:noFill/>
          </p:spPr>
          <p:txBody>
            <a:bodyPr wrap="none" rtlCol="0">
              <a:spAutoFit/>
            </a:bodyPr>
            <a:lstStyle/>
            <a:p>
              <a:r>
                <a:rPr lang="id-ID" sz="1100" dirty="0">
                  <a:solidFill>
                    <a:schemeClr val="bg1">
                      <a:lumMod val="50000"/>
                    </a:schemeClr>
                  </a:solidFill>
                </a:rPr>
                <a:t>2010</a:t>
              </a:r>
            </a:p>
          </p:txBody>
        </p:sp>
        <p:sp>
          <p:nvSpPr>
            <p:cNvPr id="57" name="TextBox 196"/>
            <p:cNvSpPr txBox="1"/>
            <p:nvPr/>
          </p:nvSpPr>
          <p:spPr>
            <a:xfrm>
              <a:off x="1174323" y="4181689"/>
              <a:ext cx="354708" cy="196099"/>
            </a:xfrm>
            <a:prstGeom prst="rect">
              <a:avLst/>
            </a:prstGeom>
            <a:noFill/>
          </p:spPr>
          <p:txBody>
            <a:bodyPr wrap="none" rtlCol="0">
              <a:spAutoFit/>
            </a:bodyPr>
            <a:lstStyle/>
            <a:p>
              <a:r>
                <a:rPr lang="id-ID" sz="1100" dirty="0">
                  <a:solidFill>
                    <a:schemeClr val="bg1">
                      <a:lumMod val="50000"/>
                    </a:schemeClr>
                  </a:solidFill>
                </a:rPr>
                <a:t>2009</a:t>
              </a:r>
            </a:p>
          </p:txBody>
        </p:sp>
        <p:sp>
          <p:nvSpPr>
            <p:cNvPr id="58" name="TextBox 197"/>
            <p:cNvSpPr txBox="1"/>
            <p:nvPr/>
          </p:nvSpPr>
          <p:spPr>
            <a:xfrm>
              <a:off x="629829" y="4181686"/>
              <a:ext cx="354708" cy="196099"/>
            </a:xfrm>
            <a:prstGeom prst="rect">
              <a:avLst/>
            </a:prstGeom>
            <a:noFill/>
          </p:spPr>
          <p:txBody>
            <a:bodyPr wrap="none" rtlCol="0">
              <a:spAutoFit/>
            </a:bodyPr>
            <a:lstStyle/>
            <a:p>
              <a:r>
                <a:rPr lang="id-ID" sz="1100" dirty="0">
                  <a:solidFill>
                    <a:schemeClr val="bg1">
                      <a:lumMod val="50000"/>
                    </a:schemeClr>
                  </a:solidFill>
                </a:rPr>
                <a:t>2008</a:t>
              </a:r>
            </a:p>
          </p:txBody>
        </p:sp>
        <p:sp>
          <p:nvSpPr>
            <p:cNvPr id="59" name="TextBox 198"/>
            <p:cNvSpPr txBox="1"/>
            <p:nvPr/>
          </p:nvSpPr>
          <p:spPr>
            <a:xfrm>
              <a:off x="5242238" y="1371575"/>
              <a:ext cx="3282540" cy="576761"/>
            </a:xfrm>
            <a:prstGeom prst="rect">
              <a:avLst/>
            </a:prstGeom>
            <a:noFill/>
          </p:spPr>
          <p:txBody>
            <a:bodyPr wrap="none" rtlCol="0">
              <a:spAutoFit/>
            </a:bodyPr>
            <a:lstStyle/>
            <a:p>
              <a:r>
                <a:rPr lang="id-ID" sz="4400" b="1" dirty="0">
                  <a:solidFill>
                    <a:schemeClr val="bg1">
                      <a:lumMod val="65000"/>
                    </a:schemeClr>
                  </a:solidFill>
                  <a:latin typeface="Raleway" panose="020B0003030101060003" pitchFamily="34" charset="0"/>
                </a:rPr>
                <a:t>Success Words</a:t>
              </a:r>
            </a:p>
          </p:txBody>
        </p:sp>
        <p:sp>
          <p:nvSpPr>
            <p:cNvPr id="60" name="Rectangle 185"/>
            <p:cNvSpPr/>
            <p:nvPr/>
          </p:nvSpPr>
          <p:spPr>
            <a:xfrm>
              <a:off x="5273352" y="1958396"/>
              <a:ext cx="3441423" cy="2353186"/>
            </a:xfrm>
            <a:prstGeom prst="rect">
              <a:avLst/>
            </a:prstGeom>
          </p:spPr>
          <p:txBody>
            <a:bodyPr wrap="square">
              <a:spAutoFit/>
            </a:bodyPr>
            <a:lstStyle/>
            <a:p>
              <a:r>
                <a:rPr lang="zh-CN" altLang="en-US"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dirty="0" smtClean="0">
                <a:solidFill>
                  <a:schemeClr val="bg1">
                    <a:lumMod val="65000"/>
                  </a:schemeClr>
                </a:solidFill>
                <a:latin typeface="微软雅黑" panose="020B0503020204020204" pitchFamily="34" charset="-122"/>
                <a:ea typeface="微软雅黑" panose="020B0503020204020204" pitchFamily="34" charset="-122"/>
              </a:endParaRPr>
            </a:p>
            <a:p>
              <a:endParaRPr lang="en-US" altLang="zh-CN" b="1" dirty="0" smtClean="0">
                <a:solidFill>
                  <a:schemeClr val="bg1">
                    <a:lumMod val="65000"/>
                  </a:schemeClr>
                </a:solidFill>
                <a:latin typeface="微软雅黑" panose="020B0503020204020204" pitchFamily="34" charset="-122"/>
                <a:ea typeface="微软雅黑" panose="020B0503020204020204" pitchFamily="34" charset="-122"/>
              </a:endParaRPr>
            </a:p>
            <a:p>
              <a:r>
                <a:rPr lang="zh-CN" altLang="en-US" dirty="0" smtClean="0">
                  <a:solidFill>
                    <a:schemeClr val="bg1">
                      <a:lumMod val="6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id-ID" altLang="zh-CN" dirty="0" smtClean="0">
                <a:solidFill>
                  <a:schemeClr val="bg1">
                    <a:lumMod val="65000"/>
                  </a:schemeClr>
                </a:solidFill>
                <a:latin typeface="PT Sans" panose="020B0503020203020204" pitchFamily="34" charset="0"/>
              </a:endParaRPr>
            </a:p>
          </p:txBody>
        </p:sp>
      </p:grpSp>
    </p:spTree>
    <p:extLst>
      <p:ext uri="{BB962C8B-B14F-4D97-AF65-F5344CB8AC3E}">
        <p14:creationId xmlns:p14="http://schemas.microsoft.com/office/powerpoint/2010/main" val="3301713996"/>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94799" y="2564677"/>
            <a:ext cx="7371488" cy="1393888"/>
            <a:chOff x="2513917" y="479446"/>
            <a:chExt cx="7994423" cy="710238"/>
          </a:xfrm>
        </p:grpSpPr>
        <p:sp>
          <p:nvSpPr>
            <p:cNvPr id="22" name="矩形 21"/>
            <p:cNvSpPr/>
            <p:nvPr/>
          </p:nvSpPr>
          <p:spPr>
            <a:xfrm flipH="1">
              <a:off x="2513917" y="479446"/>
              <a:ext cx="7994423" cy="710238"/>
            </a:xfrm>
            <a:prstGeom prst="rect">
              <a:avLst/>
            </a:prstGeom>
            <a:solidFill>
              <a:srgbClr val="31B8B4"/>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523952" y="620459"/>
              <a:ext cx="6264148" cy="405099"/>
              <a:chOff x="4378602" y="576066"/>
              <a:chExt cx="6264148" cy="405099"/>
            </a:xfrm>
          </p:grpSpPr>
          <p:sp>
            <p:nvSpPr>
              <p:cNvPr id="24" name="矩形 3"/>
              <p:cNvSpPr/>
              <p:nvPr/>
            </p:nvSpPr>
            <p:spPr>
              <a:xfrm>
                <a:off x="5374197" y="578552"/>
                <a:ext cx="5268553" cy="402613"/>
              </a:xfrm>
              <a:prstGeom prst="rect">
                <a:avLst/>
              </a:prstGeom>
              <a:noFill/>
              <a:ln w="9525">
                <a:noFill/>
                <a:miter/>
              </a:ln>
            </p:spPr>
            <p:txBody>
              <a:bodyPr wrap="none" lIns="91431" tIns="45716" rIns="91431" bIns="45716">
                <a:spAutoFit/>
              </a:bodyPr>
              <a:lstStyle/>
              <a:p>
                <a:pPr lvl="0" eaLnBrk="1" hangingPunct="1">
                  <a:buNone/>
                </a:pPr>
                <a:r>
                  <a:rPr lang="zh-CN" altLang="en-US" sz="4400" b="1" dirty="0" smtClean="0">
                    <a:solidFill>
                      <a:schemeClr val="bg1"/>
                    </a:solidFill>
                    <a:latin typeface="Arial" pitchFamily="34" charset="0"/>
                    <a:ea typeface="微软雅黑" pitchFamily="34" charset="-122"/>
                    <a:sym typeface="Arial" pitchFamily="34" charset="0"/>
                  </a:rPr>
                  <a:t>加入你的标题描述</a:t>
                </a:r>
                <a:endParaRPr lang="zh-CN" altLang="en-US" sz="4400" b="1" dirty="0">
                  <a:solidFill>
                    <a:schemeClr val="bg1"/>
                  </a:solidFill>
                  <a:latin typeface="Arial" pitchFamily="34" charset="0"/>
                  <a:ea typeface="微软雅黑" pitchFamily="34" charset="-122"/>
                  <a:sym typeface="Arial" pitchFamily="34" charset="0"/>
                </a:endParaRPr>
              </a:p>
            </p:txBody>
          </p:sp>
          <p:grpSp>
            <p:nvGrpSpPr>
              <p:cNvPr id="25" name="组合 26"/>
              <p:cNvGrpSpPr/>
              <p:nvPr/>
            </p:nvGrpSpPr>
            <p:grpSpPr>
              <a:xfrm>
                <a:off x="4378602" y="576066"/>
                <a:ext cx="263524" cy="395287"/>
                <a:chOff x="-539298" y="6655"/>
                <a:chExt cx="213756" cy="427512"/>
              </a:xfrm>
            </p:grpSpPr>
            <p:sp>
              <p:nvSpPr>
                <p:cNvPr id="26" name="直接连接符 27"/>
                <p:cNvSpPr/>
                <p:nvPr/>
              </p:nvSpPr>
              <p:spPr>
                <a:xfrm>
                  <a:off x="-539298" y="6655"/>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27" name="直接连接符 28"/>
                <p:cNvSpPr/>
                <p:nvPr/>
              </p:nvSpPr>
              <p:spPr>
                <a:xfrm flipH="1">
                  <a:off x="-539298" y="22041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28" name="矩形 27"/>
          <p:cNvSpPr/>
          <p:nvPr/>
        </p:nvSpPr>
        <p:spPr>
          <a:xfrm>
            <a:off x="0" y="648273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0" y="666767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18494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859274" y="2297833"/>
            <a:ext cx="1555214" cy="1880231"/>
            <a:chOff x="2406650" y="274585"/>
            <a:chExt cx="7378700" cy="967316"/>
          </a:xfrm>
        </p:grpSpPr>
        <p:sp>
          <p:nvSpPr>
            <p:cNvPr id="35" name="矩形 34"/>
            <p:cNvSpPr/>
            <p:nvPr/>
          </p:nvSpPr>
          <p:spPr>
            <a:xfrm>
              <a:off x="2406650" y="274585"/>
              <a:ext cx="7378700" cy="967316"/>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9"/>
            <p:cNvSpPr txBox="1"/>
            <p:nvPr/>
          </p:nvSpPr>
          <p:spPr>
            <a:xfrm>
              <a:off x="4259421" y="532920"/>
              <a:ext cx="3853913" cy="380018"/>
            </a:xfrm>
            <a:prstGeom prst="rect">
              <a:avLst/>
            </a:prstGeom>
            <a:noFill/>
          </p:spPr>
          <p:txBody>
            <a:bodyPr wrap="square" lIns="0" tIns="0" rIns="0" bIns="0" rtlCol="0">
              <a:spAutoFit/>
            </a:bodyPr>
            <a:lstStyle/>
            <a:p>
              <a:pPr marL="0" lvl="1" algn="ctr"/>
              <a:r>
                <a:rPr lang="en-US" altLang="zh-CN" sz="4800" b="1" dirty="0" smtClean="0">
                  <a:solidFill>
                    <a:schemeClr val="bg1"/>
                  </a:solidFill>
                  <a:latin typeface="微软雅黑" pitchFamily="34" charset="-122"/>
                  <a:ea typeface="微软雅黑" pitchFamily="34" charset="-122"/>
                </a:rPr>
                <a:t>04</a:t>
              </a:r>
              <a:endParaRPr lang="zh-CN" altLang="en-US" sz="4800" dirty="0">
                <a:solidFill>
                  <a:schemeClr val="bg1"/>
                </a:solidFill>
                <a:latin typeface="微软雅黑" pitchFamily="34" charset="-122"/>
                <a:ea typeface="微软雅黑" pitchFamily="34" charset="-122"/>
              </a:endParaRPr>
            </a:p>
          </p:txBody>
        </p:sp>
      </p:grpSp>
      <p:pic>
        <p:nvPicPr>
          <p:cNvPr id="37"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74052">
            <a:off x="417407" y="1663731"/>
            <a:ext cx="2147872" cy="319923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870788">
            <a:off x="2914745" y="1880161"/>
            <a:ext cx="1857166" cy="3018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995571"/>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1+#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0-#ppt_w/2"/>
                                          </p:val>
                                        </p:tav>
                                        <p:tav tm="100000">
                                          <p:val>
                                            <p:strVal val="#ppt_x"/>
                                          </p:val>
                                        </p:tav>
                                      </p:tavLst>
                                    </p:anim>
                                    <p:anim calcmode="lin" valueType="num">
                                      <p:cBhvr additive="base">
                                        <p:cTn id="12" dur="75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750" fill="hold"/>
                                        <p:tgtEl>
                                          <p:spTgt spid="29"/>
                                        </p:tgtEl>
                                        <p:attrNameLst>
                                          <p:attrName>ppt_x</p:attrName>
                                        </p:attrNameLst>
                                      </p:cBhvr>
                                      <p:tavLst>
                                        <p:tav tm="0">
                                          <p:val>
                                            <p:strVal val="0-#ppt_w/2"/>
                                          </p:val>
                                        </p:tav>
                                        <p:tav tm="100000">
                                          <p:val>
                                            <p:strVal val="#ppt_x"/>
                                          </p:val>
                                        </p:tav>
                                      </p:tavLst>
                                    </p:anim>
                                    <p:anim calcmode="lin" valueType="num">
                                      <p:cBhvr additive="base">
                                        <p:cTn id="17" dur="75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1+#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anim calcmode="lin" valueType="num">
                                      <p:cBhvr>
                                        <p:cTn id="25" dur="750" fill="hold"/>
                                        <p:tgtEl>
                                          <p:spTgt spid="34"/>
                                        </p:tgtEl>
                                        <p:attrNameLst>
                                          <p:attrName>ppt_x</p:attrName>
                                        </p:attrNameLst>
                                      </p:cBhvr>
                                      <p:tavLst>
                                        <p:tav tm="0">
                                          <p:val>
                                            <p:strVal val="#ppt_x"/>
                                          </p:val>
                                        </p:tav>
                                        <p:tav tm="100000">
                                          <p:val>
                                            <p:strVal val="#ppt_x"/>
                                          </p:val>
                                        </p:tav>
                                      </p:tavLst>
                                    </p:anim>
                                    <p:anim calcmode="lin" valueType="num">
                                      <p:cBhvr>
                                        <p:cTn id="26" dur="750" fill="hold"/>
                                        <p:tgtEl>
                                          <p:spTgt spid="34"/>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5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750" fill="hold"/>
                                        <p:tgtEl>
                                          <p:spTgt spid="37"/>
                                        </p:tgtEl>
                                        <p:attrNameLst>
                                          <p:attrName>ppt_w</p:attrName>
                                        </p:attrNameLst>
                                      </p:cBhvr>
                                      <p:tavLst>
                                        <p:tav tm="0">
                                          <p:val>
                                            <p:fltVal val="0"/>
                                          </p:val>
                                        </p:tav>
                                        <p:tav tm="100000">
                                          <p:val>
                                            <p:strVal val="#ppt_w"/>
                                          </p:val>
                                        </p:tav>
                                      </p:tavLst>
                                    </p:anim>
                                    <p:anim calcmode="lin" valueType="num">
                                      <p:cBhvr>
                                        <p:cTn id="30" dur="750" fill="hold"/>
                                        <p:tgtEl>
                                          <p:spTgt spid="37"/>
                                        </p:tgtEl>
                                        <p:attrNameLst>
                                          <p:attrName>ppt_h</p:attrName>
                                        </p:attrNameLst>
                                      </p:cBhvr>
                                      <p:tavLst>
                                        <p:tav tm="0">
                                          <p:val>
                                            <p:fltVal val="0"/>
                                          </p:val>
                                        </p:tav>
                                        <p:tav tm="100000">
                                          <p:val>
                                            <p:strVal val="#ppt_h"/>
                                          </p:val>
                                        </p:tav>
                                      </p:tavLst>
                                    </p:anim>
                                    <p:animEffect transition="in" filter="fade">
                                      <p:cBhvr>
                                        <p:cTn id="31" dur="750"/>
                                        <p:tgtEl>
                                          <p:spTgt spid="37"/>
                                        </p:tgtEl>
                                      </p:cBhvr>
                                    </p:animEffect>
                                  </p:childTnLst>
                                </p:cTn>
                              </p:par>
                              <p:par>
                                <p:cTn id="32" presetID="53" presetClass="entr" presetSubtype="16"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 calcmode="lin" valueType="num">
                                      <p:cBhvr>
                                        <p:cTn id="34" dur="750" fill="hold"/>
                                        <p:tgtEl>
                                          <p:spTgt spid="38"/>
                                        </p:tgtEl>
                                        <p:attrNameLst>
                                          <p:attrName>ppt_w</p:attrName>
                                        </p:attrNameLst>
                                      </p:cBhvr>
                                      <p:tavLst>
                                        <p:tav tm="0">
                                          <p:val>
                                            <p:fltVal val="0"/>
                                          </p:val>
                                        </p:tav>
                                        <p:tav tm="100000">
                                          <p:val>
                                            <p:strVal val="#ppt_w"/>
                                          </p:val>
                                        </p:tav>
                                      </p:tavLst>
                                    </p:anim>
                                    <p:anim calcmode="lin" valueType="num">
                                      <p:cBhvr>
                                        <p:cTn id="35" dur="750" fill="hold"/>
                                        <p:tgtEl>
                                          <p:spTgt spid="38"/>
                                        </p:tgtEl>
                                        <p:attrNameLst>
                                          <p:attrName>ppt_h</p:attrName>
                                        </p:attrNameLst>
                                      </p:cBhvr>
                                      <p:tavLst>
                                        <p:tav tm="0">
                                          <p:val>
                                            <p:fltVal val="0"/>
                                          </p:val>
                                        </p:tav>
                                        <p:tav tm="100000">
                                          <p:val>
                                            <p:strVal val="#ppt_h"/>
                                          </p:val>
                                        </p:tav>
                                      </p:tavLst>
                                    </p:anim>
                                    <p:animEffect transition="in" filter="fade">
                                      <p:cBhvr>
                                        <p:cTn id="36" dur="750"/>
                                        <p:tgtEl>
                                          <p:spTgt spid="38"/>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占位符 38" descr="19501657_l.jpg"/>
          <p:cNvPicPr>
            <a:picLocks noChangeAspect="1"/>
          </p:cNvPicPr>
          <p:nvPr/>
        </p:nvPicPr>
        <p:blipFill>
          <a:blip r:embed="rId5" cstate="screen">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a:fillRect/>
          </a:stretch>
        </p:blipFill>
        <p:spPr>
          <a:xfrm>
            <a:off x="7884211" y="1739900"/>
            <a:ext cx="3983037" cy="4572000"/>
          </a:xfrm>
          <a:prstGeom prst="rect">
            <a:avLst/>
          </a:prstGeom>
          <a:blipFill>
            <a:blip r:embed="rId7"/>
            <a:stretch>
              <a:fillRect/>
            </a:stretch>
          </a:blipFill>
        </p:spPr>
      </p:pic>
      <p:sp>
        <p:nvSpPr>
          <p:cNvPr id="8" name="Freeform 18"/>
          <p:cNvSpPr/>
          <p:nvPr/>
        </p:nvSpPr>
        <p:spPr>
          <a:xfrm flipV="1">
            <a:off x="832273" y="41056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a:p>
        </p:txBody>
      </p:sp>
      <p:sp>
        <p:nvSpPr>
          <p:cNvPr id="9" name="Freeform 20"/>
          <p:cNvSpPr/>
          <p:nvPr/>
        </p:nvSpPr>
        <p:spPr>
          <a:xfrm flipV="1">
            <a:off x="640101" y="36890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a:p>
        </p:txBody>
      </p:sp>
      <p:sp>
        <p:nvSpPr>
          <p:cNvPr id="10" name="Freeform 22"/>
          <p:cNvSpPr/>
          <p:nvPr/>
        </p:nvSpPr>
        <p:spPr>
          <a:xfrm flipV="1">
            <a:off x="589648" y="29765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a:p>
        </p:txBody>
      </p:sp>
      <p:sp>
        <p:nvSpPr>
          <p:cNvPr id="11" name="Freeform 24"/>
          <p:cNvSpPr/>
          <p:nvPr/>
        </p:nvSpPr>
        <p:spPr>
          <a:xfrm flipV="1">
            <a:off x="623460" y="25658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a:p>
        </p:txBody>
      </p:sp>
      <p:sp>
        <p:nvSpPr>
          <p:cNvPr id="14" name="Freeform 26"/>
          <p:cNvSpPr/>
          <p:nvPr/>
        </p:nvSpPr>
        <p:spPr>
          <a:xfrm flipV="1">
            <a:off x="807877" y="20275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2000"/>
          </a:p>
        </p:txBody>
      </p:sp>
      <p:sp>
        <p:nvSpPr>
          <p:cNvPr id="15" name="Freeform 27"/>
          <p:cNvSpPr/>
          <p:nvPr/>
        </p:nvSpPr>
        <p:spPr>
          <a:xfrm>
            <a:off x="1216746" y="49460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6" name="TextBox 15"/>
          <p:cNvSpPr txBox="1"/>
          <p:nvPr/>
        </p:nvSpPr>
        <p:spPr>
          <a:xfrm>
            <a:off x="1477755" y="4308016"/>
            <a:ext cx="595035" cy="338554"/>
          </a:xfrm>
          <a:prstGeom prst="rect">
            <a:avLst/>
          </a:prstGeom>
          <a:noFill/>
        </p:spPr>
        <p:txBody>
          <a:bodyPr wrap="none" rtlCol="0">
            <a:spAutoFit/>
          </a:bodyPr>
          <a:lstStyle/>
          <a:p>
            <a:r>
              <a:rPr lang="en-US" sz="16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477755" y="3740653"/>
            <a:ext cx="595035" cy="338554"/>
          </a:xfrm>
          <a:prstGeom prst="rect">
            <a:avLst/>
          </a:prstGeom>
          <a:noFill/>
        </p:spPr>
        <p:txBody>
          <a:bodyPr wrap="none" rtlCol="0">
            <a:spAutoFit/>
          </a:bodyPr>
          <a:lstStyle/>
          <a:p>
            <a:r>
              <a:rPr lang="en-US" sz="16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477755" y="3175945"/>
            <a:ext cx="595035" cy="338554"/>
          </a:xfrm>
          <a:prstGeom prst="rect">
            <a:avLst/>
          </a:prstGeom>
          <a:noFill/>
        </p:spPr>
        <p:txBody>
          <a:bodyPr wrap="none" rtlCol="0">
            <a:spAutoFit/>
          </a:bodyPr>
          <a:lstStyle/>
          <a:p>
            <a:r>
              <a:rPr lang="en-US" sz="16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477755" y="2633248"/>
            <a:ext cx="595035" cy="338554"/>
          </a:xfrm>
          <a:prstGeom prst="rect">
            <a:avLst/>
          </a:prstGeom>
          <a:noFill/>
        </p:spPr>
        <p:txBody>
          <a:bodyPr wrap="none" rtlCol="0">
            <a:spAutoFit/>
          </a:bodyPr>
          <a:lstStyle/>
          <a:p>
            <a:r>
              <a:rPr lang="en-US" sz="16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477755" y="2143129"/>
            <a:ext cx="595035" cy="338554"/>
          </a:xfrm>
          <a:prstGeom prst="rect">
            <a:avLst/>
          </a:prstGeom>
          <a:noFill/>
        </p:spPr>
        <p:txBody>
          <a:bodyPr wrap="none" rtlCol="0">
            <a:spAutoFit/>
          </a:bodyPr>
          <a:lstStyle/>
          <a:p>
            <a:r>
              <a:rPr lang="en-US" sz="16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351070" y="2135481"/>
            <a:ext cx="2681602" cy="415498"/>
          </a:xfrm>
          <a:prstGeom prst="rect">
            <a:avLst/>
          </a:prstGeom>
          <a:noFill/>
        </p:spPr>
        <p:txBody>
          <a:bodyPr wrap="square" rtlCol="0">
            <a:spAutoFit/>
          </a:bodyPr>
          <a:lstStyle/>
          <a:p>
            <a:r>
              <a:rPr lang="en-US" sz="1050" b="1"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5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5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p>
        </p:txBody>
      </p:sp>
      <p:sp>
        <p:nvSpPr>
          <p:cNvPr id="22" name="Oval 37"/>
          <p:cNvSpPr/>
          <p:nvPr/>
        </p:nvSpPr>
        <p:spPr>
          <a:xfrm>
            <a:off x="3761471" y="2122576"/>
            <a:ext cx="449969" cy="44996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bg1"/>
                </a:solidFill>
                <a:latin typeface="FontAwesome" pitchFamily="2" charset="0"/>
              </a:rPr>
              <a:t></a:t>
            </a:r>
            <a:endParaRPr lang="en-US" sz="2000" dirty="0">
              <a:solidFill>
                <a:schemeClr val="bg1"/>
              </a:solidFill>
            </a:endParaRPr>
          </a:p>
        </p:txBody>
      </p:sp>
      <p:sp>
        <p:nvSpPr>
          <p:cNvPr id="23" name="TextBox 22"/>
          <p:cNvSpPr txBox="1"/>
          <p:nvPr/>
        </p:nvSpPr>
        <p:spPr>
          <a:xfrm>
            <a:off x="4351070" y="2988369"/>
            <a:ext cx="2681602" cy="415498"/>
          </a:xfrm>
          <a:prstGeom prst="rect">
            <a:avLst/>
          </a:prstGeom>
          <a:noFill/>
        </p:spPr>
        <p:txBody>
          <a:bodyPr wrap="square" rtlCol="0">
            <a:spAutoFit/>
          </a:bodyPr>
          <a:lstStyle/>
          <a:p>
            <a:r>
              <a:rPr lang="en-US" sz="105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5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5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Oval 41"/>
          <p:cNvSpPr/>
          <p:nvPr/>
        </p:nvSpPr>
        <p:spPr>
          <a:xfrm>
            <a:off x="3761471" y="2975464"/>
            <a:ext cx="449969" cy="449969"/>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latin typeface="FontAwesome" pitchFamily="2" charset="0"/>
              </a:rPr>
              <a:t></a:t>
            </a:r>
            <a:endParaRPr lang="en-US" sz="2000">
              <a:solidFill>
                <a:schemeClr val="bg1"/>
              </a:solidFill>
            </a:endParaRPr>
          </a:p>
        </p:txBody>
      </p:sp>
      <p:sp>
        <p:nvSpPr>
          <p:cNvPr id="25" name="TextBox 24"/>
          <p:cNvSpPr txBox="1"/>
          <p:nvPr/>
        </p:nvSpPr>
        <p:spPr>
          <a:xfrm>
            <a:off x="4351070" y="3841257"/>
            <a:ext cx="2681602" cy="415498"/>
          </a:xfrm>
          <a:prstGeom prst="rect">
            <a:avLst/>
          </a:prstGeom>
          <a:noFill/>
        </p:spPr>
        <p:txBody>
          <a:bodyPr wrap="square" rtlCol="0">
            <a:spAutoFit/>
          </a:bodyPr>
          <a:lstStyle/>
          <a:p>
            <a:r>
              <a:rPr lang="en-US" sz="105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5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5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Oval 44"/>
          <p:cNvSpPr/>
          <p:nvPr/>
        </p:nvSpPr>
        <p:spPr>
          <a:xfrm>
            <a:off x="3761471" y="3828352"/>
            <a:ext cx="449969" cy="44996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latin typeface="FontAwesome" pitchFamily="2" charset="0"/>
              </a:rPr>
              <a:t></a:t>
            </a:r>
            <a:endParaRPr lang="en-US" sz="2000">
              <a:solidFill>
                <a:schemeClr val="bg1"/>
              </a:solidFill>
            </a:endParaRPr>
          </a:p>
        </p:txBody>
      </p:sp>
      <p:sp>
        <p:nvSpPr>
          <p:cNvPr id="27" name="TextBox 26"/>
          <p:cNvSpPr txBox="1"/>
          <p:nvPr/>
        </p:nvSpPr>
        <p:spPr>
          <a:xfrm>
            <a:off x="4351070" y="4694145"/>
            <a:ext cx="2681602" cy="415498"/>
          </a:xfrm>
          <a:prstGeom prst="rect">
            <a:avLst/>
          </a:prstGeom>
          <a:noFill/>
        </p:spPr>
        <p:txBody>
          <a:bodyPr wrap="square" rtlCol="0">
            <a:spAutoFit/>
          </a:bodyPr>
          <a:lstStyle/>
          <a:p>
            <a:r>
              <a:rPr lang="en-US" sz="105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5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5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Oval 47"/>
          <p:cNvSpPr/>
          <p:nvPr/>
        </p:nvSpPr>
        <p:spPr>
          <a:xfrm>
            <a:off x="3761471" y="4681240"/>
            <a:ext cx="449969" cy="449969"/>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latin typeface="FontAwesome" pitchFamily="2" charset="0"/>
              </a:rPr>
              <a:t></a:t>
            </a:r>
            <a:endParaRPr lang="en-US" sz="2000">
              <a:solidFill>
                <a:schemeClr val="bg1"/>
              </a:solidFill>
            </a:endParaRPr>
          </a:p>
        </p:txBody>
      </p:sp>
      <p:sp>
        <p:nvSpPr>
          <p:cNvPr id="29" name="TextBox 28"/>
          <p:cNvSpPr txBox="1"/>
          <p:nvPr/>
        </p:nvSpPr>
        <p:spPr>
          <a:xfrm>
            <a:off x="4351070" y="5547033"/>
            <a:ext cx="2681602" cy="415498"/>
          </a:xfrm>
          <a:prstGeom prst="rect">
            <a:avLst/>
          </a:prstGeom>
          <a:noFill/>
        </p:spPr>
        <p:txBody>
          <a:bodyPr wrap="square" rtlCol="0">
            <a:spAutoFit/>
          </a:bodyPr>
          <a:lstStyle/>
          <a:p>
            <a:r>
              <a:rPr lang="en-US" sz="105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5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5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Oval 50"/>
          <p:cNvSpPr/>
          <p:nvPr/>
        </p:nvSpPr>
        <p:spPr>
          <a:xfrm>
            <a:off x="3761471" y="5534128"/>
            <a:ext cx="449969" cy="44996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latin typeface="FontAwesome" pitchFamily="2" charset="0"/>
              </a:rPr>
              <a:t></a:t>
            </a:r>
            <a:endParaRPr lang="en-US" sz="2000">
              <a:solidFill>
                <a:schemeClr val="bg1"/>
              </a:solidFill>
            </a:endParaRPr>
          </a:p>
        </p:txBody>
      </p:sp>
      <p:sp>
        <p:nvSpPr>
          <p:cNvPr id="31" name="Rectangle 62"/>
          <p:cNvSpPr/>
          <p:nvPr/>
        </p:nvSpPr>
        <p:spPr>
          <a:xfrm>
            <a:off x="7883584" y="45016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8145969" y="4791217"/>
            <a:ext cx="2806879" cy="1077218"/>
          </a:xfrm>
          <a:prstGeom prst="rect">
            <a:avLst/>
          </a:prstGeom>
          <a:noFill/>
        </p:spPr>
        <p:txBody>
          <a:bodyPr wrap="square" rtlCol="0">
            <a:spAutoFit/>
          </a:bodyPr>
          <a:lstStyle/>
          <a:p>
            <a:r>
              <a:rPr lang="en-US" sz="14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CONCLUSION</a:t>
            </a:r>
          </a:p>
          <a:p>
            <a:r>
              <a:rPr lang="en-US" sz="10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rem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ab</a:t>
            </a:r>
            <a:r>
              <a:rPr lang="en-US" sz="10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3301713996"/>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1000"/>
                                        <p:tgtEl>
                                          <p:spTgt spid="22"/>
                                        </p:tgtEl>
                                      </p:cBhvr>
                                    </p:animEffect>
                                    <p:anim calcmode="lin" valueType="num">
                                      <p:cBhvr>
                                        <p:cTn id="89" dur="1000" fill="hold"/>
                                        <p:tgtEl>
                                          <p:spTgt spid="22"/>
                                        </p:tgtEl>
                                        <p:attrNameLst>
                                          <p:attrName>ppt_x</p:attrName>
                                        </p:attrNameLst>
                                      </p:cBhvr>
                                      <p:tavLst>
                                        <p:tav tm="0">
                                          <p:val>
                                            <p:strVal val="#ppt_x"/>
                                          </p:val>
                                        </p:tav>
                                        <p:tav tm="100000">
                                          <p:val>
                                            <p:strVal val="#ppt_x"/>
                                          </p:val>
                                        </p:tav>
                                      </p:tavLst>
                                    </p:anim>
                                    <p:anim calcmode="lin" valueType="num">
                                      <p:cBhvr>
                                        <p:cTn id="90" dur="1000" fill="hold"/>
                                        <p:tgtEl>
                                          <p:spTgt spid="22"/>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1000"/>
                                        <p:tgtEl>
                                          <p:spTgt spid="23"/>
                                        </p:tgtEl>
                                      </p:cBhvr>
                                    </p:animEffect>
                                    <p:anim calcmode="lin" valueType="num">
                                      <p:cBhvr>
                                        <p:cTn id="94" dur="1000" fill="hold"/>
                                        <p:tgtEl>
                                          <p:spTgt spid="23"/>
                                        </p:tgtEl>
                                        <p:attrNameLst>
                                          <p:attrName>ppt_x</p:attrName>
                                        </p:attrNameLst>
                                      </p:cBhvr>
                                      <p:tavLst>
                                        <p:tav tm="0">
                                          <p:val>
                                            <p:strVal val="#ppt_x"/>
                                          </p:val>
                                        </p:tav>
                                        <p:tav tm="100000">
                                          <p:val>
                                            <p:strVal val="#ppt_x"/>
                                          </p:val>
                                        </p:tav>
                                      </p:tavLst>
                                    </p:anim>
                                    <p:anim calcmode="lin" valueType="num">
                                      <p:cBhvr>
                                        <p:cTn id="95" dur="1000" fill="hold"/>
                                        <p:tgtEl>
                                          <p:spTgt spid="2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1000"/>
                                        <p:tgtEl>
                                          <p:spTgt spid="24"/>
                                        </p:tgtEl>
                                      </p:cBhvr>
                                    </p:animEffect>
                                    <p:anim calcmode="lin" valueType="num">
                                      <p:cBhvr>
                                        <p:cTn id="99" dur="1000" fill="hold"/>
                                        <p:tgtEl>
                                          <p:spTgt spid="24"/>
                                        </p:tgtEl>
                                        <p:attrNameLst>
                                          <p:attrName>ppt_x</p:attrName>
                                        </p:attrNameLst>
                                      </p:cBhvr>
                                      <p:tavLst>
                                        <p:tav tm="0">
                                          <p:val>
                                            <p:strVal val="#ppt_x"/>
                                          </p:val>
                                        </p:tav>
                                        <p:tav tm="100000">
                                          <p:val>
                                            <p:strVal val="#ppt_x"/>
                                          </p:val>
                                        </p:tav>
                                      </p:tavLst>
                                    </p:anim>
                                    <p:anim calcmode="lin" valueType="num">
                                      <p:cBhvr>
                                        <p:cTn id="100" dur="1000" fill="hold"/>
                                        <p:tgtEl>
                                          <p:spTgt spid="24"/>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1000"/>
                                        <p:tgtEl>
                                          <p:spTgt spid="25"/>
                                        </p:tgtEl>
                                      </p:cBhvr>
                                    </p:animEffect>
                                    <p:anim calcmode="lin" valueType="num">
                                      <p:cBhvr>
                                        <p:cTn id="104" dur="1000" fill="hold"/>
                                        <p:tgtEl>
                                          <p:spTgt spid="25"/>
                                        </p:tgtEl>
                                        <p:attrNameLst>
                                          <p:attrName>ppt_x</p:attrName>
                                        </p:attrNameLst>
                                      </p:cBhvr>
                                      <p:tavLst>
                                        <p:tav tm="0">
                                          <p:val>
                                            <p:strVal val="#ppt_x"/>
                                          </p:val>
                                        </p:tav>
                                        <p:tav tm="100000">
                                          <p:val>
                                            <p:strVal val="#ppt_x"/>
                                          </p:val>
                                        </p:tav>
                                      </p:tavLst>
                                    </p:anim>
                                    <p:anim calcmode="lin" valueType="num">
                                      <p:cBhvr>
                                        <p:cTn id="105" dur="1000" fill="hold"/>
                                        <p:tgtEl>
                                          <p:spTgt spid="25"/>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ppt_x</p:attrName>
                                        </p:attrNameLst>
                                      </p:cBhvr>
                                      <p:tavLst>
                                        <p:tav tm="0">
                                          <p:val>
                                            <p:strVal val="#ppt_x"/>
                                          </p:val>
                                        </p:tav>
                                        <p:tav tm="100000">
                                          <p:val>
                                            <p:strVal val="#ppt_x"/>
                                          </p:val>
                                        </p:tav>
                                      </p:tavLst>
                                    </p:anim>
                                    <p:anim calcmode="lin" valueType="num">
                                      <p:cBhvr>
                                        <p:cTn id="110" dur="1000" fill="hold"/>
                                        <p:tgtEl>
                                          <p:spTgt spid="26"/>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7"/>
                                        </p:tgtEl>
                                        <p:attrNameLst>
                                          <p:attrName>style.visibility</p:attrName>
                                        </p:attrNameLst>
                                      </p:cBhvr>
                                      <p:to>
                                        <p:strVal val="visible"/>
                                      </p:to>
                                    </p:set>
                                    <p:animEffect transition="in" filter="fade">
                                      <p:cBhvr>
                                        <p:cTn id="113" dur="1000"/>
                                        <p:tgtEl>
                                          <p:spTgt spid="27"/>
                                        </p:tgtEl>
                                      </p:cBhvr>
                                    </p:animEffect>
                                    <p:anim calcmode="lin" valueType="num">
                                      <p:cBhvr>
                                        <p:cTn id="114" dur="1000" fill="hold"/>
                                        <p:tgtEl>
                                          <p:spTgt spid="27"/>
                                        </p:tgtEl>
                                        <p:attrNameLst>
                                          <p:attrName>ppt_x</p:attrName>
                                        </p:attrNameLst>
                                      </p:cBhvr>
                                      <p:tavLst>
                                        <p:tav tm="0">
                                          <p:val>
                                            <p:strVal val="#ppt_x"/>
                                          </p:val>
                                        </p:tav>
                                        <p:tav tm="100000">
                                          <p:val>
                                            <p:strVal val="#ppt_x"/>
                                          </p:val>
                                        </p:tav>
                                      </p:tavLst>
                                    </p:anim>
                                    <p:anim calcmode="lin" valueType="num">
                                      <p:cBhvr>
                                        <p:cTn id="115" dur="1000" fill="hold"/>
                                        <p:tgtEl>
                                          <p:spTgt spid="27"/>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fade">
                                      <p:cBhvr>
                                        <p:cTn id="118" dur="1000"/>
                                        <p:tgtEl>
                                          <p:spTgt spid="28"/>
                                        </p:tgtEl>
                                      </p:cBhvr>
                                    </p:animEffect>
                                    <p:anim calcmode="lin" valueType="num">
                                      <p:cBhvr>
                                        <p:cTn id="119" dur="1000" fill="hold"/>
                                        <p:tgtEl>
                                          <p:spTgt spid="28"/>
                                        </p:tgtEl>
                                        <p:attrNameLst>
                                          <p:attrName>ppt_x</p:attrName>
                                        </p:attrNameLst>
                                      </p:cBhvr>
                                      <p:tavLst>
                                        <p:tav tm="0">
                                          <p:val>
                                            <p:strVal val="#ppt_x"/>
                                          </p:val>
                                        </p:tav>
                                        <p:tav tm="100000">
                                          <p:val>
                                            <p:strVal val="#ppt_x"/>
                                          </p:val>
                                        </p:tav>
                                      </p:tavLst>
                                    </p:anim>
                                    <p:anim calcmode="lin" valueType="num">
                                      <p:cBhvr>
                                        <p:cTn id="120" dur="1000" fill="hold"/>
                                        <p:tgtEl>
                                          <p:spTgt spid="28"/>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1000"/>
                                        <p:tgtEl>
                                          <p:spTgt spid="29"/>
                                        </p:tgtEl>
                                      </p:cBhvr>
                                    </p:animEffect>
                                    <p:anim calcmode="lin" valueType="num">
                                      <p:cBhvr>
                                        <p:cTn id="124" dur="1000" fill="hold"/>
                                        <p:tgtEl>
                                          <p:spTgt spid="29"/>
                                        </p:tgtEl>
                                        <p:attrNameLst>
                                          <p:attrName>ppt_x</p:attrName>
                                        </p:attrNameLst>
                                      </p:cBhvr>
                                      <p:tavLst>
                                        <p:tav tm="0">
                                          <p:val>
                                            <p:strVal val="#ppt_x"/>
                                          </p:val>
                                        </p:tav>
                                        <p:tav tm="100000">
                                          <p:val>
                                            <p:strVal val="#ppt_x"/>
                                          </p:val>
                                        </p:tav>
                                      </p:tavLst>
                                    </p:anim>
                                    <p:anim calcmode="lin" valueType="num">
                                      <p:cBhvr>
                                        <p:cTn id="125" dur="1000" fill="hold"/>
                                        <p:tgtEl>
                                          <p:spTgt spid="29"/>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0"/>
                                        </p:tgtEl>
                                        <p:attrNameLst>
                                          <p:attrName>style.visibility</p:attrName>
                                        </p:attrNameLst>
                                      </p:cBhvr>
                                      <p:to>
                                        <p:strVal val="visible"/>
                                      </p:to>
                                    </p:set>
                                    <p:animEffect transition="in" filter="fade">
                                      <p:cBhvr>
                                        <p:cTn id="128" dur="1000"/>
                                        <p:tgtEl>
                                          <p:spTgt spid="30"/>
                                        </p:tgtEl>
                                      </p:cBhvr>
                                    </p:animEffect>
                                    <p:anim calcmode="lin" valueType="num">
                                      <p:cBhvr>
                                        <p:cTn id="129" dur="1000" fill="hold"/>
                                        <p:tgtEl>
                                          <p:spTgt spid="30"/>
                                        </p:tgtEl>
                                        <p:attrNameLst>
                                          <p:attrName>ppt_x</p:attrName>
                                        </p:attrNameLst>
                                      </p:cBhvr>
                                      <p:tavLst>
                                        <p:tav tm="0">
                                          <p:val>
                                            <p:strVal val="#ppt_x"/>
                                          </p:val>
                                        </p:tav>
                                        <p:tav tm="100000">
                                          <p:val>
                                            <p:strVal val="#ppt_x"/>
                                          </p:val>
                                        </p:tav>
                                      </p:tavLst>
                                    </p:anim>
                                    <p:anim calcmode="lin" valueType="num">
                                      <p:cBhvr>
                                        <p:cTn id="130" dur="1000" fill="hold"/>
                                        <p:tgtEl>
                                          <p:spTgt spid="3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1000"/>
                                        <p:tgtEl>
                                          <p:spTgt spid="31"/>
                                        </p:tgtEl>
                                      </p:cBhvr>
                                    </p:animEffect>
                                    <p:anim calcmode="lin" valueType="num">
                                      <p:cBhvr>
                                        <p:cTn id="134" dur="1000" fill="hold"/>
                                        <p:tgtEl>
                                          <p:spTgt spid="31"/>
                                        </p:tgtEl>
                                        <p:attrNameLst>
                                          <p:attrName>ppt_x</p:attrName>
                                        </p:attrNameLst>
                                      </p:cBhvr>
                                      <p:tavLst>
                                        <p:tav tm="0">
                                          <p:val>
                                            <p:strVal val="#ppt_x"/>
                                          </p:val>
                                        </p:tav>
                                        <p:tav tm="100000">
                                          <p:val>
                                            <p:strVal val="#ppt_x"/>
                                          </p:val>
                                        </p:tav>
                                      </p:tavLst>
                                    </p:anim>
                                    <p:anim calcmode="lin" valueType="num">
                                      <p:cBhvr>
                                        <p:cTn id="135" dur="1000" fill="hold"/>
                                        <p:tgtEl>
                                          <p:spTgt spid="31"/>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1000"/>
                                        <p:tgtEl>
                                          <p:spTgt spid="33"/>
                                        </p:tgtEl>
                                      </p:cBhvr>
                                    </p:animEffect>
                                    <p:anim calcmode="lin" valueType="num">
                                      <p:cBhvr>
                                        <p:cTn id="139" dur="1000" fill="hold"/>
                                        <p:tgtEl>
                                          <p:spTgt spid="33"/>
                                        </p:tgtEl>
                                        <p:attrNameLst>
                                          <p:attrName>ppt_x</p:attrName>
                                        </p:attrNameLst>
                                      </p:cBhvr>
                                      <p:tavLst>
                                        <p:tav tm="0">
                                          <p:val>
                                            <p:strVal val="#ppt_x"/>
                                          </p:val>
                                        </p:tav>
                                        <p:tav tm="100000">
                                          <p:val>
                                            <p:strVal val="#ppt_x"/>
                                          </p:val>
                                        </p:tav>
                                      </p:tavLst>
                                    </p:anim>
                                    <p:anim calcmode="lin" valueType="num">
                                      <p:cBhvr>
                                        <p:cTn id="14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4" grpId="0" animBg="1"/>
      <p:bldP spid="15" grpId="0" animBg="1"/>
      <p:bldP spid="16" grpId="0"/>
      <p:bldP spid="17" grpId="0"/>
      <p:bldP spid="18" grpId="0"/>
      <p:bldP spid="19" grpId="0"/>
      <p:bldP spid="20" grpId="0"/>
      <p:bldP spid="21" grpId="0"/>
      <p:bldP spid="22" grpId="0" animBg="1"/>
      <p:bldP spid="23" grpId="0"/>
      <p:bldP spid="24" grpId="0" animBg="1"/>
      <p:bldP spid="25" grpId="0"/>
      <p:bldP spid="26" grpId="0" animBg="1"/>
      <p:bldP spid="27" grpId="0"/>
      <p:bldP spid="28" grpId="0" animBg="1"/>
      <p:bldP spid="29" grpId="0"/>
      <p:bldP spid="30" grpId="0" animBg="1"/>
      <p:bldP spid="31"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50000"/>
                    </a:schemeClr>
                  </a:solidFill>
                  <a:latin typeface="微软雅黑" pitchFamily="34" charset="-122"/>
                  <a:ea typeface="微软雅黑" pitchFamily="34" charset="-122"/>
                </a:rPr>
                <a:t>点击加入你的标题</a:t>
              </a:r>
              <a:endParaRPr lang="zh-CN" altLang="en-US" sz="2800" dirty="0">
                <a:solidFill>
                  <a:schemeClr val="bg1">
                    <a:lumMod val="50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2180389" y="2023880"/>
            <a:ext cx="7906503" cy="4221355"/>
            <a:chOff x="2361555" y="2128645"/>
            <a:chExt cx="6342112" cy="3386112"/>
          </a:xfrm>
        </p:grpSpPr>
        <p:grpSp>
          <p:nvGrpSpPr>
            <p:cNvPr id="7" name="组合 6"/>
            <p:cNvGrpSpPr/>
            <p:nvPr/>
          </p:nvGrpSpPr>
          <p:grpSpPr>
            <a:xfrm>
              <a:off x="5154041" y="2269482"/>
              <a:ext cx="1189857" cy="1418629"/>
              <a:chOff x="5589029" y="1674543"/>
              <a:chExt cx="1586476" cy="1891505"/>
            </a:xfrm>
          </p:grpSpPr>
          <p:sp>
            <p:nvSpPr>
              <p:cNvPr id="8"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9"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F77883"/>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0"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77883"/>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1" name="MH_Other_13"/>
              <p:cNvSpPr txBox="1"/>
              <p:nvPr>
                <p:custDataLst>
                  <p:tags r:id="rId24"/>
                </p:custDataLst>
              </p:nvPr>
            </p:nvSpPr>
            <p:spPr>
              <a:xfrm>
                <a:off x="5876607" y="2652030"/>
                <a:ext cx="612295" cy="59574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effectLst/>
                    <a:latin typeface="+mn-lt"/>
                    <a:ea typeface="+mn-ea"/>
                  </a:rPr>
                  <a:t>01</a:t>
                </a:r>
                <a:endParaRPr lang="zh-CN" altLang="en-US" sz="2400" dirty="0">
                  <a:effectLst/>
                  <a:latin typeface="+mn-lt"/>
                  <a:ea typeface="+mn-ea"/>
                </a:endParaRPr>
              </a:p>
            </p:txBody>
          </p:sp>
        </p:grpSp>
        <p:grpSp>
          <p:nvGrpSpPr>
            <p:cNvPr id="14" name="组合 13"/>
            <p:cNvGrpSpPr/>
            <p:nvPr/>
          </p:nvGrpSpPr>
          <p:grpSpPr>
            <a:xfrm>
              <a:off x="4719270" y="3976187"/>
              <a:ext cx="1228587" cy="1441673"/>
              <a:chOff x="5009334" y="3950150"/>
              <a:chExt cx="1638116" cy="1922231"/>
            </a:xfrm>
          </p:grpSpPr>
          <p:sp>
            <p:nvSpPr>
              <p:cNvPr id="15"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6"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F77883"/>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7"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77883"/>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8"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effectLst/>
                    <a:latin typeface="+mn-lt"/>
                    <a:ea typeface="+mn-ea"/>
                  </a:rPr>
                  <a:t>03</a:t>
                </a:r>
                <a:endParaRPr lang="zh-CN" altLang="en-US" sz="2400" dirty="0">
                  <a:effectLst/>
                  <a:latin typeface="+mn-lt"/>
                  <a:ea typeface="+mn-ea"/>
                </a:endParaRPr>
              </a:p>
            </p:txBody>
          </p:sp>
        </p:grpSp>
        <p:grpSp>
          <p:nvGrpSpPr>
            <p:cNvPr id="19" name="组合 18"/>
            <p:cNvGrpSpPr/>
            <p:nvPr/>
          </p:nvGrpSpPr>
          <p:grpSpPr>
            <a:xfrm>
              <a:off x="3994093" y="3011856"/>
              <a:ext cx="1463391" cy="1212719"/>
              <a:chOff x="4042432" y="2664376"/>
              <a:chExt cx="1951188" cy="1616958"/>
            </a:xfrm>
          </p:grpSpPr>
          <p:sp>
            <p:nvSpPr>
              <p:cNvPr id="20"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1" name="MH_Other_4"/>
              <p:cNvSpPr>
                <a:spLocks/>
              </p:cNvSpPr>
              <p:nvPr>
                <p:custDataLst>
                  <p:tags r:id="rId14"/>
                </p:custDataLst>
              </p:nvPr>
            </p:nvSpPr>
            <p:spPr bwMode="auto">
              <a:xfrm flipV="1">
                <a:off x="4067987" y="3035119"/>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31B8B4"/>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2"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31B8B4"/>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3"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effectLst/>
                    <a:latin typeface="+mn-lt"/>
                    <a:ea typeface="+mn-ea"/>
                  </a:rPr>
                  <a:t>04</a:t>
                </a:r>
                <a:endParaRPr lang="zh-CN" altLang="en-US" sz="2400" dirty="0">
                  <a:effectLst/>
                  <a:latin typeface="+mn-lt"/>
                  <a:ea typeface="+mn-ea"/>
                </a:endParaRPr>
              </a:p>
            </p:txBody>
          </p:sp>
        </p:grpSp>
        <p:grpSp>
          <p:nvGrpSpPr>
            <p:cNvPr id="24" name="组合 23"/>
            <p:cNvGrpSpPr/>
            <p:nvPr/>
          </p:nvGrpSpPr>
          <p:grpSpPr>
            <a:xfrm>
              <a:off x="5598320" y="3432040"/>
              <a:ext cx="1437833" cy="1221257"/>
              <a:chOff x="6181402" y="3224621"/>
              <a:chExt cx="1917110" cy="1628342"/>
            </a:xfrm>
          </p:grpSpPr>
          <p:sp>
            <p:nvSpPr>
              <p:cNvPr id="25"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6"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31B8B4"/>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7"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31B8B4"/>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8"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effectLst/>
                    <a:latin typeface="+mn-lt"/>
                    <a:ea typeface="+mn-ea"/>
                  </a:rPr>
                  <a:t>02</a:t>
                </a:r>
                <a:endParaRPr lang="zh-CN" altLang="en-US" sz="2400" dirty="0">
                  <a:effectLst/>
                  <a:latin typeface="+mn-lt"/>
                  <a:ea typeface="+mn-ea"/>
                </a:endParaRPr>
              </a:p>
            </p:txBody>
          </p:sp>
        </p:grpSp>
        <p:grpSp>
          <p:nvGrpSpPr>
            <p:cNvPr id="29" name="组合 28"/>
            <p:cNvGrpSpPr/>
            <p:nvPr/>
          </p:nvGrpSpPr>
          <p:grpSpPr>
            <a:xfrm>
              <a:off x="2361555" y="2128645"/>
              <a:ext cx="2353145" cy="1059602"/>
              <a:chOff x="1865715" y="1486761"/>
              <a:chExt cx="3137526" cy="1412803"/>
            </a:xfrm>
          </p:grpSpPr>
          <p:sp>
            <p:nvSpPr>
              <p:cNvPr id="30"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chemeClr val="bg1">
                        <a:lumMod val="65000"/>
                      </a:schemeClr>
                    </a:solidFill>
                    <a:latin typeface="微软雅黑" panose="020B0503020204020204" pitchFamily="34" charset="-122"/>
                  </a:rPr>
                  <a:t>添加标题</a:t>
                </a:r>
                <a:endParaRPr lang="zh-CN" altLang="en-US" sz="1500" dirty="0">
                  <a:solidFill>
                    <a:schemeClr val="bg1">
                      <a:lumMod val="65000"/>
                    </a:schemeClr>
                  </a:solidFill>
                  <a:latin typeface="微软雅黑" panose="020B0503020204020204" pitchFamily="34" charset="-122"/>
                </a:endParaRPr>
              </a:p>
            </p:txBody>
          </p:sp>
          <p:sp>
            <p:nvSpPr>
              <p:cNvPr id="31"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bg1">
                        <a:lumMod val="65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65000"/>
                    </a:schemeClr>
                  </a:solidFill>
                  <a:latin typeface="微软雅黑" panose="020B0503020204020204" pitchFamily="34" charset="-122"/>
                </a:endParaRPr>
              </a:p>
            </p:txBody>
          </p:sp>
        </p:grpSp>
        <p:grpSp>
          <p:nvGrpSpPr>
            <p:cNvPr id="33" name="组合 32"/>
            <p:cNvGrpSpPr/>
            <p:nvPr/>
          </p:nvGrpSpPr>
          <p:grpSpPr>
            <a:xfrm>
              <a:off x="2433069" y="4246318"/>
              <a:ext cx="2377379" cy="1143122"/>
              <a:chOff x="1961067" y="4310326"/>
              <a:chExt cx="3169838" cy="1524162"/>
            </a:xfrm>
          </p:grpSpPr>
          <p:sp>
            <p:nvSpPr>
              <p:cNvPr id="34"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bg1">
                        <a:lumMod val="65000"/>
                      </a:schemeClr>
                    </a:solidFill>
                    <a:latin typeface="微软雅黑" panose="020B0503020204020204" pitchFamily="34" charset="-122"/>
                  </a:rPr>
                  <a:t>添加标题</a:t>
                </a:r>
              </a:p>
            </p:txBody>
          </p:sp>
          <p:sp>
            <p:nvSpPr>
              <p:cNvPr id="35"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bg1">
                        <a:lumMod val="65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65000"/>
                    </a:schemeClr>
                  </a:solidFill>
                  <a:latin typeface="微软雅黑" panose="020B0503020204020204" pitchFamily="34" charset="-122"/>
                </a:endParaRPr>
              </a:p>
            </p:txBody>
          </p:sp>
        </p:grpSp>
        <p:grpSp>
          <p:nvGrpSpPr>
            <p:cNvPr id="36" name="组合 35"/>
            <p:cNvGrpSpPr/>
            <p:nvPr/>
          </p:nvGrpSpPr>
          <p:grpSpPr>
            <a:xfrm>
              <a:off x="6343898" y="2261534"/>
              <a:ext cx="2359769" cy="1049017"/>
              <a:chOff x="7175505" y="1663946"/>
              <a:chExt cx="3146359" cy="1398689"/>
            </a:xfrm>
          </p:grpSpPr>
          <p:sp>
            <p:nvSpPr>
              <p:cNvPr id="37"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lumMod val="65000"/>
                      </a:schemeClr>
                    </a:solidFill>
                    <a:latin typeface="微软雅黑" panose="020B0503020204020204" pitchFamily="34" charset="-122"/>
                  </a:rPr>
                  <a:t>添加标题</a:t>
                </a:r>
              </a:p>
            </p:txBody>
          </p:sp>
          <p:sp>
            <p:nvSpPr>
              <p:cNvPr id="38"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bg1">
                        <a:lumMod val="65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65000"/>
                    </a:schemeClr>
                  </a:solidFill>
                  <a:latin typeface="微软雅黑" panose="020B0503020204020204" pitchFamily="34" charset="-122"/>
                </a:endParaRPr>
              </a:p>
            </p:txBody>
          </p:sp>
        </p:grpSp>
        <p:grpSp>
          <p:nvGrpSpPr>
            <p:cNvPr id="39" name="组合 38"/>
            <p:cNvGrpSpPr/>
            <p:nvPr/>
          </p:nvGrpSpPr>
          <p:grpSpPr>
            <a:xfrm>
              <a:off x="6259711" y="4399800"/>
              <a:ext cx="2359078" cy="1114957"/>
              <a:chOff x="7063256" y="4514968"/>
              <a:chExt cx="3145437" cy="1486609"/>
            </a:xfrm>
          </p:grpSpPr>
          <p:sp>
            <p:nvSpPr>
              <p:cNvPr id="40"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bg1">
                        <a:lumMod val="65000"/>
                      </a:schemeClr>
                    </a:solidFill>
                    <a:latin typeface="微软雅黑" panose="020B0503020204020204" pitchFamily="34" charset="-122"/>
                  </a:rPr>
                  <a:t>添加标题</a:t>
                </a:r>
              </a:p>
            </p:txBody>
          </p:sp>
          <p:sp>
            <p:nvSpPr>
              <p:cNvPr id="41"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bg1">
                        <a:lumMod val="65000"/>
                      </a:schemeClr>
                    </a:solidFill>
                    <a:latin typeface="微软雅黑" panose="020B0503020204020204" pitchFamily="34" charset="-122"/>
                  </a:rPr>
                  <a:t>此处添加详细文本描述，建议与标题相关并符合整体语言风格。</a:t>
                </a:r>
                <a:endParaRPr lang="en-US" altLang="zh-CN" sz="1050" dirty="0">
                  <a:solidFill>
                    <a:schemeClr val="bg1">
                      <a:lumMod val="65000"/>
                    </a:schemeClr>
                  </a:solidFill>
                  <a:latin typeface="微软雅黑" panose="020B0503020204020204" pitchFamily="34" charset="-122"/>
                </a:endParaRPr>
              </a:p>
            </p:txBody>
          </p:sp>
        </p:grpSp>
      </p:grpSp>
    </p:spTree>
    <p:extLst>
      <p:ext uri="{BB962C8B-B14F-4D97-AF65-F5344CB8AC3E}">
        <p14:creationId xmlns:p14="http://schemas.microsoft.com/office/powerpoint/2010/main" val="2631131919"/>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50000"/>
                    </a:schemeClr>
                  </a:solidFill>
                  <a:latin typeface="微软雅黑" pitchFamily="34" charset="-122"/>
                  <a:ea typeface="微软雅黑" pitchFamily="34" charset="-122"/>
                </a:rPr>
                <a:t>点击加入你的标题</a:t>
              </a:r>
              <a:endParaRPr lang="zh-CN" altLang="en-US" sz="2800" dirty="0">
                <a:solidFill>
                  <a:schemeClr val="bg1">
                    <a:lumMod val="50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rotWithShape="1">
          <a:blip r:embed="rId5" cstate="screen">
            <a:duotone>
              <a:schemeClr val="bg2">
                <a:shade val="45000"/>
                <a:satMod val="135000"/>
              </a:schemeClr>
              <a:prstClr val="white"/>
            </a:duotone>
            <a:extLst>
              <a:ext uri="{BEBA8EAE-BF5A-486C-A8C5-ECC9F3942E4B}">
                <a14:imgProps xmlns:a14="http://schemas.microsoft.com/office/drawing/2010/main">
                  <a14:imgLayer r:embed="rId6">
                    <a14:imgEffect>
                      <a14:colorTemperature colorTemp="4700"/>
                    </a14:imgEffect>
                    <a14:imgEffect>
                      <a14:saturation sat="33000"/>
                    </a14:imgEffect>
                  </a14:imgLayer>
                </a14:imgProps>
              </a:ext>
              <a:ext uri="{28A0092B-C50C-407E-A947-70E740481C1C}">
                <a14:useLocalDpi xmlns:a14="http://schemas.microsoft.com/office/drawing/2010/main"/>
              </a:ext>
            </a:extLst>
          </a:blip>
          <a:srcRect/>
          <a:stretch/>
        </p:blipFill>
        <p:spPr>
          <a:xfrm>
            <a:off x="2419935" y="1994935"/>
            <a:ext cx="7631519" cy="3980043"/>
          </a:xfrm>
          <a:prstGeom prst="rect">
            <a:avLst/>
          </a:prstGeom>
          <a:effectLst>
            <a:outerShdw blurRad="50800" dist="50800" dir="5400000" sx="1000" sy="1000" algn="ctr" rotWithShape="0">
              <a:srgbClr val="000000"/>
            </a:outerShdw>
          </a:effectLst>
        </p:spPr>
      </p:pic>
      <p:grpSp>
        <p:nvGrpSpPr>
          <p:cNvPr id="8" name="组合 7"/>
          <p:cNvGrpSpPr/>
          <p:nvPr/>
        </p:nvGrpSpPr>
        <p:grpSpPr>
          <a:xfrm>
            <a:off x="3121571" y="2624771"/>
            <a:ext cx="1836650" cy="1794045"/>
            <a:chOff x="5305425" y="2638425"/>
            <a:chExt cx="1579563" cy="1577975"/>
          </a:xfrm>
          <a:solidFill>
            <a:srgbClr val="F77883"/>
          </a:solidFill>
        </p:grpSpPr>
        <p:sp>
          <p:nvSpPr>
            <p:cNvPr id="9"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 name="Freeform 7"/>
            <p:cNvSpPr>
              <a:spLocks noEditPoints="1"/>
            </p:cNvSpPr>
            <p:nvPr/>
          </p:nvSpPr>
          <p:spPr bwMode="auto">
            <a:xfrm>
              <a:off x="5602287"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11" name="组合 10"/>
          <p:cNvGrpSpPr/>
          <p:nvPr/>
        </p:nvGrpSpPr>
        <p:grpSpPr>
          <a:xfrm>
            <a:off x="4235738" y="3712575"/>
            <a:ext cx="2305501" cy="2250676"/>
            <a:chOff x="5102225" y="2441575"/>
            <a:chExt cx="1982788" cy="1979613"/>
          </a:xfrm>
          <a:solidFill>
            <a:srgbClr val="31B8B4"/>
          </a:solidFill>
        </p:grpSpPr>
        <p:sp>
          <p:nvSpPr>
            <p:cNvPr id="1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16" name="组合 15"/>
          <p:cNvGrpSpPr/>
          <p:nvPr/>
        </p:nvGrpSpPr>
        <p:grpSpPr>
          <a:xfrm>
            <a:off x="6203449" y="3289330"/>
            <a:ext cx="1511775" cy="1499850"/>
            <a:chOff x="5803900" y="2852738"/>
            <a:chExt cx="1300163" cy="1319212"/>
          </a:xfrm>
          <a:solidFill>
            <a:srgbClr val="F77883"/>
          </a:solidFill>
        </p:grpSpPr>
        <p:sp>
          <p:nvSpPr>
            <p:cNvPr id="17"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19" name="组合 18"/>
          <p:cNvGrpSpPr/>
          <p:nvPr/>
        </p:nvGrpSpPr>
        <p:grpSpPr>
          <a:xfrm>
            <a:off x="7504809" y="3563667"/>
            <a:ext cx="1836650" cy="1794045"/>
            <a:chOff x="5305425" y="2638425"/>
            <a:chExt cx="1579563" cy="1577975"/>
          </a:xfrm>
          <a:solidFill>
            <a:srgbClr val="31B8B4"/>
          </a:solidFill>
        </p:grpSpPr>
        <p:sp>
          <p:nvSpPr>
            <p:cNvPr id="20"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22" name="TextBox 21"/>
          <p:cNvSpPr txBox="1"/>
          <p:nvPr/>
        </p:nvSpPr>
        <p:spPr>
          <a:xfrm>
            <a:off x="563023" y="2699285"/>
            <a:ext cx="2158222" cy="606657"/>
          </a:xfrm>
          <a:prstGeom prst="rect">
            <a:avLst/>
          </a:prstGeom>
          <a:noFill/>
        </p:spPr>
        <p:txBody>
          <a:bodyPr wrap="square" lIns="82632" tIns="41315" rIns="82632" bIns="41315" rtlCol="0" anchor="ctr">
            <a:spAutoFit/>
          </a:bodyPr>
          <a:lstStyle/>
          <a:p>
            <a:pPr lvl="0" algn="r"/>
            <a:endParaRPr lang="en-US" altLang="zh-CN" sz="600" dirty="0">
              <a:solidFill>
                <a:schemeClr val="bg1">
                  <a:lumMod val="65000"/>
                </a:schemeClr>
              </a:solidFill>
              <a:latin typeface="微软雅黑" pitchFamily="34" charset="-122"/>
              <a:ea typeface="微软雅黑" pitchFamily="34" charset="-122"/>
              <a:cs typeface="华文黑体" pitchFamily="2" charset="-122"/>
            </a:endParaRPr>
          </a:p>
          <a:p>
            <a:pPr lvl="0" algn="r"/>
            <a:r>
              <a:rPr lang="zh-CN" altLang="en-US" sz="1400" dirty="0">
                <a:solidFill>
                  <a:schemeClr val="bg1">
                    <a:lumMod val="6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23" name="矩形 22"/>
          <p:cNvSpPr/>
          <p:nvPr/>
        </p:nvSpPr>
        <p:spPr>
          <a:xfrm>
            <a:off x="1416468" y="2297684"/>
            <a:ext cx="1457722" cy="360436"/>
          </a:xfrm>
          <a:prstGeom prst="rect">
            <a:avLst/>
          </a:prstGeom>
        </p:spPr>
        <p:txBody>
          <a:bodyPr wrap="square" lIns="82632" tIns="41315" rIns="82632" bIns="41315">
            <a:spAutoFit/>
          </a:bodyPr>
          <a:lstStyle/>
          <a:p>
            <a:pPr algn="ctr"/>
            <a:r>
              <a:rPr lang="zh-CN" altLang="en-US" b="1" dirty="0">
                <a:solidFill>
                  <a:schemeClr val="bg1">
                    <a:lumMod val="65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65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1917727" y="5152508"/>
            <a:ext cx="2032458" cy="822101"/>
          </a:xfrm>
          <a:prstGeom prst="rect">
            <a:avLst/>
          </a:prstGeom>
          <a:noFill/>
        </p:spPr>
        <p:txBody>
          <a:bodyPr wrap="square" lIns="82632" tIns="41315" rIns="82632" bIns="41315" rtlCol="0" anchor="ctr">
            <a:spAutoFit/>
          </a:bodyPr>
          <a:lstStyle/>
          <a:p>
            <a:pPr lvl="0" algn="r"/>
            <a:endParaRPr lang="en-US" altLang="zh-CN" sz="600" dirty="0">
              <a:solidFill>
                <a:schemeClr val="bg1">
                  <a:lumMod val="65000"/>
                </a:schemeClr>
              </a:solidFill>
              <a:latin typeface="微软雅黑" pitchFamily="34" charset="-122"/>
              <a:ea typeface="微软雅黑" pitchFamily="34" charset="-122"/>
              <a:cs typeface="华文黑体" pitchFamily="2" charset="-122"/>
            </a:endParaRPr>
          </a:p>
          <a:p>
            <a:pPr algn="r"/>
            <a:r>
              <a:rPr lang="zh-CN" altLang="en-US" sz="1400" dirty="0">
                <a:solidFill>
                  <a:schemeClr val="bg1">
                    <a:lumMod val="6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5" name="矩形 24"/>
          <p:cNvSpPr/>
          <p:nvPr/>
        </p:nvSpPr>
        <p:spPr>
          <a:xfrm>
            <a:off x="2392715" y="4782405"/>
            <a:ext cx="1457722" cy="360436"/>
          </a:xfrm>
          <a:prstGeom prst="rect">
            <a:avLst/>
          </a:prstGeom>
        </p:spPr>
        <p:txBody>
          <a:bodyPr wrap="square" lIns="82632" tIns="41315" rIns="82632" bIns="41315">
            <a:spAutoFit/>
          </a:bodyPr>
          <a:lstStyle/>
          <a:p>
            <a:r>
              <a:rPr lang="zh-CN" altLang="en-US" b="1" dirty="0">
                <a:solidFill>
                  <a:schemeClr val="bg1">
                    <a:lumMod val="65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65000"/>
                </a:schemeClr>
              </a:solidFill>
              <a:latin typeface="微软雅黑" pitchFamily="34" charset="-122"/>
              <a:ea typeface="微软雅黑" pitchFamily="34" charset="-122"/>
              <a:cs typeface="华文黑体" pitchFamily="2" charset="-122"/>
            </a:endParaRPr>
          </a:p>
        </p:txBody>
      </p:sp>
      <p:sp>
        <p:nvSpPr>
          <p:cNvPr id="26" name="TextBox 25"/>
          <p:cNvSpPr txBox="1"/>
          <p:nvPr/>
        </p:nvSpPr>
        <p:spPr>
          <a:xfrm>
            <a:off x="7715215" y="2607816"/>
            <a:ext cx="1961950" cy="606657"/>
          </a:xfrm>
          <a:prstGeom prst="rect">
            <a:avLst/>
          </a:prstGeom>
          <a:noFill/>
        </p:spPr>
        <p:txBody>
          <a:bodyPr wrap="square" lIns="82632" tIns="41315" rIns="82632" bIns="41315" rtlCol="0" anchor="ctr">
            <a:spAutoFit/>
          </a:bodyPr>
          <a:lstStyle/>
          <a:p>
            <a:pPr lvl="0"/>
            <a:endParaRPr lang="en-US" altLang="zh-CN" sz="600" dirty="0">
              <a:solidFill>
                <a:schemeClr val="bg1">
                  <a:lumMod val="65000"/>
                </a:schemeClr>
              </a:solidFill>
              <a:latin typeface="微软雅黑" pitchFamily="34" charset="-122"/>
              <a:ea typeface="微软雅黑" pitchFamily="34" charset="-122"/>
              <a:cs typeface="华文黑体" pitchFamily="2" charset="-122"/>
            </a:endParaRPr>
          </a:p>
          <a:p>
            <a:pPr lvl="0"/>
            <a:r>
              <a:rPr lang="zh-CN" altLang="en-US" sz="1400" dirty="0">
                <a:solidFill>
                  <a:schemeClr val="bg1">
                    <a:lumMod val="6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27" name="矩形 26"/>
          <p:cNvSpPr/>
          <p:nvPr/>
        </p:nvSpPr>
        <p:spPr>
          <a:xfrm>
            <a:off x="7626762" y="2116349"/>
            <a:ext cx="1457722" cy="360436"/>
          </a:xfrm>
          <a:prstGeom prst="rect">
            <a:avLst/>
          </a:prstGeom>
        </p:spPr>
        <p:txBody>
          <a:bodyPr wrap="square" lIns="82632" tIns="41315" rIns="82632" bIns="41315">
            <a:spAutoFit/>
          </a:bodyPr>
          <a:lstStyle/>
          <a:p>
            <a:pPr algn="ctr"/>
            <a:r>
              <a:rPr lang="zh-CN" altLang="en-US" b="1" dirty="0">
                <a:solidFill>
                  <a:schemeClr val="bg1">
                    <a:lumMod val="65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65000"/>
                </a:schemeClr>
              </a:solidFill>
              <a:latin typeface="微软雅黑" pitchFamily="34" charset="-122"/>
              <a:ea typeface="微软雅黑" pitchFamily="34" charset="-122"/>
              <a:cs typeface="华文黑体" pitchFamily="2" charset="-122"/>
            </a:endParaRPr>
          </a:p>
        </p:txBody>
      </p:sp>
      <p:sp>
        <p:nvSpPr>
          <p:cNvPr id="28" name="TextBox 27"/>
          <p:cNvSpPr txBox="1"/>
          <p:nvPr/>
        </p:nvSpPr>
        <p:spPr>
          <a:xfrm>
            <a:off x="9554784" y="4819804"/>
            <a:ext cx="2036223" cy="822101"/>
          </a:xfrm>
          <a:prstGeom prst="rect">
            <a:avLst/>
          </a:prstGeom>
          <a:noFill/>
        </p:spPr>
        <p:txBody>
          <a:bodyPr wrap="square" lIns="82632" tIns="41315" rIns="82632" bIns="41315" rtlCol="0" anchor="ctr">
            <a:spAutoFit/>
          </a:bodyPr>
          <a:lstStyle/>
          <a:p>
            <a:pPr lvl="0"/>
            <a:endParaRPr lang="en-US" altLang="zh-CN" sz="600" dirty="0">
              <a:solidFill>
                <a:schemeClr val="bg1">
                  <a:lumMod val="65000"/>
                </a:schemeClr>
              </a:solidFill>
              <a:latin typeface="微软雅黑" pitchFamily="34" charset="-122"/>
              <a:ea typeface="微软雅黑" pitchFamily="34" charset="-122"/>
              <a:cs typeface="华文黑体" pitchFamily="2" charset="-122"/>
            </a:endParaRPr>
          </a:p>
          <a:p>
            <a:pPr lvl="0"/>
            <a:r>
              <a:rPr lang="zh-CN" altLang="en-US" sz="1400" dirty="0">
                <a:solidFill>
                  <a:schemeClr val="bg1">
                    <a:lumMod val="6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9" name="矩形 28"/>
          <p:cNvSpPr/>
          <p:nvPr/>
        </p:nvSpPr>
        <p:spPr>
          <a:xfrm>
            <a:off x="9619137" y="4410540"/>
            <a:ext cx="1457722" cy="360436"/>
          </a:xfrm>
          <a:prstGeom prst="rect">
            <a:avLst/>
          </a:prstGeom>
        </p:spPr>
        <p:txBody>
          <a:bodyPr wrap="square" lIns="82632" tIns="41315" rIns="82632" bIns="41315">
            <a:spAutoFit/>
          </a:bodyPr>
          <a:lstStyle/>
          <a:p>
            <a:r>
              <a:rPr lang="zh-CN" altLang="en-US" b="1" dirty="0">
                <a:solidFill>
                  <a:schemeClr val="bg1">
                    <a:lumMod val="65000"/>
                  </a:schemeClr>
                </a:solidFill>
                <a:latin typeface="微软雅黑" pitchFamily="34" charset="-122"/>
                <a:ea typeface="微软雅黑" pitchFamily="34" charset="-122"/>
                <a:cs typeface="华文黑体" pitchFamily="2" charset="-122"/>
              </a:rPr>
              <a:t>添加标题</a:t>
            </a:r>
            <a:endParaRPr lang="en-US" altLang="zh-CN" dirty="0" smtClean="0">
              <a:solidFill>
                <a:schemeClr val="bg1">
                  <a:lumMod val="65000"/>
                </a:schemeClr>
              </a:solidFill>
              <a:latin typeface="微软雅黑" pitchFamily="34" charset="-122"/>
              <a:ea typeface="微软雅黑" pitchFamily="34" charset="-122"/>
              <a:cs typeface="华文黑体" pitchFamily="2" charset="-122"/>
            </a:endParaRPr>
          </a:p>
        </p:txBody>
      </p:sp>
      <p:cxnSp>
        <p:nvCxnSpPr>
          <p:cNvPr id="30" name="肘形连接符 29"/>
          <p:cNvCxnSpPr/>
          <p:nvPr/>
        </p:nvCxnSpPr>
        <p:spPr>
          <a:xfrm rot="10800000" flipV="1">
            <a:off x="1488658" y="2802000"/>
            <a:ext cx="1932707" cy="645169"/>
          </a:xfrm>
          <a:prstGeom prst="bentConnector3">
            <a:avLst>
              <a:gd name="adj1" fmla="val 32626"/>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10800000">
            <a:off x="2426498" y="5223419"/>
            <a:ext cx="2080512" cy="446723"/>
          </a:xfrm>
          <a:prstGeom prst="bentConnector3">
            <a:avLst>
              <a:gd name="adj1" fmla="val 2996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肘形连接符 32"/>
          <p:cNvCxnSpPr/>
          <p:nvPr/>
        </p:nvCxnSpPr>
        <p:spPr>
          <a:xfrm rot="10800000" flipV="1">
            <a:off x="7063528" y="2602685"/>
            <a:ext cx="2613638" cy="616918"/>
          </a:xfrm>
          <a:prstGeom prst="bentConnector3">
            <a:avLst>
              <a:gd name="adj1" fmla="val 77024"/>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4" name="肘形连接符 33"/>
          <p:cNvCxnSpPr/>
          <p:nvPr/>
        </p:nvCxnSpPr>
        <p:spPr>
          <a:xfrm rot="10800000" flipH="1">
            <a:off x="8945707" y="4829649"/>
            <a:ext cx="2080512" cy="446723"/>
          </a:xfrm>
          <a:prstGeom prst="bentConnector3">
            <a:avLst>
              <a:gd name="adj1" fmla="val 2996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926837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repeatCount="indefinite" fill="hold" nodeType="withEffect">
                                  <p:stCondLst>
                                    <p:cond delay="0"/>
                                  </p:stCondLst>
                                  <p:childTnLst>
                                    <p:animRot by="-86400000">
                                      <p:cBhvr>
                                        <p:cTn id="25" dur="8000" fill="hold"/>
                                        <p:tgtEl>
                                          <p:spTgt spid="8"/>
                                        </p:tgtEl>
                                        <p:attrNameLst>
                                          <p:attrName>r</p:attrName>
                                        </p:attrNameLst>
                                      </p:cBhvr>
                                    </p:animRot>
                                  </p:childTnLst>
                                </p:cTn>
                              </p:par>
                              <p:par>
                                <p:cTn id="26" presetID="22" presetClass="entr" presetSubtype="2"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47" presetClass="entr" presetSubtype="0" fill="hold" grpId="0" nodeType="withEffect">
                                  <p:stCondLst>
                                    <p:cond delay="50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par>
                                <p:cTn id="39" presetID="10" presetClass="entr" presetSubtype="0" fill="hold" nodeType="withEffect">
                                  <p:stCondLst>
                                    <p:cond delay="5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8" presetClass="emph" presetSubtype="0" repeatCount="indefinite" fill="hold" nodeType="withEffect">
                                  <p:stCondLst>
                                    <p:cond delay="500"/>
                                  </p:stCondLst>
                                  <p:childTnLst>
                                    <p:animRot by="76680000">
                                      <p:cBhvr>
                                        <p:cTn id="43" dur="7500" fill="hold"/>
                                        <p:tgtEl>
                                          <p:spTgt spid="11"/>
                                        </p:tgtEl>
                                        <p:attrNameLst>
                                          <p:attrName>r</p:attrName>
                                        </p:attrNameLst>
                                      </p:cBhvr>
                                    </p:animRot>
                                  </p:childTnLst>
                                </p:cTn>
                              </p:par>
                              <p:par>
                                <p:cTn id="44" presetID="22" presetClass="entr" presetSubtype="2" fill="hold" nodeType="withEffect">
                                  <p:stCondLst>
                                    <p:cond delay="500"/>
                                  </p:stCondLst>
                                  <p:childTnLst>
                                    <p:set>
                                      <p:cBhvr>
                                        <p:cTn id="45" dur="1" fill="hold">
                                          <p:stCondLst>
                                            <p:cond delay="0"/>
                                          </p:stCondLst>
                                        </p:cTn>
                                        <p:tgtEl>
                                          <p:spTgt spid="31"/>
                                        </p:tgtEl>
                                        <p:attrNameLst>
                                          <p:attrName>style.visibility</p:attrName>
                                        </p:attrNameLst>
                                      </p:cBhvr>
                                      <p:to>
                                        <p:strVal val="visible"/>
                                      </p:to>
                                    </p:set>
                                    <p:animEffect transition="in" filter="wipe(right)">
                                      <p:cBhvr>
                                        <p:cTn id="46" dur="500"/>
                                        <p:tgtEl>
                                          <p:spTgt spid="31"/>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42" presetClass="entr" presetSubtype="0" fill="hold" grpId="0" nodeType="withEffect">
                                  <p:stCondLst>
                                    <p:cond delay="50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par>
                                <p:cTn id="57" presetID="10" presetClass="entr" presetSubtype="0" fill="hold" nodeType="withEffect">
                                  <p:stCondLst>
                                    <p:cond delay="100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par>
                                <p:cTn id="60" presetID="8" presetClass="emph" presetSubtype="0" repeatCount="indefinite" fill="hold" nodeType="withEffect">
                                  <p:stCondLst>
                                    <p:cond delay="1000"/>
                                  </p:stCondLst>
                                  <p:childTnLst>
                                    <p:animRot by="-108000000">
                                      <p:cBhvr>
                                        <p:cTn id="61" dur="7000" fill="hold"/>
                                        <p:tgtEl>
                                          <p:spTgt spid="16"/>
                                        </p:tgtEl>
                                        <p:attrNameLst>
                                          <p:attrName>r</p:attrName>
                                        </p:attrNameLst>
                                      </p:cBhvr>
                                    </p:animRot>
                                  </p:childTnLst>
                                </p:cTn>
                              </p:par>
                              <p:par>
                                <p:cTn id="62" presetID="22" presetClass="entr" presetSubtype="8" fill="hold" nodeType="withEffect">
                                  <p:stCondLst>
                                    <p:cond delay="100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par>
                                <p:cTn id="65" presetID="53" presetClass="entr" presetSubtype="16" fill="hold" grpId="0" nodeType="withEffect">
                                  <p:stCondLst>
                                    <p:cond delay="100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47" presetClass="entr" presetSubtype="0" fill="hold" grpId="0" nodeType="withEffect">
                                  <p:stCondLst>
                                    <p:cond delay="100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par>
                                <p:cTn id="75" presetID="10" presetClass="entr" presetSubtype="0" fill="hold" nodeType="withEffect">
                                  <p:stCondLst>
                                    <p:cond delay="150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500"/>
                                        <p:tgtEl>
                                          <p:spTgt spid="19"/>
                                        </p:tgtEl>
                                      </p:cBhvr>
                                    </p:animEffect>
                                  </p:childTnLst>
                                </p:cTn>
                              </p:par>
                              <p:par>
                                <p:cTn id="78" presetID="8" presetClass="emph" presetSubtype="0" repeatCount="indefinite" fill="hold" nodeType="withEffect">
                                  <p:stCondLst>
                                    <p:cond delay="1500"/>
                                  </p:stCondLst>
                                  <p:childTnLst>
                                    <p:animRot by="86400000">
                                      <p:cBhvr>
                                        <p:cTn id="79" dur="6500" fill="hold"/>
                                        <p:tgtEl>
                                          <p:spTgt spid="19"/>
                                        </p:tgtEl>
                                        <p:attrNameLst>
                                          <p:attrName>r</p:attrName>
                                        </p:attrNameLst>
                                      </p:cBhvr>
                                    </p:animRot>
                                  </p:childTnLst>
                                </p:cTn>
                              </p:par>
                              <p:par>
                                <p:cTn id="80" presetID="53" presetClass="entr" presetSubtype="16" fill="hold" grpId="0" nodeType="withEffect">
                                  <p:stCondLst>
                                    <p:cond delay="150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fltVal val="0"/>
                                          </p:val>
                                        </p:tav>
                                        <p:tav tm="100000">
                                          <p:val>
                                            <p:strVal val="#ppt_w"/>
                                          </p:val>
                                        </p:tav>
                                      </p:tavLst>
                                    </p:anim>
                                    <p:anim calcmode="lin" valueType="num">
                                      <p:cBhvr>
                                        <p:cTn id="83" dur="500" fill="hold"/>
                                        <p:tgtEl>
                                          <p:spTgt spid="28"/>
                                        </p:tgtEl>
                                        <p:attrNameLst>
                                          <p:attrName>ppt_h</p:attrName>
                                        </p:attrNameLst>
                                      </p:cBhvr>
                                      <p:tavLst>
                                        <p:tav tm="0">
                                          <p:val>
                                            <p:fltVal val="0"/>
                                          </p:val>
                                        </p:tav>
                                        <p:tav tm="100000">
                                          <p:val>
                                            <p:strVal val="#ppt_h"/>
                                          </p:val>
                                        </p:tav>
                                      </p:tavLst>
                                    </p:anim>
                                    <p:animEffect transition="in" filter="fade">
                                      <p:cBhvr>
                                        <p:cTn id="84" dur="500"/>
                                        <p:tgtEl>
                                          <p:spTgt spid="28"/>
                                        </p:tgtEl>
                                      </p:cBhvr>
                                    </p:animEffect>
                                  </p:childTnLst>
                                </p:cTn>
                              </p:par>
                              <p:par>
                                <p:cTn id="85" presetID="42" presetClass="entr" presetSubtype="0" fill="hold" grpId="0" nodeType="withEffect">
                                  <p:stCondLst>
                                    <p:cond delay="150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par>
                                <p:cTn id="90" presetID="22" presetClass="entr" presetSubtype="2" fill="hold" nodeType="withEffect">
                                  <p:stCondLst>
                                    <p:cond delay="500"/>
                                  </p:stCondLst>
                                  <p:childTnLst>
                                    <p:set>
                                      <p:cBhvr>
                                        <p:cTn id="91" dur="1" fill="hold">
                                          <p:stCondLst>
                                            <p:cond delay="0"/>
                                          </p:stCondLst>
                                        </p:cTn>
                                        <p:tgtEl>
                                          <p:spTgt spid="34"/>
                                        </p:tgtEl>
                                        <p:attrNameLst>
                                          <p:attrName>style.visibility</p:attrName>
                                        </p:attrNameLst>
                                      </p:cBhvr>
                                      <p:to>
                                        <p:strVal val="visible"/>
                                      </p:to>
                                    </p:set>
                                    <p:animEffect transition="in" filter="wipe(right)">
                                      <p:cBhvr>
                                        <p:cTn id="9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50000"/>
                    </a:schemeClr>
                  </a:solidFill>
                  <a:latin typeface="微软雅黑" pitchFamily="34" charset="-122"/>
                  <a:ea typeface="微软雅黑" pitchFamily="34" charset="-122"/>
                </a:rPr>
                <a:t>点击加入你的标题</a:t>
              </a:r>
              <a:endParaRPr lang="zh-CN" altLang="en-US" sz="2800" dirty="0">
                <a:solidFill>
                  <a:schemeClr val="bg1">
                    <a:lumMod val="50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6"/>
          <p:cNvSpPr/>
          <p:nvPr/>
        </p:nvSpPr>
        <p:spPr>
          <a:xfrm>
            <a:off x="5573463" y="5190870"/>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8"/>
          <p:cNvSpPr/>
          <p:nvPr/>
        </p:nvSpPr>
        <p:spPr>
          <a:xfrm>
            <a:off x="5565170" y="4873777"/>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9"/>
          <p:cNvSpPr/>
          <p:nvPr/>
        </p:nvSpPr>
        <p:spPr>
          <a:xfrm>
            <a:off x="6460527" y="4873777"/>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10"/>
          <p:cNvSpPr/>
          <p:nvPr/>
        </p:nvSpPr>
        <p:spPr>
          <a:xfrm>
            <a:off x="6031082" y="4908366"/>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1"/>
          <p:cNvSpPr/>
          <p:nvPr/>
        </p:nvSpPr>
        <p:spPr>
          <a:xfrm>
            <a:off x="5267458" y="4355031"/>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2"/>
          <p:cNvSpPr/>
          <p:nvPr/>
        </p:nvSpPr>
        <p:spPr>
          <a:xfrm>
            <a:off x="4941995" y="3855336"/>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3"/>
          <p:cNvSpPr/>
          <p:nvPr/>
        </p:nvSpPr>
        <p:spPr>
          <a:xfrm>
            <a:off x="4856863" y="3226642"/>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4"/>
          <p:cNvSpPr/>
          <p:nvPr/>
        </p:nvSpPr>
        <p:spPr>
          <a:xfrm>
            <a:off x="5171166" y="2495589"/>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5"/>
          <p:cNvSpPr/>
          <p:nvPr/>
        </p:nvSpPr>
        <p:spPr>
          <a:xfrm>
            <a:off x="5667938" y="2171292"/>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6"/>
          <p:cNvSpPr/>
          <p:nvPr/>
        </p:nvSpPr>
        <p:spPr>
          <a:xfrm>
            <a:off x="6265553" y="2139205"/>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7"/>
          <p:cNvSpPr/>
          <p:nvPr/>
        </p:nvSpPr>
        <p:spPr>
          <a:xfrm>
            <a:off x="6906377" y="2545500"/>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8"/>
          <p:cNvSpPr/>
          <p:nvPr/>
        </p:nvSpPr>
        <p:spPr>
          <a:xfrm>
            <a:off x="7143743" y="3152934"/>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19"/>
          <p:cNvSpPr/>
          <p:nvPr/>
        </p:nvSpPr>
        <p:spPr>
          <a:xfrm>
            <a:off x="7089045" y="3811495"/>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0"/>
          <p:cNvSpPr/>
          <p:nvPr/>
        </p:nvSpPr>
        <p:spPr>
          <a:xfrm>
            <a:off x="6732346" y="4398898"/>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1"/>
          <p:cNvSpPr/>
          <p:nvPr/>
        </p:nvSpPr>
        <p:spPr>
          <a:xfrm>
            <a:off x="5765119" y="4293907"/>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2"/>
          <p:cNvSpPr/>
          <p:nvPr/>
        </p:nvSpPr>
        <p:spPr>
          <a:xfrm>
            <a:off x="5507064" y="3147103"/>
            <a:ext cx="295957" cy="295957"/>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3"/>
          <p:cNvSpPr/>
          <p:nvPr/>
        </p:nvSpPr>
        <p:spPr>
          <a:xfrm>
            <a:off x="6101976" y="3753195"/>
            <a:ext cx="432576" cy="432576"/>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4"/>
          <p:cNvSpPr/>
          <p:nvPr/>
        </p:nvSpPr>
        <p:spPr>
          <a:xfrm>
            <a:off x="5817672" y="3613946"/>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5"/>
          <p:cNvSpPr/>
          <p:nvPr/>
        </p:nvSpPr>
        <p:spPr>
          <a:xfrm>
            <a:off x="5347686" y="3666558"/>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6"/>
          <p:cNvSpPr/>
          <p:nvPr/>
        </p:nvSpPr>
        <p:spPr>
          <a:xfrm>
            <a:off x="6097298" y="2611669"/>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7"/>
          <p:cNvSpPr/>
          <p:nvPr/>
        </p:nvSpPr>
        <p:spPr>
          <a:xfrm>
            <a:off x="6297191" y="2969409"/>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8"/>
          <p:cNvSpPr/>
          <p:nvPr/>
        </p:nvSpPr>
        <p:spPr>
          <a:xfrm>
            <a:off x="6751402" y="3475164"/>
            <a:ext cx="191394" cy="191394"/>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29"/>
          <p:cNvSpPr/>
          <p:nvPr/>
        </p:nvSpPr>
        <p:spPr>
          <a:xfrm>
            <a:off x="5518144" y="2614005"/>
            <a:ext cx="295957" cy="295957"/>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0"/>
          <p:cNvSpPr/>
          <p:nvPr/>
        </p:nvSpPr>
        <p:spPr>
          <a:xfrm>
            <a:off x="6222001" y="3444261"/>
            <a:ext cx="139249" cy="139249"/>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2"/>
          <p:cNvCxnSpPr>
            <a:stCxn id="8" idx="6"/>
            <a:endCxn id="10" idx="2"/>
          </p:cNvCxnSpPr>
          <p:nvPr/>
        </p:nvCxnSpPr>
        <p:spPr>
          <a:xfrm>
            <a:off x="5756564" y="4969474"/>
            <a:ext cx="274518" cy="85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3"/>
          <p:cNvCxnSpPr>
            <a:stCxn id="10" idx="6"/>
            <a:endCxn id="9" idx="2"/>
          </p:cNvCxnSpPr>
          <p:nvPr/>
        </p:nvCxnSpPr>
        <p:spPr>
          <a:xfrm flipV="1">
            <a:off x="6170331" y="4943402"/>
            <a:ext cx="290196" cy="3458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9" idx="7"/>
            <a:endCxn id="22" idx="3"/>
          </p:cNvCxnSpPr>
          <p:nvPr/>
        </p:nvCxnSpPr>
        <p:spPr>
          <a:xfrm flipV="1">
            <a:off x="6579383" y="4517754"/>
            <a:ext cx="173356" cy="3764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22" idx="7"/>
            <a:endCxn id="21" idx="3"/>
          </p:cNvCxnSpPr>
          <p:nvPr/>
        </p:nvCxnSpPr>
        <p:spPr>
          <a:xfrm flipV="1">
            <a:off x="6851202" y="3974860"/>
            <a:ext cx="265872" cy="44443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1" idx="0"/>
            <a:endCxn id="20" idx="4"/>
          </p:cNvCxnSpPr>
          <p:nvPr/>
        </p:nvCxnSpPr>
        <p:spPr>
          <a:xfrm flipV="1">
            <a:off x="7184742" y="3344328"/>
            <a:ext cx="54698" cy="46716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0" idx="0"/>
            <a:endCxn id="19" idx="5"/>
          </p:cNvCxnSpPr>
          <p:nvPr/>
        </p:nvCxnSpPr>
        <p:spPr>
          <a:xfrm flipH="1" flipV="1">
            <a:off x="7069742" y="2708865"/>
            <a:ext cx="169698" cy="4440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19" idx="1"/>
            <a:endCxn id="18" idx="6"/>
          </p:cNvCxnSpPr>
          <p:nvPr/>
        </p:nvCxnSpPr>
        <p:spPr>
          <a:xfrm flipH="1" flipV="1">
            <a:off x="6456947" y="2234902"/>
            <a:ext cx="477459" cy="33862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18" idx="2"/>
            <a:endCxn id="17" idx="6"/>
          </p:cNvCxnSpPr>
          <p:nvPr/>
        </p:nvCxnSpPr>
        <p:spPr>
          <a:xfrm flipH="1">
            <a:off x="5859332" y="2234902"/>
            <a:ext cx="406221" cy="320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17" idx="2"/>
            <a:endCxn id="16" idx="7"/>
          </p:cNvCxnSpPr>
          <p:nvPr/>
        </p:nvCxnSpPr>
        <p:spPr>
          <a:xfrm flipH="1">
            <a:off x="5334531" y="2266989"/>
            <a:ext cx="333407" cy="2566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16" idx="3"/>
            <a:endCxn id="15" idx="0"/>
          </p:cNvCxnSpPr>
          <p:nvPr/>
        </p:nvCxnSpPr>
        <p:spPr>
          <a:xfrm flipH="1">
            <a:off x="4952560" y="2658954"/>
            <a:ext cx="246635" cy="5676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15" idx="4"/>
            <a:endCxn id="14" idx="0"/>
          </p:cNvCxnSpPr>
          <p:nvPr/>
        </p:nvCxnSpPr>
        <p:spPr>
          <a:xfrm>
            <a:off x="4952560" y="3418036"/>
            <a:ext cx="85132" cy="43730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14" idx="5"/>
            <a:endCxn id="11" idx="1"/>
          </p:cNvCxnSpPr>
          <p:nvPr/>
        </p:nvCxnSpPr>
        <p:spPr>
          <a:xfrm>
            <a:off x="5105360" y="4018701"/>
            <a:ext cx="190127" cy="36435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1" idx="4"/>
            <a:endCxn id="8" idx="1"/>
          </p:cNvCxnSpPr>
          <p:nvPr/>
        </p:nvCxnSpPr>
        <p:spPr>
          <a:xfrm>
            <a:off x="5363155" y="4546425"/>
            <a:ext cx="230044" cy="355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8" idx="7"/>
            <a:endCxn id="23" idx="4"/>
          </p:cNvCxnSpPr>
          <p:nvPr/>
        </p:nvCxnSpPr>
        <p:spPr>
          <a:xfrm flipV="1">
            <a:off x="5728535" y="4433156"/>
            <a:ext cx="106209" cy="46865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23" idx="6"/>
            <a:endCxn id="22" idx="2"/>
          </p:cNvCxnSpPr>
          <p:nvPr/>
        </p:nvCxnSpPr>
        <p:spPr>
          <a:xfrm>
            <a:off x="5904368" y="4363532"/>
            <a:ext cx="827978" cy="1049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23" idx="5"/>
            <a:endCxn id="10" idx="0"/>
          </p:cNvCxnSpPr>
          <p:nvPr/>
        </p:nvCxnSpPr>
        <p:spPr>
          <a:xfrm>
            <a:off x="5883975" y="4412763"/>
            <a:ext cx="216732" cy="49560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9" idx="1"/>
            <a:endCxn id="23" idx="5"/>
          </p:cNvCxnSpPr>
          <p:nvPr/>
        </p:nvCxnSpPr>
        <p:spPr>
          <a:xfrm flipH="1" flipV="1">
            <a:off x="5883975" y="4412763"/>
            <a:ext cx="596945" cy="4814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23" idx="1"/>
            <a:endCxn id="27" idx="5"/>
          </p:cNvCxnSpPr>
          <p:nvPr/>
        </p:nvCxnSpPr>
        <p:spPr>
          <a:xfrm flipH="1" flipV="1">
            <a:off x="5466542" y="3785414"/>
            <a:ext cx="318970" cy="5288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1" idx="7"/>
            <a:endCxn id="23" idx="2"/>
          </p:cNvCxnSpPr>
          <p:nvPr/>
        </p:nvCxnSpPr>
        <p:spPr>
          <a:xfrm flipV="1">
            <a:off x="5430823" y="4363532"/>
            <a:ext cx="334296" cy="19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27" idx="3"/>
            <a:endCxn id="14" idx="7"/>
          </p:cNvCxnSpPr>
          <p:nvPr/>
        </p:nvCxnSpPr>
        <p:spPr>
          <a:xfrm flipH="1">
            <a:off x="5105360" y="3785414"/>
            <a:ext cx="262719" cy="979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11" idx="0"/>
            <a:endCxn id="27" idx="4"/>
          </p:cNvCxnSpPr>
          <p:nvPr/>
        </p:nvCxnSpPr>
        <p:spPr>
          <a:xfrm flipV="1">
            <a:off x="5363155" y="3805807"/>
            <a:ext cx="54156" cy="549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27" idx="0"/>
            <a:endCxn id="16" idx="4"/>
          </p:cNvCxnSpPr>
          <p:nvPr/>
        </p:nvCxnSpPr>
        <p:spPr>
          <a:xfrm flipH="1" flipV="1">
            <a:off x="5266863" y="2686983"/>
            <a:ext cx="150448" cy="9795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27" idx="1"/>
            <a:endCxn id="15" idx="6"/>
          </p:cNvCxnSpPr>
          <p:nvPr/>
        </p:nvCxnSpPr>
        <p:spPr>
          <a:xfrm flipH="1" flipV="1">
            <a:off x="5048257" y="3322339"/>
            <a:ext cx="319822" cy="364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16" idx="6"/>
            <a:endCxn id="31" idx="1"/>
          </p:cNvCxnSpPr>
          <p:nvPr/>
        </p:nvCxnSpPr>
        <p:spPr>
          <a:xfrm>
            <a:off x="5362560" y="2591286"/>
            <a:ext cx="198926" cy="6606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31" idx="4"/>
            <a:endCxn id="24" idx="0"/>
          </p:cNvCxnSpPr>
          <p:nvPr/>
        </p:nvCxnSpPr>
        <p:spPr>
          <a:xfrm flipH="1">
            <a:off x="5655043" y="2909962"/>
            <a:ext cx="11080" cy="2371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24" idx="5"/>
            <a:endCxn id="26" idx="1"/>
          </p:cNvCxnSpPr>
          <p:nvPr/>
        </p:nvCxnSpPr>
        <p:spPr>
          <a:xfrm>
            <a:off x="5759679" y="3399718"/>
            <a:ext cx="78386" cy="23462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5"/>
            <a:endCxn id="25" idx="1"/>
          </p:cNvCxnSpPr>
          <p:nvPr/>
        </p:nvCxnSpPr>
        <p:spPr>
          <a:xfrm>
            <a:off x="5936528" y="3732802"/>
            <a:ext cx="228797" cy="8374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25" idx="5"/>
            <a:endCxn id="22" idx="1"/>
          </p:cNvCxnSpPr>
          <p:nvPr/>
        </p:nvCxnSpPr>
        <p:spPr>
          <a:xfrm>
            <a:off x="6471203" y="4122422"/>
            <a:ext cx="281536" cy="2968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25" idx="3"/>
            <a:endCxn id="23" idx="7"/>
          </p:cNvCxnSpPr>
          <p:nvPr/>
        </p:nvCxnSpPr>
        <p:spPr>
          <a:xfrm flipH="1">
            <a:off x="5883975" y="4122422"/>
            <a:ext cx="281350" cy="19187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6" idx="3"/>
            <a:endCxn id="27" idx="6"/>
          </p:cNvCxnSpPr>
          <p:nvPr/>
        </p:nvCxnSpPr>
        <p:spPr>
          <a:xfrm flipH="1">
            <a:off x="5486935" y="3732802"/>
            <a:ext cx="351130" cy="3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24" idx="3"/>
            <a:endCxn id="27" idx="7"/>
          </p:cNvCxnSpPr>
          <p:nvPr/>
        </p:nvCxnSpPr>
        <p:spPr>
          <a:xfrm flipH="1">
            <a:off x="5466542" y="3399718"/>
            <a:ext cx="83864" cy="2872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24" idx="7"/>
            <a:endCxn id="28" idx="3"/>
          </p:cNvCxnSpPr>
          <p:nvPr/>
        </p:nvCxnSpPr>
        <p:spPr>
          <a:xfrm flipV="1">
            <a:off x="5759679" y="2730525"/>
            <a:ext cx="358012" cy="4599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28" idx="7"/>
            <a:endCxn id="18" idx="3"/>
          </p:cNvCxnSpPr>
          <p:nvPr/>
        </p:nvCxnSpPr>
        <p:spPr>
          <a:xfrm flipV="1">
            <a:off x="6216154" y="2302570"/>
            <a:ext cx="77428" cy="3294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31" idx="7"/>
            <a:endCxn id="18" idx="3"/>
          </p:cNvCxnSpPr>
          <p:nvPr/>
        </p:nvCxnSpPr>
        <p:spPr>
          <a:xfrm flipV="1">
            <a:off x="5770759" y="2302570"/>
            <a:ext cx="522823" cy="3547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7" idx="5"/>
            <a:endCxn id="28" idx="1"/>
          </p:cNvCxnSpPr>
          <p:nvPr/>
        </p:nvCxnSpPr>
        <p:spPr>
          <a:xfrm>
            <a:off x="5831303" y="2334657"/>
            <a:ext cx="286388" cy="29740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9" idx="7"/>
            <a:endCxn id="19" idx="3"/>
          </p:cNvCxnSpPr>
          <p:nvPr/>
        </p:nvCxnSpPr>
        <p:spPr>
          <a:xfrm flipV="1">
            <a:off x="6460556" y="2708865"/>
            <a:ext cx="473850" cy="28857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18" idx="4"/>
          </p:cNvCxnSpPr>
          <p:nvPr/>
        </p:nvCxnSpPr>
        <p:spPr>
          <a:xfrm flipH="1" flipV="1">
            <a:off x="6361250" y="2330599"/>
            <a:ext cx="31638" cy="63881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9" idx="1"/>
            <a:endCxn id="28" idx="5"/>
          </p:cNvCxnSpPr>
          <p:nvPr/>
        </p:nvCxnSpPr>
        <p:spPr>
          <a:xfrm flipH="1" flipV="1">
            <a:off x="6216154" y="2730525"/>
            <a:ext cx="109066" cy="26691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33" idx="0"/>
            <a:endCxn id="29" idx="4"/>
          </p:cNvCxnSpPr>
          <p:nvPr/>
        </p:nvCxnSpPr>
        <p:spPr>
          <a:xfrm flipV="1">
            <a:off x="6291626" y="3160803"/>
            <a:ext cx="101262" cy="2834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3" idx="4"/>
            <a:endCxn id="25" idx="0"/>
          </p:cNvCxnSpPr>
          <p:nvPr/>
        </p:nvCxnSpPr>
        <p:spPr>
          <a:xfrm>
            <a:off x="6291626" y="3583510"/>
            <a:ext cx="26638" cy="16968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3" idx="1"/>
            <a:endCxn id="24" idx="6"/>
          </p:cNvCxnSpPr>
          <p:nvPr/>
        </p:nvCxnSpPr>
        <p:spPr>
          <a:xfrm flipH="1" flipV="1">
            <a:off x="5803021" y="3295082"/>
            <a:ext cx="439373" cy="16957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25" idx="7"/>
            <a:endCxn id="30" idx="3"/>
          </p:cNvCxnSpPr>
          <p:nvPr/>
        </p:nvCxnSpPr>
        <p:spPr>
          <a:xfrm flipV="1">
            <a:off x="6471203" y="3638529"/>
            <a:ext cx="308228" cy="1780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0" idx="0"/>
            <a:endCxn id="19" idx="4"/>
          </p:cNvCxnSpPr>
          <p:nvPr/>
        </p:nvCxnSpPr>
        <p:spPr>
          <a:xfrm flipV="1">
            <a:off x="6847099" y="2736894"/>
            <a:ext cx="154975" cy="738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0" idx="1"/>
            <a:endCxn id="29" idx="5"/>
          </p:cNvCxnSpPr>
          <p:nvPr/>
        </p:nvCxnSpPr>
        <p:spPr>
          <a:xfrm flipH="1" flipV="1">
            <a:off x="6460556" y="3132774"/>
            <a:ext cx="318875" cy="3704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0" idx="7"/>
            <a:endCxn id="20" idx="3"/>
          </p:cNvCxnSpPr>
          <p:nvPr/>
        </p:nvCxnSpPr>
        <p:spPr>
          <a:xfrm flipV="1">
            <a:off x="6914767" y="3316299"/>
            <a:ext cx="257005" cy="18689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0" idx="5"/>
            <a:endCxn id="21" idx="1"/>
          </p:cNvCxnSpPr>
          <p:nvPr/>
        </p:nvCxnSpPr>
        <p:spPr>
          <a:xfrm>
            <a:off x="6914767" y="3638529"/>
            <a:ext cx="202307" cy="2009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8"/>
          <p:cNvCxnSpPr>
            <a:stCxn id="22" idx="0"/>
            <a:endCxn id="30" idx="4"/>
          </p:cNvCxnSpPr>
          <p:nvPr/>
        </p:nvCxnSpPr>
        <p:spPr>
          <a:xfrm flipV="1">
            <a:off x="6801971" y="3666558"/>
            <a:ext cx="45128" cy="7323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1" name="Oval 82"/>
          <p:cNvSpPr/>
          <p:nvPr/>
        </p:nvSpPr>
        <p:spPr>
          <a:xfrm>
            <a:off x="914400" y="1788882"/>
            <a:ext cx="706707" cy="706707"/>
          </a:xfrm>
          <a:prstGeom prst="ellipse">
            <a:avLst/>
          </a:prstGeom>
          <a:solidFill>
            <a:srgbClr val="31B8B4"/>
          </a:solidFill>
          <a:ln w="3175">
            <a:solidFill>
              <a:srgbClr val="31B8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accent6"/>
                </a:solidFill>
                <a:latin typeface="FontAwesome" pitchFamily="2" charset="0"/>
              </a:rPr>
              <a:t></a:t>
            </a:r>
            <a:endParaRPr lang="en-US">
              <a:solidFill>
                <a:schemeClr val="accent6"/>
              </a:solidFill>
            </a:endParaRPr>
          </a:p>
        </p:txBody>
      </p:sp>
      <p:sp>
        <p:nvSpPr>
          <p:cNvPr id="82" name="TextBox 81"/>
          <p:cNvSpPr txBox="1"/>
          <p:nvPr/>
        </p:nvSpPr>
        <p:spPr>
          <a:xfrm>
            <a:off x="1745521" y="1834459"/>
            <a:ext cx="3075685" cy="615553"/>
          </a:xfrm>
          <a:prstGeom prst="rect">
            <a:avLst/>
          </a:prstGeom>
          <a:noFill/>
        </p:spPr>
        <p:txBody>
          <a:bodyPr wrap="square" rtlCol="0">
            <a:spAutoFit/>
          </a:bodyPr>
          <a:lstStyle/>
          <a:p>
            <a:r>
              <a:rPr lang="en-US" sz="1400" b="1"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3" name="Oval 84"/>
          <p:cNvSpPr/>
          <p:nvPr/>
        </p:nvSpPr>
        <p:spPr>
          <a:xfrm>
            <a:off x="914727" y="3280985"/>
            <a:ext cx="706707" cy="706707"/>
          </a:xfrm>
          <a:prstGeom prst="ellipse">
            <a:avLst/>
          </a:prstGeom>
          <a:solidFill>
            <a:srgbClr val="F77883"/>
          </a:solidFill>
          <a:ln w="3175">
            <a:solidFill>
              <a:srgbClr val="F778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84" name="TextBox 83"/>
          <p:cNvSpPr txBox="1"/>
          <p:nvPr/>
        </p:nvSpPr>
        <p:spPr>
          <a:xfrm>
            <a:off x="1745521" y="3326562"/>
            <a:ext cx="3075685" cy="615553"/>
          </a:xfrm>
          <a:prstGeom prst="rect">
            <a:avLst/>
          </a:prstGeom>
          <a:noFill/>
        </p:spPr>
        <p:txBody>
          <a:bodyPr wrap="square" rtlCol="0">
            <a:spAutoFit/>
          </a:bodyPr>
          <a:lstStyle/>
          <a:p>
            <a:r>
              <a:rPr lang="en-US" sz="14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COSTUMER FORUM</a:t>
            </a:r>
          </a:p>
          <a:p>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5" name="Oval 86"/>
          <p:cNvSpPr/>
          <p:nvPr/>
        </p:nvSpPr>
        <p:spPr>
          <a:xfrm>
            <a:off x="914400" y="4862789"/>
            <a:ext cx="706707" cy="706707"/>
          </a:xfrm>
          <a:prstGeom prst="ellipse">
            <a:avLst/>
          </a:prstGeom>
          <a:solidFill>
            <a:srgbClr val="31B8B4"/>
          </a:solidFill>
          <a:ln w="3175">
            <a:solidFill>
              <a:srgbClr val="31B8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accent6"/>
                </a:solidFill>
                <a:latin typeface="FontAwesome" pitchFamily="2" charset="0"/>
              </a:rPr>
              <a:t></a:t>
            </a:r>
            <a:endParaRPr lang="en-US">
              <a:solidFill>
                <a:schemeClr val="accent6"/>
              </a:solidFill>
            </a:endParaRPr>
          </a:p>
        </p:txBody>
      </p:sp>
      <p:sp>
        <p:nvSpPr>
          <p:cNvPr id="86" name="TextBox 85"/>
          <p:cNvSpPr txBox="1"/>
          <p:nvPr/>
        </p:nvSpPr>
        <p:spPr>
          <a:xfrm>
            <a:off x="1745521" y="4908366"/>
            <a:ext cx="3075685" cy="615553"/>
          </a:xfrm>
          <a:prstGeom prst="rect">
            <a:avLst/>
          </a:prstGeom>
          <a:noFill/>
        </p:spPr>
        <p:txBody>
          <a:bodyPr wrap="square" rtlCol="0">
            <a:spAutoFit/>
          </a:bodyPr>
          <a:lstStyle/>
          <a:p>
            <a:r>
              <a:rPr lang="en-US" sz="14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NEW SOLUTIONS</a:t>
            </a:r>
          </a:p>
          <a:p>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7" name="Freeform 90"/>
          <p:cNvSpPr/>
          <p:nvPr/>
        </p:nvSpPr>
        <p:spPr>
          <a:xfrm>
            <a:off x="8181265" y="5608831"/>
            <a:ext cx="632795" cy="613350"/>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91"/>
          <p:cNvSpPr/>
          <p:nvPr/>
        </p:nvSpPr>
        <p:spPr>
          <a:xfrm>
            <a:off x="8176333" y="5420246"/>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92"/>
          <p:cNvSpPr/>
          <p:nvPr/>
        </p:nvSpPr>
        <p:spPr>
          <a:xfrm>
            <a:off x="8708827" y="5420246"/>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93"/>
          <p:cNvSpPr/>
          <p:nvPr/>
        </p:nvSpPr>
        <p:spPr>
          <a:xfrm>
            <a:off x="8453424" y="5440818"/>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4"/>
          <p:cNvSpPr/>
          <p:nvPr/>
        </p:nvSpPr>
        <p:spPr>
          <a:xfrm>
            <a:off x="7999275" y="5111733"/>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5"/>
          <p:cNvSpPr/>
          <p:nvPr/>
        </p:nvSpPr>
        <p:spPr>
          <a:xfrm>
            <a:off x="7805712" y="4814550"/>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6"/>
          <p:cNvSpPr/>
          <p:nvPr/>
        </p:nvSpPr>
        <p:spPr>
          <a:xfrm>
            <a:off x="7755082" y="4440648"/>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7"/>
          <p:cNvSpPr/>
          <p:nvPr/>
        </p:nvSpPr>
        <p:spPr>
          <a:xfrm>
            <a:off x="7942007" y="4005870"/>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8"/>
          <p:cNvSpPr/>
          <p:nvPr/>
        </p:nvSpPr>
        <p:spPr>
          <a:xfrm>
            <a:off x="8237452" y="3813001"/>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9"/>
          <p:cNvSpPr/>
          <p:nvPr/>
        </p:nvSpPr>
        <p:spPr>
          <a:xfrm>
            <a:off x="8592871" y="3793918"/>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100"/>
          <p:cNvSpPr/>
          <p:nvPr/>
        </p:nvSpPr>
        <p:spPr>
          <a:xfrm>
            <a:off x="8973987" y="4035553"/>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101"/>
          <p:cNvSpPr/>
          <p:nvPr/>
        </p:nvSpPr>
        <p:spPr>
          <a:xfrm>
            <a:off x="9115155" y="4396812"/>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102"/>
          <p:cNvSpPr/>
          <p:nvPr/>
        </p:nvSpPr>
        <p:spPr>
          <a:xfrm>
            <a:off x="9082625" y="4788477"/>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103"/>
          <p:cNvSpPr/>
          <p:nvPr/>
        </p:nvSpPr>
        <p:spPr>
          <a:xfrm>
            <a:off x="8870486" y="5137822"/>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4"/>
          <p:cNvSpPr/>
          <p:nvPr/>
        </p:nvSpPr>
        <p:spPr>
          <a:xfrm>
            <a:off x="8295248" y="5075381"/>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5"/>
          <p:cNvSpPr/>
          <p:nvPr/>
        </p:nvSpPr>
        <p:spPr>
          <a:xfrm>
            <a:off x="8141775" y="4393344"/>
            <a:ext cx="176014" cy="176014"/>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6"/>
          <p:cNvSpPr/>
          <p:nvPr/>
        </p:nvSpPr>
        <p:spPr>
          <a:xfrm>
            <a:off x="8495587" y="4753804"/>
            <a:ext cx="257265" cy="25726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7"/>
          <p:cNvSpPr/>
          <p:nvPr/>
        </p:nvSpPr>
        <p:spPr>
          <a:xfrm>
            <a:off x="8326503" y="4670989"/>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8"/>
          <p:cNvSpPr/>
          <p:nvPr/>
        </p:nvSpPr>
        <p:spPr>
          <a:xfrm>
            <a:off x="8046989" y="4702279"/>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9"/>
          <p:cNvSpPr/>
          <p:nvPr/>
        </p:nvSpPr>
        <p:spPr>
          <a:xfrm>
            <a:off x="8492804" y="4074906"/>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10"/>
          <p:cNvSpPr/>
          <p:nvPr/>
        </p:nvSpPr>
        <p:spPr>
          <a:xfrm>
            <a:off x="8611687" y="4287664"/>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11"/>
          <p:cNvSpPr/>
          <p:nvPr/>
        </p:nvSpPr>
        <p:spPr>
          <a:xfrm>
            <a:off x="8881819" y="4588451"/>
            <a:ext cx="113828" cy="113828"/>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12"/>
          <p:cNvSpPr/>
          <p:nvPr/>
        </p:nvSpPr>
        <p:spPr>
          <a:xfrm>
            <a:off x="8148365" y="4076295"/>
            <a:ext cx="176014" cy="176014"/>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13"/>
          <p:cNvSpPr/>
          <p:nvPr/>
        </p:nvSpPr>
        <p:spPr>
          <a:xfrm>
            <a:off x="8566969" y="4570072"/>
            <a:ext cx="82815" cy="82815"/>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4"/>
          <p:cNvCxnSpPr>
            <a:stCxn id="88" idx="6"/>
            <a:endCxn id="90" idx="2"/>
          </p:cNvCxnSpPr>
          <p:nvPr/>
        </p:nvCxnSpPr>
        <p:spPr>
          <a:xfrm>
            <a:off x="8290160" y="5477160"/>
            <a:ext cx="163264" cy="50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15"/>
          <p:cNvCxnSpPr>
            <a:stCxn id="90" idx="6"/>
            <a:endCxn id="89" idx="2"/>
          </p:cNvCxnSpPr>
          <p:nvPr/>
        </p:nvCxnSpPr>
        <p:spPr>
          <a:xfrm flipV="1">
            <a:off x="8536239" y="5461654"/>
            <a:ext cx="172588" cy="205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16"/>
          <p:cNvCxnSpPr>
            <a:stCxn id="89" idx="7"/>
            <a:endCxn id="100" idx="3"/>
          </p:cNvCxnSpPr>
          <p:nvPr/>
        </p:nvCxnSpPr>
        <p:spPr>
          <a:xfrm flipV="1">
            <a:off x="8779514" y="5208509"/>
            <a:ext cx="103100" cy="2238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4" name="Straight Connector 117"/>
          <p:cNvCxnSpPr>
            <a:stCxn id="100" idx="7"/>
            <a:endCxn id="99" idx="3"/>
          </p:cNvCxnSpPr>
          <p:nvPr/>
        </p:nvCxnSpPr>
        <p:spPr>
          <a:xfrm flipV="1">
            <a:off x="8941173" y="4885635"/>
            <a:ext cx="158122" cy="2643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5" name="Straight Connector 118"/>
          <p:cNvCxnSpPr>
            <a:stCxn id="99" idx="0"/>
            <a:endCxn id="98" idx="4"/>
          </p:cNvCxnSpPr>
          <p:nvPr/>
        </p:nvCxnSpPr>
        <p:spPr>
          <a:xfrm flipV="1">
            <a:off x="9139539" y="4510639"/>
            <a:ext cx="32530" cy="2778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119"/>
          <p:cNvCxnSpPr>
            <a:stCxn id="98" idx="0"/>
            <a:endCxn id="97" idx="5"/>
          </p:cNvCxnSpPr>
          <p:nvPr/>
        </p:nvCxnSpPr>
        <p:spPr>
          <a:xfrm flipH="1" flipV="1">
            <a:off x="9071145" y="4132711"/>
            <a:ext cx="100924" cy="2641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120"/>
          <p:cNvCxnSpPr>
            <a:stCxn id="97" idx="1"/>
            <a:endCxn id="96" idx="6"/>
          </p:cNvCxnSpPr>
          <p:nvPr/>
        </p:nvCxnSpPr>
        <p:spPr>
          <a:xfrm flipH="1" flipV="1">
            <a:off x="8706698" y="3850832"/>
            <a:ext cx="283959" cy="2013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21"/>
          <p:cNvCxnSpPr>
            <a:stCxn id="96" idx="2"/>
            <a:endCxn id="95" idx="6"/>
          </p:cNvCxnSpPr>
          <p:nvPr/>
        </p:nvCxnSpPr>
        <p:spPr>
          <a:xfrm flipH="1">
            <a:off x="8351279" y="3850832"/>
            <a:ext cx="241591" cy="190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9" name="Straight Connector 122"/>
          <p:cNvCxnSpPr>
            <a:stCxn id="95" idx="2"/>
            <a:endCxn id="94" idx="7"/>
          </p:cNvCxnSpPr>
          <p:nvPr/>
        </p:nvCxnSpPr>
        <p:spPr>
          <a:xfrm flipH="1">
            <a:off x="8039165" y="3869915"/>
            <a:ext cx="198287" cy="1526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Straight Connector 123"/>
          <p:cNvCxnSpPr>
            <a:stCxn id="94" idx="3"/>
            <a:endCxn id="93" idx="0"/>
          </p:cNvCxnSpPr>
          <p:nvPr/>
        </p:nvCxnSpPr>
        <p:spPr>
          <a:xfrm flipH="1">
            <a:off x="7811996" y="4103028"/>
            <a:ext cx="146681" cy="3376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Straight Connector 124"/>
          <p:cNvCxnSpPr>
            <a:stCxn id="93" idx="4"/>
            <a:endCxn id="92" idx="0"/>
          </p:cNvCxnSpPr>
          <p:nvPr/>
        </p:nvCxnSpPr>
        <p:spPr>
          <a:xfrm>
            <a:off x="7811996" y="4554475"/>
            <a:ext cx="50630" cy="2600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Straight Connector 125"/>
          <p:cNvCxnSpPr>
            <a:stCxn id="92" idx="5"/>
            <a:endCxn id="91" idx="1"/>
          </p:cNvCxnSpPr>
          <p:nvPr/>
        </p:nvCxnSpPr>
        <p:spPr>
          <a:xfrm>
            <a:off x="7902870" y="4911708"/>
            <a:ext cx="113074" cy="2166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Straight Connector 126"/>
          <p:cNvCxnSpPr>
            <a:stCxn id="91" idx="4"/>
            <a:endCxn id="88" idx="1"/>
          </p:cNvCxnSpPr>
          <p:nvPr/>
        </p:nvCxnSpPr>
        <p:spPr>
          <a:xfrm>
            <a:off x="8056188" y="5225561"/>
            <a:ext cx="136814" cy="21135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127"/>
          <p:cNvCxnSpPr>
            <a:stCxn id="88" idx="7"/>
            <a:endCxn id="101" idx="4"/>
          </p:cNvCxnSpPr>
          <p:nvPr/>
        </p:nvCxnSpPr>
        <p:spPr>
          <a:xfrm flipV="1">
            <a:off x="8273490" y="5158196"/>
            <a:ext cx="63166" cy="2787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5" name="Straight Connector 128"/>
          <p:cNvCxnSpPr>
            <a:stCxn id="101" idx="6"/>
            <a:endCxn id="100" idx="2"/>
          </p:cNvCxnSpPr>
          <p:nvPr/>
        </p:nvCxnSpPr>
        <p:spPr>
          <a:xfrm>
            <a:off x="8378063" y="5116789"/>
            <a:ext cx="492422" cy="624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129"/>
          <p:cNvCxnSpPr>
            <a:stCxn id="101" idx="5"/>
            <a:endCxn id="90" idx="0"/>
          </p:cNvCxnSpPr>
          <p:nvPr/>
        </p:nvCxnSpPr>
        <p:spPr>
          <a:xfrm>
            <a:off x="8365935" y="5146068"/>
            <a:ext cx="128897" cy="2947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7" name="Straight Connector 130"/>
          <p:cNvCxnSpPr>
            <a:stCxn id="89" idx="1"/>
            <a:endCxn id="101" idx="5"/>
          </p:cNvCxnSpPr>
          <p:nvPr/>
        </p:nvCxnSpPr>
        <p:spPr>
          <a:xfrm flipH="1" flipV="1">
            <a:off x="8365935" y="5146068"/>
            <a:ext cx="355020" cy="2863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31"/>
          <p:cNvCxnSpPr>
            <a:stCxn id="101" idx="1"/>
            <a:endCxn id="105" idx="5"/>
          </p:cNvCxnSpPr>
          <p:nvPr/>
        </p:nvCxnSpPr>
        <p:spPr>
          <a:xfrm flipH="1" flipV="1">
            <a:off x="8117676" y="4772966"/>
            <a:ext cx="189701" cy="314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9" name="Straight Connector 132"/>
          <p:cNvCxnSpPr>
            <a:stCxn id="91" idx="7"/>
            <a:endCxn id="101" idx="2"/>
          </p:cNvCxnSpPr>
          <p:nvPr/>
        </p:nvCxnSpPr>
        <p:spPr>
          <a:xfrm flipV="1">
            <a:off x="8096433" y="5116789"/>
            <a:ext cx="198815" cy="116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33"/>
          <p:cNvCxnSpPr>
            <a:stCxn id="105" idx="3"/>
            <a:endCxn id="92" idx="7"/>
          </p:cNvCxnSpPr>
          <p:nvPr/>
        </p:nvCxnSpPr>
        <p:spPr>
          <a:xfrm flipH="1">
            <a:off x="7902870" y="4772966"/>
            <a:ext cx="156247" cy="5825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1" name="Straight Connector 134"/>
          <p:cNvCxnSpPr>
            <a:stCxn id="91" idx="0"/>
            <a:endCxn id="105" idx="4"/>
          </p:cNvCxnSpPr>
          <p:nvPr/>
        </p:nvCxnSpPr>
        <p:spPr>
          <a:xfrm flipV="1">
            <a:off x="8056188" y="4785094"/>
            <a:ext cx="32208" cy="3266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Connector 135"/>
          <p:cNvCxnSpPr>
            <a:stCxn id="105" idx="0"/>
            <a:endCxn id="94" idx="4"/>
          </p:cNvCxnSpPr>
          <p:nvPr/>
        </p:nvCxnSpPr>
        <p:spPr>
          <a:xfrm flipH="1" flipV="1">
            <a:off x="7998921" y="4119697"/>
            <a:ext cx="89476" cy="582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3" name="Straight Connector 136"/>
          <p:cNvCxnSpPr>
            <a:stCxn id="105" idx="1"/>
            <a:endCxn id="93" idx="6"/>
          </p:cNvCxnSpPr>
          <p:nvPr/>
        </p:nvCxnSpPr>
        <p:spPr>
          <a:xfrm flipH="1" flipV="1">
            <a:off x="7868910" y="4497562"/>
            <a:ext cx="190207" cy="21684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4" name="Straight Connector 137"/>
          <p:cNvCxnSpPr>
            <a:stCxn id="94" idx="6"/>
            <a:endCxn id="109" idx="1"/>
          </p:cNvCxnSpPr>
          <p:nvPr/>
        </p:nvCxnSpPr>
        <p:spPr>
          <a:xfrm>
            <a:off x="8055835" y="4062784"/>
            <a:ext cx="118307" cy="392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5" name="Straight Connector 138"/>
          <p:cNvCxnSpPr>
            <a:stCxn id="109" idx="4"/>
            <a:endCxn id="102" idx="0"/>
          </p:cNvCxnSpPr>
          <p:nvPr/>
        </p:nvCxnSpPr>
        <p:spPr>
          <a:xfrm flipH="1">
            <a:off x="8229783" y="4252309"/>
            <a:ext cx="6590" cy="1410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9"/>
          <p:cNvCxnSpPr>
            <a:stCxn id="102" idx="5"/>
            <a:endCxn id="104" idx="1"/>
          </p:cNvCxnSpPr>
          <p:nvPr/>
        </p:nvCxnSpPr>
        <p:spPr>
          <a:xfrm>
            <a:off x="8292013" y="4543581"/>
            <a:ext cx="46618" cy="13953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7" name="Straight Connector 140"/>
          <p:cNvCxnSpPr>
            <a:stCxn id="104" idx="5"/>
            <a:endCxn id="103" idx="1"/>
          </p:cNvCxnSpPr>
          <p:nvPr/>
        </p:nvCxnSpPr>
        <p:spPr>
          <a:xfrm>
            <a:off x="8397190" y="4741676"/>
            <a:ext cx="136072" cy="4980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8" name="Straight Connector 141"/>
          <p:cNvCxnSpPr>
            <a:stCxn id="103" idx="5"/>
            <a:endCxn id="100" idx="1"/>
          </p:cNvCxnSpPr>
          <p:nvPr/>
        </p:nvCxnSpPr>
        <p:spPr>
          <a:xfrm>
            <a:off x="8715177" y="4973394"/>
            <a:ext cx="167438" cy="17655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9" name="Straight Connector 142"/>
          <p:cNvCxnSpPr>
            <a:stCxn id="103" idx="3"/>
            <a:endCxn id="101" idx="7"/>
          </p:cNvCxnSpPr>
          <p:nvPr/>
        </p:nvCxnSpPr>
        <p:spPr>
          <a:xfrm flipH="1">
            <a:off x="8365935" y="4973394"/>
            <a:ext cx="167327" cy="1141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43"/>
          <p:cNvCxnSpPr>
            <a:stCxn id="104" idx="3"/>
            <a:endCxn id="105" idx="6"/>
          </p:cNvCxnSpPr>
          <p:nvPr/>
        </p:nvCxnSpPr>
        <p:spPr>
          <a:xfrm flipH="1">
            <a:off x="8129804" y="4741676"/>
            <a:ext cx="208827" cy="201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44"/>
          <p:cNvCxnSpPr>
            <a:stCxn id="102" idx="3"/>
            <a:endCxn id="105" idx="7"/>
          </p:cNvCxnSpPr>
          <p:nvPr/>
        </p:nvCxnSpPr>
        <p:spPr>
          <a:xfrm flipH="1">
            <a:off x="8117676" y="4543581"/>
            <a:ext cx="49876" cy="1708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2" name="Straight Connector 145"/>
          <p:cNvCxnSpPr>
            <a:stCxn id="102" idx="7"/>
            <a:endCxn id="106" idx="3"/>
          </p:cNvCxnSpPr>
          <p:nvPr/>
        </p:nvCxnSpPr>
        <p:spPr>
          <a:xfrm flipV="1">
            <a:off x="8292013" y="4145593"/>
            <a:ext cx="212920" cy="273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46"/>
          <p:cNvCxnSpPr>
            <a:stCxn id="106" idx="7"/>
            <a:endCxn id="96" idx="3"/>
          </p:cNvCxnSpPr>
          <p:nvPr/>
        </p:nvCxnSpPr>
        <p:spPr>
          <a:xfrm flipV="1">
            <a:off x="8563492" y="3891076"/>
            <a:ext cx="46049" cy="1959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7"/>
          <p:cNvCxnSpPr>
            <a:stCxn id="109" idx="7"/>
            <a:endCxn id="96" idx="3"/>
          </p:cNvCxnSpPr>
          <p:nvPr/>
        </p:nvCxnSpPr>
        <p:spPr>
          <a:xfrm flipV="1">
            <a:off x="8298602" y="3891076"/>
            <a:ext cx="310938" cy="2109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48"/>
          <p:cNvCxnSpPr>
            <a:stCxn id="95" idx="5"/>
            <a:endCxn id="106" idx="1"/>
          </p:cNvCxnSpPr>
          <p:nvPr/>
        </p:nvCxnSpPr>
        <p:spPr>
          <a:xfrm>
            <a:off x="8334610" y="3910159"/>
            <a:ext cx="170323" cy="1768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Connector 149"/>
          <p:cNvCxnSpPr>
            <a:stCxn id="107" idx="7"/>
            <a:endCxn id="97" idx="3"/>
          </p:cNvCxnSpPr>
          <p:nvPr/>
        </p:nvCxnSpPr>
        <p:spPr>
          <a:xfrm flipV="1">
            <a:off x="8708844" y="4132711"/>
            <a:ext cx="281812" cy="17162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7" name="Straight Connector 150"/>
          <p:cNvCxnSpPr>
            <a:stCxn id="107" idx="0"/>
            <a:endCxn id="96" idx="4"/>
          </p:cNvCxnSpPr>
          <p:nvPr/>
        </p:nvCxnSpPr>
        <p:spPr>
          <a:xfrm flipH="1" flipV="1">
            <a:off x="8649784" y="3907746"/>
            <a:ext cx="18816" cy="3799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8" name="Straight Connector 151"/>
          <p:cNvCxnSpPr>
            <a:stCxn id="107" idx="1"/>
            <a:endCxn id="106" idx="5"/>
          </p:cNvCxnSpPr>
          <p:nvPr/>
        </p:nvCxnSpPr>
        <p:spPr>
          <a:xfrm flipH="1" flipV="1">
            <a:off x="8563492" y="4145593"/>
            <a:ext cx="64865" cy="1587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9" name="Straight Connector 152"/>
          <p:cNvCxnSpPr>
            <a:stCxn id="110" idx="0"/>
            <a:endCxn id="107" idx="4"/>
          </p:cNvCxnSpPr>
          <p:nvPr/>
        </p:nvCxnSpPr>
        <p:spPr>
          <a:xfrm flipV="1">
            <a:off x="8608377" y="4401492"/>
            <a:ext cx="60223" cy="168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0" name="Straight Connector 153"/>
          <p:cNvCxnSpPr>
            <a:stCxn id="110" idx="4"/>
            <a:endCxn id="103" idx="0"/>
          </p:cNvCxnSpPr>
          <p:nvPr/>
        </p:nvCxnSpPr>
        <p:spPr>
          <a:xfrm>
            <a:off x="8608377" y="4652888"/>
            <a:ext cx="15842" cy="1009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1" name="Straight Connector 154"/>
          <p:cNvCxnSpPr>
            <a:stCxn id="110" idx="1"/>
            <a:endCxn id="102" idx="6"/>
          </p:cNvCxnSpPr>
          <p:nvPr/>
        </p:nvCxnSpPr>
        <p:spPr>
          <a:xfrm flipH="1" flipV="1">
            <a:off x="8317789" y="4481351"/>
            <a:ext cx="261308" cy="1008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2" name="Straight Connector 155"/>
          <p:cNvCxnSpPr>
            <a:stCxn id="103" idx="7"/>
            <a:endCxn id="108" idx="3"/>
          </p:cNvCxnSpPr>
          <p:nvPr/>
        </p:nvCxnSpPr>
        <p:spPr>
          <a:xfrm flipV="1">
            <a:off x="8715177" y="4685609"/>
            <a:ext cx="183312" cy="1058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6"/>
          <p:cNvCxnSpPr>
            <a:stCxn id="108" idx="0"/>
            <a:endCxn id="97" idx="4"/>
          </p:cNvCxnSpPr>
          <p:nvPr/>
        </p:nvCxnSpPr>
        <p:spPr>
          <a:xfrm flipV="1">
            <a:off x="8938733" y="4149381"/>
            <a:ext cx="92168" cy="4390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4" name="Straight Connector 157"/>
          <p:cNvCxnSpPr>
            <a:stCxn id="108" idx="1"/>
            <a:endCxn id="107" idx="5"/>
          </p:cNvCxnSpPr>
          <p:nvPr/>
        </p:nvCxnSpPr>
        <p:spPr>
          <a:xfrm flipH="1" flipV="1">
            <a:off x="8708844" y="4384822"/>
            <a:ext cx="189644" cy="2202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5" name="Straight Connector 158"/>
          <p:cNvCxnSpPr>
            <a:stCxn id="108" idx="7"/>
            <a:endCxn id="98" idx="3"/>
          </p:cNvCxnSpPr>
          <p:nvPr/>
        </p:nvCxnSpPr>
        <p:spPr>
          <a:xfrm flipV="1">
            <a:off x="8978977" y="4493970"/>
            <a:ext cx="152848" cy="1111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6" name="Straight Connector 159"/>
          <p:cNvCxnSpPr>
            <a:stCxn id="108" idx="5"/>
            <a:endCxn id="99" idx="1"/>
          </p:cNvCxnSpPr>
          <p:nvPr/>
        </p:nvCxnSpPr>
        <p:spPr>
          <a:xfrm>
            <a:off x="8978977" y="4685609"/>
            <a:ext cx="120318" cy="11953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60"/>
          <p:cNvCxnSpPr>
            <a:stCxn id="100" idx="0"/>
            <a:endCxn id="108" idx="4"/>
          </p:cNvCxnSpPr>
          <p:nvPr/>
        </p:nvCxnSpPr>
        <p:spPr>
          <a:xfrm flipV="1">
            <a:off x="8911894" y="4702279"/>
            <a:ext cx="26839" cy="435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8" name="TextBox 157"/>
          <p:cNvSpPr txBox="1"/>
          <p:nvPr/>
        </p:nvSpPr>
        <p:spPr>
          <a:xfrm>
            <a:off x="8492805" y="2641975"/>
            <a:ext cx="2784796" cy="615553"/>
          </a:xfrm>
          <a:prstGeom prst="rect">
            <a:avLst/>
          </a:prstGeom>
          <a:noFill/>
        </p:spPr>
        <p:txBody>
          <a:bodyPr wrap="square" rtlCol="0">
            <a:spAutoFit/>
          </a:bodyPr>
          <a:lstStyle/>
          <a:p>
            <a:r>
              <a:rPr lang="en-US" sz="1400" b="1"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EXCLUSIVE BRAND</a:t>
            </a:r>
          </a:p>
          <a:p>
            <a:r>
              <a:rPr lang="en-US" sz="10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9" name="Pentagon 162"/>
          <p:cNvSpPr/>
          <p:nvPr/>
        </p:nvSpPr>
        <p:spPr>
          <a:xfrm>
            <a:off x="8277383" y="2842176"/>
            <a:ext cx="153000" cy="21515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Freeform 238"/>
          <p:cNvSpPr/>
          <p:nvPr/>
        </p:nvSpPr>
        <p:spPr>
          <a:xfrm>
            <a:off x="10093075" y="5794242"/>
            <a:ext cx="447546" cy="433794"/>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239"/>
          <p:cNvSpPr/>
          <p:nvPr/>
        </p:nvSpPr>
        <p:spPr>
          <a:xfrm>
            <a:off x="10089587" y="5660865"/>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240"/>
          <p:cNvSpPr/>
          <p:nvPr/>
        </p:nvSpPr>
        <p:spPr>
          <a:xfrm>
            <a:off x="10466195" y="5660865"/>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241"/>
          <p:cNvSpPr/>
          <p:nvPr/>
        </p:nvSpPr>
        <p:spPr>
          <a:xfrm>
            <a:off x="10285560" y="5675414"/>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242"/>
          <p:cNvSpPr/>
          <p:nvPr/>
        </p:nvSpPr>
        <p:spPr>
          <a:xfrm>
            <a:off x="9964362" y="5442668"/>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243"/>
          <p:cNvSpPr/>
          <p:nvPr/>
        </p:nvSpPr>
        <p:spPr>
          <a:xfrm>
            <a:off x="9827465" y="5232485"/>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244"/>
          <p:cNvSpPr/>
          <p:nvPr/>
        </p:nvSpPr>
        <p:spPr>
          <a:xfrm>
            <a:off x="9791656" y="4968041"/>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245"/>
          <p:cNvSpPr/>
          <p:nvPr/>
        </p:nvSpPr>
        <p:spPr>
          <a:xfrm>
            <a:off x="9923859" y="4660543"/>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246"/>
          <p:cNvSpPr/>
          <p:nvPr/>
        </p:nvSpPr>
        <p:spPr>
          <a:xfrm>
            <a:off x="10132813" y="4524136"/>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247"/>
          <p:cNvSpPr/>
          <p:nvPr/>
        </p:nvSpPr>
        <p:spPr>
          <a:xfrm>
            <a:off x="10384185" y="4510639"/>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248"/>
          <p:cNvSpPr/>
          <p:nvPr/>
        </p:nvSpPr>
        <p:spPr>
          <a:xfrm>
            <a:off x="10653730" y="4681536"/>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249"/>
          <p:cNvSpPr/>
          <p:nvPr/>
        </p:nvSpPr>
        <p:spPr>
          <a:xfrm>
            <a:off x="10753572" y="4937038"/>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250"/>
          <p:cNvSpPr/>
          <p:nvPr/>
        </p:nvSpPr>
        <p:spPr>
          <a:xfrm>
            <a:off x="10730565" y="5214044"/>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251"/>
          <p:cNvSpPr/>
          <p:nvPr/>
        </p:nvSpPr>
        <p:spPr>
          <a:xfrm>
            <a:off x="10580529" y="5461120"/>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252"/>
          <p:cNvSpPr/>
          <p:nvPr/>
        </p:nvSpPr>
        <p:spPr>
          <a:xfrm>
            <a:off x="10173690" y="5416958"/>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253"/>
          <p:cNvSpPr/>
          <p:nvPr/>
        </p:nvSpPr>
        <p:spPr>
          <a:xfrm>
            <a:off x="10065146" y="4934585"/>
            <a:ext cx="124487" cy="124487"/>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254"/>
          <p:cNvSpPr/>
          <p:nvPr/>
        </p:nvSpPr>
        <p:spPr>
          <a:xfrm>
            <a:off x="10315380" y="5189522"/>
            <a:ext cx="181952" cy="181952"/>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255"/>
          <p:cNvSpPr/>
          <p:nvPr/>
        </p:nvSpPr>
        <p:spPr>
          <a:xfrm>
            <a:off x="10195795" y="5130950"/>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256"/>
          <p:cNvSpPr/>
          <p:nvPr/>
        </p:nvSpPr>
        <p:spPr>
          <a:xfrm>
            <a:off x="9998108" y="5153080"/>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257"/>
          <p:cNvSpPr/>
          <p:nvPr/>
        </p:nvSpPr>
        <p:spPr>
          <a:xfrm>
            <a:off x="10313412" y="4709369"/>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258"/>
          <p:cNvSpPr/>
          <p:nvPr/>
        </p:nvSpPr>
        <p:spPr>
          <a:xfrm>
            <a:off x="10397492" y="4859843"/>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259"/>
          <p:cNvSpPr/>
          <p:nvPr/>
        </p:nvSpPr>
        <p:spPr>
          <a:xfrm>
            <a:off x="10588544" y="5072575"/>
            <a:ext cx="80505" cy="80505"/>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Oval 260"/>
          <p:cNvSpPr/>
          <p:nvPr/>
        </p:nvSpPr>
        <p:spPr>
          <a:xfrm>
            <a:off x="10069807" y="4710351"/>
            <a:ext cx="124487" cy="124487"/>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Oval 261"/>
          <p:cNvSpPr/>
          <p:nvPr/>
        </p:nvSpPr>
        <p:spPr>
          <a:xfrm>
            <a:off x="10365866" y="5059577"/>
            <a:ext cx="58571" cy="58571"/>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4" name="Straight Connector 262"/>
          <p:cNvCxnSpPr>
            <a:stCxn id="161" idx="6"/>
            <a:endCxn id="163" idx="2"/>
          </p:cNvCxnSpPr>
          <p:nvPr/>
        </p:nvCxnSpPr>
        <p:spPr>
          <a:xfrm>
            <a:off x="10170092" y="5701118"/>
            <a:ext cx="115469" cy="35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5" name="Straight Connector 263"/>
          <p:cNvCxnSpPr>
            <a:stCxn id="163" idx="6"/>
            <a:endCxn id="162" idx="2"/>
          </p:cNvCxnSpPr>
          <p:nvPr/>
        </p:nvCxnSpPr>
        <p:spPr>
          <a:xfrm flipV="1">
            <a:off x="10344132" y="5690151"/>
            <a:ext cx="122063" cy="145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6" name="Straight Connector 264"/>
          <p:cNvCxnSpPr>
            <a:stCxn id="162" idx="7"/>
            <a:endCxn id="173" idx="3"/>
          </p:cNvCxnSpPr>
          <p:nvPr/>
        </p:nvCxnSpPr>
        <p:spPr>
          <a:xfrm flipV="1">
            <a:off x="10516189" y="5511113"/>
            <a:ext cx="72918" cy="15833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7" name="Straight Connector 265"/>
          <p:cNvCxnSpPr>
            <a:stCxn id="173" idx="7"/>
            <a:endCxn id="172" idx="3"/>
          </p:cNvCxnSpPr>
          <p:nvPr/>
        </p:nvCxnSpPr>
        <p:spPr>
          <a:xfrm flipV="1">
            <a:off x="10630522" y="5282759"/>
            <a:ext cx="111832" cy="1869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8" name="Straight Connector 266"/>
          <p:cNvCxnSpPr>
            <a:stCxn id="172" idx="0"/>
            <a:endCxn id="171" idx="4"/>
          </p:cNvCxnSpPr>
          <p:nvPr/>
        </p:nvCxnSpPr>
        <p:spPr>
          <a:xfrm flipV="1">
            <a:off x="10770817" y="5017542"/>
            <a:ext cx="23007" cy="19650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9" name="Straight Connector 267"/>
          <p:cNvCxnSpPr>
            <a:stCxn id="171" idx="0"/>
            <a:endCxn id="170" idx="5"/>
          </p:cNvCxnSpPr>
          <p:nvPr/>
        </p:nvCxnSpPr>
        <p:spPr>
          <a:xfrm flipH="1" flipV="1">
            <a:off x="10722446" y="4750252"/>
            <a:ext cx="71379" cy="1867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0" name="Straight Connector 268"/>
          <p:cNvCxnSpPr>
            <a:stCxn id="170" idx="1"/>
            <a:endCxn id="169" idx="6"/>
          </p:cNvCxnSpPr>
          <p:nvPr/>
        </p:nvCxnSpPr>
        <p:spPr>
          <a:xfrm flipH="1" flipV="1">
            <a:off x="10464689" y="4550891"/>
            <a:ext cx="200831" cy="1424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1" name="Straight Connector 269"/>
          <p:cNvCxnSpPr>
            <a:stCxn id="169" idx="2"/>
            <a:endCxn id="168" idx="6"/>
          </p:cNvCxnSpPr>
          <p:nvPr/>
        </p:nvCxnSpPr>
        <p:spPr>
          <a:xfrm flipH="1">
            <a:off x="10213318" y="4550891"/>
            <a:ext cx="170866" cy="1349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2" name="Straight Connector 270"/>
          <p:cNvCxnSpPr>
            <a:stCxn id="168" idx="2"/>
            <a:endCxn id="167" idx="7"/>
          </p:cNvCxnSpPr>
          <p:nvPr/>
        </p:nvCxnSpPr>
        <p:spPr>
          <a:xfrm flipH="1">
            <a:off x="9992575" y="4564388"/>
            <a:ext cx="140239" cy="1079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3" name="Straight Connector 271"/>
          <p:cNvCxnSpPr>
            <a:stCxn id="167" idx="3"/>
            <a:endCxn id="166" idx="0"/>
          </p:cNvCxnSpPr>
          <p:nvPr/>
        </p:nvCxnSpPr>
        <p:spPr>
          <a:xfrm flipH="1">
            <a:off x="9831908" y="4729258"/>
            <a:ext cx="103741" cy="2387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4" name="Straight Connector 272"/>
          <p:cNvCxnSpPr>
            <a:stCxn id="166" idx="4"/>
            <a:endCxn id="165" idx="0"/>
          </p:cNvCxnSpPr>
          <p:nvPr/>
        </p:nvCxnSpPr>
        <p:spPr>
          <a:xfrm>
            <a:off x="9831908" y="5048546"/>
            <a:ext cx="35809" cy="1839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5" name="Straight Connector 273"/>
          <p:cNvCxnSpPr>
            <a:stCxn id="165" idx="5"/>
            <a:endCxn id="164" idx="1"/>
          </p:cNvCxnSpPr>
          <p:nvPr/>
        </p:nvCxnSpPr>
        <p:spPr>
          <a:xfrm>
            <a:off x="9896180" y="5301200"/>
            <a:ext cx="79972" cy="1532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6" name="Straight Connector 274"/>
          <p:cNvCxnSpPr>
            <a:stCxn id="164" idx="4"/>
            <a:endCxn id="161" idx="1"/>
          </p:cNvCxnSpPr>
          <p:nvPr/>
        </p:nvCxnSpPr>
        <p:spPr>
          <a:xfrm>
            <a:off x="10004614" y="5523173"/>
            <a:ext cx="96762" cy="1494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7" name="Straight Connector 275"/>
          <p:cNvCxnSpPr>
            <a:stCxn id="161" idx="7"/>
            <a:endCxn id="174" idx="4"/>
          </p:cNvCxnSpPr>
          <p:nvPr/>
        </p:nvCxnSpPr>
        <p:spPr>
          <a:xfrm flipV="1">
            <a:off x="10158302" y="5475529"/>
            <a:ext cx="44674" cy="1971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8" name="Straight Connector 276"/>
          <p:cNvCxnSpPr>
            <a:stCxn id="174" idx="6"/>
            <a:endCxn id="173" idx="2"/>
          </p:cNvCxnSpPr>
          <p:nvPr/>
        </p:nvCxnSpPr>
        <p:spPr>
          <a:xfrm>
            <a:off x="10232262" y="5446244"/>
            <a:ext cx="348267" cy="441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9" name="Straight Connector 277"/>
          <p:cNvCxnSpPr>
            <a:stCxn id="174" idx="5"/>
            <a:endCxn id="163" idx="0"/>
          </p:cNvCxnSpPr>
          <p:nvPr/>
        </p:nvCxnSpPr>
        <p:spPr>
          <a:xfrm>
            <a:off x="10223684" y="5466952"/>
            <a:ext cx="91163" cy="208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0" name="Straight Connector 278"/>
          <p:cNvCxnSpPr>
            <a:stCxn id="162" idx="1"/>
            <a:endCxn id="174" idx="5"/>
          </p:cNvCxnSpPr>
          <p:nvPr/>
        </p:nvCxnSpPr>
        <p:spPr>
          <a:xfrm flipH="1" flipV="1">
            <a:off x="10223684" y="5466952"/>
            <a:ext cx="251089" cy="2024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1" name="Straight Connector 279"/>
          <p:cNvCxnSpPr>
            <a:stCxn id="174" idx="1"/>
            <a:endCxn id="178" idx="5"/>
          </p:cNvCxnSpPr>
          <p:nvPr/>
        </p:nvCxnSpPr>
        <p:spPr>
          <a:xfrm flipH="1" flipV="1">
            <a:off x="10048101" y="5203074"/>
            <a:ext cx="134166" cy="222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2" name="Straight Connector 280"/>
          <p:cNvCxnSpPr>
            <a:stCxn id="164" idx="7"/>
            <a:endCxn id="174" idx="2"/>
          </p:cNvCxnSpPr>
          <p:nvPr/>
        </p:nvCxnSpPr>
        <p:spPr>
          <a:xfrm flipV="1">
            <a:off x="10033077" y="5446244"/>
            <a:ext cx="140613" cy="82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3" name="Straight Connector 281"/>
          <p:cNvCxnSpPr>
            <a:stCxn id="178" idx="3"/>
            <a:endCxn id="165" idx="7"/>
          </p:cNvCxnSpPr>
          <p:nvPr/>
        </p:nvCxnSpPr>
        <p:spPr>
          <a:xfrm flipH="1">
            <a:off x="9896180" y="5203074"/>
            <a:ext cx="110506" cy="412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4" name="Straight Connector 282"/>
          <p:cNvCxnSpPr>
            <a:stCxn id="164" idx="0"/>
            <a:endCxn id="178" idx="4"/>
          </p:cNvCxnSpPr>
          <p:nvPr/>
        </p:nvCxnSpPr>
        <p:spPr>
          <a:xfrm flipV="1">
            <a:off x="10004614" y="5211652"/>
            <a:ext cx="22779" cy="2310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5" name="Straight Connector 283"/>
          <p:cNvCxnSpPr>
            <a:stCxn id="178" idx="0"/>
            <a:endCxn id="167" idx="4"/>
          </p:cNvCxnSpPr>
          <p:nvPr/>
        </p:nvCxnSpPr>
        <p:spPr>
          <a:xfrm flipH="1" flipV="1">
            <a:off x="9964112" y="4741047"/>
            <a:ext cx="63282" cy="4120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6" name="Straight Connector 284"/>
          <p:cNvCxnSpPr>
            <a:stCxn id="178" idx="1"/>
            <a:endCxn id="166" idx="6"/>
          </p:cNvCxnSpPr>
          <p:nvPr/>
        </p:nvCxnSpPr>
        <p:spPr>
          <a:xfrm flipH="1" flipV="1">
            <a:off x="9872161" y="5008293"/>
            <a:ext cx="134525" cy="15336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7" name="Straight Connector 285"/>
          <p:cNvCxnSpPr>
            <a:stCxn id="167" idx="6"/>
            <a:endCxn id="182" idx="1"/>
          </p:cNvCxnSpPr>
          <p:nvPr/>
        </p:nvCxnSpPr>
        <p:spPr>
          <a:xfrm>
            <a:off x="10004364" y="4700795"/>
            <a:ext cx="83673" cy="277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8" name="Straight Connector 286"/>
          <p:cNvCxnSpPr>
            <a:stCxn id="182" idx="4"/>
            <a:endCxn id="175" idx="0"/>
          </p:cNvCxnSpPr>
          <p:nvPr/>
        </p:nvCxnSpPr>
        <p:spPr>
          <a:xfrm flipH="1">
            <a:off x="10127389" y="4834838"/>
            <a:ext cx="4661" cy="9974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9" name="Straight Connector 287"/>
          <p:cNvCxnSpPr>
            <a:stCxn id="175" idx="5"/>
            <a:endCxn id="177" idx="1"/>
          </p:cNvCxnSpPr>
          <p:nvPr/>
        </p:nvCxnSpPr>
        <p:spPr>
          <a:xfrm>
            <a:off x="10171402" y="5040841"/>
            <a:ext cx="32971" cy="986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88"/>
          <p:cNvCxnSpPr>
            <a:stCxn id="177" idx="5"/>
            <a:endCxn id="176" idx="1"/>
          </p:cNvCxnSpPr>
          <p:nvPr/>
        </p:nvCxnSpPr>
        <p:spPr>
          <a:xfrm>
            <a:off x="10245789" y="5180944"/>
            <a:ext cx="96237" cy="35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1" name="Straight Connector 289"/>
          <p:cNvCxnSpPr>
            <a:stCxn id="176" idx="5"/>
            <a:endCxn id="173" idx="1"/>
          </p:cNvCxnSpPr>
          <p:nvPr/>
        </p:nvCxnSpPr>
        <p:spPr>
          <a:xfrm>
            <a:off x="10470686" y="5344827"/>
            <a:ext cx="118421" cy="1248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2" name="Straight Connector 290"/>
          <p:cNvCxnSpPr>
            <a:stCxn id="176" idx="3"/>
            <a:endCxn id="174" idx="7"/>
          </p:cNvCxnSpPr>
          <p:nvPr/>
        </p:nvCxnSpPr>
        <p:spPr>
          <a:xfrm flipH="1">
            <a:off x="10223684" y="5344827"/>
            <a:ext cx="118343" cy="8070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3" name="Straight Connector 291"/>
          <p:cNvCxnSpPr>
            <a:stCxn id="177" idx="3"/>
            <a:endCxn id="178" idx="6"/>
          </p:cNvCxnSpPr>
          <p:nvPr/>
        </p:nvCxnSpPr>
        <p:spPr>
          <a:xfrm flipH="1">
            <a:off x="10056679" y="5180944"/>
            <a:ext cx="147694" cy="142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4" name="Straight Connector 292"/>
          <p:cNvCxnSpPr>
            <a:stCxn id="175" idx="3"/>
            <a:endCxn id="178" idx="7"/>
          </p:cNvCxnSpPr>
          <p:nvPr/>
        </p:nvCxnSpPr>
        <p:spPr>
          <a:xfrm flipH="1">
            <a:off x="10048101" y="5040841"/>
            <a:ext cx="35275" cy="1208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5" name="Straight Connector 293"/>
          <p:cNvCxnSpPr>
            <a:stCxn id="175" idx="7"/>
            <a:endCxn id="179" idx="3"/>
          </p:cNvCxnSpPr>
          <p:nvPr/>
        </p:nvCxnSpPr>
        <p:spPr>
          <a:xfrm flipV="1">
            <a:off x="10171402" y="4759362"/>
            <a:ext cx="150588" cy="19345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6" name="Straight Connector 294"/>
          <p:cNvCxnSpPr>
            <a:stCxn id="179" idx="7"/>
            <a:endCxn id="169" idx="3"/>
          </p:cNvCxnSpPr>
          <p:nvPr/>
        </p:nvCxnSpPr>
        <p:spPr>
          <a:xfrm flipV="1">
            <a:off x="10363406" y="4579354"/>
            <a:ext cx="32568" cy="1385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7" name="Straight Connector 295"/>
          <p:cNvCxnSpPr>
            <a:stCxn id="182" idx="7"/>
            <a:endCxn id="169" idx="3"/>
          </p:cNvCxnSpPr>
          <p:nvPr/>
        </p:nvCxnSpPr>
        <p:spPr>
          <a:xfrm flipV="1">
            <a:off x="10176062" y="4579354"/>
            <a:ext cx="219912" cy="1492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8" name="Straight Connector 296"/>
          <p:cNvCxnSpPr>
            <a:stCxn id="168" idx="5"/>
            <a:endCxn id="179" idx="1"/>
          </p:cNvCxnSpPr>
          <p:nvPr/>
        </p:nvCxnSpPr>
        <p:spPr>
          <a:xfrm>
            <a:off x="10201529" y="4592851"/>
            <a:ext cx="120462" cy="1250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9" name="Straight Connector 297"/>
          <p:cNvCxnSpPr>
            <a:stCxn id="180" idx="7"/>
            <a:endCxn id="170" idx="3"/>
          </p:cNvCxnSpPr>
          <p:nvPr/>
        </p:nvCxnSpPr>
        <p:spPr>
          <a:xfrm flipV="1">
            <a:off x="10466207" y="4750252"/>
            <a:ext cx="199313" cy="121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0" name="Straight Connector 298"/>
          <p:cNvCxnSpPr>
            <a:stCxn id="180" idx="0"/>
            <a:endCxn id="169" idx="4"/>
          </p:cNvCxnSpPr>
          <p:nvPr/>
        </p:nvCxnSpPr>
        <p:spPr>
          <a:xfrm flipH="1" flipV="1">
            <a:off x="10424437" y="4591144"/>
            <a:ext cx="13308" cy="2686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1" name="Straight Connector 299"/>
          <p:cNvCxnSpPr>
            <a:stCxn id="180" idx="1"/>
            <a:endCxn id="179" idx="5"/>
          </p:cNvCxnSpPr>
          <p:nvPr/>
        </p:nvCxnSpPr>
        <p:spPr>
          <a:xfrm flipH="1" flipV="1">
            <a:off x="10363406" y="4759362"/>
            <a:ext cx="45876" cy="112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2" name="Straight Connector 300"/>
          <p:cNvCxnSpPr>
            <a:stCxn id="183" idx="0"/>
            <a:endCxn id="180" idx="4"/>
          </p:cNvCxnSpPr>
          <p:nvPr/>
        </p:nvCxnSpPr>
        <p:spPr>
          <a:xfrm flipV="1">
            <a:off x="10395151" y="4940347"/>
            <a:ext cx="42593" cy="1192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3" name="Straight Connector 301"/>
          <p:cNvCxnSpPr>
            <a:stCxn id="183" idx="4"/>
            <a:endCxn id="176" idx="0"/>
          </p:cNvCxnSpPr>
          <p:nvPr/>
        </p:nvCxnSpPr>
        <p:spPr>
          <a:xfrm>
            <a:off x="10395151" y="5118148"/>
            <a:ext cx="11205" cy="7137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4" name="Straight Connector 302"/>
          <p:cNvCxnSpPr>
            <a:stCxn id="183" idx="1"/>
            <a:endCxn id="175" idx="6"/>
          </p:cNvCxnSpPr>
          <p:nvPr/>
        </p:nvCxnSpPr>
        <p:spPr>
          <a:xfrm flipH="1" flipV="1">
            <a:off x="10189633" y="4996828"/>
            <a:ext cx="184811" cy="713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5" name="Straight Connector 303"/>
          <p:cNvCxnSpPr>
            <a:stCxn id="176" idx="7"/>
            <a:endCxn id="181" idx="3"/>
          </p:cNvCxnSpPr>
          <p:nvPr/>
        </p:nvCxnSpPr>
        <p:spPr>
          <a:xfrm flipV="1">
            <a:off x="10470686" y="5141290"/>
            <a:ext cx="129648" cy="748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6" name="Straight Connector 304"/>
          <p:cNvCxnSpPr>
            <a:stCxn id="181" idx="0"/>
            <a:endCxn id="170" idx="4"/>
          </p:cNvCxnSpPr>
          <p:nvPr/>
        </p:nvCxnSpPr>
        <p:spPr>
          <a:xfrm flipV="1">
            <a:off x="10628797" y="4762041"/>
            <a:ext cx="65186" cy="31053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7" name="Straight Connector 305"/>
          <p:cNvCxnSpPr>
            <a:stCxn id="181" idx="1"/>
            <a:endCxn id="180" idx="5"/>
          </p:cNvCxnSpPr>
          <p:nvPr/>
        </p:nvCxnSpPr>
        <p:spPr>
          <a:xfrm flipH="1" flipV="1">
            <a:off x="10466207" y="4928558"/>
            <a:ext cx="134126" cy="1558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8" name="Straight Connector 306"/>
          <p:cNvCxnSpPr>
            <a:stCxn id="181" idx="7"/>
            <a:endCxn id="171" idx="3"/>
          </p:cNvCxnSpPr>
          <p:nvPr/>
        </p:nvCxnSpPr>
        <p:spPr>
          <a:xfrm flipV="1">
            <a:off x="10657259" y="5005753"/>
            <a:ext cx="108102" cy="78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9" name="Straight Connector 307"/>
          <p:cNvCxnSpPr>
            <a:stCxn id="181" idx="5"/>
            <a:endCxn id="172" idx="1"/>
          </p:cNvCxnSpPr>
          <p:nvPr/>
        </p:nvCxnSpPr>
        <p:spPr>
          <a:xfrm>
            <a:off x="10657259" y="5141290"/>
            <a:ext cx="85095" cy="8454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0" name="Straight Connector 308"/>
          <p:cNvCxnSpPr>
            <a:stCxn id="173" idx="0"/>
            <a:endCxn id="181" idx="4"/>
          </p:cNvCxnSpPr>
          <p:nvPr/>
        </p:nvCxnSpPr>
        <p:spPr>
          <a:xfrm flipV="1">
            <a:off x="10609815" y="5153080"/>
            <a:ext cx="18982" cy="3080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713996"/>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750"/>
                                        <p:tgtEl>
                                          <p:spTgt spid="7"/>
                                        </p:tgtEl>
                                      </p:cBhvr>
                                    </p:animEffect>
                                    <p:anim calcmode="lin" valueType="num">
                                      <p:cBhvr>
                                        <p:cTn id="24" dur="750" fill="hold"/>
                                        <p:tgtEl>
                                          <p:spTgt spid="7"/>
                                        </p:tgtEl>
                                        <p:attrNameLst>
                                          <p:attrName>ppt_x</p:attrName>
                                        </p:attrNameLst>
                                      </p:cBhvr>
                                      <p:tavLst>
                                        <p:tav tm="0">
                                          <p:val>
                                            <p:strVal val="#ppt_x"/>
                                          </p:val>
                                        </p:tav>
                                        <p:tav tm="100000">
                                          <p:val>
                                            <p:strVal val="#ppt_x"/>
                                          </p:val>
                                        </p:tav>
                                      </p:tavLst>
                                    </p:anim>
                                    <p:anim calcmode="lin" valueType="num">
                                      <p:cBhvr>
                                        <p:cTn id="25" dur="75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750"/>
                                        <p:tgtEl>
                                          <p:spTgt spid="8"/>
                                        </p:tgtEl>
                                      </p:cBhvr>
                                    </p:animEffect>
                                    <p:anim calcmode="lin" valueType="num">
                                      <p:cBhvr>
                                        <p:cTn id="29" dur="750" fill="hold"/>
                                        <p:tgtEl>
                                          <p:spTgt spid="8"/>
                                        </p:tgtEl>
                                        <p:attrNameLst>
                                          <p:attrName>ppt_x</p:attrName>
                                        </p:attrNameLst>
                                      </p:cBhvr>
                                      <p:tavLst>
                                        <p:tav tm="0">
                                          <p:val>
                                            <p:strVal val="#ppt_x"/>
                                          </p:val>
                                        </p:tav>
                                        <p:tav tm="100000">
                                          <p:val>
                                            <p:strVal val="#ppt_x"/>
                                          </p:val>
                                        </p:tav>
                                      </p:tavLst>
                                    </p:anim>
                                    <p:anim calcmode="lin" valueType="num">
                                      <p:cBhvr>
                                        <p:cTn id="30" dur="75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750"/>
                                        <p:tgtEl>
                                          <p:spTgt spid="9"/>
                                        </p:tgtEl>
                                      </p:cBhvr>
                                    </p:animEffect>
                                    <p:anim calcmode="lin" valueType="num">
                                      <p:cBhvr>
                                        <p:cTn id="34" dur="750" fill="hold"/>
                                        <p:tgtEl>
                                          <p:spTgt spid="9"/>
                                        </p:tgtEl>
                                        <p:attrNameLst>
                                          <p:attrName>ppt_x</p:attrName>
                                        </p:attrNameLst>
                                      </p:cBhvr>
                                      <p:tavLst>
                                        <p:tav tm="0">
                                          <p:val>
                                            <p:strVal val="#ppt_x"/>
                                          </p:val>
                                        </p:tav>
                                        <p:tav tm="100000">
                                          <p:val>
                                            <p:strVal val="#ppt_x"/>
                                          </p:val>
                                        </p:tav>
                                      </p:tavLst>
                                    </p:anim>
                                    <p:anim calcmode="lin" valueType="num">
                                      <p:cBhvr>
                                        <p:cTn id="35" dur="75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750"/>
                                        <p:tgtEl>
                                          <p:spTgt spid="10"/>
                                        </p:tgtEl>
                                      </p:cBhvr>
                                    </p:animEffect>
                                    <p:anim calcmode="lin" valueType="num">
                                      <p:cBhvr>
                                        <p:cTn id="39" dur="750" fill="hold"/>
                                        <p:tgtEl>
                                          <p:spTgt spid="10"/>
                                        </p:tgtEl>
                                        <p:attrNameLst>
                                          <p:attrName>ppt_x</p:attrName>
                                        </p:attrNameLst>
                                      </p:cBhvr>
                                      <p:tavLst>
                                        <p:tav tm="0">
                                          <p:val>
                                            <p:strVal val="#ppt_x"/>
                                          </p:val>
                                        </p:tav>
                                        <p:tav tm="100000">
                                          <p:val>
                                            <p:strVal val="#ppt_x"/>
                                          </p:val>
                                        </p:tav>
                                      </p:tavLst>
                                    </p:anim>
                                    <p:anim calcmode="lin" valueType="num">
                                      <p:cBhvr>
                                        <p:cTn id="40" dur="75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750"/>
                                        <p:tgtEl>
                                          <p:spTgt spid="11"/>
                                        </p:tgtEl>
                                      </p:cBhvr>
                                    </p:animEffect>
                                    <p:anim calcmode="lin" valueType="num">
                                      <p:cBhvr>
                                        <p:cTn id="44" dur="750" fill="hold"/>
                                        <p:tgtEl>
                                          <p:spTgt spid="11"/>
                                        </p:tgtEl>
                                        <p:attrNameLst>
                                          <p:attrName>ppt_x</p:attrName>
                                        </p:attrNameLst>
                                      </p:cBhvr>
                                      <p:tavLst>
                                        <p:tav tm="0">
                                          <p:val>
                                            <p:strVal val="#ppt_x"/>
                                          </p:val>
                                        </p:tav>
                                        <p:tav tm="100000">
                                          <p:val>
                                            <p:strVal val="#ppt_x"/>
                                          </p:val>
                                        </p:tav>
                                      </p:tavLst>
                                    </p:anim>
                                    <p:anim calcmode="lin" valueType="num">
                                      <p:cBhvr>
                                        <p:cTn id="45" dur="75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750"/>
                                        <p:tgtEl>
                                          <p:spTgt spid="14"/>
                                        </p:tgtEl>
                                      </p:cBhvr>
                                    </p:animEffect>
                                    <p:anim calcmode="lin" valueType="num">
                                      <p:cBhvr>
                                        <p:cTn id="49" dur="750" fill="hold"/>
                                        <p:tgtEl>
                                          <p:spTgt spid="14"/>
                                        </p:tgtEl>
                                        <p:attrNameLst>
                                          <p:attrName>ppt_x</p:attrName>
                                        </p:attrNameLst>
                                      </p:cBhvr>
                                      <p:tavLst>
                                        <p:tav tm="0">
                                          <p:val>
                                            <p:strVal val="#ppt_x"/>
                                          </p:val>
                                        </p:tav>
                                        <p:tav tm="100000">
                                          <p:val>
                                            <p:strVal val="#ppt_x"/>
                                          </p:val>
                                        </p:tav>
                                      </p:tavLst>
                                    </p:anim>
                                    <p:anim calcmode="lin" valueType="num">
                                      <p:cBhvr>
                                        <p:cTn id="50" dur="75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750"/>
                                        <p:tgtEl>
                                          <p:spTgt spid="15"/>
                                        </p:tgtEl>
                                      </p:cBhvr>
                                    </p:animEffect>
                                    <p:anim calcmode="lin" valueType="num">
                                      <p:cBhvr>
                                        <p:cTn id="54" dur="750" fill="hold"/>
                                        <p:tgtEl>
                                          <p:spTgt spid="15"/>
                                        </p:tgtEl>
                                        <p:attrNameLst>
                                          <p:attrName>ppt_x</p:attrName>
                                        </p:attrNameLst>
                                      </p:cBhvr>
                                      <p:tavLst>
                                        <p:tav tm="0">
                                          <p:val>
                                            <p:strVal val="#ppt_x"/>
                                          </p:val>
                                        </p:tav>
                                        <p:tav tm="100000">
                                          <p:val>
                                            <p:strVal val="#ppt_x"/>
                                          </p:val>
                                        </p:tav>
                                      </p:tavLst>
                                    </p:anim>
                                    <p:anim calcmode="lin" valueType="num">
                                      <p:cBhvr>
                                        <p:cTn id="55" dur="75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750"/>
                                        <p:tgtEl>
                                          <p:spTgt spid="16"/>
                                        </p:tgtEl>
                                      </p:cBhvr>
                                    </p:animEffect>
                                    <p:anim calcmode="lin" valueType="num">
                                      <p:cBhvr>
                                        <p:cTn id="59" dur="750" fill="hold"/>
                                        <p:tgtEl>
                                          <p:spTgt spid="16"/>
                                        </p:tgtEl>
                                        <p:attrNameLst>
                                          <p:attrName>ppt_x</p:attrName>
                                        </p:attrNameLst>
                                      </p:cBhvr>
                                      <p:tavLst>
                                        <p:tav tm="0">
                                          <p:val>
                                            <p:strVal val="#ppt_x"/>
                                          </p:val>
                                        </p:tav>
                                        <p:tav tm="100000">
                                          <p:val>
                                            <p:strVal val="#ppt_x"/>
                                          </p:val>
                                        </p:tav>
                                      </p:tavLst>
                                    </p:anim>
                                    <p:anim calcmode="lin" valueType="num">
                                      <p:cBhvr>
                                        <p:cTn id="60" dur="750" fill="hold"/>
                                        <p:tgtEl>
                                          <p:spTgt spid="1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750"/>
                                        <p:tgtEl>
                                          <p:spTgt spid="17"/>
                                        </p:tgtEl>
                                      </p:cBhvr>
                                    </p:animEffect>
                                    <p:anim calcmode="lin" valueType="num">
                                      <p:cBhvr>
                                        <p:cTn id="64" dur="750" fill="hold"/>
                                        <p:tgtEl>
                                          <p:spTgt spid="17"/>
                                        </p:tgtEl>
                                        <p:attrNameLst>
                                          <p:attrName>ppt_x</p:attrName>
                                        </p:attrNameLst>
                                      </p:cBhvr>
                                      <p:tavLst>
                                        <p:tav tm="0">
                                          <p:val>
                                            <p:strVal val="#ppt_x"/>
                                          </p:val>
                                        </p:tav>
                                        <p:tav tm="100000">
                                          <p:val>
                                            <p:strVal val="#ppt_x"/>
                                          </p:val>
                                        </p:tav>
                                      </p:tavLst>
                                    </p:anim>
                                    <p:anim calcmode="lin" valueType="num">
                                      <p:cBhvr>
                                        <p:cTn id="65" dur="750" fill="hold"/>
                                        <p:tgtEl>
                                          <p:spTgt spid="1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750"/>
                                        <p:tgtEl>
                                          <p:spTgt spid="18"/>
                                        </p:tgtEl>
                                      </p:cBhvr>
                                    </p:animEffect>
                                    <p:anim calcmode="lin" valueType="num">
                                      <p:cBhvr>
                                        <p:cTn id="69" dur="750" fill="hold"/>
                                        <p:tgtEl>
                                          <p:spTgt spid="18"/>
                                        </p:tgtEl>
                                        <p:attrNameLst>
                                          <p:attrName>ppt_x</p:attrName>
                                        </p:attrNameLst>
                                      </p:cBhvr>
                                      <p:tavLst>
                                        <p:tav tm="0">
                                          <p:val>
                                            <p:strVal val="#ppt_x"/>
                                          </p:val>
                                        </p:tav>
                                        <p:tav tm="100000">
                                          <p:val>
                                            <p:strVal val="#ppt_x"/>
                                          </p:val>
                                        </p:tav>
                                      </p:tavLst>
                                    </p:anim>
                                    <p:anim calcmode="lin" valueType="num">
                                      <p:cBhvr>
                                        <p:cTn id="70" dur="75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750"/>
                                        <p:tgtEl>
                                          <p:spTgt spid="19"/>
                                        </p:tgtEl>
                                      </p:cBhvr>
                                    </p:animEffect>
                                    <p:anim calcmode="lin" valueType="num">
                                      <p:cBhvr>
                                        <p:cTn id="74" dur="750" fill="hold"/>
                                        <p:tgtEl>
                                          <p:spTgt spid="19"/>
                                        </p:tgtEl>
                                        <p:attrNameLst>
                                          <p:attrName>ppt_x</p:attrName>
                                        </p:attrNameLst>
                                      </p:cBhvr>
                                      <p:tavLst>
                                        <p:tav tm="0">
                                          <p:val>
                                            <p:strVal val="#ppt_x"/>
                                          </p:val>
                                        </p:tav>
                                        <p:tav tm="100000">
                                          <p:val>
                                            <p:strVal val="#ppt_x"/>
                                          </p:val>
                                        </p:tav>
                                      </p:tavLst>
                                    </p:anim>
                                    <p:anim calcmode="lin" valueType="num">
                                      <p:cBhvr>
                                        <p:cTn id="75" dur="75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750"/>
                                        <p:tgtEl>
                                          <p:spTgt spid="20"/>
                                        </p:tgtEl>
                                      </p:cBhvr>
                                    </p:animEffect>
                                    <p:anim calcmode="lin" valueType="num">
                                      <p:cBhvr>
                                        <p:cTn id="79" dur="750" fill="hold"/>
                                        <p:tgtEl>
                                          <p:spTgt spid="20"/>
                                        </p:tgtEl>
                                        <p:attrNameLst>
                                          <p:attrName>ppt_x</p:attrName>
                                        </p:attrNameLst>
                                      </p:cBhvr>
                                      <p:tavLst>
                                        <p:tav tm="0">
                                          <p:val>
                                            <p:strVal val="#ppt_x"/>
                                          </p:val>
                                        </p:tav>
                                        <p:tav tm="100000">
                                          <p:val>
                                            <p:strVal val="#ppt_x"/>
                                          </p:val>
                                        </p:tav>
                                      </p:tavLst>
                                    </p:anim>
                                    <p:anim calcmode="lin" valueType="num">
                                      <p:cBhvr>
                                        <p:cTn id="80" dur="75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750"/>
                                        <p:tgtEl>
                                          <p:spTgt spid="21"/>
                                        </p:tgtEl>
                                      </p:cBhvr>
                                    </p:animEffect>
                                    <p:anim calcmode="lin" valueType="num">
                                      <p:cBhvr>
                                        <p:cTn id="84" dur="750" fill="hold"/>
                                        <p:tgtEl>
                                          <p:spTgt spid="21"/>
                                        </p:tgtEl>
                                        <p:attrNameLst>
                                          <p:attrName>ppt_x</p:attrName>
                                        </p:attrNameLst>
                                      </p:cBhvr>
                                      <p:tavLst>
                                        <p:tav tm="0">
                                          <p:val>
                                            <p:strVal val="#ppt_x"/>
                                          </p:val>
                                        </p:tav>
                                        <p:tav tm="100000">
                                          <p:val>
                                            <p:strVal val="#ppt_x"/>
                                          </p:val>
                                        </p:tav>
                                      </p:tavLst>
                                    </p:anim>
                                    <p:anim calcmode="lin" valueType="num">
                                      <p:cBhvr>
                                        <p:cTn id="85" dur="75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750"/>
                                        <p:tgtEl>
                                          <p:spTgt spid="22"/>
                                        </p:tgtEl>
                                      </p:cBhvr>
                                    </p:animEffect>
                                    <p:anim calcmode="lin" valueType="num">
                                      <p:cBhvr>
                                        <p:cTn id="89" dur="750" fill="hold"/>
                                        <p:tgtEl>
                                          <p:spTgt spid="22"/>
                                        </p:tgtEl>
                                        <p:attrNameLst>
                                          <p:attrName>ppt_x</p:attrName>
                                        </p:attrNameLst>
                                      </p:cBhvr>
                                      <p:tavLst>
                                        <p:tav tm="0">
                                          <p:val>
                                            <p:strVal val="#ppt_x"/>
                                          </p:val>
                                        </p:tav>
                                        <p:tav tm="100000">
                                          <p:val>
                                            <p:strVal val="#ppt_x"/>
                                          </p:val>
                                        </p:tav>
                                      </p:tavLst>
                                    </p:anim>
                                    <p:anim calcmode="lin" valueType="num">
                                      <p:cBhvr>
                                        <p:cTn id="90" dur="750" fill="hold"/>
                                        <p:tgtEl>
                                          <p:spTgt spid="22"/>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750"/>
                                        <p:tgtEl>
                                          <p:spTgt spid="23"/>
                                        </p:tgtEl>
                                      </p:cBhvr>
                                    </p:animEffect>
                                    <p:anim calcmode="lin" valueType="num">
                                      <p:cBhvr>
                                        <p:cTn id="94" dur="750" fill="hold"/>
                                        <p:tgtEl>
                                          <p:spTgt spid="23"/>
                                        </p:tgtEl>
                                        <p:attrNameLst>
                                          <p:attrName>ppt_x</p:attrName>
                                        </p:attrNameLst>
                                      </p:cBhvr>
                                      <p:tavLst>
                                        <p:tav tm="0">
                                          <p:val>
                                            <p:strVal val="#ppt_x"/>
                                          </p:val>
                                        </p:tav>
                                        <p:tav tm="100000">
                                          <p:val>
                                            <p:strVal val="#ppt_x"/>
                                          </p:val>
                                        </p:tav>
                                      </p:tavLst>
                                    </p:anim>
                                    <p:anim calcmode="lin" valueType="num">
                                      <p:cBhvr>
                                        <p:cTn id="95" dur="750" fill="hold"/>
                                        <p:tgtEl>
                                          <p:spTgt spid="2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fade">
                                      <p:cBhvr>
                                        <p:cTn id="98" dur="750"/>
                                        <p:tgtEl>
                                          <p:spTgt spid="24"/>
                                        </p:tgtEl>
                                      </p:cBhvr>
                                    </p:animEffect>
                                    <p:anim calcmode="lin" valueType="num">
                                      <p:cBhvr>
                                        <p:cTn id="99" dur="750" fill="hold"/>
                                        <p:tgtEl>
                                          <p:spTgt spid="24"/>
                                        </p:tgtEl>
                                        <p:attrNameLst>
                                          <p:attrName>ppt_x</p:attrName>
                                        </p:attrNameLst>
                                      </p:cBhvr>
                                      <p:tavLst>
                                        <p:tav tm="0">
                                          <p:val>
                                            <p:strVal val="#ppt_x"/>
                                          </p:val>
                                        </p:tav>
                                        <p:tav tm="100000">
                                          <p:val>
                                            <p:strVal val="#ppt_x"/>
                                          </p:val>
                                        </p:tav>
                                      </p:tavLst>
                                    </p:anim>
                                    <p:anim calcmode="lin" valueType="num">
                                      <p:cBhvr>
                                        <p:cTn id="100" dur="750" fill="hold"/>
                                        <p:tgtEl>
                                          <p:spTgt spid="24"/>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750"/>
                                        <p:tgtEl>
                                          <p:spTgt spid="25"/>
                                        </p:tgtEl>
                                      </p:cBhvr>
                                    </p:animEffect>
                                    <p:anim calcmode="lin" valueType="num">
                                      <p:cBhvr>
                                        <p:cTn id="104" dur="750" fill="hold"/>
                                        <p:tgtEl>
                                          <p:spTgt spid="25"/>
                                        </p:tgtEl>
                                        <p:attrNameLst>
                                          <p:attrName>ppt_x</p:attrName>
                                        </p:attrNameLst>
                                      </p:cBhvr>
                                      <p:tavLst>
                                        <p:tav tm="0">
                                          <p:val>
                                            <p:strVal val="#ppt_x"/>
                                          </p:val>
                                        </p:tav>
                                        <p:tav tm="100000">
                                          <p:val>
                                            <p:strVal val="#ppt_x"/>
                                          </p:val>
                                        </p:tav>
                                      </p:tavLst>
                                    </p:anim>
                                    <p:anim calcmode="lin" valueType="num">
                                      <p:cBhvr>
                                        <p:cTn id="105" dur="750" fill="hold"/>
                                        <p:tgtEl>
                                          <p:spTgt spid="25"/>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750"/>
                                        <p:tgtEl>
                                          <p:spTgt spid="26"/>
                                        </p:tgtEl>
                                      </p:cBhvr>
                                    </p:animEffect>
                                    <p:anim calcmode="lin" valueType="num">
                                      <p:cBhvr>
                                        <p:cTn id="109" dur="750" fill="hold"/>
                                        <p:tgtEl>
                                          <p:spTgt spid="26"/>
                                        </p:tgtEl>
                                        <p:attrNameLst>
                                          <p:attrName>ppt_x</p:attrName>
                                        </p:attrNameLst>
                                      </p:cBhvr>
                                      <p:tavLst>
                                        <p:tav tm="0">
                                          <p:val>
                                            <p:strVal val="#ppt_x"/>
                                          </p:val>
                                        </p:tav>
                                        <p:tav tm="100000">
                                          <p:val>
                                            <p:strVal val="#ppt_x"/>
                                          </p:val>
                                        </p:tav>
                                      </p:tavLst>
                                    </p:anim>
                                    <p:anim calcmode="lin" valueType="num">
                                      <p:cBhvr>
                                        <p:cTn id="110" dur="750" fill="hold"/>
                                        <p:tgtEl>
                                          <p:spTgt spid="26"/>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7"/>
                                        </p:tgtEl>
                                        <p:attrNameLst>
                                          <p:attrName>style.visibility</p:attrName>
                                        </p:attrNameLst>
                                      </p:cBhvr>
                                      <p:to>
                                        <p:strVal val="visible"/>
                                      </p:to>
                                    </p:set>
                                    <p:animEffect transition="in" filter="fade">
                                      <p:cBhvr>
                                        <p:cTn id="113" dur="750"/>
                                        <p:tgtEl>
                                          <p:spTgt spid="27"/>
                                        </p:tgtEl>
                                      </p:cBhvr>
                                    </p:animEffect>
                                    <p:anim calcmode="lin" valueType="num">
                                      <p:cBhvr>
                                        <p:cTn id="114" dur="750" fill="hold"/>
                                        <p:tgtEl>
                                          <p:spTgt spid="27"/>
                                        </p:tgtEl>
                                        <p:attrNameLst>
                                          <p:attrName>ppt_x</p:attrName>
                                        </p:attrNameLst>
                                      </p:cBhvr>
                                      <p:tavLst>
                                        <p:tav tm="0">
                                          <p:val>
                                            <p:strVal val="#ppt_x"/>
                                          </p:val>
                                        </p:tav>
                                        <p:tav tm="100000">
                                          <p:val>
                                            <p:strVal val="#ppt_x"/>
                                          </p:val>
                                        </p:tav>
                                      </p:tavLst>
                                    </p:anim>
                                    <p:anim calcmode="lin" valueType="num">
                                      <p:cBhvr>
                                        <p:cTn id="115" dur="750" fill="hold"/>
                                        <p:tgtEl>
                                          <p:spTgt spid="27"/>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fade">
                                      <p:cBhvr>
                                        <p:cTn id="118" dur="750"/>
                                        <p:tgtEl>
                                          <p:spTgt spid="28"/>
                                        </p:tgtEl>
                                      </p:cBhvr>
                                    </p:animEffect>
                                    <p:anim calcmode="lin" valueType="num">
                                      <p:cBhvr>
                                        <p:cTn id="119" dur="750" fill="hold"/>
                                        <p:tgtEl>
                                          <p:spTgt spid="28"/>
                                        </p:tgtEl>
                                        <p:attrNameLst>
                                          <p:attrName>ppt_x</p:attrName>
                                        </p:attrNameLst>
                                      </p:cBhvr>
                                      <p:tavLst>
                                        <p:tav tm="0">
                                          <p:val>
                                            <p:strVal val="#ppt_x"/>
                                          </p:val>
                                        </p:tav>
                                        <p:tav tm="100000">
                                          <p:val>
                                            <p:strVal val="#ppt_x"/>
                                          </p:val>
                                        </p:tav>
                                      </p:tavLst>
                                    </p:anim>
                                    <p:anim calcmode="lin" valueType="num">
                                      <p:cBhvr>
                                        <p:cTn id="120" dur="750" fill="hold"/>
                                        <p:tgtEl>
                                          <p:spTgt spid="28"/>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750"/>
                                        <p:tgtEl>
                                          <p:spTgt spid="29"/>
                                        </p:tgtEl>
                                      </p:cBhvr>
                                    </p:animEffect>
                                    <p:anim calcmode="lin" valueType="num">
                                      <p:cBhvr>
                                        <p:cTn id="124" dur="750" fill="hold"/>
                                        <p:tgtEl>
                                          <p:spTgt spid="29"/>
                                        </p:tgtEl>
                                        <p:attrNameLst>
                                          <p:attrName>ppt_x</p:attrName>
                                        </p:attrNameLst>
                                      </p:cBhvr>
                                      <p:tavLst>
                                        <p:tav tm="0">
                                          <p:val>
                                            <p:strVal val="#ppt_x"/>
                                          </p:val>
                                        </p:tav>
                                        <p:tav tm="100000">
                                          <p:val>
                                            <p:strVal val="#ppt_x"/>
                                          </p:val>
                                        </p:tav>
                                      </p:tavLst>
                                    </p:anim>
                                    <p:anim calcmode="lin" valueType="num">
                                      <p:cBhvr>
                                        <p:cTn id="125" dur="750" fill="hold"/>
                                        <p:tgtEl>
                                          <p:spTgt spid="29"/>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0"/>
                                        </p:tgtEl>
                                        <p:attrNameLst>
                                          <p:attrName>style.visibility</p:attrName>
                                        </p:attrNameLst>
                                      </p:cBhvr>
                                      <p:to>
                                        <p:strVal val="visible"/>
                                      </p:to>
                                    </p:set>
                                    <p:animEffect transition="in" filter="fade">
                                      <p:cBhvr>
                                        <p:cTn id="128" dur="750"/>
                                        <p:tgtEl>
                                          <p:spTgt spid="30"/>
                                        </p:tgtEl>
                                      </p:cBhvr>
                                    </p:animEffect>
                                    <p:anim calcmode="lin" valueType="num">
                                      <p:cBhvr>
                                        <p:cTn id="129" dur="750" fill="hold"/>
                                        <p:tgtEl>
                                          <p:spTgt spid="30"/>
                                        </p:tgtEl>
                                        <p:attrNameLst>
                                          <p:attrName>ppt_x</p:attrName>
                                        </p:attrNameLst>
                                      </p:cBhvr>
                                      <p:tavLst>
                                        <p:tav tm="0">
                                          <p:val>
                                            <p:strVal val="#ppt_x"/>
                                          </p:val>
                                        </p:tav>
                                        <p:tav tm="100000">
                                          <p:val>
                                            <p:strVal val="#ppt_x"/>
                                          </p:val>
                                        </p:tav>
                                      </p:tavLst>
                                    </p:anim>
                                    <p:anim calcmode="lin" valueType="num">
                                      <p:cBhvr>
                                        <p:cTn id="130" dur="750" fill="hold"/>
                                        <p:tgtEl>
                                          <p:spTgt spid="3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750"/>
                                        <p:tgtEl>
                                          <p:spTgt spid="31"/>
                                        </p:tgtEl>
                                      </p:cBhvr>
                                    </p:animEffect>
                                    <p:anim calcmode="lin" valueType="num">
                                      <p:cBhvr>
                                        <p:cTn id="134" dur="750" fill="hold"/>
                                        <p:tgtEl>
                                          <p:spTgt spid="31"/>
                                        </p:tgtEl>
                                        <p:attrNameLst>
                                          <p:attrName>ppt_x</p:attrName>
                                        </p:attrNameLst>
                                      </p:cBhvr>
                                      <p:tavLst>
                                        <p:tav tm="0">
                                          <p:val>
                                            <p:strVal val="#ppt_x"/>
                                          </p:val>
                                        </p:tav>
                                        <p:tav tm="100000">
                                          <p:val>
                                            <p:strVal val="#ppt_x"/>
                                          </p:val>
                                        </p:tav>
                                      </p:tavLst>
                                    </p:anim>
                                    <p:anim calcmode="lin" valueType="num">
                                      <p:cBhvr>
                                        <p:cTn id="135" dur="750" fill="hold"/>
                                        <p:tgtEl>
                                          <p:spTgt spid="31"/>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750"/>
                                        <p:tgtEl>
                                          <p:spTgt spid="33"/>
                                        </p:tgtEl>
                                      </p:cBhvr>
                                    </p:animEffect>
                                    <p:anim calcmode="lin" valueType="num">
                                      <p:cBhvr>
                                        <p:cTn id="139" dur="750" fill="hold"/>
                                        <p:tgtEl>
                                          <p:spTgt spid="33"/>
                                        </p:tgtEl>
                                        <p:attrNameLst>
                                          <p:attrName>ppt_x</p:attrName>
                                        </p:attrNameLst>
                                      </p:cBhvr>
                                      <p:tavLst>
                                        <p:tav tm="0">
                                          <p:val>
                                            <p:strVal val="#ppt_x"/>
                                          </p:val>
                                        </p:tav>
                                        <p:tav tm="100000">
                                          <p:val>
                                            <p:strVal val="#ppt_x"/>
                                          </p:val>
                                        </p:tav>
                                      </p:tavLst>
                                    </p:anim>
                                    <p:anim calcmode="lin" valueType="num">
                                      <p:cBhvr>
                                        <p:cTn id="140" dur="750" fill="hold"/>
                                        <p:tgtEl>
                                          <p:spTgt spid="33"/>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0"/>
                                  </p:stCondLst>
                                  <p:childTnLst>
                                    <p:set>
                                      <p:cBhvr>
                                        <p:cTn id="142" dur="1" fill="hold">
                                          <p:stCondLst>
                                            <p:cond delay="0"/>
                                          </p:stCondLst>
                                        </p:cTn>
                                        <p:tgtEl>
                                          <p:spTgt spid="34"/>
                                        </p:tgtEl>
                                        <p:attrNameLst>
                                          <p:attrName>style.visibility</p:attrName>
                                        </p:attrNameLst>
                                      </p:cBhvr>
                                      <p:to>
                                        <p:strVal val="visible"/>
                                      </p:to>
                                    </p:set>
                                    <p:animEffect transition="in" filter="fade">
                                      <p:cBhvr>
                                        <p:cTn id="143" dur="750"/>
                                        <p:tgtEl>
                                          <p:spTgt spid="34"/>
                                        </p:tgtEl>
                                      </p:cBhvr>
                                    </p:animEffect>
                                    <p:anim calcmode="lin" valueType="num">
                                      <p:cBhvr>
                                        <p:cTn id="144" dur="750" fill="hold"/>
                                        <p:tgtEl>
                                          <p:spTgt spid="34"/>
                                        </p:tgtEl>
                                        <p:attrNameLst>
                                          <p:attrName>ppt_x</p:attrName>
                                        </p:attrNameLst>
                                      </p:cBhvr>
                                      <p:tavLst>
                                        <p:tav tm="0">
                                          <p:val>
                                            <p:strVal val="#ppt_x"/>
                                          </p:val>
                                        </p:tav>
                                        <p:tav tm="100000">
                                          <p:val>
                                            <p:strVal val="#ppt_x"/>
                                          </p:val>
                                        </p:tav>
                                      </p:tavLst>
                                    </p:anim>
                                    <p:anim calcmode="lin" valueType="num">
                                      <p:cBhvr>
                                        <p:cTn id="145" dur="750" fill="hold"/>
                                        <p:tgtEl>
                                          <p:spTgt spid="34"/>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0"/>
                                  </p:stCondLst>
                                  <p:childTnLst>
                                    <p:set>
                                      <p:cBhvr>
                                        <p:cTn id="147" dur="1" fill="hold">
                                          <p:stCondLst>
                                            <p:cond delay="0"/>
                                          </p:stCondLst>
                                        </p:cTn>
                                        <p:tgtEl>
                                          <p:spTgt spid="35"/>
                                        </p:tgtEl>
                                        <p:attrNameLst>
                                          <p:attrName>style.visibility</p:attrName>
                                        </p:attrNameLst>
                                      </p:cBhvr>
                                      <p:to>
                                        <p:strVal val="visible"/>
                                      </p:to>
                                    </p:set>
                                    <p:animEffect transition="in" filter="fade">
                                      <p:cBhvr>
                                        <p:cTn id="148" dur="750"/>
                                        <p:tgtEl>
                                          <p:spTgt spid="35"/>
                                        </p:tgtEl>
                                      </p:cBhvr>
                                    </p:animEffect>
                                    <p:anim calcmode="lin" valueType="num">
                                      <p:cBhvr>
                                        <p:cTn id="149" dur="750" fill="hold"/>
                                        <p:tgtEl>
                                          <p:spTgt spid="35"/>
                                        </p:tgtEl>
                                        <p:attrNameLst>
                                          <p:attrName>ppt_x</p:attrName>
                                        </p:attrNameLst>
                                      </p:cBhvr>
                                      <p:tavLst>
                                        <p:tav tm="0">
                                          <p:val>
                                            <p:strVal val="#ppt_x"/>
                                          </p:val>
                                        </p:tav>
                                        <p:tav tm="100000">
                                          <p:val>
                                            <p:strVal val="#ppt_x"/>
                                          </p:val>
                                        </p:tav>
                                      </p:tavLst>
                                    </p:anim>
                                    <p:anim calcmode="lin" valueType="num">
                                      <p:cBhvr>
                                        <p:cTn id="150" dur="750" fill="hold"/>
                                        <p:tgtEl>
                                          <p:spTgt spid="35"/>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0"/>
                                  </p:stCondLst>
                                  <p:childTnLst>
                                    <p:set>
                                      <p:cBhvr>
                                        <p:cTn id="152" dur="1" fill="hold">
                                          <p:stCondLst>
                                            <p:cond delay="0"/>
                                          </p:stCondLst>
                                        </p:cTn>
                                        <p:tgtEl>
                                          <p:spTgt spid="36"/>
                                        </p:tgtEl>
                                        <p:attrNameLst>
                                          <p:attrName>style.visibility</p:attrName>
                                        </p:attrNameLst>
                                      </p:cBhvr>
                                      <p:to>
                                        <p:strVal val="visible"/>
                                      </p:to>
                                    </p:set>
                                    <p:animEffect transition="in" filter="fade">
                                      <p:cBhvr>
                                        <p:cTn id="153" dur="750"/>
                                        <p:tgtEl>
                                          <p:spTgt spid="36"/>
                                        </p:tgtEl>
                                      </p:cBhvr>
                                    </p:animEffect>
                                    <p:anim calcmode="lin" valueType="num">
                                      <p:cBhvr>
                                        <p:cTn id="154" dur="750" fill="hold"/>
                                        <p:tgtEl>
                                          <p:spTgt spid="36"/>
                                        </p:tgtEl>
                                        <p:attrNameLst>
                                          <p:attrName>ppt_x</p:attrName>
                                        </p:attrNameLst>
                                      </p:cBhvr>
                                      <p:tavLst>
                                        <p:tav tm="0">
                                          <p:val>
                                            <p:strVal val="#ppt_x"/>
                                          </p:val>
                                        </p:tav>
                                        <p:tav tm="100000">
                                          <p:val>
                                            <p:strVal val="#ppt_x"/>
                                          </p:val>
                                        </p:tav>
                                      </p:tavLst>
                                    </p:anim>
                                    <p:anim calcmode="lin" valueType="num">
                                      <p:cBhvr>
                                        <p:cTn id="155" dur="750" fill="hold"/>
                                        <p:tgtEl>
                                          <p:spTgt spid="36"/>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0"/>
                                  </p:stCondLst>
                                  <p:childTnLst>
                                    <p:set>
                                      <p:cBhvr>
                                        <p:cTn id="157" dur="1" fill="hold">
                                          <p:stCondLst>
                                            <p:cond delay="0"/>
                                          </p:stCondLst>
                                        </p:cTn>
                                        <p:tgtEl>
                                          <p:spTgt spid="37"/>
                                        </p:tgtEl>
                                        <p:attrNameLst>
                                          <p:attrName>style.visibility</p:attrName>
                                        </p:attrNameLst>
                                      </p:cBhvr>
                                      <p:to>
                                        <p:strVal val="visible"/>
                                      </p:to>
                                    </p:set>
                                    <p:animEffect transition="in" filter="fade">
                                      <p:cBhvr>
                                        <p:cTn id="158" dur="750"/>
                                        <p:tgtEl>
                                          <p:spTgt spid="37"/>
                                        </p:tgtEl>
                                      </p:cBhvr>
                                    </p:animEffect>
                                    <p:anim calcmode="lin" valueType="num">
                                      <p:cBhvr>
                                        <p:cTn id="159" dur="750" fill="hold"/>
                                        <p:tgtEl>
                                          <p:spTgt spid="37"/>
                                        </p:tgtEl>
                                        <p:attrNameLst>
                                          <p:attrName>ppt_x</p:attrName>
                                        </p:attrNameLst>
                                      </p:cBhvr>
                                      <p:tavLst>
                                        <p:tav tm="0">
                                          <p:val>
                                            <p:strVal val="#ppt_x"/>
                                          </p:val>
                                        </p:tav>
                                        <p:tav tm="100000">
                                          <p:val>
                                            <p:strVal val="#ppt_x"/>
                                          </p:val>
                                        </p:tav>
                                      </p:tavLst>
                                    </p:anim>
                                    <p:anim calcmode="lin" valueType="num">
                                      <p:cBhvr>
                                        <p:cTn id="160" dur="750" fill="hold"/>
                                        <p:tgtEl>
                                          <p:spTgt spid="37"/>
                                        </p:tgtEl>
                                        <p:attrNameLst>
                                          <p:attrName>ppt_y</p:attrName>
                                        </p:attrNameLst>
                                      </p:cBhvr>
                                      <p:tavLst>
                                        <p:tav tm="0">
                                          <p:val>
                                            <p:strVal val="#ppt_y+.1"/>
                                          </p:val>
                                        </p:tav>
                                        <p:tav tm="100000">
                                          <p:val>
                                            <p:strVal val="#ppt_y"/>
                                          </p:val>
                                        </p:tav>
                                      </p:tavLst>
                                    </p:anim>
                                  </p:childTnLst>
                                </p:cTn>
                              </p:par>
                              <p:par>
                                <p:cTn id="161" presetID="42" presetClass="entr" presetSubtype="0" fill="hold" nodeType="withEffect">
                                  <p:stCondLst>
                                    <p:cond delay="0"/>
                                  </p:stCondLst>
                                  <p:childTnLst>
                                    <p:set>
                                      <p:cBhvr>
                                        <p:cTn id="162" dur="1" fill="hold">
                                          <p:stCondLst>
                                            <p:cond delay="0"/>
                                          </p:stCondLst>
                                        </p:cTn>
                                        <p:tgtEl>
                                          <p:spTgt spid="38"/>
                                        </p:tgtEl>
                                        <p:attrNameLst>
                                          <p:attrName>style.visibility</p:attrName>
                                        </p:attrNameLst>
                                      </p:cBhvr>
                                      <p:to>
                                        <p:strVal val="visible"/>
                                      </p:to>
                                    </p:set>
                                    <p:animEffect transition="in" filter="fade">
                                      <p:cBhvr>
                                        <p:cTn id="163" dur="750"/>
                                        <p:tgtEl>
                                          <p:spTgt spid="38"/>
                                        </p:tgtEl>
                                      </p:cBhvr>
                                    </p:animEffect>
                                    <p:anim calcmode="lin" valueType="num">
                                      <p:cBhvr>
                                        <p:cTn id="164" dur="750" fill="hold"/>
                                        <p:tgtEl>
                                          <p:spTgt spid="38"/>
                                        </p:tgtEl>
                                        <p:attrNameLst>
                                          <p:attrName>ppt_x</p:attrName>
                                        </p:attrNameLst>
                                      </p:cBhvr>
                                      <p:tavLst>
                                        <p:tav tm="0">
                                          <p:val>
                                            <p:strVal val="#ppt_x"/>
                                          </p:val>
                                        </p:tav>
                                        <p:tav tm="100000">
                                          <p:val>
                                            <p:strVal val="#ppt_x"/>
                                          </p:val>
                                        </p:tav>
                                      </p:tavLst>
                                    </p:anim>
                                    <p:anim calcmode="lin" valueType="num">
                                      <p:cBhvr>
                                        <p:cTn id="165" dur="750" fill="hold"/>
                                        <p:tgtEl>
                                          <p:spTgt spid="38"/>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0"/>
                                  </p:stCondLst>
                                  <p:childTnLst>
                                    <p:set>
                                      <p:cBhvr>
                                        <p:cTn id="167" dur="1" fill="hold">
                                          <p:stCondLst>
                                            <p:cond delay="0"/>
                                          </p:stCondLst>
                                        </p:cTn>
                                        <p:tgtEl>
                                          <p:spTgt spid="39"/>
                                        </p:tgtEl>
                                        <p:attrNameLst>
                                          <p:attrName>style.visibility</p:attrName>
                                        </p:attrNameLst>
                                      </p:cBhvr>
                                      <p:to>
                                        <p:strVal val="visible"/>
                                      </p:to>
                                    </p:set>
                                    <p:animEffect transition="in" filter="fade">
                                      <p:cBhvr>
                                        <p:cTn id="168" dur="750"/>
                                        <p:tgtEl>
                                          <p:spTgt spid="39"/>
                                        </p:tgtEl>
                                      </p:cBhvr>
                                    </p:animEffect>
                                    <p:anim calcmode="lin" valueType="num">
                                      <p:cBhvr>
                                        <p:cTn id="169" dur="750" fill="hold"/>
                                        <p:tgtEl>
                                          <p:spTgt spid="39"/>
                                        </p:tgtEl>
                                        <p:attrNameLst>
                                          <p:attrName>ppt_x</p:attrName>
                                        </p:attrNameLst>
                                      </p:cBhvr>
                                      <p:tavLst>
                                        <p:tav tm="0">
                                          <p:val>
                                            <p:strVal val="#ppt_x"/>
                                          </p:val>
                                        </p:tav>
                                        <p:tav tm="100000">
                                          <p:val>
                                            <p:strVal val="#ppt_x"/>
                                          </p:val>
                                        </p:tav>
                                      </p:tavLst>
                                    </p:anim>
                                    <p:anim calcmode="lin" valueType="num">
                                      <p:cBhvr>
                                        <p:cTn id="170" dur="750" fill="hold"/>
                                        <p:tgtEl>
                                          <p:spTgt spid="39"/>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0"/>
                                  </p:stCondLst>
                                  <p:childTnLst>
                                    <p:set>
                                      <p:cBhvr>
                                        <p:cTn id="172" dur="1" fill="hold">
                                          <p:stCondLst>
                                            <p:cond delay="0"/>
                                          </p:stCondLst>
                                        </p:cTn>
                                        <p:tgtEl>
                                          <p:spTgt spid="40"/>
                                        </p:tgtEl>
                                        <p:attrNameLst>
                                          <p:attrName>style.visibility</p:attrName>
                                        </p:attrNameLst>
                                      </p:cBhvr>
                                      <p:to>
                                        <p:strVal val="visible"/>
                                      </p:to>
                                    </p:set>
                                    <p:animEffect transition="in" filter="fade">
                                      <p:cBhvr>
                                        <p:cTn id="173" dur="750"/>
                                        <p:tgtEl>
                                          <p:spTgt spid="40"/>
                                        </p:tgtEl>
                                      </p:cBhvr>
                                    </p:animEffect>
                                    <p:anim calcmode="lin" valueType="num">
                                      <p:cBhvr>
                                        <p:cTn id="174" dur="750" fill="hold"/>
                                        <p:tgtEl>
                                          <p:spTgt spid="40"/>
                                        </p:tgtEl>
                                        <p:attrNameLst>
                                          <p:attrName>ppt_x</p:attrName>
                                        </p:attrNameLst>
                                      </p:cBhvr>
                                      <p:tavLst>
                                        <p:tav tm="0">
                                          <p:val>
                                            <p:strVal val="#ppt_x"/>
                                          </p:val>
                                        </p:tav>
                                        <p:tav tm="100000">
                                          <p:val>
                                            <p:strVal val="#ppt_x"/>
                                          </p:val>
                                        </p:tav>
                                      </p:tavLst>
                                    </p:anim>
                                    <p:anim calcmode="lin" valueType="num">
                                      <p:cBhvr>
                                        <p:cTn id="175" dur="750" fill="hold"/>
                                        <p:tgtEl>
                                          <p:spTgt spid="40"/>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0"/>
                                  </p:stCondLst>
                                  <p:childTnLst>
                                    <p:set>
                                      <p:cBhvr>
                                        <p:cTn id="177" dur="1" fill="hold">
                                          <p:stCondLst>
                                            <p:cond delay="0"/>
                                          </p:stCondLst>
                                        </p:cTn>
                                        <p:tgtEl>
                                          <p:spTgt spid="41"/>
                                        </p:tgtEl>
                                        <p:attrNameLst>
                                          <p:attrName>style.visibility</p:attrName>
                                        </p:attrNameLst>
                                      </p:cBhvr>
                                      <p:to>
                                        <p:strVal val="visible"/>
                                      </p:to>
                                    </p:set>
                                    <p:animEffect transition="in" filter="fade">
                                      <p:cBhvr>
                                        <p:cTn id="178" dur="750"/>
                                        <p:tgtEl>
                                          <p:spTgt spid="41"/>
                                        </p:tgtEl>
                                      </p:cBhvr>
                                    </p:animEffect>
                                    <p:anim calcmode="lin" valueType="num">
                                      <p:cBhvr>
                                        <p:cTn id="179" dur="750" fill="hold"/>
                                        <p:tgtEl>
                                          <p:spTgt spid="41"/>
                                        </p:tgtEl>
                                        <p:attrNameLst>
                                          <p:attrName>ppt_x</p:attrName>
                                        </p:attrNameLst>
                                      </p:cBhvr>
                                      <p:tavLst>
                                        <p:tav tm="0">
                                          <p:val>
                                            <p:strVal val="#ppt_x"/>
                                          </p:val>
                                        </p:tav>
                                        <p:tav tm="100000">
                                          <p:val>
                                            <p:strVal val="#ppt_x"/>
                                          </p:val>
                                        </p:tav>
                                      </p:tavLst>
                                    </p:anim>
                                    <p:anim calcmode="lin" valueType="num">
                                      <p:cBhvr>
                                        <p:cTn id="180" dur="750" fill="hold"/>
                                        <p:tgtEl>
                                          <p:spTgt spid="41"/>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0"/>
                                  </p:stCondLst>
                                  <p:childTnLst>
                                    <p:set>
                                      <p:cBhvr>
                                        <p:cTn id="182" dur="1" fill="hold">
                                          <p:stCondLst>
                                            <p:cond delay="0"/>
                                          </p:stCondLst>
                                        </p:cTn>
                                        <p:tgtEl>
                                          <p:spTgt spid="42"/>
                                        </p:tgtEl>
                                        <p:attrNameLst>
                                          <p:attrName>style.visibility</p:attrName>
                                        </p:attrNameLst>
                                      </p:cBhvr>
                                      <p:to>
                                        <p:strVal val="visible"/>
                                      </p:to>
                                    </p:set>
                                    <p:animEffect transition="in" filter="fade">
                                      <p:cBhvr>
                                        <p:cTn id="183" dur="750"/>
                                        <p:tgtEl>
                                          <p:spTgt spid="42"/>
                                        </p:tgtEl>
                                      </p:cBhvr>
                                    </p:animEffect>
                                    <p:anim calcmode="lin" valueType="num">
                                      <p:cBhvr>
                                        <p:cTn id="184" dur="750" fill="hold"/>
                                        <p:tgtEl>
                                          <p:spTgt spid="42"/>
                                        </p:tgtEl>
                                        <p:attrNameLst>
                                          <p:attrName>ppt_x</p:attrName>
                                        </p:attrNameLst>
                                      </p:cBhvr>
                                      <p:tavLst>
                                        <p:tav tm="0">
                                          <p:val>
                                            <p:strVal val="#ppt_x"/>
                                          </p:val>
                                        </p:tav>
                                        <p:tav tm="100000">
                                          <p:val>
                                            <p:strVal val="#ppt_x"/>
                                          </p:val>
                                        </p:tav>
                                      </p:tavLst>
                                    </p:anim>
                                    <p:anim calcmode="lin" valueType="num">
                                      <p:cBhvr>
                                        <p:cTn id="185" dur="750" fill="hold"/>
                                        <p:tgtEl>
                                          <p:spTgt spid="42"/>
                                        </p:tgtEl>
                                        <p:attrNameLst>
                                          <p:attrName>ppt_y</p:attrName>
                                        </p:attrNameLst>
                                      </p:cBhvr>
                                      <p:tavLst>
                                        <p:tav tm="0">
                                          <p:val>
                                            <p:strVal val="#ppt_y+.1"/>
                                          </p:val>
                                        </p:tav>
                                        <p:tav tm="100000">
                                          <p:val>
                                            <p:strVal val="#ppt_y"/>
                                          </p:val>
                                        </p:tav>
                                      </p:tavLst>
                                    </p:anim>
                                  </p:childTnLst>
                                </p:cTn>
                              </p:par>
                              <p:par>
                                <p:cTn id="186" presetID="42" presetClass="entr" presetSubtype="0" fill="hold" nodeType="withEffect">
                                  <p:stCondLst>
                                    <p:cond delay="0"/>
                                  </p:stCondLst>
                                  <p:childTnLst>
                                    <p:set>
                                      <p:cBhvr>
                                        <p:cTn id="187" dur="1" fill="hold">
                                          <p:stCondLst>
                                            <p:cond delay="0"/>
                                          </p:stCondLst>
                                        </p:cTn>
                                        <p:tgtEl>
                                          <p:spTgt spid="43"/>
                                        </p:tgtEl>
                                        <p:attrNameLst>
                                          <p:attrName>style.visibility</p:attrName>
                                        </p:attrNameLst>
                                      </p:cBhvr>
                                      <p:to>
                                        <p:strVal val="visible"/>
                                      </p:to>
                                    </p:set>
                                    <p:animEffect transition="in" filter="fade">
                                      <p:cBhvr>
                                        <p:cTn id="188" dur="750"/>
                                        <p:tgtEl>
                                          <p:spTgt spid="43"/>
                                        </p:tgtEl>
                                      </p:cBhvr>
                                    </p:animEffect>
                                    <p:anim calcmode="lin" valueType="num">
                                      <p:cBhvr>
                                        <p:cTn id="189" dur="750" fill="hold"/>
                                        <p:tgtEl>
                                          <p:spTgt spid="43"/>
                                        </p:tgtEl>
                                        <p:attrNameLst>
                                          <p:attrName>ppt_x</p:attrName>
                                        </p:attrNameLst>
                                      </p:cBhvr>
                                      <p:tavLst>
                                        <p:tav tm="0">
                                          <p:val>
                                            <p:strVal val="#ppt_x"/>
                                          </p:val>
                                        </p:tav>
                                        <p:tav tm="100000">
                                          <p:val>
                                            <p:strVal val="#ppt_x"/>
                                          </p:val>
                                        </p:tav>
                                      </p:tavLst>
                                    </p:anim>
                                    <p:anim calcmode="lin" valueType="num">
                                      <p:cBhvr>
                                        <p:cTn id="190" dur="750" fill="hold"/>
                                        <p:tgtEl>
                                          <p:spTgt spid="43"/>
                                        </p:tgtEl>
                                        <p:attrNameLst>
                                          <p:attrName>ppt_y</p:attrName>
                                        </p:attrNameLst>
                                      </p:cBhvr>
                                      <p:tavLst>
                                        <p:tav tm="0">
                                          <p:val>
                                            <p:strVal val="#ppt_y+.1"/>
                                          </p:val>
                                        </p:tav>
                                        <p:tav tm="100000">
                                          <p:val>
                                            <p:strVal val="#ppt_y"/>
                                          </p:val>
                                        </p:tav>
                                      </p:tavLst>
                                    </p:anim>
                                  </p:childTnLst>
                                </p:cTn>
                              </p:par>
                              <p:par>
                                <p:cTn id="191" presetID="42" presetClass="entr" presetSubtype="0" fill="hold" nodeType="withEffect">
                                  <p:stCondLst>
                                    <p:cond delay="0"/>
                                  </p:stCondLst>
                                  <p:childTnLst>
                                    <p:set>
                                      <p:cBhvr>
                                        <p:cTn id="192" dur="1" fill="hold">
                                          <p:stCondLst>
                                            <p:cond delay="0"/>
                                          </p:stCondLst>
                                        </p:cTn>
                                        <p:tgtEl>
                                          <p:spTgt spid="44"/>
                                        </p:tgtEl>
                                        <p:attrNameLst>
                                          <p:attrName>style.visibility</p:attrName>
                                        </p:attrNameLst>
                                      </p:cBhvr>
                                      <p:to>
                                        <p:strVal val="visible"/>
                                      </p:to>
                                    </p:set>
                                    <p:animEffect transition="in" filter="fade">
                                      <p:cBhvr>
                                        <p:cTn id="193" dur="750"/>
                                        <p:tgtEl>
                                          <p:spTgt spid="44"/>
                                        </p:tgtEl>
                                      </p:cBhvr>
                                    </p:animEffect>
                                    <p:anim calcmode="lin" valueType="num">
                                      <p:cBhvr>
                                        <p:cTn id="194" dur="750" fill="hold"/>
                                        <p:tgtEl>
                                          <p:spTgt spid="44"/>
                                        </p:tgtEl>
                                        <p:attrNameLst>
                                          <p:attrName>ppt_x</p:attrName>
                                        </p:attrNameLst>
                                      </p:cBhvr>
                                      <p:tavLst>
                                        <p:tav tm="0">
                                          <p:val>
                                            <p:strVal val="#ppt_x"/>
                                          </p:val>
                                        </p:tav>
                                        <p:tav tm="100000">
                                          <p:val>
                                            <p:strVal val="#ppt_x"/>
                                          </p:val>
                                        </p:tav>
                                      </p:tavLst>
                                    </p:anim>
                                    <p:anim calcmode="lin" valueType="num">
                                      <p:cBhvr>
                                        <p:cTn id="195" dur="750" fill="hold"/>
                                        <p:tgtEl>
                                          <p:spTgt spid="44"/>
                                        </p:tgtEl>
                                        <p:attrNameLst>
                                          <p:attrName>ppt_y</p:attrName>
                                        </p:attrNameLst>
                                      </p:cBhvr>
                                      <p:tavLst>
                                        <p:tav tm="0">
                                          <p:val>
                                            <p:strVal val="#ppt_y+.1"/>
                                          </p:val>
                                        </p:tav>
                                        <p:tav tm="100000">
                                          <p:val>
                                            <p:strVal val="#ppt_y"/>
                                          </p:val>
                                        </p:tav>
                                      </p:tavLst>
                                    </p:anim>
                                  </p:childTnLst>
                                </p:cTn>
                              </p:par>
                              <p:par>
                                <p:cTn id="196" presetID="42" presetClass="entr" presetSubtype="0" fill="hold" nodeType="withEffect">
                                  <p:stCondLst>
                                    <p:cond delay="0"/>
                                  </p:stCondLst>
                                  <p:childTnLst>
                                    <p:set>
                                      <p:cBhvr>
                                        <p:cTn id="197" dur="1" fill="hold">
                                          <p:stCondLst>
                                            <p:cond delay="0"/>
                                          </p:stCondLst>
                                        </p:cTn>
                                        <p:tgtEl>
                                          <p:spTgt spid="45"/>
                                        </p:tgtEl>
                                        <p:attrNameLst>
                                          <p:attrName>style.visibility</p:attrName>
                                        </p:attrNameLst>
                                      </p:cBhvr>
                                      <p:to>
                                        <p:strVal val="visible"/>
                                      </p:to>
                                    </p:set>
                                    <p:animEffect transition="in" filter="fade">
                                      <p:cBhvr>
                                        <p:cTn id="198" dur="750"/>
                                        <p:tgtEl>
                                          <p:spTgt spid="45"/>
                                        </p:tgtEl>
                                      </p:cBhvr>
                                    </p:animEffect>
                                    <p:anim calcmode="lin" valueType="num">
                                      <p:cBhvr>
                                        <p:cTn id="199" dur="750" fill="hold"/>
                                        <p:tgtEl>
                                          <p:spTgt spid="45"/>
                                        </p:tgtEl>
                                        <p:attrNameLst>
                                          <p:attrName>ppt_x</p:attrName>
                                        </p:attrNameLst>
                                      </p:cBhvr>
                                      <p:tavLst>
                                        <p:tav tm="0">
                                          <p:val>
                                            <p:strVal val="#ppt_x"/>
                                          </p:val>
                                        </p:tav>
                                        <p:tav tm="100000">
                                          <p:val>
                                            <p:strVal val="#ppt_x"/>
                                          </p:val>
                                        </p:tav>
                                      </p:tavLst>
                                    </p:anim>
                                    <p:anim calcmode="lin" valueType="num">
                                      <p:cBhvr>
                                        <p:cTn id="200" dur="750" fill="hold"/>
                                        <p:tgtEl>
                                          <p:spTgt spid="45"/>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0"/>
                                  </p:stCondLst>
                                  <p:childTnLst>
                                    <p:set>
                                      <p:cBhvr>
                                        <p:cTn id="202" dur="1" fill="hold">
                                          <p:stCondLst>
                                            <p:cond delay="0"/>
                                          </p:stCondLst>
                                        </p:cTn>
                                        <p:tgtEl>
                                          <p:spTgt spid="46"/>
                                        </p:tgtEl>
                                        <p:attrNameLst>
                                          <p:attrName>style.visibility</p:attrName>
                                        </p:attrNameLst>
                                      </p:cBhvr>
                                      <p:to>
                                        <p:strVal val="visible"/>
                                      </p:to>
                                    </p:set>
                                    <p:animEffect transition="in" filter="fade">
                                      <p:cBhvr>
                                        <p:cTn id="203" dur="750"/>
                                        <p:tgtEl>
                                          <p:spTgt spid="46"/>
                                        </p:tgtEl>
                                      </p:cBhvr>
                                    </p:animEffect>
                                    <p:anim calcmode="lin" valueType="num">
                                      <p:cBhvr>
                                        <p:cTn id="204" dur="750" fill="hold"/>
                                        <p:tgtEl>
                                          <p:spTgt spid="46"/>
                                        </p:tgtEl>
                                        <p:attrNameLst>
                                          <p:attrName>ppt_x</p:attrName>
                                        </p:attrNameLst>
                                      </p:cBhvr>
                                      <p:tavLst>
                                        <p:tav tm="0">
                                          <p:val>
                                            <p:strVal val="#ppt_x"/>
                                          </p:val>
                                        </p:tav>
                                        <p:tav tm="100000">
                                          <p:val>
                                            <p:strVal val="#ppt_x"/>
                                          </p:val>
                                        </p:tav>
                                      </p:tavLst>
                                    </p:anim>
                                    <p:anim calcmode="lin" valueType="num">
                                      <p:cBhvr>
                                        <p:cTn id="205" dur="750" fill="hold"/>
                                        <p:tgtEl>
                                          <p:spTgt spid="46"/>
                                        </p:tgtEl>
                                        <p:attrNameLst>
                                          <p:attrName>ppt_y</p:attrName>
                                        </p:attrNameLst>
                                      </p:cBhvr>
                                      <p:tavLst>
                                        <p:tav tm="0">
                                          <p:val>
                                            <p:strVal val="#ppt_y+.1"/>
                                          </p:val>
                                        </p:tav>
                                        <p:tav tm="100000">
                                          <p:val>
                                            <p:strVal val="#ppt_y"/>
                                          </p:val>
                                        </p:tav>
                                      </p:tavLst>
                                    </p:anim>
                                  </p:childTnLst>
                                </p:cTn>
                              </p:par>
                              <p:par>
                                <p:cTn id="206" presetID="42" presetClass="entr" presetSubtype="0" fill="hold" nodeType="withEffect">
                                  <p:stCondLst>
                                    <p:cond delay="0"/>
                                  </p:stCondLst>
                                  <p:childTnLst>
                                    <p:set>
                                      <p:cBhvr>
                                        <p:cTn id="207" dur="1" fill="hold">
                                          <p:stCondLst>
                                            <p:cond delay="0"/>
                                          </p:stCondLst>
                                        </p:cTn>
                                        <p:tgtEl>
                                          <p:spTgt spid="47"/>
                                        </p:tgtEl>
                                        <p:attrNameLst>
                                          <p:attrName>style.visibility</p:attrName>
                                        </p:attrNameLst>
                                      </p:cBhvr>
                                      <p:to>
                                        <p:strVal val="visible"/>
                                      </p:to>
                                    </p:set>
                                    <p:animEffect transition="in" filter="fade">
                                      <p:cBhvr>
                                        <p:cTn id="208" dur="750"/>
                                        <p:tgtEl>
                                          <p:spTgt spid="47"/>
                                        </p:tgtEl>
                                      </p:cBhvr>
                                    </p:animEffect>
                                    <p:anim calcmode="lin" valueType="num">
                                      <p:cBhvr>
                                        <p:cTn id="209" dur="750" fill="hold"/>
                                        <p:tgtEl>
                                          <p:spTgt spid="47"/>
                                        </p:tgtEl>
                                        <p:attrNameLst>
                                          <p:attrName>ppt_x</p:attrName>
                                        </p:attrNameLst>
                                      </p:cBhvr>
                                      <p:tavLst>
                                        <p:tav tm="0">
                                          <p:val>
                                            <p:strVal val="#ppt_x"/>
                                          </p:val>
                                        </p:tav>
                                        <p:tav tm="100000">
                                          <p:val>
                                            <p:strVal val="#ppt_x"/>
                                          </p:val>
                                        </p:tav>
                                      </p:tavLst>
                                    </p:anim>
                                    <p:anim calcmode="lin" valueType="num">
                                      <p:cBhvr>
                                        <p:cTn id="210" dur="750" fill="hold"/>
                                        <p:tgtEl>
                                          <p:spTgt spid="47"/>
                                        </p:tgtEl>
                                        <p:attrNameLst>
                                          <p:attrName>ppt_y</p:attrName>
                                        </p:attrNameLst>
                                      </p:cBhvr>
                                      <p:tavLst>
                                        <p:tav tm="0">
                                          <p:val>
                                            <p:strVal val="#ppt_y+.1"/>
                                          </p:val>
                                        </p:tav>
                                        <p:tav tm="100000">
                                          <p:val>
                                            <p:strVal val="#ppt_y"/>
                                          </p:val>
                                        </p:tav>
                                      </p:tavLst>
                                    </p:anim>
                                  </p:childTnLst>
                                </p:cTn>
                              </p:par>
                              <p:par>
                                <p:cTn id="211" presetID="42" presetClass="entr" presetSubtype="0" fill="hold" nodeType="withEffect">
                                  <p:stCondLst>
                                    <p:cond delay="0"/>
                                  </p:stCondLst>
                                  <p:childTnLst>
                                    <p:set>
                                      <p:cBhvr>
                                        <p:cTn id="212" dur="1" fill="hold">
                                          <p:stCondLst>
                                            <p:cond delay="0"/>
                                          </p:stCondLst>
                                        </p:cTn>
                                        <p:tgtEl>
                                          <p:spTgt spid="48"/>
                                        </p:tgtEl>
                                        <p:attrNameLst>
                                          <p:attrName>style.visibility</p:attrName>
                                        </p:attrNameLst>
                                      </p:cBhvr>
                                      <p:to>
                                        <p:strVal val="visible"/>
                                      </p:to>
                                    </p:set>
                                    <p:animEffect transition="in" filter="fade">
                                      <p:cBhvr>
                                        <p:cTn id="213" dur="750"/>
                                        <p:tgtEl>
                                          <p:spTgt spid="48"/>
                                        </p:tgtEl>
                                      </p:cBhvr>
                                    </p:animEffect>
                                    <p:anim calcmode="lin" valueType="num">
                                      <p:cBhvr>
                                        <p:cTn id="214" dur="750" fill="hold"/>
                                        <p:tgtEl>
                                          <p:spTgt spid="48"/>
                                        </p:tgtEl>
                                        <p:attrNameLst>
                                          <p:attrName>ppt_x</p:attrName>
                                        </p:attrNameLst>
                                      </p:cBhvr>
                                      <p:tavLst>
                                        <p:tav tm="0">
                                          <p:val>
                                            <p:strVal val="#ppt_x"/>
                                          </p:val>
                                        </p:tav>
                                        <p:tav tm="100000">
                                          <p:val>
                                            <p:strVal val="#ppt_x"/>
                                          </p:val>
                                        </p:tav>
                                      </p:tavLst>
                                    </p:anim>
                                    <p:anim calcmode="lin" valueType="num">
                                      <p:cBhvr>
                                        <p:cTn id="215" dur="750" fill="hold"/>
                                        <p:tgtEl>
                                          <p:spTgt spid="48"/>
                                        </p:tgtEl>
                                        <p:attrNameLst>
                                          <p:attrName>ppt_y</p:attrName>
                                        </p:attrNameLst>
                                      </p:cBhvr>
                                      <p:tavLst>
                                        <p:tav tm="0">
                                          <p:val>
                                            <p:strVal val="#ppt_y+.1"/>
                                          </p:val>
                                        </p:tav>
                                        <p:tav tm="100000">
                                          <p:val>
                                            <p:strVal val="#ppt_y"/>
                                          </p:val>
                                        </p:tav>
                                      </p:tavLst>
                                    </p:anim>
                                  </p:childTnLst>
                                </p:cTn>
                              </p:par>
                              <p:par>
                                <p:cTn id="216" presetID="42" presetClass="entr" presetSubtype="0" fill="hold" nodeType="withEffect">
                                  <p:stCondLst>
                                    <p:cond delay="0"/>
                                  </p:stCondLst>
                                  <p:childTnLst>
                                    <p:set>
                                      <p:cBhvr>
                                        <p:cTn id="217" dur="1" fill="hold">
                                          <p:stCondLst>
                                            <p:cond delay="0"/>
                                          </p:stCondLst>
                                        </p:cTn>
                                        <p:tgtEl>
                                          <p:spTgt spid="49"/>
                                        </p:tgtEl>
                                        <p:attrNameLst>
                                          <p:attrName>style.visibility</p:attrName>
                                        </p:attrNameLst>
                                      </p:cBhvr>
                                      <p:to>
                                        <p:strVal val="visible"/>
                                      </p:to>
                                    </p:set>
                                    <p:animEffect transition="in" filter="fade">
                                      <p:cBhvr>
                                        <p:cTn id="218" dur="750"/>
                                        <p:tgtEl>
                                          <p:spTgt spid="49"/>
                                        </p:tgtEl>
                                      </p:cBhvr>
                                    </p:animEffect>
                                    <p:anim calcmode="lin" valueType="num">
                                      <p:cBhvr>
                                        <p:cTn id="219" dur="750" fill="hold"/>
                                        <p:tgtEl>
                                          <p:spTgt spid="49"/>
                                        </p:tgtEl>
                                        <p:attrNameLst>
                                          <p:attrName>ppt_x</p:attrName>
                                        </p:attrNameLst>
                                      </p:cBhvr>
                                      <p:tavLst>
                                        <p:tav tm="0">
                                          <p:val>
                                            <p:strVal val="#ppt_x"/>
                                          </p:val>
                                        </p:tav>
                                        <p:tav tm="100000">
                                          <p:val>
                                            <p:strVal val="#ppt_x"/>
                                          </p:val>
                                        </p:tav>
                                      </p:tavLst>
                                    </p:anim>
                                    <p:anim calcmode="lin" valueType="num">
                                      <p:cBhvr>
                                        <p:cTn id="220" dur="750" fill="hold"/>
                                        <p:tgtEl>
                                          <p:spTgt spid="49"/>
                                        </p:tgtEl>
                                        <p:attrNameLst>
                                          <p:attrName>ppt_y</p:attrName>
                                        </p:attrNameLst>
                                      </p:cBhvr>
                                      <p:tavLst>
                                        <p:tav tm="0">
                                          <p:val>
                                            <p:strVal val="#ppt_y+.1"/>
                                          </p:val>
                                        </p:tav>
                                        <p:tav tm="100000">
                                          <p:val>
                                            <p:strVal val="#ppt_y"/>
                                          </p:val>
                                        </p:tav>
                                      </p:tavLst>
                                    </p:anim>
                                  </p:childTnLst>
                                </p:cTn>
                              </p:par>
                              <p:par>
                                <p:cTn id="221" presetID="42" presetClass="entr" presetSubtype="0" fill="hold" nodeType="withEffect">
                                  <p:stCondLst>
                                    <p:cond delay="0"/>
                                  </p:stCondLst>
                                  <p:childTnLst>
                                    <p:set>
                                      <p:cBhvr>
                                        <p:cTn id="222" dur="1" fill="hold">
                                          <p:stCondLst>
                                            <p:cond delay="0"/>
                                          </p:stCondLst>
                                        </p:cTn>
                                        <p:tgtEl>
                                          <p:spTgt spid="50"/>
                                        </p:tgtEl>
                                        <p:attrNameLst>
                                          <p:attrName>style.visibility</p:attrName>
                                        </p:attrNameLst>
                                      </p:cBhvr>
                                      <p:to>
                                        <p:strVal val="visible"/>
                                      </p:to>
                                    </p:set>
                                    <p:animEffect transition="in" filter="fade">
                                      <p:cBhvr>
                                        <p:cTn id="223" dur="750"/>
                                        <p:tgtEl>
                                          <p:spTgt spid="50"/>
                                        </p:tgtEl>
                                      </p:cBhvr>
                                    </p:animEffect>
                                    <p:anim calcmode="lin" valueType="num">
                                      <p:cBhvr>
                                        <p:cTn id="224" dur="750" fill="hold"/>
                                        <p:tgtEl>
                                          <p:spTgt spid="50"/>
                                        </p:tgtEl>
                                        <p:attrNameLst>
                                          <p:attrName>ppt_x</p:attrName>
                                        </p:attrNameLst>
                                      </p:cBhvr>
                                      <p:tavLst>
                                        <p:tav tm="0">
                                          <p:val>
                                            <p:strVal val="#ppt_x"/>
                                          </p:val>
                                        </p:tav>
                                        <p:tav tm="100000">
                                          <p:val>
                                            <p:strVal val="#ppt_x"/>
                                          </p:val>
                                        </p:tav>
                                      </p:tavLst>
                                    </p:anim>
                                    <p:anim calcmode="lin" valueType="num">
                                      <p:cBhvr>
                                        <p:cTn id="225" dur="750" fill="hold"/>
                                        <p:tgtEl>
                                          <p:spTgt spid="50"/>
                                        </p:tgtEl>
                                        <p:attrNameLst>
                                          <p:attrName>ppt_y</p:attrName>
                                        </p:attrNameLst>
                                      </p:cBhvr>
                                      <p:tavLst>
                                        <p:tav tm="0">
                                          <p:val>
                                            <p:strVal val="#ppt_y+.1"/>
                                          </p:val>
                                        </p:tav>
                                        <p:tav tm="100000">
                                          <p:val>
                                            <p:strVal val="#ppt_y"/>
                                          </p:val>
                                        </p:tav>
                                      </p:tavLst>
                                    </p:anim>
                                  </p:childTnLst>
                                </p:cTn>
                              </p:par>
                              <p:par>
                                <p:cTn id="226" presetID="42" presetClass="entr" presetSubtype="0" fill="hold" nodeType="withEffect">
                                  <p:stCondLst>
                                    <p:cond delay="0"/>
                                  </p:stCondLst>
                                  <p:childTnLst>
                                    <p:set>
                                      <p:cBhvr>
                                        <p:cTn id="227" dur="1" fill="hold">
                                          <p:stCondLst>
                                            <p:cond delay="0"/>
                                          </p:stCondLst>
                                        </p:cTn>
                                        <p:tgtEl>
                                          <p:spTgt spid="51"/>
                                        </p:tgtEl>
                                        <p:attrNameLst>
                                          <p:attrName>style.visibility</p:attrName>
                                        </p:attrNameLst>
                                      </p:cBhvr>
                                      <p:to>
                                        <p:strVal val="visible"/>
                                      </p:to>
                                    </p:set>
                                    <p:animEffect transition="in" filter="fade">
                                      <p:cBhvr>
                                        <p:cTn id="228" dur="750"/>
                                        <p:tgtEl>
                                          <p:spTgt spid="51"/>
                                        </p:tgtEl>
                                      </p:cBhvr>
                                    </p:animEffect>
                                    <p:anim calcmode="lin" valueType="num">
                                      <p:cBhvr>
                                        <p:cTn id="229" dur="750" fill="hold"/>
                                        <p:tgtEl>
                                          <p:spTgt spid="51"/>
                                        </p:tgtEl>
                                        <p:attrNameLst>
                                          <p:attrName>ppt_x</p:attrName>
                                        </p:attrNameLst>
                                      </p:cBhvr>
                                      <p:tavLst>
                                        <p:tav tm="0">
                                          <p:val>
                                            <p:strVal val="#ppt_x"/>
                                          </p:val>
                                        </p:tav>
                                        <p:tav tm="100000">
                                          <p:val>
                                            <p:strVal val="#ppt_x"/>
                                          </p:val>
                                        </p:tav>
                                      </p:tavLst>
                                    </p:anim>
                                    <p:anim calcmode="lin" valueType="num">
                                      <p:cBhvr>
                                        <p:cTn id="230" dur="750" fill="hold"/>
                                        <p:tgtEl>
                                          <p:spTgt spid="51"/>
                                        </p:tgtEl>
                                        <p:attrNameLst>
                                          <p:attrName>ppt_y</p:attrName>
                                        </p:attrNameLst>
                                      </p:cBhvr>
                                      <p:tavLst>
                                        <p:tav tm="0">
                                          <p:val>
                                            <p:strVal val="#ppt_y+.1"/>
                                          </p:val>
                                        </p:tav>
                                        <p:tav tm="100000">
                                          <p:val>
                                            <p:strVal val="#ppt_y"/>
                                          </p:val>
                                        </p:tav>
                                      </p:tavLst>
                                    </p:anim>
                                  </p:childTnLst>
                                </p:cTn>
                              </p:par>
                              <p:par>
                                <p:cTn id="231" presetID="42" presetClass="entr" presetSubtype="0" fill="hold" nodeType="withEffect">
                                  <p:stCondLst>
                                    <p:cond delay="0"/>
                                  </p:stCondLst>
                                  <p:childTnLst>
                                    <p:set>
                                      <p:cBhvr>
                                        <p:cTn id="232" dur="1" fill="hold">
                                          <p:stCondLst>
                                            <p:cond delay="0"/>
                                          </p:stCondLst>
                                        </p:cTn>
                                        <p:tgtEl>
                                          <p:spTgt spid="52"/>
                                        </p:tgtEl>
                                        <p:attrNameLst>
                                          <p:attrName>style.visibility</p:attrName>
                                        </p:attrNameLst>
                                      </p:cBhvr>
                                      <p:to>
                                        <p:strVal val="visible"/>
                                      </p:to>
                                    </p:set>
                                    <p:animEffect transition="in" filter="fade">
                                      <p:cBhvr>
                                        <p:cTn id="233" dur="750"/>
                                        <p:tgtEl>
                                          <p:spTgt spid="52"/>
                                        </p:tgtEl>
                                      </p:cBhvr>
                                    </p:animEffect>
                                    <p:anim calcmode="lin" valueType="num">
                                      <p:cBhvr>
                                        <p:cTn id="234" dur="750" fill="hold"/>
                                        <p:tgtEl>
                                          <p:spTgt spid="52"/>
                                        </p:tgtEl>
                                        <p:attrNameLst>
                                          <p:attrName>ppt_x</p:attrName>
                                        </p:attrNameLst>
                                      </p:cBhvr>
                                      <p:tavLst>
                                        <p:tav tm="0">
                                          <p:val>
                                            <p:strVal val="#ppt_x"/>
                                          </p:val>
                                        </p:tav>
                                        <p:tav tm="100000">
                                          <p:val>
                                            <p:strVal val="#ppt_x"/>
                                          </p:val>
                                        </p:tav>
                                      </p:tavLst>
                                    </p:anim>
                                    <p:anim calcmode="lin" valueType="num">
                                      <p:cBhvr>
                                        <p:cTn id="235" dur="750" fill="hold"/>
                                        <p:tgtEl>
                                          <p:spTgt spid="52"/>
                                        </p:tgtEl>
                                        <p:attrNameLst>
                                          <p:attrName>ppt_y</p:attrName>
                                        </p:attrNameLst>
                                      </p:cBhvr>
                                      <p:tavLst>
                                        <p:tav tm="0">
                                          <p:val>
                                            <p:strVal val="#ppt_y+.1"/>
                                          </p:val>
                                        </p:tav>
                                        <p:tav tm="100000">
                                          <p:val>
                                            <p:strVal val="#ppt_y"/>
                                          </p:val>
                                        </p:tav>
                                      </p:tavLst>
                                    </p:anim>
                                  </p:childTnLst>
                                </p:cTn>
                              </p:par>
                              <p:par>
                                <p:cTn id="236" presetID="42" presetClass="entr" presetSubtype="0" fill="hold" nodeType="withEffect">
                                  <p:stCondLst>
                                    <p:cond delay="0"/>
                                  </p:stCondLst>
                                  <p:childTnLst>
                                    <p:set>
                                      <p:cBhvr>
                                        <p:cTn id="237" dur="1" fill="hold">
                                          <p:stCondLst>
                                            <p:cond delay="0"/>
                                          </p:stCondLst>
                                        </p:cTn>
                                        <p:tgtEl>
                                          <p:spTgt spid="53"/>
                                        </p:tgtEl>
                                        <p:attrNameLst>
                                          <p:attrName>style.visibility</p:attrName>
                                        </p:attrNameLst>
                                      </p:cBhvr>
                                      <p:to>
                                        <p:strVal val="visible"/>
                                      </p:to>
                                    </p:set>
                                    <p:animEffect transition="in" filter="fade">
                                      <p:cBhvr>
                                        <p:cTn id="238" dur="750"/>
                                        <p:tgtEl>
                                          <p:spTgt spid="53"/>
                                        </p:tgtEl>
                                      </p:cBhvr>
                                    </p:animEffect>
                                    <p:anim calcmode="lin" valueType="num">
                                      <p:cBhvr>
                                        <p:cTn id="239" dur="750" fill="hold"/>
                                        <p:tgtEl>
                                          <p:spTgt spid="53"/>
                                        </p:tgtEl>
                                        <p:attrNameLst>
                                          <p:attrName>ppt_x</p:attrName>
                                        </p:attrNameLst>
                                      </p:cBhvr>
                                      <p:tavLst>
                                        <p:tav tm="0">
                                          <p:val>
                                            <p:strVal val="#ppt_x"/>
                                          </p:val>
                                        </p:tav>
                                        <p:tav tm="100000">
                                          <p:val>
                                            <p:strVal val="#ppt_x"/>
                                          </p:val>
                                        </p:tav>
                                      </p:tavLst>
                                    </p:anim>
                                    <p:anim calcmode="lin" valueType="num">
                                      <p:cBhvr>
                                        <p:cTn id="240" dur="750" fill="hold"/>
                                        <p:tgtEl>
                                          <p:spTgt spid="53"/>
                                        </p:tgtEl>
                                        <p:attrNameLst>
                                          <p:attrName>ppt_y</p:attrName>
                                        </p:attrNameLst>
                                      </p:cBhvr>
                                      <p:tavLst>
                                        <p:tav tm="0">
                                          <p:val>
                                            <p:strVal val="#ppt_y+.1"/>
                                          </p:val>
                                        </p:tav>
                                        <p:tav tm="100000">
                                          <p:val>
                                            <p:strVal val="#ppt_y"/>
                                          </p:val>
                                        </p:tav>
                                      </p:tavLst>
                                    </p:anim>
                                  </p:childTnLst>
                                </p:cTn>
                              </p:par>
                              <p:par>
                                <p:cTn id="241" presetID="42" presetClass="entr" presetSubtype="0" fill="hold" nodeType="withEffect">
                                  <p:stCondLst>
                                    <p:cond delay="0"/>
                                  </p:stCondLst>
                                  <p:childTnLst>
                                    <p:set>
                                      <p:cBhvr>
                                        <p:cTn id="242" dur="1" fill="hold">
                                          <p:stCondLst>
                                            <p:cond delay="0"/>
                                          </p:stCondLst>
                                        </p:cTn>
                                        <p:tgtEl>
                                          <p:spTgt spid="54"/>
                                        </p:tgtEl>
                                        <p:attrNameLst>
                                          <p:attrName>style.visibility</p:attrName>
                                        </p:attrNameLst>
                                      </p:cBhvr>
                                      <p:to>
                                        <p:strVal val="visible"/>
                                      </p:to>
                                    </p:set>
                                    <p:animEffect transition="in" filter="fade">
                                      <p:cBhvr>
                                        <p:cTn id="243" dur="750"/>
                                        <p:tgtEl>
                                          <p:spTgt spid="54"/>
                                        </p:tgtEl>
                                      </p:cBhvr>
                                    </p:animEffect>
                                    <p:anim calcmode="lin" valueType="num">
                                      <p:cBhvr>
                                        <p:cTn id="244" dur="750" fill="hold"/>
                                        <p:tgtEl>
                                          <p:spTgt spid="54"/>
                                        </p:tgtEl>
                                        <p:attrNameLst>
                                          <p:attrName>ppt_x</p:attrName>
                                        </p:attrNameLst>
                                      </p:cBhvr>
                                      <p:tavLst>
                                        <p:tav tm="0">
                                          <p:val>
                                            <p:strVal val="#ppt_x"/>
                                          </p:val>
                                        </p:tav>
                                        <p:tav tm="100000">
                                          <p:val>
                                            <p:strVal val="#ppt_x"/>
                                          </p:val>
                                        </p:tav>
                                      </p:tavLst>
                                    </p:anim>
                                    <p:anim calcmode="lin" valueType="num">
                                      <p:cBhvr>
                                        <p:cTn id="245" dur="750" fill="hold"/>
                                        <p:tgtEl>
                                          <p:spTgt spid="54"/>
                                        </p:tgtEl>
                                        <p:attrNameLst>
                                          <p:attrName>ppt_y</p:attrName>
                                        </p:attrNameLst>
                                      </p:cBhvr>
                                      <p:tavLst>
                                        <p:tav tm="0">
                                          <p:val>
                                            <p:strVal val="#ppt_y+.1"/>
                                          </p:val>
                                        </p:tav>
                                        <p:tav tm="100000">
                                          <p:val>
                                            <p:strVal val="#ppt_y"/>
                                          </p:val>
                                        </p:tav>
                                      </p:tavLst>
                                    </p:anim>
                                  </p:childTnLst>
                                </p:cTn>
                              </p:par>
                              <p:par>
                                <p:cTn id="246" presetID="42" presetClass="entr" presetSubtype="0" fill="hold" nodeType="withEffect">
                                  <p:stCondLst>
                                    <p:cond delay="0"/>
                                  </p:stCondLst>
                                  <p:childTnLst>
                                    <p:set>
                                      <p:cBhvr>
                                        <p:cTn id="247" dur="1" fill="hold">
                                          <p:stCondLst>
                                            <p:cond delay="0"/>
                                          </p:stCondLst>
                                        </p:cTn>
                                        <p:tgtEl>
                                          <p:spTgt spid="55"/>
                                        </p:tgtEl>
                                        <p:attrNameLst>
                                          <p:attrName>style.visibility</p:attrName>
                                        </p:attrNameLst>
                                      </p:cBhvr>
                                      <p:to>
                                        <p:strVal val="visible"/>
                                      </p:to>
                                    </p:set>
                                    <p:animEffect transition="in" filter="fade">
                                      <p:cBhvr>
                                        <p:cTn id="248" dur="750"/>
                                        <p:tgtEl>
                                          <p:spTgt spid="55"/>
                                        </p:tgtEl>
                                      </p:cBhvr>
                                    </p:animEffect>
                                    <p:anim calcmode="lin" valueType="num">
                                      <p:cBhvr>
                                        <p:cTn id="249" dur="750" fill="hold"/>
                                        <p:tgtEl>
                                          <p:spTgt spid="55"/>
                                        </p:tgtEl>
                                        <p:attrNameLst>
                                          <p:attrName>ppt_x</p:attrName>
                                        </p:attrNameLst>
                                      </p:cBhvr>
                                      <p:tavLst>
                                        <p:tav tm="0">
                                          <p:val>
                                            <p:strVal val="#ppt_x"/>
                                          </p:val>
                                        </p:tav>
                                        <p:tav tm="100000">
                                          <p:val>
                                            <p:strVal val="#ppt_x"/>
                                          </p:val>
                                        </p:tav>
                                      </p:tavLst>
                                    </p:anim>
                                    <p:anim calcmode="lin" valueType="num">
                                      <p:cBhvr>
                                        <p:cTn id="250" dur="750" fill="hold"/>
                                        <p:tgtEl>
                                          <p:spTgt spid="55"/>
                                        </p:tgtEl>
                                        <p:attrNameLst>
                                          <p:attrName>ppt_y</p:attrName>
                                        </p:attrNameLst>
                                      </p:cBhvr>
                                      <p:tavLst>
                                        <p:tav tm="0">
                                          <p:val>
                                            <p:strVal val="#ppt_y+.1"/>
                                          </p:val>
                                        </p:tav>
                                        <p:tav tm="100000">
                                          <p:val>
                                            <p:strVal val="#ppt_y"/>
                                          </p:val>
                                        </p:tav>
                                      </p:tavLst>
                                    </p:anim>
                                  </p:childTnLst>
                                </p:cTn>
                              </p:par>
                              <p:par>
                                <p:cTn id="251" presetID="42" presetClass="entr" presetSubtype="0" fill="hold" nodeType="withEffect">
                                  <p:stCondLst>
                                    <p:cond delay="0"/>
                                  </p:stCondLst>
                                  <p:childTnLst>
                                    <p:set>
                                      <p:cBhvr>
                                        <p:cTn id="252" dur="1" fill="hold">
                                          <p:stCondLst>
                                            <p:cond delay="0"/>
                                          </p:stCondLst>
                                        </p:cTn>
                                        <p:tgtEl>
                                          <p:spTgt spid="56"/>
                                        </p:tgtEl>
                                        <p:attrNameLst>
                                          <p:attrName>style.visibility</p:attrName>
                                        </p:attrNameLst>
                                      </p:cBhvr>
                                      <p:to>
                                        <p:strVal val="visible"/>
                                      </p:to>
                                    </p:set>
                                    <p:animEffect transition="in" filter="fade">
                                      <p:cBhvr>
                                        <p:cTn id="253" dur="750"/>
                                        <p:tgtEl>
                                          <p:spTgt spid="56"/>
                                        </p:tgtEl>
                                      </p:cBhvr>
                                    </p:animEffect>
                                    <p:anim calcmode="lin" valueType="num">
                                      <p:cBhvr>
                                        <p:cTn id="254" dur="750" fill="hold"/>
                                        <p:tgtEl>
                                          <p:spTgt spid="56"/>
                                        </p:tgtEl>
                                        <p:attrNameLst>
                                          <p:attrName>ppt_x</p:attrName>
                                        </p:attrNameLst>
                                      </p:cBhvr>
                                      <p:tavLst>
                                        <p:tav tm="0">
                                          <p:val>
                                            <p:strVal val="#ppt_x"/>
                                          </p:val>
                                        </p:tav>
                                        <p:tav tm="100000">
                                          <p:val>
                                            <p:strVal val="#ppt_x"/>
                                          </p:val>
                                        </p:tav>
                                      </p:tavLst>
                                    </p:anim>
                                    <p:anim calcmode="lin" valueType="num">
                                      <p:cBhvr>
                                        <p:cTn id="255" dur="750" fill="hold"/>
                                        <p:tgtEl>
                                          <p:spTgt spid="56"/>
                                        </p:tgtEl>
                                        <p:attrNameLst>
                                          <p:attrName>ppt_y</p:attrName>
                                        </p:attrNameLst>
                                      </p:cBhvr>
                                      <p:tavLst>
                                        <p:tav tm="0">
                                          <p:val>
                                            <p:strVal val="#ppt_y+.1"/>
                                          </p:val>
                                        </p:tav>
                                        <p:tav tm="100000">
                                          <p:val>
                                            <p:strVal val="#ppt_y"/>
                                          </p:val>
                                        </p:tav>
                                      </p:tavLst>
                                    </p:anim>
                                  </p:childTnLst>
                                </p:cTn>
                              </p:par>
                              <p:par>
                                <p:cTn id="256" presetID="42" presetClass="entr" presetSubtype="0" fill="hold" nodeType="withEffect">
                                  <p:stCondLst>
                                    <p:cond delay="0"/>
                                  </p:stCondLst>
                                  <p:childTnLst>
                                    <p:set>
                                      <p:cBhvr>
                                        <p:cTn id="257" dur="1" fill="hold">
                                          <p:stCondLst>
                                            <p:cond delay="0"/>
                                          </p:stCondLst>
                                        </p:cTn>
                                        <p:tgtEl>
                                          <p:spTgt spid="57"/>
                                        </p:tgtEl>
                                        <p:attrNameLst>
                                          <p:attrName>style.visibility</p:attrName>
                                        </p:attrNameLst>
                                      </p:cBhvr>
                                      <p:to>
                                        <p:strVal val="visible"/>
                                      </p:to>
                                    </p:set>
                                    <p:animEffect transition="in" filter="fade">
                                      <p:cBhvr>
                                        <p:cTn id="258" dur="750"/>
                                        <p:tgtEl>
                                          <p:spTgt spid="57"/>
                                        </p:tgtEl>
                                      </p:cBhvr>
                                    </p:animEffect>
                                    <p:anim calcmode="lin" valueType="num">
                                      <p:cBhvr>
                                        <p:cTn id="259" dur="750" fill="hold"/>
                                        <p:tgtEl>
                                          <p:spTgt spid="57"/>
                                        </p:tgtEl>
                                        <p:attrNameLst>
                                          <p:attrName>ppt_x</p:attrName>
                                        </p:attrNameLst>
                                      </p:cBhvr>
                                      <p:tavLst>
                                        <p:tav tm="0">
                                          <p:val>
                                            <p:strVal val="#ppt_x"/>
                                          </p:val>
                                        </p:tav>
                                        <p:tav tm="100000">
                                          <p:val>
                                            <p:strVal val="#ppt_x"/>
                                          </p:val>
                                        </p:tav>
                                      </p:tavLst>
                                    </p:anim>
                                    <p:anim calcmode="lin" valueType="num">
                                      <p:cBhvr>
                                        <p:cTn id="260" dur="750" fill="hold"/>
                                        <p:tgtEl>
                                          <p:spTgt spid="57"/>
                                        </p:tgtEl>
                                        <p:attrNameLst>
                                          <p:attrName>ppt_y</p:attrName>
                                        </p:attrNameLst>
                                      </p:cBhvr>
                                      <p:tavLst>
                                        <p:tav tm="0">
                                          <p:val>
                                            <p:strVal val="#ppt_y+.1"/>
                                          </p:val>
                                        </p:tav>
                                        <p:tav tm="100000">
                                          <p:val>
                                            <p:strVal val="#ppt_y"/>
                                          </p:val>
                                        </p:tav>
                                      </p:tavLst>
                                    </p:anim>
                                  </p:childTnLst>
                                </p:cTn>
                              </p:par>
                              <p:par>
                                <p:cTn id="261" presetID="42" presetClass="entr" presetSubtype="0" fill="hold" nodeType="withEffect">
                                  <p:stCondLst>
                                    <p:cond delay="0"/>
                                  </p:stCondLst>
                                  <p:childTnLst>
                                    <p:set>
                                      <p:cBhvr>
                                        <p:cTn id="262" dur="1" fill="hold">
                                          <p:stCondLst>
                                            <p:cond delay="0"/>
                                          </p:stCondLst>
                                        </p:cTn>
                                        <p:tgtEl>
                                          <p:spTgt spid="58"/>
                                        </p:tgtEl>
                                        <p:attrNameLst>
                                          <p:attrName>style.visibility</p:attrName>
                                        </p:attrNameLst>
                                      </p:cBhvr>
                                      <p:to>
                                        <p:strVal val="visible"/>
                                      </p:to>
                                    </p:set>
                                    <p:animEffect transition="in" filter="fade">
                                      <p:cBhvr>
                                        <p:cTn id="263" dur="750"/>
                                        <p:tgtEl>
                                          <p:spTgt spid="58"/>
                                        </p:tgtEl>
                                      </p:cBhvr>
                                    </p:animEffect>
                                    <p:anim calcmode="lin" valueType="num">
                                      <p:cBhvr>
                                        <p:cTn id="264" dur="750" fill="hold"/>
                                        <p:tgtEl>
                                          <p:spTgt spid="58"/>
                                        </p:tgtEl>
                                        <p:attrNameLst>
                                          <p:attrName>ppt_x</p:attrName>
                                        </p:attrNameLst>
                                      </p:cBhvr>
                                      <p:tavLst>
                                        <p:tav tm="0">
                                          <p:val>
                                            <p:strVal val="#ppt_x"/>
                                          </p:val>
                                        </p:tav>
                                        <p:tav tm="100000">
                                          <p:val>
                                            <p:strVal val="#ppt_x"/>
                                          </p:val>
                                        </p:tav>
                                      </p:tavLst>
                                    </p:anim>
                                    <p:anim calcmode="lin" valueType="num">
                                      <p:cBhvr>
                                        <p:cTn id="265" dur="750" fill="hold"/>
                                        <p:tgtEl>
                                          <p:spTgt spid="58"/>
                                        </p:tgtEl>
                                        <p:attrNameLst>
                                          <p:attrName>ppt_y</p:attrName>
                                        </p:attrNameLst>
                                      </p:cBhvr>
                                      <p:tavLst>
                                        <p:tav tm="0">
                                          <p:val>
                                            <p:strVal val="#ppt_y+.1"/>
                                          </p:val>
                                        </p:tav>
                                        <p:tav tm="100000">
                                          <p:val>
                                            <p:strVal val="#ppt_y"/>
                                          </p:val>
                                        </p:tav>
                                      </p:tavLst>
                                    </p:anim>
                                  </p:childTnLst>
                                </p:cTn>
                              </p:par>
                              <p:par>
                                <p:cTn id="266" presetID="42" presetClass="entr" presetSubtype="0" fill="hold" nodeType="withEffect">
                                  <p:stCondLst>
                                    <p:cond delay="0"/>
                                  </p:stCondLst>
                                  <p:childTnLst>
                                    <p:set>
                                      <p:cBhvr>
                                        <p:cTn id="267" dur="1" fill="hold">
                                          <p:stCondLst>
                                            <p:cond delay="0"/>
                                          </p:stCondLst>
                                        </p:cTn>
                                        <p:tgtEl>
                                          <p:spTgt spid="59"/>
                                        </p:tgtEl>
                                        <p:attrNameLst>
                                          <p:attrName>style.visibility</p:attrName>
                                        </p:attrNameLst>
                                      </p:cBhvr>
                                      <p:to>
                                        <p:strVal val="visible"/>
                                      </p:to>
                                    </p:set>
                                    <p:animEffect transition="in" filter="fade">
                                      <p:cBhvr>
                                        <p:cTn id="268" dur="750"/>
                                        <p:tgtEl>
                                          <p:spTgt spid="59"/>
                                        </p:tgtEl>
                                      </p:cBhvr>
                                    </p:animEffect>
                                    <p:anim calcmode="lin" valueType="num">
                                      <p:cBhvr>
                                        <p:cTn id="269" dur="750" fill="hold"/>
                                        <p:tgtEl>
                                          <p:spTgt spid="59"/>
                                        </p:tgtEl>
                                        <p:attrNameLst>
                                          <p:attrName>ppt_x</p:attrName>
                                        </p:attrNameLst>
                                      </p:cBhvr>
                                      <p:tavLst>
                                        <p:tav tm="0">
                                          <p:val>
                                            <p:strVal val="#ppt_x"/>
                                          </p:val>
                                        </p:tav>
                                        <p:tav tm="100000">
                                          <p:val>
                                            <p:strVal val="#ppt_x"/>
                                          </p:val>
                                        </p:tav>
                                      </p:tavLst>
                                    </p:anim>
                                    <p:anim calcmode="lin" valueType="num">
                                      <p:cBhvr>
                                        <p:cTn id="270" dur="750" fill="hold"/>
                                        <p:tgtEl>
                                          <p:spTgt spid="59"/>
                                        </p:tgtEl>
                                        <p:attrNameLst>
                                          <p:attrName>ppt_y</p:attrName>
                                        </p:attrNameLst>
                                      </p:cBhvr>
                                      <p:tavLst>
                                        <p:tav tm="0">
                                          <p:val>
                                            <p:strVal val="#ppt_y+.1"/>
                                          </p:val>
                                        </p:tav>
                                        <p:tav tm="100000">
                                          <p:val>
                                            <p:strVal val="#ppt_y"/>
                                          </p:val>
                                        </p:tav>
                                      </p:tavLst>
                                    </p:anim>
                                  </p:childTnLst>
                                </p:cTn>
                              </p:par>
                              <p:par>
                                <p:cTn id="271" presetID="42" presetClass="entr" presetSubtype="0" fill="hold" nodeType="withEffect">
                                  <p:stCondLst>
                                    <p:cond delay="0"/>
                                  </p:stCondLst>
                                  <p:childTnLst>
                                    <p:set>
                                      <p:cBhvr>
                                        <p:cTn id="272" dur="1" fill="hold">
                                          <p:stCondLst>
                                            <p:cond delay="0"/>
                                          </p:stCondLst>
                                        </p:cTn>
                                        <p:tgtEl>
                                          <p:spTgt spid="60"/>
                                        </p:tgtEl>
                                        <p:attrNameLst>
                                          <p:attrName>style.visibility</p:attrName>
                                        </p:attrNameLst>
                                      </p:cBhvr>
                                      <p:to>
                                        <p:strVal val="visible"/>
                                      </p:to>
                                    </p:set>
                                    <p:animEffect transition="in" filter="fade">
                                      <p:cBhvr>
                                        <p:cTn id="273" dur="750"/>
                                        <p:tgtEl>
                                          <p:spTgt spid="60"/>
                                        </p:tgtEl>
                                      </p:cBhvr>
                                    </p:animEffect>
                                    <p:anim calcmode="lin" valueType="num">
                                      <p:cBhvr>
                                        <p:cTn id="274" dur="750" fill="hold"/>
                                        <p:tgtEl>
                                          <p:spTgt spid="60"/>
                                        </p:tgtEl>
                                        <p:attrNameLst>
                                          <p:attrName>ppt_x</p:attrName>
                                        </p:attrNameLst>
                                      </p:cBhvr>
                                      <p:tavLst>
                                        <p:tav tm="0">
                                          <p:val>
                                            <p:strVal val="#ppt_x"/>
                                          </p:val>
                                        </p:tav>
                                        <p:tav tm="100000">
                                          <p:val>
                                            <p:strVal val="#ppt_x"/>
                                          </p:val>
                                        </p:tav>
                                      </p:tavLst>
                                    </p:anim>
                                    <p:anim calcmode="lin" valueType="num">
                                      <p:cBhvr>
                                        <p:cTn id="275" dur="750" fill="hold"/>
                                        <p:tgtEl>
                                          <p:spTgt spid="60"/>
                                        </p:tgtEl>
                                        <p:attrNameLst>
                                          <p:attrName>ppt_y</p:attrName>
                                        </p:attrNameLst>
                                      </p:cBhvr>
                                      <p:tavLst>
                                        <p:tav tm="0">
                                          <p:val>
                                            <p:strVal val="#ppt_y+.1"/>
                                          </p:val>
                                        </p:tav>
                                        <p:tav tm="100000">
                                          <p:val>
                                            <p:strVal val="#ppt_y"/>
                                          </p:val>
                                        </p:tav>
                                      </p:tavLst>
                                    </p:anim>
                                  </p:childTnLst>
                                </p:cTn>
                              </p:par>
                              <p:par>
                                <p:cTn id="276" presetID="42" presetClass="entr" presetSubtype="0" fill="hold" nodeType="withEffect">
                                  <p:stCondLst>
                                    <p:cond delay="0"/>
                                  </p:stCondLst>
                                  <p:childTnLst>
                                    <p:set>
                                      <p:cBhvr>
                                        <p:cTn id="277" dur="1" fill="hold">
                                          <p:stCondLst>
                                            <p:cond delay="0"/>
                                          </p:stCondLst>
                                        </p:cTn>
                                        <p:tgtEl>
                                          <p:spTgt spid="61"/>
                                        </p:tgtEl>
                                        <p:attrNameLst>
                                          <p:attrName>style.visibility</p:attrName>
                                        </p:attrNameLst>
                                      </p:cBhvr>
                                      <p:to>
                                        <p:strVal val="visible"/>
                                      </p:to>
                                    </p:set>
                                    <p:animEffect transition="in" filter="fade">
                                      <p:cBhvr>
                                        <p:cTn id="278" dur="750"/>
                                        <p:tgtEl>
                                          <p:spTgt spid="61"/>
                                        </p:tgtEl>
                                      </p:cBhvr>
                                    </p:animEffect>
                                    <p:anim calcmode="lin" valueType="num">
                                      <p:cBhvr>
                                        <p:cTn id="279" dur="750" fill="hold"/>
                                        <p:tgtEl>
                                          <p:spTgt spid="61"/>
                                        </p:tgtEl>
                                        <p:attrNameLst>
                                          <p:attrName>ppt_x</p:attrName>
                                        </p:attrNameLst>
                                      </p:cBhvr>
                                      <p:tavLst>
                                        <p:tav tm="0">
                                          <p:val>
                                            <p:strVal val="#ppt_x"/>
                                          </p:val>
                                        </p:tav>
                                        <p:tav tm="100000">
                                          <p:val>
                                            <p:strVal val="#ppt_x"/>
                                          </p:val>
                                        </p:tav>
                                      </p:tavLst>
                                    </p:anim>
                                    <p:anim calcmode="lin" valueType="num">
                                      <p:cBhvr>
                                        <p:cTn id="280" dur="750" fill="hold"/>
                                        <p:tgtEl>
                                          <p:spTgt spid="61"/>
                                        </p:tgtEl>
                                        <p:attrNameLst>
                                          <p:attrName>ppt_y</p:attrName>
                                        </p:attrNameLst>
                                      </p:cBhvr>
                                      <p:tavLst>
                                        <p:tav tm="0">
                                          <p:val>
                                            <p:strVal val="#ppt_y+.1"/>
                                          </p:val>
                                        </p:tav>
                                        <p:tav tm="100000">
                                          <p:val>
                                            <p:strVal val="#ppt_y"/>
                                          </p:val>
                                        </p:tav>
                                      </p:tavLst>
                                    </p:anim>
                                  </p:childTnLst>
                                </p:cTn>
                              </p:par>
                              <p:par>
                                <p:cTn id="281" presetID="42" presetClass="entr" presetSubtype="0" fill="hold" nodeType="withEffect">
                                  <p:stCondLst>
                                    <p:cond delay="0"/>
                                  </p:stCondLst>
                                  <p:childTnLst>
                                    <p:set>
                                      <p:cBhvr>
                                        <p:cTn id="282" dur="1" fill="hold">
                                          <p:stCondLst>
                                            <p:cond delay="0"/>
                                          </p:stCondLst>
                                        </p:cTn>
                                        <p:tgtEl>
                                          <p:spTgt spid="62"/>
                                        </p:tgtEl>
                                        <p:attrNameLst>
                                          <p:attrName>style.visibility</p:attrName>
                                        </p:attrNameLst>
                                      </p:cBhvr>
                                      <p:to>
                                        <p:strVal val="visible"/>
                                      </p:to>
                                    </p:set>
                                    <p:animEffect transition="in" filter="fade">
                                      <p:cBhvr>
                                        <p:cTn id="283" dur="750"/>
                                        <p:tgtEl>
                                          <p:spTgt spid="62"/>
                                        </p:tgtEl>
                                      </p:cBhvr>
                                    </p:animEffect>
                                    <p:anim calcmode="lin" valueType="num">
                                      <p:cBhvr>
                                        <p:cTn id="284" dur="750" fill="hold"/>
                                        <p:tgtEl>
                                          <p:spTgt spid="62"/>
                                        </p:tgtEl>
                                        <p:attrNameLst>
                                          <p:attrName>ppt_x</p:attrName>
                                        </p:attrNameLst>
                                      </p:cBhvr>
                                      <p:tavLst>
                                        <p:tav tm="0">
                                          <p:val>
                                            <p:strVal val="#ppt_x"/>
                                          </p:val>
                                        </p:tav>
                                        <p:tav tm="100000">
                                          <p:val>
                                            <p:strVal val="#ppt_x"/>
                                          </p:val>
                                        </p:tav>
                                      </p:tavLst>
                                    </p:anim>
                                    <p:anim calcmode="lin" valueType="num">
                                      <p:cBhvr>
                                        <p:cTn id="285" dur="750" fill="hold"/>
                                        <p:tgtEl>
                                          <p:spTgt spid="62"/>
                                        </p:tgtEl>
                                        <p:attrNameLst>
                                          <p:attrName>ppt_y</p:attrName>
                                        </p:attrNameLst>
                                      </p:cBhvr>
                                      <p:tavLst>
                                        <p:tav tm="0">
                                          <p:val>
                                            <p:strVal val="#ppt_y+.1"/>
                                          </p:val>
                                        </p:tav>
                                        <p:tav tm="100000">
                                          <p:val>
                                            <p:strVal val="#ppt_y"/>
                                          </p:val>
                                        </p:tav>
                                      </p:tavLst>
                                    </p:anim>
                                  </p:childTnLst>
                                </p:cTn>
                              </p:par>
                              <p:par>
                                <p:cTn id="286" presetID="42" presetClass="entr" presetSubtype="0" fill="hold" nodeType="withEffect">
                                  <p:stCondLst>
                                    <p:cond delay="0"/>
                                  </p:stCondLst>
                                  <p:childTnLst>
                                    <p:set>
                                      <p:cBhvr>
                                        <p:cTn id="287" dur="1" fill="hold">
                                          <p:stCondLst>
                                            <p:cond delay="0"/>
                                          </p:stCondLst>
                                        </p:cTn>
                                        <p:tgtEl>
                                          <p:spTgt spid="63"/>
                                        </p:tgtEl>
                                        <p:attrNameLst>
                                          <p:attrName>style.visibility</p:attrName>
                                        </p:attrNameLst>
                                      </p:cBhvr>
                                      <p:to>
                                        <p:strVal val="visible"/>
                                      </p:to>
                                    </p:set>
                                    <p:animEffect transition="in" filter="fade">
                                      <p:cBhvr>
                                        <p:cTn id="288" dur="750"/>
                                        <p:tgtEl>
                                          <p:spTgt spid="63"/>
                                        </p:tgtEl>
                                      </p:cBhvr>
                                    </p:animEffect>
                                    <p:anim calcmode="lin" valueType="num">
                                      <p:cBhvr>
                                        <p:cTn id="289" dur="750" fill="hold"/>
                                        <p:tgtEl>
                                          <p:spTgt spid="63"/>
                                        </p:tgtEl>
                                        <p:attrNameLst>
                                          <p:attrName>ppt_x</p:attrName>
                                        </p:attrNameLst>
                                      </p:cBhvr>
                                      <p:tavLst>
                                        <p:tav tm="0">
                                          <p:val>
                                            <p:strVal val="#ppt_x"/>
                                          </p:val>
                                        </p:tav>
                                        <p:tav tm="100000">
                                          <p:val>
                                            <p:strVal val="#ppt_x"/>
                                          </p:val>
                                        </p:tav>
                                      </p:tavLst>
                                    </p:anim>
                                    <p:anim calcmode="lin" valueType="num">
                                      <p:cBhvr>
                                        <p:cTn id="290" dur="750" fill="hold"/>
                                        <p:tgtEl>
                                          <p:spTgt spid="63"/>
                                        </p:tgtEl>
                                        <p:attrNameLst>
                                          <p:attrName>ppt_y</p:attrName>
                                        </p:attrNameLst>
                                      </p:cBhvr>
                                      <p:tavLst>
                                        <p:tav tm="0">
                                          <p:val>
                                            <p:strVal val="#ppt_y+.1"/>
                                          </p:val>
                                        </p:tav>
                                        <p:tav tm="100000">
                                          <p:val>
                                            <p:strVal val="#ppt_y"/>
                                          </p:val>
                                        </p:tav>
                                      </p:tavLst>
                                    </p:anim>
                                  </p:childTnLst>
                                </p:cTn>
                              </p:par>
                              <p:par>
                                <p:cTn id="291" presetID="42" presetClass="entr" presetSubtype="0" fill="hold" nodeType="withEffect">
                                  <p:stCondLst>
                                    <p:cond delay="0"/>
                                  </p:stCondLst>
                                  <p:childTnLst>
                                    <p:set>
                                      <p:cBhvr>
                                        <p:cTn id="292" dur="1" fill="hold">
                                          <p:stCondLst>
                                            <p:cond delay="0"/>
                                          </p:stCondLst>
                                        </p:cTn>
                                        <p:tgtEl>
                                          <p:spTgt spid="64"/>
                                        </p:tgtEl>
                                        <p:attrNameLst>
                                          <p:attrName>style.visibility</p:attrName>
                                        </p:attrNameLst>
                                      </p:cBhvr>
                                      <p:to>
                                        <p:strVal val="visible"/>
                                      </p:to>
                                    </p:set>
                                    <p:animEffect transition="in" filter="fade">
                                      <p:cBhvr>
                                        <p:cTn id="293" dur="750"/>
                                        <p:tgtEl>
                                          <p:spTgt spid="64"/>
                                        </p:tgtEl>
                                      </p:cBhvr>
                                    </p:animEffect>
                                    <p:anim calcmode="lin" valueType="num">
                                      <p:cBhvr>
                                        <p:cTn id="294" dur="750" fill="hold"/>
                                        <p:tgtEl>
                                          <p:spTgt spid="64"/>
                                        </p:tgtEl>
                                        <p:attrNameLst>
                                          <p:attrName>ppt_x</p:attrName>
                                        </p:attrNameLst>
                                      </p:cBhvr>
                                      <p:tavLst>
                                        <p:tav tm="0">
                                          <p:val>
                                            <p:strVal val="#ppt_x"/>
                                          </p:val>
                                        </p:tav>
                                        <p:tav tm="100000">
                                          <p:val>
                                            <p:strVal val="#ppt_x"/>
                                          </p:val>
                                        </p:tav>
                                      </p:tavLst>
                                    </p:anim>
                                    <p:anim calcmode="lin" valueType="num">
                                      <p:cBhvr>
                                        <p:cTn id="295" dur="750" fill="hold"/>
                                        <p:tgtEl>
                                          <p:spTgt spid="64"/>
                                        </p:tgtEl>
                                        <p:attrNameLst>
                                          <p:attrName>ppt_y</p:attrName>
                                        </p:attrNameLst>
                                      </p:cBhvr>
                                      <p:tavLst>
                                        <p:tav tm="0">
                                          <p:val>
                                            <p:strVal val="#ppt_y+.1"/>
                                          </p:val>
                                        </p:tav>
                                        <p:tav tm="100000">
                                          <p:val>
                                            <p:strVal val="#ppt_y"/>
                                          </p:val>
                                        </p:tav>
                                      </p:tavLst>
                                    </p:anim>
                                  </p:childTnLst>
                                </p:cTn>
                              </p:par>
                              <p:par>
                                <p:cTn id="296" presetID="42" presetClass="entr" presetSubtype="0" fill="hold" nodeType="withEffect">
                                  <p:stCondLst>
                                    <p:cond delay="0"/>
                                  </p:stCondLst>
                                  <p:childTnLst>
                                    <p:set>
                                      <p:cBhvr>
                                        <p:cTn id="297" dur="1" fill="hold">
                                          <p:stCondLst>
                                            <p:cond delay="0"/>
                                          </p:stCondLst>
                                        </p:cTn>
                                        <p:tgtEl>
                                          <p:spTgt spid="65"/>
                                        </p:tgtEl>
                                        <p:attrNameLst>
                                          <p:attrName>style.visibility</p:attrName>
                                        </p:attrNameLst>
                                      </p:cBhvr>
                                      <p:to>
                                        <p:strVal val="visible"/>
                                      </p:to>
                                    </p:set>
                                    <p:animEffect transition="in" filter="fade">
                                      <p:cBhvr>
                                        <p:cTn id="298" dur="750"/>
                                        <p:tgtEl>
                                          <p:spTgt spid="65"/>
                                        </p:tgtEl>
                                      </p:cBhvr>
                                    </p:animEffect>
                                    <p:anim calcmode="lin" valueType="num">
                                      <p:cBhvr>
                                        <p:cTn id="299" dur="750" fill="hold"/>
                                        <p:tgtEl>
                                          <p:spTgt spid="65"/>
                                        </p:tgtEl>
                                        <p:attrNameLst>
                                          <p:attrName>ppt_x</p:attrName>
                                        </p:attrNameLst>
                                      </p:cBhvr>
                                      <p:tavLst>
                                        <p:tav tm="0">
                                          <p:val>
                                            <p:strVal val="#ppt_x"/>
                                          </p:val>
                                        </p:tav>
                                        <p:tav tm="100000">
                                          <p:val>
                                            <p:strVal val="#ppt_x"/>
                                          </p:val>
                                        </p:tav>
                                      </p:tavLst>
                                    </p:anim>
                                    <p:anim calcmode="lin" valueType="num">
                                      <p:cBhvr>
                                        <p:cTn id="300" dur="750" fill="hold"/>
                                        <p:tgtEl>
                                          <p:spTgt spid="65"/>
                                        </p:tgtEl>
                                        <p:attrNameLst>
                                          <p:attrName>ppt_y</p:attrName>
                                        </p:attrNameLst>
                                      </p:cBhvr>
                                      <p:tavLst>
                                        <p:tav tm="0">
                                          <p:val>
                                            <p:strVal val="#ppt_y+.1"/>
                                          </p:val>
                                        </p:tav>
                                        <p:tav tm="100000">
                                          <p:val>
                                            <p:strVal val="#ppt_y"/>
                                          </p:val>
                                        </p:tav>
                                      </p:tavLst>
                                    </p:anim>
                                  </p:childTnLst>
                                </p:cTn>
                              </p:par>
                              <p:par>
                                <p:cTn id="301" presetID="42" presetClass="entr" presetSubtype="0" fill="hold" nodeType="withEffect">
                                  <p:stCondLst>
                                    <p:cond delay="0"/>
                                  </p:stCondLst>
                                  <p:childTnLst>
                                    <p:set>
                                      <p:cBhvr>
                                        <p:cTn id="302" dur="1" fill="hold">
                                          <p:stCondLst>
                                            <p:cond delay="0"/>
                                          </p:stCondLst>
                                        </p:cTn>
                                        <p:tgtEl>
                                          <p:spTgt spid="66"/>
                                        </p:tgtEl>
                                        <p:attrNameLst>
                                          <p:attrName>style.visibility</p:attrName>
                                        </p:attrNameLst>
                                      </p:cBhvr>
                                      <p:to>
                                        <p:strVal val="visible"/>
                                      </p:to>
                                    </p:set>
                                    <p:animEffect transition="in" filter="fade">
                                      <p:cBhvr>
                                        <p:cTn id="303" dur="750"/>
                                        <p:tgtEl>
                                          <p:spTgt spid="66"/>
                                        </p:tgtEl>
                                      </p:cBhvr>
                                    </p:animEffect>
                                    <p:anim calcmode="lin" valueType="num">
                                      <p:cBhvr>
                                        <p:cTn id="304" dur="750" fill="hold"/>
                                        <p:tgtEl>
                                          <p:spTgt spid="66"/>
                                        </p:tgtEl>
                                        <p:attrNameLst>
                                          <p:attrName>ppt_x</p:attrName>
                                        </p:attrNameLst>
                                      </p:cBhvr>
                                      <p:tavLst>
                                        <p:tav tm="0">
                                          <p:val>
                                            <p:strVal val="#ppt_x"/>
                                          </p:val>
                                        </p:tav>
                                        <p:tav tm="100000">
                                          <p:val>
                                            <p:strVal val="#ppt_x"/>
                                          </p:val>
                                        </p:tav>
                                      </p:tavLst>
                                    </p:anim>
                                    <p:anim calcmode="lin" valueType="num">
                                      <p:cBhvr>
                                        <p:cTn id="305" dur="750" fill="hold"/>
                                        <p:tgtEl>
                                          <p:spTgt spid="66"/>
                                        </p:tgtEl>
                                        <p:attrNameLst>
                                          <p:attrName>ppt_y</p:attrName>
                                        </p:attrNameLst>
                                      </p:cBhvr>
                                      <p:tavLst>
                                        <p:tav tm="0">
                                          <p:val>
                                            <p:strVal val="#ppt_y+.1"/>
                                          </p:val>
                                        </p:tav>
                                        <p:tav tm="100000">
                                          <p:val>
                                            <p:strVal val="#ppt_y"/>
                                          </p:val>
                                        </p:tav>
                                      </p:tavLst>
                                    </p:anim>
                                  </p:childTnLst>
                                </p:cTn>
                              </p:par>
                              <p:par>
                                <p:cTn id="306" presetID="42" presetClass="entr" presetSubtype="0" fill="hold" nodeType="withEffect">
                                  <p:stCondLst>
                                    <p:cond delay="0"/>
                                  </p:stCondLst>
                                  <p:childTnLst>
                                    <p:set>
                                      <p:cBhvr>
                                        <p:cTn id="307" dur="1" fill="hold">
                                          <p:stCondLst>
                                            <p:cond delay="0"/>
                                          </p:stCondLst>
                                        </p:cTn>
                                        <p:tgtEl>
                                          <p:spTgt spid="67"/>
                                        </p:tgtEl>
                                        <p:attrNameLst>
                                          <p:attrName>style.visibility</p:attrName>
                                        </p:attrNameLst>
                                      </p:cBhvr>
                                      <p:to>
                                        <p:strVal val="visible"/>
                                      </p:to>
                                    </p:set>
                                    <p:animEffect transition="in" filter="fade">
                                      <p:cBhvr>
                                        <p:cTn id="308" dur="750"/>
                                        <p:tgtEl>
                                          <p:spTgt spid="67"/>
                                        </p:tgtEl>
                                      </p:cBhvr>
                                    </p:animEffect>
                                    <p:anim calcmode="lin" valueType="num">
                                      <p:cBhvr>
                                        <p:cTn id="309" dur="750" fill="hold"/>
                                        <p:tgtEl>
                                          <p:spTgt spid="67"/>
                                        </p:tgtEl>
                                        <p:attrNameLst>
                                          <p:attrName>ppt_x</p:attrName>
                                        </p:attrNameLst>
                                      </p:cBhvr>
                                      <p:tavLst>
                                        <p:tav tm="0">
                                          <p:val>
                                            <p:strVal val="#ppt_x"/>
                                          </p:val>
                                        </p:tav>
                                        <p:tav tm="100000">
                                          <p:val>
                                            <p:strVal val="#ppt_x"/>
                                          </p:val>
                                        </p:tav>
                                      </p:tavLst>
                                    </p:anim>
                                    <p:anim calcmode="lin" valueType="num">
                                      <p:cBhvr>
                                        <p:cTn id="310" dur="750" fill="hold"/>
                                        <p:tgtEl>
                                          <p:spTgt spid="67"/>
                                        </p:tgtEl>
                                        <p:attrNameLst>
                                          <p:attrName>ppt_y</p:attrName>
                                        </p:attrNameLst>
                                      </p:cBhvr>
                                      <p:tavLst>
                                        <p:tav tm="0">
                                          <p:val>
                                            <p:strVal val="#ppt_y+.1"/>
                                          </p:val>
                                        </p:tav>
                                        <p:tav tm="100000">
                                          <p:val>
                                            <p:strVal val="#ppt_y"/>
                                          </p:val>
                                        </p:tav>
                                      </p:tavLst>
                                    </p:anim>
                                  </p:childTnLst>
                                </p:cTn>
                              </p:par>
                              <p:par>
                                <p:cTn id="311" presetID="42" presetClass="entr" presetSubtype="0" fill="hold" nodeType="withEffect">
                                  <p:stCondLst>
                                    <p:cond delay="0"/>
                                  </p:stCondLst>
                                  <p:childTnLst>
                                    <p:set>
                                      <p:cBhvr>
                                        <p:cTn id="312" dur="1" fill="hold">
                                          <p:stCondLst>
                                            <p:cond delay="0"/>
                                          </p:stCondLst>
                                        </p:cTn>
                                        <p:tgtEl>
                                          <p:spTgt spid="68"/>
                                        </p:tgtEl>
                                        <p:attrNameLst>
                                          <p:attrName>style.visibility</p:attrName>
                                        </p:attrNameLst>
                                      </p:cBhvr>
                                      <p:to>
                                        <p:strVal val="visible"/>
                                      </p:to>
                                    </p:set>
                                    <p:animEffect transition="in" filter="fade">
                                      <p:cBhvr>
                                        <p:cTn id="313" dur="750"/>
                                        <p:tgtEl>
                                          <p:spTgt spid="68"/>
                                        </p:tgtEl>
                                      </p:cBhvr>
                                    </p:animEffect>
                                    <p:anim calcmode="lin" valueType="num">
                                      <p:cBhvr>
                                        <p:cTn id="314" dur="750" fill="hold"/>
                                        <p:tgtEl>
                                          <p:spTgt spid="68"/>
                                        </p:tgtEl>
                                        <p:attrNameLst>
                                          <p:attrName>ppt_x</p:attrName>
                                        </p:attrNameLst>
                                      </p:cBhvr>
                                      <p:tavLst>
                                        <p:tav tm="0">
                                          <p:val>
                                            <p:strVal val="#ppt_x"/>
                                          </p:val>
                                        </p:tav>
                                        <p:tav tm="100000">
                                          <p:val>
                                            <p:strVal val="#ppt_x"/>
                                          </p:val>
                                        </p:tav>
                                      </p:tavLst>
                                    </p:anim>
                                    <p:anim calcmode="lin" valueType="num">
                                      <p:cBhvr>
                                        <p:cTn id="315" dur="750" fill="hold"/>
                                        <p:tgtEl>
                                          <p:spTgt spid="68"/>
                                        </p:tgtEl>
                                        <p:attrNameLst>
                                          <p:attrName>ppt_y</p:attrName>
                                        </p:attrNameLst>
                                      </p:cBhvr>
                                      <p:tavLst>
                                        <p:tav tm="0">
                                          <p:val>
                                            <p:strVal val="#ppt_y+.1"/>
                                          </p:val>
                                        </p:tav>
                                        <p:tav tm="100000">
                                          <p:val>
                                            <p:strVal val="#ppt_y"/>
                                          </p:val>
                                        </p:tav>
                                      </p:tavLst>
                                    </p:anim>
                                  </p:childTnLst>
                                </p:cTn>
                              </p:par>
                              <p:par>
                                <p:cTn id="316" presetID="42" presetClass="entr" presetSubtype="0" fill="hold" nodeType="withEffect">
                                  <p:stCondLst>
                                    <p:cond delay="0"/>
                                  </p:stCondLst>
                                  <p:childTnLst>
                                    <p:set>
                                      <p:cBhvr>
                                        <p:cTn id="317" dur="1" fill="hold">
                                          <p:stCondLst>
                                            <p:cond delay="0"/>
                                          </p:stCondLst>
                                        </p:cTn>
                                        <p:tgtEl>
                                          <p:spTgt spid="69"/>
                                        </p:tgtEl>
                                        <p:attrNameLst>
                                          <p:attrName>style.visibility</p:attrName>
                                        </p:attrNameLst>
                                      </p:cBhvr>
                                      <p:to>
                                        <p:strVal val="visible"/>
                                      </p:to>
                                    </p:set>
                                    <p:animEffect transition="in" filter="fade">
                                      <p:cBhvr>
                                        <p:cTn id="318" dur="750"/>
                                        <p:tgtEl>
                                          <p:spTgt spid="69"/>
                                        </p:tgtEl>
                                      </p:cBhvr>
                                    </p:animEffect>
                                    <p:anim calcmode="lin" valueType="num">
                                      <p:cBhvr>
                                        <p:cTn id="319" dur="750" fill="hold"/>
                                        <p:tgtEl>
                                          <p:spTgt spid="69"/>
                                        </p:tgtEl>
                                        <p:attrNameLst>
                                          <p:attrName>ppt_x</p:attrName>
                                        </p:attrNameLst>
                                      </p:cBhvr>
                                      <p:tavLst>
                                        <p:tav tm="0">
                                          <p:val>
                                            <p:strVal val="#ppt_x"/>
                                          </p:val>
                                        </p:tav>
                                        <p:tav tm="100000">
                                          <p:val>
                                            <p:strVal val="#ppt_x"/>
                                          </p:val>
                                        </p:tav>
                                      </p:tavLst>
                                    </p:anim>
                                    <p:anim calcmode="lin" valueType="num">
                                      <p:cBhvr>
                                        <p:cTn id="320" dur="750" fill="hold"/>
                                        <p:tgtEl>
                                          <p:spTgt spid="69"/>
                                        </p:tgtEl>
                                        <p:attrNameLst>
                                          <p:attrName>ppt_y</p:attrName>
                                        </p:attrNameLst>
                                      </p:cBhvr>
                                      <p:tavLst>
                                        <p:tav tm="0">
                                          <p:val>
                                            <p:strVal val="#ppt_y+.1"/>
                                          </p:val>
                                        </p:tav>
                                        <p:tav tm="100000">
                                          <p:val>
                                            <p:strVal val="#ppt_y"/>
                                          </p:val>
                                        </p:tav>
                                      </p:tavLst>
                                    </p:anim>
                                  </p:childTnLst>
                                </p:cTn>
                              </p:par>
                              <p:par>
                                <p:cTn id="321" presetID="42" presetClass="entr" presetSubtype="0" fill="hold" nodeType="withEffect">
                                  <p:stCondLst>
                                    <p:cond delay="0"/>
                                  </p:stCondLst>
                                  <p:childTnLst>
                                    <p:set>
                                      <p:cBhvr>
                                        <p:cTn id="322" dur="1" fill="hold">
                                          <p:stCondLst>
                                            <p:cond delay="0"/>
                                          </p:stCondLst>
                                        </p:cTn>
                                        <p:tgtEl>
                                          <p:spTgt spid="70"/>
                                        </p:tgtEl>
                                        <p:attrNameLst>
                                          <p:attrName>style.visibility</p:attrName>
                                        </p:attrNameLst>
                                      </p:cBhvr>
                                      <p:to>
                                        <p:strVal val="visible"/>
                                      </p:to>
                                    </p:set>
                                    <p:animEffect transition="in" filter="fade">
                                      <p:cBhvr>
                                        <p:cTn id="323" dur="750"/>
                                        <p:tgtEl>
                                          <p:spTgt spid="70"/>
                                        </p:tgtEl>
                                      </p:cBhvr>
                                    </p:animEffect>
                                    <p:anim calcmode="lin" valueType="num">
                                      <p:cBhvr>
                                        <p:cTn id="324" dur="750" fill="hold"/>
                                        <p:tgtEl>
                                          <p:spTgt spid="70"/>
                                        </p:tgtEl>
                                        <p:attrNameLst>
                                          <p:attrName>ppt_x</p:attrName>
                                        </p:attrNameLst>
                                      </p:cBhvr>
                                      <p:tavLst>
                                        <p:tav tm="0">
                                          <p:val>
                                            <p:strVal val="#ppt_x"/>
                                          </p:val>
                                        </p:tav>
                                        <p:tav tm="100000">
                                          <p:val>
                                            <p:strVal val="#ppt_x"/>
                                          </p:val>
                                        </p:tav>
                                      </p:tavLst>
                                    </p:anim>
                                    <p:anim calcmode="lin" valueType="num">
                                      <p:cBhvr>
                                        <p:cTn id="325" dur="750" fill="hold"/>
                                        <p:tgtEl>
                                          <p:spTgt spid="70"/>
                                        </p:tgtEl>
                                        <p:attrNameLst>
                                          <p:attrName>ppt_y</p:attrName>
                                        </p:attrNameLst>
                                      </p:cBhvr>
                                      <p:tavLst>
                                        <p:tav tm="0">
                                          <p:val>
                                            <p:strVal val="#ppt_y+.1"/>
                                          </p:val>
                                        </p:tav>
                                        <p:tav tm="100000">
                                          <p:val>
                                            <p:strVal val="#ppt_y"/>
                                          </p:val>
                                        </p:tav>
                                      </p:tavLst>
                                    </p:anim>
                                  </p:childTnLst>
                                </p:cTn>
                              </p:par>
                              <p:par>
                                <p:cTn id="326" presetID="42" presetClass="entr" presetSubtype="0" fill="hold" nodeType="withEffect">
                                  <p:stCondLst>
                                    <p:cond delay="0"/>
                                  </p:stCondLst>
                                  <p:childTnLst>
                                    <p:set>
                                      <p:cBhvr>
                                        <p:cTn id="327" dur="1" fill="hold">
                                          <p:stCondLst>
                                            <p:cond delay="0"/>
                                          </p:stCondLst>
                                        </p:cTn>
                                        <p:tgtEl>
                                          <p:spTgt spid="71"/>
                                        </p:tgtEl>
                                        <p:attrNameLst>
                                          <p:attrName>style.visibility</p:attrName>
                                        </p:attrNameLst>
                                      </p:cBhvr>
                                      <p:to>
                                        <p:strVal val="visible"/>
                                      </p:to>
                                    </p:set>
                                    <p:animEffect transition="in" filter="fade">
                                      <p:cBhvr>
                                        <p:cTn id="328" dur="750"/>
                                        <p:tgtEl>
                                          <p:spTgt spid="71"/>
                                        </p:tgtEl>
                                      </p:cBhvr>
                                    </p:animEffect>
                                    <p:anim calcmode="lin" valueType="num">
                                      <p:cBhvr>
                                        <p:cTn id="329" dur="750" fill="hold"/>
                                        <p:tgtEl>
                                          <p:spTgt spid="71"/>
                                        </p:tgtEl>
                                        <p:attrNameLst>
                                          <p:attrName>ppt_x</p:attrName>
                                        </p:attrNameLst>
                                      </p:cBhvr>
                                      <p:tavLst>
                                        <p:tav tm="0">
                                          <p:val>
                                            <p:strVal val="#ppt_x"/>
                                          </p:val>
                                        </p:tav>
                                        <p:tav tm="100000">
                                          <p:val>
                                            <p:strVal val="#ppt_x"/>
                                          </p:val>
                                        </p:tav>
                                      </p:tavLst>
                                    </p:anim>
                                    <p:anim calcmode="lin" valueType="num">
                                      <p:cBhvr>
                                        <p:cTn id="330" dur="750" fill="hold"/>
                                        <p:tgtEl>
                                          <p:spTgt spid="71"/>
                                        </p:tgtEl>
                                        <p:attrNameLst>
                                          <p:attrName>ppt_y</p:attrName>
                                        </p:attrNameLst>
                                      </p:cBhvr>
                                      <p:tavLst>
                                        <p:tav tm="0">
                                          <p:val>
                                            <p:strVal val="#ppt_y+.1"/>
                                          </p:val>
                                        </p:tav>
                                        <p:tav tm="100000">
                                          <p:val>
                                            <p:strVal val="#ppt_y"/>
                                          </p:val>
                                        </p:tav>
                                      </p:tavLst>
                                    </p:anim>
                                  </p:childTnLst>
                                </p:cTn>
                              </p:par>
                              <p:par>
                                <p:cTn id="331" presetID="42" presetClass="entr" presetSubtype="0" fill="hold" nodeType="withEffect">
                                  <p:stCondLst>
                                    <p:cond delay="0"/>
                                  </p:stCondLst>
                                  <p:childTnLst>
                                    <p:set>
                                      <p:cBhvr>
                                        <p:cTn id="332" dur="1" fill="hold">
                                          <p:stCondLst>
                                            <p:cond delay="0"/>
                                          </p:stCondLst>
                                        </p:cTn>
                                        <p:tgtEl>
                                          <p:spTgt spid="72"/>
                                        </p:tgtEl>
                                        <p:attrNameLst>
                                          <p:attrName>style.visibility</p:attrName>
                                        </p:attrNameLst>
                                      </p:cBhvr>
                                      <p:to>
                                        <p:strVal val="visible"/>
                                      </p:to>
                                    </p:set>
                                    <p:animEffect transition="in" filter="fade">
                                      <p:cBhvr>
                                        <p:cTn id="333" dur="750"/>
                                        <p:tgtEl>
                                          <p:spTgt spid="72"/>
                                        </p:tgtEl>
                                      </p:cBhvr>
                                    </p:animEffect>
                                    <p:anim calcmode="lin" valueType="num">
                                      <p:cBhvr>
                                        <p:cTn id="334" dur="750" fill="hold"/>
                                        <p:tgtEl>
                                          <p:spTgt spid="72"/>
                                        </p:tgtEl>
                                        <p:attrNameLst>
                                          <p:attrName>ppt_x</p:attrName>
                                        </p:attrNameLst>
                                      </p:cBhvr>
                                      <p:tavLst>
                                        <p:tav tm="0">
                                          <p:val>
                                            <p:strVal val="#ppt_x"/>
                                          </p:val>
                                        </p:tav>
                                        <p:tav tm="100000">
                                          <p:val>
                                            <p:strVal val="#ppt_x"/>
                                          </p:val>
                                        </p:tav>
                                      </p:tavLst>
                                    </p:anim>
                                    <p:anim calcmode="lin" valueType="num">
                                      <p:cBhvr>
                                        <p:cTn id="335" dur="750" fill="hold"/>
                                        <p:tgtEl>
                                          <p:spTgt spid="72"/>
                                        </p:tgtEl>
                                        <p:attrNameLst>
                                          <p:attrName>ppt_y</p:attrName>
                                        </p:attrNameLst>
                                      </p:cBhvr>
                                      <p:tavLst>
                                        <p:tav tm="0">
                                          <p:val>
                                            <p:strVal val="#ppt_y+.1"/>
                                          </p:val>
                                        </p:tav>
                                        <p:tav tm="100000">
                                          <p:val>
                                            <p:strVal val="#ppt_y"/>
                                          </p:val>
                                        </p:tav>
                                      </p:tavLst>
                                    </p:anim>
                                  </p:childTnLst>
                                </p:cTn>
                              </p:par>
                              <p:par>
                                <p:cTn id="336" presetID="42" presetClass="entr" presetSubtype="0" fill="hold" nodeType="withEffect">
                                  <p:stCondLst>
                                    <p:cond delay="0"/>
                                  </p:stCondLst>
                                  <p:childTnLst>
                                    <p:set>
                                      <p:cBhvr>
                                        <p:cTn id="337" dur="1" fill="hold">
                                          <p:stCondLst>
                                            <p:cond delay="0"/>
                                          </p:stCondLst>
                                        </p:cTn>
                                        <p:tgtEl>
                                          <p:spTgt spid="73"/>
                                        </p:tgtEl>
                                        <p:attrNameLst>
                                          <p:attrName>style.visibility</p:attrName>
                                        </p:attrNameLst>
                                      </p:cBhvr>
                                      <p:to>
                                        <p:strVal val="visible"/>
                                      </p:to>
                                    </p:set>
                                    <p:animEffect transition="in" filter="fade">
                                      <p:cBhvr>
                                        <p:cTn id="338" dur="750"/>
                                        <p:tgtEl>
                                          <p:spTgt spid="73"/>
                                        </p:tgtEl>
                                      </p:cBhvr>
                                    </p:animEffect>
                                    <p:anim calcmode="lin" valueType="num">
                                      <p:cBhvr>
                                        <p:cTn id="339" dur="750" fill="hold"/>
                                        <p:tgtEl>
                                          <p:spTgt spid="73"/>
                                        </p:tgtEl>
                                        <p:attrNameLst>
                                          <p:attrName>ppt_x</p:attrName>
                                        </p:attrNameLst>
                                      </p:cBhvr>
                                      <p:tavLst>
                                        <p:tav tm="0">
                                          <p:val>
                                            <p:strVal val="#ppt_x"/>
                                          </p:val>
                                        </p:tav>
                                        <p:tav tm="100000">
                                          <p:val>
                                            <p:strVal val="#ppt_x"/>
                                          </p:val>
                                        </p:tav>
                                      </p:tavLst>
                                    </p:anim>
                                    <p:anim calcmode="lin" valueType="num">
                                      <p:cBhvr>
                                        <p:cTn id="340" dur="750" fill="hold"/>
                                        <p:tgtEl>
                                          <p:spTgt spid="73"/>
                                        </p:tgtEl>
                                        <p:attrNameLst>
                                          <p:attrName>ppt_y</p:attrName>
                                        </p:attrNameLst>
                                      </p:cBhvr>
                                      <p:tavLst>
                                        <p:tav tm="0">
                                          <p:val>
                                            <p:strVal val="#ppt_y+.1"/>
                                          </p:val>
                                        </p:tav>
                                        <p:tav tm="100000">
                                          <p:val>
                                            <p:strVal val="#ppt_y"/>
                                          </p:val>
                                        </p:tav>
                                      </p:tavLst>
                                    </p:anim>
                                  </p:childTnLst>
                                </p:cTn>
                              </p:par>
                              <p:par>
                                <p:cTn id="341" presetID="42" presetClass="entr" presetSubtype="0" fill="hold" nodeType="withEffect">
                                  <p:stCondLst>
                                    <p:cond delay="0"/>
                                  </p:stCondLst>
                                  <p:childTnLst>
                                    <p:set>
                                      <p:cBhvr>
                                        <p:cTn id="342" dur="1" fill="hold">
                                          <p:stCondLst>
                                            <p:cond delay="0"/>
                                          </p:stCondLst>
                                        </p:cTn>
                                        <p:tgtEl>
                                          <p:spTgt spid="74"/>
                                        </p:tgtEl>
                                        <p:attrNameLst>
                                          <p:attrName>style.visibility</p:attrName>
                                        </p:attrNameLst>
                                      </p:cBhvr>
                                      <p:to>
                                        <p:strVal val="visible"/>
                                      </p:to>
                                    </p:set>
                                    <p:animEffect transition="in" filter="fade">
                                      <p:cBhvr>
                                        <p:cTn id="343" dur="750"/>
                                        <p:tgtEl>
                                          <p:spTgt spid="74"/>
                                        </p:tgtEl>
                                      </p:cBhvr>
                                    </p:animEffect>
                                    <p:anim calcmode="lin" valueType="num">
                                      <p:cBhvr>
                                        <p:cTn id="344" dur="750" fill="hold"/>
                                        <p:tgtEl>
                                          <p:spTgt spid="74"/>
                                        </p:tgtEl>
                                        <p:attrNameLst>
                                          <p:attrName>ppt_x</p:attrName>
                                        </p:attrNameLst>
                                      </p:cBhvr>
                                      <p:tavLst>
                                        <p:tav tm="0">
                                          <p:val>
                                            <p:strVal val="#ppt_x"/>
                                          </p:val>
                                        </p:tav>
                                        <p:tav tm="100000">
                                          <p:val>
                                            <p:strVal val="#ppt_x"/>
                                          </p:val>
                                        </p:tav>
                                      </p:tavLst>
                                    </p:anim>
                                    <p:anim calcmode="lin" valueType="num">
                                      <p:cBhvr>
                                        <p:cTn id="345" dur="750" fill="hold"/>
                                        <p:tgtEl>
                                          <p:spTgt spid="74"/>
                                        </p:tgtEl>
                                        <p:attrNameLst>
                                          <p:attrName>ppt_y</p:attrName>
                                        </p:attrNameLst>
                                      </p:cBhvr>
                                      <p:tavLst>
                                        <p:tav tm="0">
                                          <p:val>
                                            <p:strVal val="#ppt_y+.1"/>
                                          </p:val>
                                        </p:tav>
                                        <p:tav tm="100000">
                                          <p:val>
                                            <p:strVal val="#ppt_y"/>
                                          </p:val>
                                        </p:tav>
                                      </p:tavLst>
                                    </p:anim>
                                  </p:childTnLst>
                                </p:cTn>
                              </p:par>
                              <p:par>
                                <p:cTn id="346" presetID="42" presetClass="entr" presetSubtype="0" fill="hold" nodeType="withEffect">
                                  <p:stCondLst>
                                    <p:cond delay="0"/>
                                  </p:stCondLst>
                                  <p:childTnLst>
                                    <p:set>
                                      <p:cBhvr>
                                        <p:cTn id="347" dur="1" fill="hold">
                                          <p:stCondLst>
                                            <p:cond delay="0"/>
                                          </p:stCondLst>
                                        </p:cTn>
                                        <p:tgtEl>
                                          <p:spTgt spid="75"/>
                                        </p:tgtEl>
                                        <p:attrNameLst>
                                          <p:attrName>style.visibility</p:attrName>
                                        </p:attrNameLst>
                                      </p:cBhvr>
                                      <p:to>
                                        <p:strVal val="visible"/>
                                      </p:to>
                                    </p:set>
                                    <p:animEffect transition="in" filter="fade">
                                      <p:cBhvr>
                                        <p:cTn id="348" dur="750"/>
                                        <p:tgtEl>
                                          <p:spTgt spid="75"/>
                                        </p:tgtEl>
                                      </p:cBhvr>
                                    </p:animEffect>
                                    <p:anim calcmode="lin" valueType="num">
                                      <p:cBhvr>
                                        <p:cTn id="349" dur="750" fill="hold"/>
                                        <p:tgtEl>
                                          <p:spTgt spid="75"/>
                                        </p:tgtEl>
                                        <p:attrNameLst>
                                          <p:attrName>ppt_x</p:attrName>
                                        </p:attrNameLst>
                                      </p:cBhvr>
                                      <p:tavLst>
                                        <p:tav tm="0">
                                          <p:val>
                                            <p:strVal val="#ppt_x"/>
                                          </p:val>
                                        </p:tav>
                                        <p:tav tm="100000">
                                          <p:val>
                                            <p:strVal val="#ppt_x"/>
                                          </p:val>
                                        </p:tav>
                                      </p:tavLst>
                                    </p:anim>
                                    <p:anim calcmode="lin" valueType="num">
                                      <p:cBhvr>
                                        <p:cTn id="350" dur="750" fill="hold"/>
                                        <p:tgtEl>
                                          <p:spTgt spid="75"/>
                                        </p:tgtEl>
                                        <p:attrNameLst>
                                          <p:attrName>ppt_y</p:attrName>
                                        </p:attrNameLst>
                                      </p:cBhvr>
                                      <p:tavLst>
                                        <p:tav tm="0">
                                          <p:val>
                                            <p:strVal val="#ppt_y+.1"/>
                                          </p:val>
                                        </p:tav>
                                        <p:tav tm="100000">
                                          <p:val>
                                            <p:strVal val="#ppt_y"/>
                                          </p:val>
                                        </p:tav>
                                      </p:tavLst>
                                    </p:anim>
                                  </p:childTnLst>
                                </p:cTn>
                              </p:par>
                              <p:par>
                                <p:cTn id="351" presetID="42" presetClass="entr" presetSubtype="0" fill="hold" nodeType="withEffect">
                                  <p:stCondLst>
                                    <p:cond delay="0"/>
                                  </p:stCondLst>
                                  <p:childTnLst>
                                    <p:set>
                                      <p:cBhvr>
                                        <p:cTn id="352" dur="1" fill="hold">
                                          <p:stCondLst>
                                            <p:cond delay="0"/>
                                          </p:stCondLst>
                                        </p:cTn>
                                        <p:tgtEl>
                                          <p:spTgt spid="76"/>
                                        </p:tgtEl>
                                        <p:attrNameLst>
                                          <p:attrName>style.visibility</p:attrName>
                                        </p:attrNameLst>
                                      </p:cBhvr>
                                      <p:to>
                                        <p:strVal val="visible"/>
                                      </p:to>
                                    </p:set>
                                    <p:animEffect transition="in" filter="fade">
                                      <p:cBhvr>
                                        <p:cTn id="353" dur="750"/>
                                        <p:tgtEl>
                                          <p:spTgt spid="76"/>
                                        </p:tgtEl>
                                      </p:cBhvr>
                                    </p:animEffect>
                                    <p:anim calcmode="lin" valueType="num">
                                      <p:cBhvr>
                                        <p:cTn id="354" dur="750" fill="hold"/>
                                        <p:tgtEl>
                                          <p:spTgt spid="76"/>
                                        </p:tgtEl>
                                        <p:attrNameLst>
                                          <p:attrName>ppt_x</p:attrName>
                                        </p:attrNameLst>
                                      </p:cBhvr>
                                      <p:tavLst>
                                        <p:tav tm="0">
                                          <p:val>
                                            <p:strVal val="#ppt_x"/>
                                          </p:val>
                                        </p:tav>
                                        <p:tav tm="100000">
                                          <p:val>
                                            <p:strVal val="#ppt_x"/>
                                          </p:val>
                                        </p:tav>
                                      </p:tavLst>
                                    </p:anim>
                                    <p:anim calcmode="lin" valueType="num">
                                      <p:cBhvr>
                                        <p:cTn id="355" dur="750" fill="hold"/>
                                        <p:tgtEl>
                                          <p:spTgt spid="76"/>
                                        </p:tgtEl>
                                        <p:attrNameLst>
                                          <p:attrName>ppt_y</p:attrName>
                                        </p:attrNameLst>
                                      </p:cBhvr>
                                      <p:tavLst>
                                        <p:tav tm="0">
                                          <p:val>
                                            <p:strVal val="#ppt_y+.1"/>
                                          </p:val>
                                        </p:tav>
                                        <p:tav tm="100000">
                                          <p:val>
                                            <p:strVal val="#ppt_y"/>
                                          </p:val>
                                        </p:tav>
                                      </p:tavLst>
                                    </p:anim>
                                  </p:childTnLst>
                                </p:cTn>
                              </p:par>
                              <p:par>
                                <p:cTn id="356" presetID="42" presetClass="entr" presetSubtype="0" fill="hold" nodeType="withEffect">
                                  <p:stCondLst>
                                    <p:cond delay="0"/>
                                  </p:stCondLst>
                                  <p:childTnLst>
                                    <p:set>
                                      <p:cBhvr>
                                        <p:cTn id="357" dur="1" fill="hold">
                                          <p:stCondLst>
                                            <p:cond delay="0"/>
                                          </p:stCondLst>
                                        </p:cTn>
                                        <p:tgtEl>
                                          <p:spTgt spid="77"/>
                                        </p:tgtEl>
                                        <p:attrNameLst>
                                          <p:attrName>style.visibility</p:attrName>
                                        </p:attrNameLst>
                                      </p:cBhvr>
                                      <p:to>
                                        <p:strVal val="visible"/>
                                      </p:to>
                                    </p:set>
                                    <p:animEffect transition="in" filter="fade">
                                      <p:cBhvr>
                                        <p:cTn id="358" dur="750"/>
                                        <p:tgtEl>
                                          <p:spTgt spid="77"/>
                                        </p:tgtEl>
                                      </p:cBhvr>
                                    </p:animEffect>
                                    <p:anim calcmode="lin" valueType="num">
                                      <p:cBhvr>
                                        <p:cTn id="359" dur="750" fill="hold"/>
                                        <p:tgtEl>
                                          <p:spTgt spid="77"/>
                                        </p:tgtEl>
                                        <p:attrNameLst>
                                          <p:attrName>ppt_x</p:attrName>
                                        </p:attrNameLst>
                                      </p:cBhvr>
                                      <p:tavLst>
                                        <p:tav tm="0">
                                          <p:val>
                                            <p:strVal val="#ppt_x"/>
                                          </p:val>
                                        </p:tav>
                                        <p:tav tm="100000">
                                          <p:val>
                                            <p:strVal val="#ppt_x"/>
                                          </p:val>
                                        </p:tav>
                                      </p:tavLst>
                                    </p:anim>
                                    <p:anim calcmode="lin" valueType="num">
                                      <p:cBhvr>
                                        <p:cTn id="360" dur="750" fill="hold"/>
                                        <p:tgtEl>
                                          <p:spTgt spid="77"/>
                                        </p:tgtEl>
                                        <p:attrNameLst>
                                          <p:attrName>ppt_y</p:attrName>
                                        </p:attrNameLst>
                                      </p:cBhvr>
                                      <p:tavLst>
                                        <p:tav tm="0">
                                          <p:val>
                                            <p:strVal val="#ppt_y+.1"/>
                                          </p:val>
                                        </p:tav>
                                        <p:tav tm="100000">
                                          <p:val>
                                            <p:strVal val="#ppt_y"/>
                                          </p:val>
                                        </p:tav>
                                      </p:tavLst>
                                    </p:anim>
                                  </p:childTnLst>
                                </p:cTn>
                              </p:par>
                              <p:par>
                                <p:cTn id="361" presetID="42" presetClass="entr" presetSubtype="0" fill="hold" nodeType="withEffect">
                                  <p:stCondLst>
                                    <p:cond delay="0"/>
                                  </p:stCondLst>
                                  <p:childTnLst>
                                    <p:set>
                                      <p:cBhvr>
                                        <p:cTn id="362" dur="1" fill="hold">
                                          <p:stCondLst>
                                            <p:cond delay="0"/>
                                          </p:stCondLst>
                                        </p:cTn>
                                        <p:tgtEl>
                                          <p:spTgt spid="78"/>
                                        </p:tgtEl>
                                        <p:attrNameLst>
                                          <p:attrName>style.visibility</p:attrName>
                                        </p:attrNameLst>
                                      </p:cBhvr>
                                      <p:to>
                                        <p:strVal val="visible"/>
                                      </p:to>
                                    </p:set>
                                    <p:animEffect transition="in" filter="fade">
                                      <p:cBhvr>
                                        <p:cTn id="363" dur="750"/>
                                        <p:tgtEl>
                                          <p:spTgt spid="78"/>
                                        </p:tgtEl>
                                      </p:cBhvr>
                                    </p:animEffect>
                                    <p:anim calcmode="lin" valueType="num">
                                      <p:cBhvr>
                                        <p:cTn id="364" dur="750" fill="hold"/>
                                        <p:tgtEl>
                                          <p:spTgt spid="78"/>
                                        </p:tgtEl>
                                        <p:attrNameLst>
                                          <p:attrName>ppt_x</p:attrName>
                                        </p:attrNameLst>
                                      </p:cBhvr>
                                      <p:tavLst>
                                        <p:tav tm="0">
                                          <p:val>
                                            <p:strVal val="#ppt_x"/>
                                          </p:val>
                                        </p:tav>
                                        <p:tav tm="100000">
                                          <p:val>
                                            <p:strVal val="#ppt_x"/>
                                          </p:val>
                                        </p:tav>
                                      </p:tavLst>
                                    </p:anim>
                                    <p:anim calcmode="lin" valueType="num">
                                      <p:cBhvr>
                                        <p:cTn id="365" dur="750" fill="hold"/>
                                        <p:tgtEl>
                                          <p:spTgt spid="78"/>
                                        </p:tgtEl>
                                        <p:attrNameLst>
                                          <p:attrName>ppt_y</p:attrName>
                                        </p:attrNameLst>
                                      </p:cBhvr>
                                      <p:tavLst>
                                        <p:tav tm="0">
                                          <p:val>
                                            <p:strVal val="#ppt_y+.1"/>
                                          </p:val>
                                        </p:tav>
                                        <p:tav tm="100000">
                                          <p:val>
                                            <p:strVal val="#ppt_y"/>
                                          </p:val>
                                        </p:tav>
                                      </p:tavLst>
                                    </p:anim>
                                  </p:childTnLst>
                                </p:cTn>
                              </p:par>
                              <p:par>
                                <p:cTn id="366" presetID="42" presetClass="entr" presetSubtype="0" fill="hold" nodeType="withEffect">
                                  <p:stCondLst>
                                    <p:cond delay="0"/>
                                  </p:stCondLst>
                                  <p:childTnLst>
                                    <p:set>
                                      <p:cBhvr>
                                        <p:cTn id="367" dur="1" fill="hold">
                                          <p:stCondLst>
                                            <p:cond delay="0"/>
                                          </p:stCondLst>
                                        </p:cTn>
                                        <p:tgtEl>
                                          <p:spTgt spid="79"/>
                                        </p:tgtEl>
                                        <p:attrNameLst>
                                          <p:attrName>style.visibility</p:attrName>
                                        </p:attrNameLst>
                                      </p:cBhvr>
                                      <p:to>
                                        <p:strVal val="visible"/>
                                      </p:to>
                                    </p:set>
                                    <p:animEffect transition="in" filter="fade">
                                      <p:cBhvr>
                                        <p:cTn id="368" dur="750"/>
                                        <p:tgtEl>
                                          <p:spTgt spid="79"/>
                                        </p:tgtEl>
                                      </p:cBhvr>
                                    </p:animEffect>
                                    <p:anim calcmode="lin" valueType="num">
                                      <p:cBhvr>
                                        <p:cTn id="369" dur="750" fill="hold"/>
                                        <p:tgtEl>
                                          <p:spTgt spid="79"/>
                                        </p:tgtEl>
                                        <p:attrNameLst>
                                          <p:attrName>ppt_x</p:attrName>
                                        </p:attrNameLst>
                                      </p:cBhvr>
                                      <p:tavLst>
                                        <p:tav tm="0">
                                          <p:val>
                                            <p:strVal val="#ppt_x"/>
                                          </p:val>
                                        </p:tav>
                                        <p:tav tm="100000">
                                          <p:val>
                                            <p:strVal val="#ppt_x"/>
                                          </p:val>
                                        </p:tav>
                                      </p:tavLst>
                                    </p:anim>
                                    <p:anim calcmode="lin" valueType="num">
                                      <p:cBhvr>
                                        <p:cTn id="370" dur="750" fill="hold"/>
                                        <p:tgtEl>
                                          <p:spTgt spid="79"/>
                                        </p:tgtEl>
                                        <p:attrNameLst>
                                          <p:attrName>ppt_y</p:attrName>
                                        </p:attrNameLst>
                                      </p:cBhvr>
                                      <p:tavLst>
                                        <p:tav tm="0">
                                          <p:val>
                                            <p:strVal val="#ppt_y+.1"/>
                                          </p:val>
                                        </p:tav>
                                        <p:tav tm="100000">
                                          <p:val>
                                            <p:strVal val="#ppt_y"/>
                                          </p:val>
                                        </p:tav>
                                      </p:tavLst>
                                    </p:anim>
                                  </p:childTnLst>
                                </p:cTn>
                              </p:par>
                              <p:par>
                                <p:cTn id="371" presetID="42" presetClass="entr" presetSubtype="0" fill="hold" nodeType="withEffect">
                                  <p:stCondLst>
                                    <p:cond delay="0"/>
                                  </p:stCondLst>
                                  <p:childTnLst>
                                    <p:set>
                                      <p:cBhvr>
                                        <p:cTn id="372" dur="1" fill="hold">
                                          <p:stCondLst>
                                            <p:cond delay="0"/>
                                          </p:stCondLst>
                                        </p:cTn>
                                        <p:tgtEl>
                                          <p:spTgt spid="80"/>
                                        </p:tgtEl>
                                        <p:attrNameLst>
                                          <p:attrName>style.visibility</p:attrName>
                                        </p:attrNameLst>
                                      </p:cBhvr>
                                      <p:to>
                                        <p:strVal val="visible"/>
                                      </p:to>
                                    </p:set>
                                    <p:animEffect transition="in" filter="fade">
                                      <p:cBhvr>
                                        <p:cTn id="373" dur="750"/>
                                        <p:tgtEl>
                                          <p:spTgt spid="80"/>
                                        </p:tgtEl>
                                      </p:cBhvr>
                                    </p:animEffect>
                                    <p:anim calcmode="lin" valueType="num">
                                      <p:cBhvr>
                                        <p:cTn id="374" dur="750" fill="hold"/>
                                        <p:tgtEl>
                                          <p:spTgt spid="80"/>
                                        </p:tgtEl>
                                        <p:attrNameLst>
                                          <p:attrName>ppt_x</p:attrName>
                                        </p:attrNameLst>
                                      </p:cBhvr>
                                      <p:tavLst>
                                        <p:tav tm="0">
                                          <p:val>
                                            <p:strVal val="#ppt_x"/>
                                          </p:val>
                                        </p:tav>
                                        <p:tav tm="100000">
                                          <p:val>
                                            <p:strVal val="#ppt_x"/>
                                          </p:val>
                                        </p:tav>
                                      </p:tavLst>
                                    </p:anim>
                                    <p:anim calcmode="lin" valueType="num">
                                      <p:cBhvr>
                                        <p:cTn id="375" dur="750" fill="hold"/>
                                        <p:tgtEl>
                                          <p:spTgt spid="80"/>
                                        </p:tgtEl>
                                        <p:attrNameLst>
                                          <p:attrName>ppt_y</p:attrName>
                                        </p:attrNameLst>
                                      </p:cBhvr>
                                      <p:tavLst>
                                        <p:tav tm="0">
                                          <p:val>
                                            <p:strVal val="#ppt_y+.1"/>
                                          </p:val>
                                        </p:tav>
                                        <p:tav tm="100000">
                                          <p:val>
                                            <p:strVal val="#ppt_y"/>
                                          </p:val>
                                        </p:tav>
                                      </p:tavLst>
                                    </p:anim>
                                  </p:childTnLst>
                                </p:cTn>
                              </p:par>
                              <p:par>
                                <p:cTn id="376" presetID="42" presetClass="entr" presetSubtype="0" fill="hold" grpId="0" nodeType="withEffect">
                                  <p:stCondLst>
                                    <p:cond delay="0"/>
                                  </p:stCondLst>
                                  <p:childTnLst>
                                    <p:set>
                                      <p:cBhvr>
                                        <p:cTn id="377" dur="1" fill="hold">
                                          <p:stCondLst>
                                            <p:cond delay="0"/>
                                          </p:stCondLst>
                                        </p:cTn>
                                        <p:tgtEl>
                                          <p:spTgt spid="81"/>
                                        </p:tgtEl>
                                        <p:attrNameLst>
                                          <p:attrName>style.visibility</p:attrName>
                                        </p:attrNameLst>
                                      </p:cBhvr>
                                      <p:to>
                                        <p:strVal val="visible"/>
                                      </p:to>
                                    </p:set>
                                    <p:animEffect transition="in" filter="fade">
                                      <p:cBhvr>
                                        <p:cTn id="378" dur="750"/>
                                        <p:tgtEl>
                                          <p:spTgt spid="81"/>
                                        </p:tgtEl>
                                      </p:cBhvr>
                                    </p:animEffect>
                                    <p:anim calcmode="lin" valueType="num">
                                      <p:cBhvr>
                                        <p:cTn id="379" dur="750" fill="hold"/>
                                        <p:tgtEl>
                                          <p:spTgt spid="81"/>
                                        </p:tgtEl>
                                        <p:attrNameLst>
                                          <p:attrName>ppt_x</p:attrName>
                                        </p:attrNameLst>
                                      </p:cBhvr>
                                      <p:tavLst>
                                        <p:tav tm="0">
                                          <p:val>
                                            <p:strVal val="#ppt_x"/>
                                          </p:val>
                                        </p:tav>
                                        <p:tav tm="100000">
                                          <p:val>
                                            <p:strVal val="#ppt_x"/>
                                          </p:val>
                                        </p:tav>
                                      </p:tavLst>
                                    </p:anim>
                                    <p:anim calcmode="lin" valueType="num">
                                      <p:cBhvr>
                                        <p:cTn id="380" dur="750" fill="hold"/>
                                        <p:tgtEl>
                                          <p:spTgt spid="81"/>
                                        </p:tgtEl>
                                        <p:attrNameLst>
                                          <p:attrName>ppt_y</p:attrName>
                                        </p:attrNameLst>
                                      </p:cBhvr>
                                      <p:tavLst>
                                        <p:tav tm="0">
                                          <p:val>
                                            <p:strVal val="#ppt_y+.1"/>
                                          </p:val>
                                        </p:tav>
                                        <p:tav tm="100000">
                                          <p:val>
                                            <p:strVal val="#ppt_y"/>
                                          </p:val>
                                        </p:tav>
                                      </p:tavLst>
                                    </p:anim>
                                  </p:childTnLst>
                                </p:cTn>
                              </p:par>
                              <p:par>
                                <p:cTn id="381" presetID="42" presetClass="entr" presetSubtype="0" fill="hold" grpId="0" nodeType="withEffect">
                                  <p:stCondLst>
                                    <p:cond delay="0"/>
                                  </p:stCondLst>
                                  <p:childTnLst>
                                    <p:set>
                                      <p:cBhvr>
                                        <p:cTn id="382" dur="1" fill="hold">
                                          <p:stCondLst>
                                            <p:cond delay="0"/>
                                          </p:stCondLst>
                                        </p:cTn>
                                        <p:tgtEl>
                                          <p:spTgt spid="82"/>
                                        </p:tgtEl>
                                        <p:attrNameLst>
                                          <p:attrName>style.visibility</p:attrName>
                                        </p:attrNameLst>
                                      </p:cBhvr>
                                      <p:to>
                                        <p:strVal val="visible"/>
                                      </p:to>
                                    </p:set>
                                    <p:animEffect transition="in" filter="fade">
                                      <p:cBhvr>
                                        <p:cTn id="383" dur="750"/>
                                        <p:tgtEl>
                                          <p:spTgt spid="82"/>
                                        </p:tgtEl>
                                      </p:cBhvr>
                                    </p:animEffect>
                                    <p:anim calcmode="lin" valueType="num">
                                      <p:cBhvr>
                                        <p:cTn id="384" dur="750" fill="hold"/>
                                        <p:tgtEl>
                                          <p:spTgt spid="82"/>
                                        </p:tgtEl>
                                        <p:attrNameLst>
                                          <p:attrName>ppt_x</p:attrName>
                                        </p:attrNameLst>
                                      </p:cBhvr>
                                      <p:tavLst>
                                        <p:tav tm="0">
                                          <p:val>
                                            <p:strVal val="#ppt_x"/>
                                          </p:val>
                                        </p:tav>
                                        <p:tav tm="100000">
                                          <p:val>
                                            <p:strVal val="#ppt_x"/>
                                          </p:val>
                                        </p:tav>
                                      </p:tavLst>
                                    </p:anim>
                                    <p:anim calcmode="lin" valueType="num">
                                      <p:cBhvr>
                                        <p:cTn id="385" dur="750" fill="hold"/>
                                        <p:tgtEl>
                                          <p:spTgt spid="82"/>
                                        </p:tgtEl>
                                        <p:attrNameLst>
                                          <p:attrName>ppt_y</p:attrName>
                                        </p:attrNameLst>
                                      </p:cBhvr>
                                      <p:tavLst>
                                        <p:tav tm="0">
                                          <p:val>
                                            <p:strVal val="#ppt_y+.1"/>
                                          </p:val>
                                        </p:tav>
                                        <p:tav tm="100000">
                                          <p:val>
                                            <p:strVal val="#ppt_y"/>
                                          </p:val>
                                        </p:tav>
                                      </p:tavLst>
                                    </p:anim>
                                  </p:childTnLst>
                                </p:cTn>
                              </p:par>
                              <p:par>
                                <p:cTn id="386" presetID="42" presetClass="entr" presetSubtype="0" fill="hold" grpId="0" nodeType="withEffect">
                                  <p:stCondLst>
                                    <p:cond delay="0"/>
                                  </p:stCondLst>
                                  <p:childTnLst>
                                    <p:set>
                                      <p:cBhvr>
                                        <p:cTn id="387" dur="1" fill="hold">
                                          <p:stCondLst>
                                            <p:cond delay="0"/>
                                          </p:stCondLst>
                                        </p:cTn>
                                        <p:tgtEl>
                                          <p:spTgt spid="83"/>
                                        </p:tgtEl>
                                        <p:attrNameLst>
                                          <p:attrName>style.visibility</p:attrName>
                                        </p:attrNameLst>
                                      </p:cBhvr>
                                      <p:to>
                                        <p:strVal val="visible"/>
                                      </p:to>
                                    </p:set>
                                    <p:animEffect transition="in" filter="fade">
                                      <p:cBhvr>
                                        <p:cTn id="388" dur="750"/>
                                        <p:tgtEl>
                                          <p:spTgt spid="83"/>
                                        </p:tgtEl>
                                      </p:cBhvr>
                                    </p:animEffect>
                                    <p:anim calcmode="lin" valueType="num">
                                      <p:cBhvr>
                                        <p:cTn id="389" dur="750" fill="hold"/>
                                        <p:tgtEl>
                                          <p:spTgt spid="83"/>
                                        </p:tgtEl>
                                        <p:attrNameLst>
                                          <p:attrName>ppt_x</p:attrName>
                                        </p:attrNameLst>
                                      </p:cBhvr>
                                      <p:tavLst>
                                        <p:tav tm="0">
                                          <p:val>
                                            <p:strVal val="#ppt_x"/>
                                          </p:val>
                                        </p:tav>
                                        <p:tav tm="100000">
                                          <p:val>
                                            <p:strVal val="#ppt_x"/>
                                          </p:val>
                                        </p:tav>
                                      </p:tavLst>
                                    </p:anim>
                                    <p:anim calcmode="lin" valueType="num">
                                      <p:cBhvr>
                                        <p:cTn id="390" dur="750" fill="hold"/>
                                        <p:tgtEl>
                                          <p:spTgt spid="83"/>
                                        </p:tgtEl>
                                        <p:attrNameLst>
                                          <p:attrName>ppt_y</p:attrName>
                                        </p:attrNameLst>
                                      </p:cBhvr>
                                      <p:tavLst>
                                        <p:tav tm="0">
                                          <p:val>
                                            <p:strVal val="#ppt_y+.1"/>
                                          </p:val>
                                        </p:tav>
                                        <p:tav tm="100000">
                                          <p:val>
                                            <p:strVal val="#ppt_y"/>
                                          </p:val>
                                        </p:tav>
                                      </p:tavLst>
                                    </p:anim>
                                  </p:childTnLst>
                                </p:cTn>
                              </p:par>
                              <p:par>
                                <p:cTn id="391" presetID="42" presetClass="entr" presetSubtype="0" fill="hold" grpId="0" nodeType="withEffect">
                                  <p:stCondLst>
                                    <p:cond delay="0"/>
                                  </p:stCondLst>
                                  <p:childTnLst>
                                    <p:set>
                                      <p:cBhvr>
                                        <p:cTn id="392" dur="1" fill="hold">
                                          <p:stCondLst>
                                            <p:cond delay="0"/>
                                          </p:stCondLst>
                                        </p:cTn>
                                        <p:tgtEl>
                                          <p:spTgt spid="84"/>
                                        </p:tgtEl>
                                        <p:attrNameLst>
                                          <p:attrName>style.visibility</p:attrName>
                                        </p:attrNameLst>
                                      </p:cBhvr>
                                      <p:to>
                                        <p:strVal val="visible"/>
                                      </p:to>
                                    </p:set>
                                    <p:animEffect transition="in" filter="fade">
                                      <p:cBhvr>
                                        <p:cTn id="393" dur="750"/>
                                        <p:tgtEl>
                                          <p:spTgt spid="84"/>
                                        </p:tgtEl>
                                      </p:cBhvr>
                                    </p:animEffect>
                                    <p:anim calcmode="lin" valueType="num">
                                      <p:cBhvr>
                                        <p:cTn id="394" dur="750" fill="hold"/>
                                        <p:tgtEl>
                                          <p:spTgt spid="84"/>
                                        </p:tgtEl>
                                        <p:attrNameLst>
                                          <p:attrName>ppt_x</p:attrName>
                                        </p:attrNameLst>
                                      </p:cBhvr>
                                      <p:tavLst>
                                        <p:tav tm="0">
                                          <p:val>
                                            <p:strVal val="#ppt_x"/>
                                          </p:val>
                                        </p:tav>
                                        <p:tav tm="100000">
                                          <p:val>
                                            <p:strVal val="#ppt_x"/>
                                          </p:val>
                                        </p:tav>
                                      </p:tavLst>
                                    </p:anim>
                                    <p:anim calcmode="lin" valueType="num">
                                      <p:cBhvr>
                                        <p:cTn id="395" dur="750" fill="hold"/>
                                        <p:tgtEl>
                                          <p:spTgt spid="84"/>
                                        </p:tgtEl>
                                        <p:attrNameLst>
                                          <p:attrName>ppt_y</p:attrName>
                                        </p:attrNameLst>
                                      </p:cBhvr>
                                      <p:tavLst>
                                        <p:tav tm="0">
                                          <p:val>
                                            <p:strVal val="#ppt_y+.1"/>
                                          </p:val>
                                        </p:tav>
                                        <p:tav tm="100000">
                                          <p:val>
                                            <p:strVal val="#ppt_y"/>
                                          </p:val>
                                        </p:tav>
                                      </p:tavLst>
                                    </p:anim>
                                  </p:childTnLst>
                                </p:cTn>
                              </p:par>
                              <p:par>
                                <p:cTn id="396" presetID="42" presetClass="entr" presetSubtype="0" fill="hold" grpId="0" nodeType="withEffect">
                                  <p:stCondLst>
                                    <p:cond delay="0"/>
                                  </p:stCondLst>
                                  <p:childTnLst>
                                    <p:set>
                                      <p:cBhvr>
                                        <p:cTn id="397" dur="1" fill="hold">
                                          <p:stCondLst>
                                            <p:cond delay="0"/>
                                          </p:stCondLst>
                                        </p:cTn>
                                        <p:tgtEl>
                                          <p:spTgt spid="85"/>
                                        </p:tgtEl>
                                        <p:attrNameLst>
                                          <p:attrName>style.visibility</p:attrName>
                                        </p:attrNameLst>
                                      </p:cBhvr>
                                      <p:to>
                                        <p:strVal val="visible"/>
                                      </p:to>
                                    </p:set>
                                    <p:animEffect transition="in" filter="fade">
                                      <p:cBhvr>
                                        <p:cTn id="398" dur="750"/>
                                        <p:tgtEl>
                                          <p:spTgt spid="85"/>
                                        </p:tgtEl>
                                      </p:cBhvr>
                                    </p:animEffect>
                                    <p:anim calcmode="lin" valueType="num">
                                      <p:cBhvr>
                                        <p:cTn id="399" dur="750" fill="hold"/>
                                        <p:tgtEl>
                                          <p:spTgt spid="85"/>
                                        </p:tgtEl>
                                        <p:attrNameLst>
                                          <p:attrName>ppt_x</p:attrName>
                                        </p:attrNameLst>
                                      </p:cBhvr>
                                      <p:tavLst>
                                        <p:tav tm="0">
                                          <p:val>
                                            <p:strVal val="#ppt_x"/>
                                          </p:val>
                                        </p:tav>
                                        <p:tav tm="100000">
                                          <p:val>
                                            <p:strVal val="#ppt_x"/>
                                          </p:val>
                                        </p:tav>
                                      </p:tavLst>
                                    </p:anim>
                                    <p:anim calcmode="lin" valueType="num">
                                      <p:cBhvr>
                                        <p:cTn id="400" dur="750" fill="hold"/>
                                        <p:tgtEl>
                                          <p:spTgt spid="85"/>
                                        </p:tgtEl>
                                        <p:attrNameLst>
                                          <p:attrName>ppt_y</p:attrName>
                                        </p:attrNameLst>
                                      </p:cBhvr>
                                      <p:tavLst>
                                        <p:tav tm="0">
                                          <p:val>
                                            <p:strVal val="#ppt_y+.1"/>
                                          </p:val>
                                        </p:tav>
                                        <p:tav tm="100000">
                                          <p:val>
                                            <p:strVal val="#ppt_y"/>
                                          </p:val>
                                        </p:tav>
                                      </p:tavLst>
                                    </p:anim>
                                  </p:childTnLst>
                                </p:cTn>
                              </p:par>
                              <p:par>
                                <p:cTn id="401" presetID="42" presetClass="entr" presetSubtype="0" fill="hold" grpId="0" nodeType="withEffect">
                                  <p:stCondLst>
                                    <p:cond delay="0"/>
                                  </p:stCondLst>
                                  <p:childTnLst>
                                    <p:set>
                                      <p:cBhvr>
                                        <p:cTn id="402" dur="1" fill="hold">
                                          <p:stCondLst>
                                            <p:cond delay="0"/>
                                          </p:stCondLst>
                                        </p:cTn>
                                        <p:tgtEl>
                                          <p:spTgt spid="86"/>
                                        </p:tgtEl>
                                        <p:attrNameLst>
                                          <p:attrName>style.visibility</p:attrName>
                                        </p:attrNameLst>
                                      </p:cBhvr>
                                      <p:to>
                                        <p:strVal val="visible"/>
                                      </p:to>
                                    </p:set>
                                    <p:animEffect transition="in" filter="fade">
                                      <p:cBhvr>
                                        <p:cTn id="403" dur="750"/>
                                        <p:tgtEl>
                                          <p:spTgt spid="86"/>
                                        </p:tgtEl>
                                      </p:cBhvr>
                                    </p:animEffect>
                                    <p:anim calcmode="lin" valueType="num">
                                      <p:cBhvr>
                                        <p:cTn id="404" dur="750" fill="hold"/>
                                        <p:tgtEl>
                                          <p:spTgt spid="86"/>
                                        </p:tgtEl>
                                        <p:attrNameLst>
                                          <p:attrName>ppt_x</p:attrName>
                                        </p:attrNameLst>
                                      </p:cBhvr>
                                      <p:tavLst>
                                        <p:tav tm="0">
                                          <p:val>
                                            <p:strVal val="#ppt_x"/>
                                          </p:val>
                                        </p:tav>
                                        <p:tav tm="100000">
                                          <p:val>
                                            <p:strVal val="#ppt_x"/>
                                          </p:val>
                                        </p:tav>
                                      </p:tavLst>
                                    </p:anim>
                                    <p:anim calcmode="lin" valueType="num">
                                      <p:cBhvr>
                                        <p:cTn id="405" dur="750" fill="hold"/>
                                        <p:tgtEl>
                                          <p:spTgt spid="86"/>
                                        </p:tgtEl>
                                        <p:attrNameLst>
                                          <p:attrName>ppt_y</p:attrName>
                                        </p:attrNameLst>
                                      </p:cBhvr>
                                      <p:tavLst>
                                        <p:tav tm="0">
                                          <p:val>
                                            <p:strVal val="#ppt_y+.1"/>
                                          </p:val>
                                        </p:tav>
                                        <p:tav tm="100000">
                                          <p:val>
                                            <p:strVal val="#ppt_y"/>
                                          </p:val>
                                        </p:tav>
                                      </p:tavLst>
                                    </p:anim>
                                  </p:childTnLst>
                                </p:cTn>
                              </p:par>
                              <p:par>
                                <p:cTn id="406" presetID="42" presetClass="entr" presetSubtype="0" fill="hold" grpId="0" nodeType="withEffect">
                                  <p:stCondLst>
                                    <p:cond delay="0"/>
                                  </p:stCondLst>
                                  <p:childTnLst>
                                    <p:set>
                                      <p:cBhvr>
                                        <p:cTn id="407" dur="1" fill="hold">
                                          <p:stCondLst>
                                            <p:cond delay="0"/>
                                          </p:stCondLst>
                                        </p:cTn>
                                        <p:tgtEl>
                                          <p:spTgt spid="87"/>
                                        </p:tgtEl>
                                        <p:attrNameLst>
                                          <p:attrName>style.visibility</p:attrName>
                                        </p:attrNameLst>
                                      </p:cBhvr>
                                      <p:to>
                                        <p:strVal val="visible"/>
                                      </p:to>
                                    </p:set>
                                    <p:animEffect transition="in" filter="fade">
                                      <p:cBhvr>
                                        <p:cTn id="408" dur="750"/>
                                        <p:tgtEl>
                                          <p:spTgt spid="87"/>
                                        </p:tgtEl>
                                      </p:cBhvr>
                                    </p:animEffect>
                                    <p:anim calcmode="lin" valueType="num">
                                      <p:cBhvr>
                                        <p:cTn id="409" dur="750" fill="hold"/>
                                        <p:tgtEl>
                                          <p:spTgt spid="87"/>
                                        </p:tgtEl>
                                        <p:attrNameLst>
                                          <p:attrName>ppt_x</p:attrName>
                                        </p:attrNameLst>
                                      </p:cBhvr>
                                      <p:tavLst>
                                        <p:tav tm="0">
                                          <p:val>
                                            <p:strVal val="#ppt_x"/>
                                          </p:val>
                                        </p:tav>
                                        <p:tav tm="100000">
                                          <p:val>
                                            <p:strVal val="#ppt_x"/>
                                          </p:val>
                                        </p:tav>
                                      </p:tavLst>
                                    </p:anim>
                                    <p:anim calcmode="lin" valueType="num">
                                      <p:cBhvr>
                                        <p:cTn id="410" dur="750" fill="hold"/>
                                        <p:tgtEl>
                                          <p:spTgt spid="87"/>
                                        </p:tgtEl>
                                        <p:attrNameLst>
                                          <p:attrName>ppt_y</p:attrName>
                                        </p:attrNameLst>
                                      </p:cBhvr>
                                      <p:tavLst>
                                        <p:tav tm="0">
                                          <p:val>
                                            <p:strVal val="#ppt_y+.1"/>
                                          </p:val>
                                        </p:tav>
                                        <p:tav tm="100000">
                                          <p:val>
                                            <p:strVal val="#ppt_y"/>
                                          </p:val>
                                        </p:tav>
                                      </p:tavLst>
                                    </p:anim>
                                  </p:childTnLst>
                                </p:cTn>
                              </p:par>
                              <p:par>
                                <p:cTn id="411" presetID="42" presetClass="entr" presetSubtype="0" fill="hold" grpId="0" nodeType="withEffect">
                                  <p:stCondLst>
                                    <p:cond delay="0"/>
                                  </p:stCondLst>
                                  <p:childTnLst>
                                    <p:set>
                                      <p:cBhvr>
                                        <p:cTn id="412" dur="1" fill="hold">
                                          <p:stCondLst>
                                            <p:cond delay="0"/>
                                          </p:stCondLst>
                                        </p:cTn>
                                        <p:tgtEl>
                                          <p:spTgt spid="88"/>
                                        </p:tgtEl>
                                        <p:attrNameLst>
                                          <p:attrName>style.visibility</p:attrName>
                                        </p:attrNameLst>
                                      </p:cBhvr>
                                      <p:to>
                                        <p:strVal val="visible"/>
                                      </p:to>
                                    </p:set>
                                    <p:animEffect transition="in" filter="fade">
                                      <p:cBhvr>
                                        <p:cTn id="413" dur="750"/>
                                        <p:tgtEl>
                                          <p:spTgt spid="88"/>
                                        </p:tgtEl>
                                      </p:cBhvr>
                                    </p:animEffect>
                                    <p:anim calcmode="lin" valueType="num">
                                      <p:cBhvr>
                                        <p:cTn id="414" dur="750" fill="hold"/>
                                        <p:tgtEl>
                                          <p:spTgt spid="88"/>
                                        </p:tgtEl>
                                        <p:attrNameLst>
                                          <p:attrName>ppt_x</p:attrName>
                                        </p:attrNameLst>
                                      </p:cBhvr>
                                      <p:tavLst>
                                        <p:tav tm="0">
                                          <p:val>
                                            <p:strVal val="#ppt_x"/>
                                          </p:val>
                                        </p:tav>
                                        <p:tav tm="100000">
                                          <p:val>
                                            <p:strVal val="#ppt_x"/>
                                          </p:val>
                                        </p:tav>
                                      </p:tavLst>
                                    </p:anim>
                                    <p:anim calcmode="lin" valueType="num">
                                      <p:cBhvr>
                                        <p:cTn id="415" dur="750" fill="hold"/>
                                        <p:tgtEl>
                                          <p:spTgt spid="88"/>
                                        </p:tgtEl>
                                        <p:attrNameLst>
                                          <p:attrName>ppt_y</p:attrName>
                                        </p:attrNameLst>
                                      </p:cBhvr>
                                      <p:tavLst>
                                        <p:tav tm="0">
                                          <p:val>
                                            <p:strVal val="#ppt_y+.1"/>
                                          </p:val>
                                        </p:tav>
                                        <p:tav tm="100000">
                                          <p:val>
                                            <p:strVal val="#ppt_y"/>
                                          </p:val>
                                        </p:tav>
                                      </p:tavLst>
                                    </p:anim>
                                  </p:childTnLst>
                                </p:cTn>
                              </p:par>
                              <p:par>
                                <p:cTn id="416" presetID="42" presetClass="entr" presetSubtype="0" fill="hold" grpId="0" nodeType="withEffect">
                                  <p:stCondLst>
                                    <p:cond delay="0"/>
                                  </p:stCondLst>
                                  <p:childTnLst>
                                    <p:set>
                                      <p:cBhvr>
                                        <p:cTn id="417" dur="1" fill="hold">
                                          <p:stCondLst>
                                            <p:cond delay="0"/>
                                          </p:stCondLst>
                                        </p:cTn>
                                        <p:tgtEl>
                                          <p:spTgt spid="89"/>
                                        </p:tgtEl>
                                        <p:attrNameLst>
                                          <p:attrName>style.visibility</p:attrName>
                                        </p:attrNameLst>
                                      </p:cBhvr>
                                      <p:to>
                                        <p:strVal val="visible"/>
                                      </p:to>
                                    </p:set>
                                    <p:animEffect transition="in" filter="fade">
                                      <p:cBhvr>
                                        <p:cTn id="418" dur="750"/>
                                        <p:tgtEl>
                                          <p:spTgt spid="89"/>
                                        </p:tgtEl>
                                      </p:cBhvr>
                                    </p:animEffect>
                                    <p:anim calcmode="lin" valueType="num">
                                      <p:cBhvr>
                                        <p:cTn id="419" dur="750" fill="hold"/>
                                        <p:tgtEl>
                                          <p:spTgt spid="89"/>
                                        </p:tgtEl>
                                        <p:attrNameLst>
                                          <p:attrName>ppt_x</p:attrName>
                                        </p:attrNameLst>
                                      </p:cBhvr>
                                      <p:tavLst>
                                        <p:tav tm="0">
                                          <p:val>
                                            <p:strVal val="#ppt_x"/>
                                          </p:val>
                                        </p:tav>
                                        <p:tav tm="100000">
                                          <p:val>
                                            <p:strVal val="#ppt_x"/>
                                          </p:val>
                                        </p:tav>
                                      </p:tavLst>
                                    </p:anim>
                                    <p:anim calcmode="lin" valueType="num">
                                      <p:cBhvr>
                                        <p:cTn id="420" dur="750" fill="hold"/>
                                        <p:tgtEl>
                                          <p:spTgt spid="89"/>
                                        </p:tgtEl>
                                        <p:attrNameLst>
                                          <p:attrName>ppt_y</p:attrName>
                                        </p:attrNameLst>
                                      </p:cBhvr>
                                      <p:tavLst>
                                        <p:tav tm="0">
                                          <p:val>
                                            <p:strVal val="#ppt_y+.1"/>
                                          </p:val>
                                        </p:tav>
                                        <p:tav tm="100000">
                                          <p:val>
                                            <p:strVal val="#ppt_y"/>
                                          </p:val>
                                        </p:tav>
                                      </p:tavLst>
                                    </p:anim>
                                  </p:childTnLst>
                                </p:cTn>
                              </p:par>
                              <p:par>
                                <p:cTn id="421" presetID="42" presetClass="entr" presetSubtype="0" fill="hold" grpId="0" nodeType="withEffect">
                                  <p:stCondLst>
                                    <p:cond delay="0"/>
                                  </p:stCondLst>
                                  <p:childTnLst>
                                    <p:set>
                                      <p:cBhvr>
                                        <p:cTn id="422" dur="1" fill="hold">
                                          <p:stCondLst>
                                            <p:cond delay="0"/>
                                          </p:stCondLst>
                                        </p:cTn>
                                        <p:tgtEl>
                                          <p:spTgt spid="90"/>
                                        </p:tgtEl>
                                        <p:attrNameLst>
                                          <p:attrName>style.visibility</p:attrName>
                                        </p:attrNameLst>
                                      </p:cBhvr>
                                      <p:to>
                                        <p:strVal val="visible"/>
                                      </p:to>
                                    </p:set>
                                    <p:animEffect transition="in" filter="fade">
                                      <p:cBhvr>
                                        <p:cTn id="423" dur="750"/>
                                        <p:tgtEl>
                                          <p:spTgt spid="90"/>
                                        </p:tgtEl>
                                      </p:cBhvr>
                                    </p:animEffect>
                                    <p:anim calcmode="lin" valueType="num">
                                      <p:cBhvr>
                                        <p:cTn id="424" dur="750" fill="hold"/>
                                        <p:tgtEl>
                                          <p:spTgt spid="90"/>
                                        </p:tgtEl>
                                        <p:attrNameLst>
                                          <p:attrName>ppt_x</p:attrName>
                                        </p:attrNameLst>
                                      </p:cBhvr>
                                      <p:tavLst>
                                        <p:tav tm="0">
                                          <p:val>
                                            <p:strVal val="#ppt_x"/>
                                          </p:val>
                                        </p:tav>
                                        <p:tav tm="100000">
                                          <p:val>
                                            <p:strVal val="#ppt_x"/>
                                          </p:val>
                                        </p:tav>
                                      </p:tavLst>
                                    </p:anim>
                                    <p:anim calcmode="lin" valueType="num">
                                      <p:cBhvr>
                                        <p:cTn id="425" dur="750" fill="hold"/>
                                        <p:tgtEl>
                                          <p:spTgt spid="90"/>
                                        </p:tgtEl>
                                        <p:attrNameLst>
                                          <p:attrName>ppt_y</p:attrName>
                                        </p:attrNameLst>
                                      </p:cBhvr>
                                      <p:tavLst>
                                        <p:tav tm="0">
                                          <p:val>
                                            <p:strVal val="#ppt_y+.1"/>
                                          </p:val>
                                        </p:tav>
                                        <p:tav tm="100000">
                                          <p:val>
                                            <p:strVal val="#ppt_y"/>
                                          </p:val>
                                        </p:tav>
                                      </p:tavLst>
                                    </p:anim>
                                  </p:childTnLst>
                                </p:cTn>
                              </p:par>
                              <p:par>
                                <p:cTn id="426" presetID="42" presetClass="entr" presetSubtype="0" fill="hold" grpId="0" nodeType="withEffect">
                                  <p:stCondLst>
                                    <p:cond delay="0"/>
                                  </p:stCondLst>
                                  <p:childTnLst>
                                    <p:set>
                                      <p:cBhvr>
                                        <p:cTn id="427" dur="1" fill="hold">
                                          <p:stCondLst>
                                            <p:cond delay="0"/>
                                          </p:stCondLst>
                                        </p:cTn>
                                        <p:tgtEl>
                                          <p:spTgt spid="91"/>
                                        </p:tgtEl>
                                        <p:attrNameLst>
                                          <p:attrName>style.visibility</p:attrName>
                                        </p:attrNameLst>
                                      </p:cBhvr>
                                      <p:to>
                                        <p:strVal val="visible"/>
                                      </p:to>
                                    </p:set>
                                    <p:animEffect transition="in" filter="fade">
                                      <p:cBhvr>
                                        <p:cTn id="428" dur="750"/>
                                        <p:tgtEl>
                                          <p:spTgt spid="91"/>
                                        </p:tgtEl>
                                      </p:cBhvr>
                                    </p:animEffect>
                                    <p:anim calcmode="lin" valueType="num">
                                      <p:cBhvr>
                                        <p:cTn id="429" dur="750" fill="hold"/>
                                        <p:tgtEl>
                                          <p:spTgt spid="91"/>
                                        </p:tgtEl>
                                        <p:attrNameLst>
                                          <p:attrName>ppt_x</p:attrName>
                                        </p:attrNameLst>
                                      </p:cBhvr>
                                      <p:tavLst>
                                        <p:tav tm="0">
                                          <p:val>
                                            <p:strVal val="#ppt_x"/>
                                          </p:val>
                                        </p:tav>
                                        <p:tav tm="100000">
                                          <p:val>
                                            <p:strVal val="#ppt_x"/>
                                          </p:val>
                                        </p:tav>
                                      </p:tavLst>
                                    </p:anim>
                                    <p:anim calcmode="lin" valueType="num">
                                      <p:cBhvr>
                                        <p:cTn id="430" dur="750" fill="hold"/>
                                        <p:tgtEl>
                                          <p:spTgt spid="91"/>
                                        </p:tgtEl>
                                        <p:attrNameLst>
                                          <p:attrName>ppt_y</p:attrName>
                                        </p:attrNameLst>
                                      </p:cBhvr>
                                      <p:tavLst>
                                        <p:tav tm="0">
                                          <p:val>
                                            <p:strVal val="#ppt_y+.1"/>
                                          </p:val>
                                        </p:tav>
                                        <p:tav tm="100000">
                                          <p:val>
                                            <p:strVal val="#ppt_y"/>
                                          </p:val>
                                        </p:tav>
                                      </p:tavLst>
                                    </p:anim>
                                  </p:childTnLst>
                                </p:cTn>
                              </p:par>
                              <p:par>
                                <p:cTn id="431" presetID="42" presetClass="entr" presetSubtype="0" fill="hold" grpId="0" nodeType="withEffect">
                                  <p:stCondLst>
                                    <p:cond delay="0"/>
                                  </p:stCondLst>
                                  <p:childTnLst>
                                    <p:set>
                                      <p:cBhvr>
                                        <p:cTn id="432" dur="1" fill="hold">
                                          <p:stCondLst>
                                            <p:cond delay="0"/>
                                          </p:stCondLst>
                                        </p:cTn>
                                        <p:tgtEl>
                                          <p:spTgt spid="92"/>
                                        </p:tgtEl>
                                        <p:attrNameLst>
                                          <p:attrName>style.visibility</p:attrName>
                                        </p:attrNameLst>
                                      </p:cBhvr>
                                      <p:to>
                                        <p:strVal val="visible"/>
                                      </p:to>
                                    </p:set>
                                    <p:animEffect transition="in" filter="fade">
                                      <p:cBhvr>
                                        <p:cTn id="433" dur="750"/>
                                        <p:tgtEl>
                                          <p:spTgt spid="92"/>
                                        </p:tgtEl>
                                      </p:cBhvr>
                                    </p:animEffect>
                                    <p:anim calcmode="lin" valueType="num">
                                      <p:cBhvr>
                                        <p:cTn id="434" dur="750" fill="hold"/>
                                        <p:tgtEl>
                                          <p:spTgt spid="92"/>
                                        </p:tgtEl>
                                        <p:attrNameLst>
                                          <p:attrName>ppt_x</p:attrName>
                                        </p:attrNameLst>
                                      </p:cBhvr>
                                      <p:tavLst>
                                        <p:tav tm="0">
                                          <p:val>
                                            <p:strVal val="#ppt_x"/>
                                          </p:val>
                                        </p:tav>
                                        <p:tav tm="100000">
                                          <p:val>
                                            <p:strVal val="#ppt_x"/>
                                          </p:val>
                                        </p:tav>
                                      </p:tavLst>
                                    </p:anim>
                                    <p:anim calcmode="lin" valueType="num">
                                      <p:cBhvr>
                                        <p:cTn id="435" dur="750" fill="hold"/>
                                        <p:tgtEl>
                                          <p:spTgt spid="92"/>
                                        </p:tgtEl>
                                        <p:attrNameLst>
                                          <p:attrName>ppt_y</p:attrName>
                                        </p:attrNameLst>
                                      </p:cBhvr>
                                      <p:tavLst>
                                        <p:tav tm="0">
                                          <p:val>
                                            <p:strVal val="#ppt_y+.1"/>
                                          </p:val>
                                        </p:tav>
                                        <p:tav tm="100000">
                                          <p:val>
                                            <p:strVal val="#ppt_y"/>
                                          </p:val>
                                        </p:tav>
                                      </p:tavLst>
                                    </p:anim>
                                  </p:childTnLst>
                                </p:cTn>
                              </p:par>
                              <p:par>
                                <p:cTn id="436" presetID="42" presetClass="entr" presetSubtype="0" fill="hold" grpId="0" nodeType="withEffect">
                                  <p:stCondLst>
                                    <p:cond delay="0"/>
                                  </p:stCondLst>
                                  <p:childTnLst>
                                    <p:set>
                                      <p:cBhvr>
                                        <p:cTn id="437" dur="1" fill="hold">
                                          <p:stCondLst>
                                            <p:cond delay="0"/>
                                          </p:stCondLst>
                                        </p:cTn>
                                        <p:tgtEl>
                                          <p:spTgt spid="93"/>
                                        </p:tgtEl>
                                        <p:attrNameLst>
                                          <p:attrName>style.visibility</p:attrName>
                                        </p:attrNameLst>
                                      </p:cBhvr>
                                      <p:to>
                                        <p:strVal val="visible"/>
                                      </p:to>
                                    </p:set>
                                    <p:animEffect transition="in" filter="fade">
                                      <p:cBhvr>
                                        <p:cTn id="438" dur="750"/>
                                        <p:tgtEl>
                                          <p:spTgt spid="93"/>
                                        </p:tgtEl>
                                      </p:cBhvr>
                                    </p:animEffect>
                                    <p:anim calcmode="lin" valueType="num">
                                      <p:cBhvr>
                                        <p:cTn id="439" dur="750" fill="hold"/>
                                        <p:tgtEl>
                                          <p:spTgt spid="93"/>
                                        </p:tgtEl>
                                        <p:attrNameLst>
                                          <p:attrName>ppt_x</p:attrName>
                                        </p:attrNameLst>
                                      </p:cBhvr>
                                      <p:tavLst>
                                        <p:tav tm="0">
                                          <p:val>
                                            <p:strVal val="#ppt_x"/>
                                          </p:val>
                                        </p:tav>
                                        <p:tav tm="100000">
                                          <p:val>
                                            <p:strVal val="#ppt_x"/>
                                          </p:val>
                                        </p:tav>
                                      </p:tavLst>
                                    </p:anim>
                                    <p:anim calcmode="lin" valueType="num">
                                      <p:cBhvr>
                                        <p:cTn id="440" dur="750" fill="hold"/>
                                        <p:tgtEl>
                                          <p:spTgt spid="93"/>
                                        </p:tgtEl>
                                        <p:attrNameLst>
                                          <p:attrName>ppt_y</p:attrName>
                                        </p:attrNameLst>
                                      </p:cBhvr>
                                      <p:tavLst>
                                        <p:tav tm="0">
                                          <p:val>
                                            <p:strVal val="#ppt_y+.1"/>
                                          </p:val>
                                        </p:tav>
                                        <p:tav tm="100000">
                                          <p:val>
                                            <p:strVal val="#ppt_y"/>
                                          </p:val>
                                        </p:tav>
                                      </p:tavLst>
                                    </p:anim>
                                  </p:childTnLst>
                                </p:cTn>
                              </p:par>
                              <p:par>
                                <p:cTn id="441" presetID="42" presetClass="entr" presetSubtype="0" fill="hold" grpId="0" nodeType="withEffect">
                                  <p:stCondLst>
                                    <p:cond delay="0"/>
                                  </p:stCondLst>
                                  <p:childTnLst>
                                    <p:set>
                                      <p:cBhvr>
                                        <p:cTn id="442" dur="1" fill="hold">
                                          <p:stCondLst>
                                            <p:cond delay="0"/>
                                          </p:stCondLst>
                                        </p:cTn>
                                        <p:tgtEl>
                                          <p:spTgt spid="94"/>
                                        </p:tgtEl>
                                        <p:attrNameLst>
                                          <p:attrName>style.visibility</p:attrName>
                                        </p:attrNameLst>
                                      </p:cBhvr>
                                      <p:to>
                                        <p:strVal val="visible"/>
                                      </p:to>
                                    </p:set>
                                    <p:animEffect transition="in" filter="fade">
                                      <p:cBhvr>
                                        <p:cTn id="443" dur="750"/>
                                        <p:tgtEl>
                                          <p:spTgt spid="94"/>
                                        </p:tgtEl>
                                      </p:cBhvr>
                                    </p:animEffect>
                                    <p:anim calcmode="lin" valueType="num">
                                      <p:cBhvr>
                                        <p:cTn id="444" dur="750" fill="hold"/>
                                        <p:tgtEl>
                                          <p:spTgt spid="94"/>
                                        </p:tgtEl>
                                        <p:attrNameLst>
                                          <p:attrName>ppt_x</p:attrName>
                                        </p:attrNameLst>
                                      </p:cBhvr>
                                      <p:tavLst>
                                        <p:tav tm="0">
                                          <p:val>
                                            <p:strVal val="#ppt_x"/>
                                          </p:val>
                                        </p:tav>
                                        <p:tav tm="100000">
                                          <p:val>
                                            <p:strVal val="#ppt_x"/>
                                          </p:val>
                                        </p:tav>
                                      </p:tavLst>
                                    </p:anim>
                                    <p:anim calcmode="lin" valueType="num">
                                      <p:cBhvr>
                                        <p:cTn id="445" dur="750" fill="hold"/>
                                        <p:tgtEl>
                                          <p:spTgt spid="94"/>
                                        </p:tgtEl>
                                        <p:attrNameLst>
                                          <p:attrName>ppt_y</p:attrName>
                                        </p:attrNameLst>
                                      </p:cBhvr>
                                      <p:tavLst>
                                        <p:tav tm="0">
                                          <p:val>
                                            <p:strVal val="#ppt_y+.1"/>
                                          </p:val>
                                        </p:tav>
                                        <p:tav tm="100000">
                                          <p:val>
                                            <p:strVal val="#ppt_y"/>
                                          </p:val>
                                        </p:tav>
                                      </p:tavLst>
                                    </p:anim>
                                  </p:childTnLst>
                                </p:cTn>
                              </p:par>
                              <p:par>
                                <p:cTn id="446" presetID="42" presetClass="entr" presetSubtype="0" fill="hold" grpId="0" nodeType="withEffect">
                                  <p:stCondLst>
                                    <p:cond delay="0"/>
                                  </p:stCondLst>
                                  <p:childTnLst>
                                    <p:set>
                                      <p:cBhvr>
                                        <p:cTn id="447" dur="1" fill="hold">
                                          <p:stCondLst>
                                            <p:cond delay="0"/>
                                          </p:stCondLst>
                                        </p:cTn>
                                        <p:tgtEl>
                                          <p:spTgt spid="95"/>
                                        </p:tgtEl>
                                        <p:attrNameLst>
                                          <p:attrName>style.visibility</p:attrName>
                                        </p:attrNameLst>
                                      </p:cBhvr>
                                      <p:to>
                                        <p:strVal val="visible"/>
                                      </p:to>
                                    </p:set>
                                    <p:animEffect transition="in" filter="fade">
                                      <p:cBhvr>
                                        <p:cTn id="448" dur="750"/>
                                        <p:tgtEl>
                                          <p:spTgt spid="95"/>
                                        </p:tgtEl>
                                      </p:cBhvr>
                                    </p:animEffect>
                                    <p:anim calcmode="lin" valueType="num">
                                      <p:cBhvr>
                                        <p:cTn id="449" dur="750" fill="hold"/>
                                        <p:tgtEl>
                                          <p:spTgt spid="95"/>
                                        </p:tgtEl>
                                        <p:attrNameLst>
                                          <p:attrName>ppt_x</p:attrName>
                                        </p:attrNameLst>
                                      </p:cBhvr>
                                      <p:tavLst>
                                        <p:tav tm="0">
                                          <p:val>
                                            <p:strVal val="#ppt_x"/>
                                          </p:val>
                                        </p:tav>
                                        <p:tav tm="100000">
                                          <p:val>
                                            <p:strVal val="#ppt_x"/>
                                          </p:val>
                                        </p:tav>
                                      </p:tavLst>
                                    </p:anim>
                                    <p:anim calcmode="lin" valueType="num">
                                      <p:cBhvr>
                                        <p:cTn id="450" dur="750" fill="hold"/>
                                        <p:tgtEl>
                                          <p:spTgt spid="95"/>
                                        </p:tgtEl>
                                        <p:attrNameLst>
                                          <p:attrName>ppt_y</p:attrName>
                                        </p:attrNameLst>
                                      </p:cBhvr>
                                      <p:tavLst>
                                        <p:tav tm="0">
                                          <p:val>
                                            <p:strVal val="#ppt_y+.1"/>
                                          </p:val>
                                        </p:tav>
                                        <p:tav tm="100000">
                                          <p:val>
                                            <p:strVal val="#ppt_y"/>
                                          </p:val>
                                        </p:tav>
                                      </p:tavLst>
                                    </p:anim>
                                  </p:childTnLst>
                                </p:cTn>
                              </p:par>
                              <p:par>
                                <p:cTn id="451" presetID="42" presetClass="entr" presetSubtype="0" fill="hold" grpId="0" nodeType="withEffect">
                                  <p:stCondLst>
                                    <p:cond delay="0"/>
                                  </p:stCondLst>
                                  <p:childTnLst>
                                    <p:set>
                                      <p:cBhvr>
                                        <p:cTn id="452" dur="1" fill="hold">
                                          <p:stCondLst>
                                            <p:cond delay="0"/>
                                          </p:stCondLst>
                                        </p:cTn>
                                        <p:tgtEl>
                                          <p:spTgt spid="96"/>
                                        </p:tgtEl>
                                        <p:attrNameLst>
                                          <p:attrName>style.visibility</p:attrName>
                                        </p:attrNameLst>
                                      </p:cBhvr>
                                      <p:to>
                                        <p:strVal val="visible"/>
                                      </p:to>
                                    </p:set>
                                    <p:animEffect transition="in" filter="fade">
                                      <p:cBhvr>
                                        <p:cTn id="453" dur="750"/>
                                        <p:tgtEl>
                                          <p:spTgt spid="96"/>
                                        </p:tgtEl>
                                      </p:cBhvr>
                                    </p:animEffect>
                                    <p:anim calcmode="lin" valueType="num">
                                      <p:cBhvr>
                                        <p:cTn id="454" dur="750" fill="hold"/>
                                        <p:tgtEl>
                                          <p:spTgt spid="96"/>
                                        </p:tgtEl>
                                        <p:attrNameLst>
                                          <p:attrName>ppt_x</p:attrName>
                                        </p:attrNameLst>
                                      </p:cBhvr>
                                      <p:tavLst>
                                        <p:tav tm="0">
                                          <p:val>
                                            <p:strVal val="#ppt_x"/>
                                          </p:val>
                                        </p:tav>
                                        <p:tav tm="100000">
                                          <p:val>
                                            <p:strVal val="#ppt_x"/>
                                          </p:val>
                                        </p:tav>
                                      </p:tavLst>
                                    </p:anim>
                                    <p:anim calcmode="lin" valueType="num">
                                      <p:cBhvr>
                                        <p:cTn id="455" dur="750" fill="hold"/>
                                        <p:tgtEl>
                                          <p:spTgt spid="96"/>
                                        </p:tgtEl>
                                        <p:attrNameLst>
                                          <p:attrName>ppt_y</p:attrName>
                                        </p:attrNameLst>
                                      </p:cBhvr>
                                      <p:tavLst>
                                        <p:tav tm="0">
                                          <p:val>
                                            <p:strVal val="#ppt_y+.1"/>
                                          </p:val>
                                        </p:tav>
                                        <p:tav tm="100000">
                                          <p:val>
                                            <p:strVal val="#ppt_y"/>
                                          </p:val>
                                        </p:tav>
                                      </p:tavLst>
                                    </p:anim>
                                  </p:childTnLst>
                                </p:cTn>
                              </p:par>
                              <p:par>
                                <p:cTn id="456" presetID="42" presetClass="entr" presetSubtype="0" fill="hold" grpId="0" nodeType="withEffect">
                                  <p:stCondLst>
                                    <p:cond delay="0"/>
                                  </p:stCondLst>
                                  <p:childTnLst>
                                    <p:set>
                                      <p:cBhvr>
                                        <p:cTn id="457" dur="1" fill="hold">
                                          <p:stCondLst>
                                            <p:cond delay="0"/>
                                          </p:stCondLst>
                                        </p:cTn>
                                        <p:tgtEl>
                                          <p:spTgt spid="97"/>
                                        </p:tgtEl>
                                        <p:attrNameLst>
                                          <p:attrName>style.visibility</p:attrName>
                                        </p:attrNameLst>
                                      </p:cBhvr>
                                      <p:to>
                                        <p:strVal val="visible"/>
                                      </p:to>
                                    </p:set>
                                    <p:animEffect transition="in" filter="fade">
                                      <p:cBhvr>
                                        <p:cTn id="458" dur="750"/>
                                        <p:tgtEl>
                                          <p:spTgt spid="97"/>
                                        </p:tgtEl>
                                      </p:cBhvr>
                                    </p:animEffect>
                                    <p:anim calcmode="lin" valueType="num">
                                      <p:cBhvr>
                                        <p:cTn id="459" dur="750" fill="hold"/>
                                        <p:tgtEl>
                                          <p:spTgt spid="97"/>
                                        </p:tgtEl>
                                        <p:attrNameLst>
                                          <p:attrName>ppt_x</p:attrName>
                                        </p:attrNameLst>
                                      </p:cBhvr>
                                      <p:tavLst>
                                        <p:tav tm="0">
                                          <p:val>
                                            <p:strVal val="#ppt_x"/>
                                          </p:val>
                                        </p:tav>
                                        <p:tav tm="100000">
                                          <p:val>
                                            <p:strVal val="#ppt_x"/>
                                          </p:val>
                                        </p:tav>
                                      </p:tavLst>
                                    </p:anim>
                                    <p:anim calcmode="lin" valueType="num">
                                      <p:cBhvr>
                                        <p:cTn id="460" dur="750" fill="hold"/>
                                        <p:tgtEl>
                                          <p:spTgt spid="97"/>
                                        </p:tgtEl>
                                        <p:attrNameLst>
                                          <p:attrName>ppt_y</p:attrName>
                                        </p:attrNameLst>
                                      </p:cBhvr>
                                      <p:tavLst>
                                        <p:tav tm="0">
                                          <p:val>
                                            <p:strVal val="#ppt_y+.1"/>
                                          </p:val>
                                        </p:tav>
                                        <p:tav tm="100000">
                                          <p:val>
                                            <p:strVal val="#ppt_y"/>
                                          </p:val>
                                        </p:tav>
                                      </p:tavLst>
                                    </p:anim>
                                  </p:childTnLst>
                                </p:cTn>
                              </p:par>
                              <p:par>
                                <p:cTn id="461" presetID="42" presetClass="entr" presetSubtype="0" fill="hold" grpId="0" nodeType="withEffect">
                                  <p:stCondLst>
                                    <p:cond delay="0"/>
                                  </p:stCondLst>
                                  <p:childTnLst>
                                    <p:set>
                                      <p:cBhvr>
                                        <p:cTn id="462" dur="1" fill="hold">
                                          <p:stCondLst>
                                            <p:cond delay="0"/>
                                          </p:stCondLst>
                                        </p:cTn>
                                        <p:tgtEl>
                                          <p:spTgt spid="98"/>
                                        </p:tgtEl>
                                        <p:attrNameLst>
                                          <p:attrName>style.visibility</p:attrName>
                                        </p:attrNameLst>
                                      </p:cBhvr>
                                      <p:to>
                                        <p:strVal val="visible"/>
                                      </p:to>
                                    </p:set>
                                    <p:animEffect transition="in" filter="fade">
                                      <p:cBhvr>
                                        <p:cTn id="463" dur="750"/>
                                        <p:tgtEl>
                                          <p:spTgt spid="98"/>
                                        </p:tgtEl>
                                      </p:cBhvr>
                                    </p:animEffect>
                                    <p:anim calcmode="lin" valueType="num">
                                      <p:cBhvr>
                                        <p:cTn id="464" dur="750" fill="hold"/>
                                        <p:tgtEl>
                                          <p:spTgt spid="98"/>
                                        </p:tgtEl>
                                        <p:attrNameLst>
                                          <p:attrName>ppt_x</p:attrName>
                                        </p:attrNameLst>
                                      </p:cBhvr>
                                      <p:tavLst>
                                        <p:tav tm="0">
                                          <p:val>
                                            <p:strVal val="#ppt_x"/>
                                          </p:val>
                                        </p:tav>
                                        <p:tav tm="100000">
                                          <p:val>
                                            <p:strVal val="#ppt_x"/>
                                          </p:val>
                                        </p:tav>
                                      </p:tavLst>
                                    </p:anim>
                                    <p:anim calcmode="lin" valueType="num">
                                      <p:cBhvr>
                                        <p:cTn id="465" dur="750" fill="hold"/>
                                        <p:tgtEl>
                                          <p:spTgt spid="98"/>
                                        </p:tgtEl>
                                        <p:attrNameLst>
                                          <p:attrName>ppt_y</p:attrName>
                                        </p:attrNameLst>
                                      </p:cBhvr>
                                      <p:tavLst>
                                        <p:tav tm="0">
                                          <p:val>
                                            <p:strVal val="#ppt_y+.1"/>
                                          </p:val>
                                        </p:tav>
                                        <p:tav tm="100000">
                                          <p:val>
                                            <p:strVal val="#ppt_y"/>
                                          </p:val>
                                        </p:tav>
                                      </p:tavLst>
                                    </p:anim>
                                  </p:childTnLst>
                                </p:cTn>
                              </p:par>
                              <p:par>
                                <p:cTn id="466" presetID="42" presetClass="entr" presetSubtype="0" fill="hold" grpId="0" nodeType="withEffect">
                                  <p:stCondLst>
                                    <p:cond delay="0"/>
                                  </p:stCondLst>
                                  <p:childTnLst>
                                    <p:set>
                                      <p:cBhvr>
                                        <p:cTn id="467" dur="1" fill="hold">
                                          <p:stCondLst>
                                            <p:cond delay="0"/>
                                          </p:stCondLst>
                                        </p:cTn>
                                        <p:tgtEl>
                                          <p:spTgt spid="99"/>
                                        </p:tgtEl>
                                        <p:attrNameLst>
                                          <p:attrName>style.visibility</p:attrName>
                                        </p:attrNameLst>
                                      </p:cBhvr>
                                      <p:to>
                                        <p:strVal val="visible"/>
                                      </p:to>
                                    </p:set>
                                    <p:animEffect transition="in" filter="fade">
                                      <p:cBhvr>
                                        <p:cTn id="468" dur="750"/>
                                        <p:tgtEl>
                                          <p:spTgt spid="99"/>
                                        </p:tgtEl>
                                      </p:cBhvr>
                                    </p:animEffect>
                                    <p:anim calcmode="lin" valueType="num">
                                      <p:cBhvr>
                                        <p:cTn id="469" dur="750" fill="hold"/>
                                        <p:tgtEl>
                                          <p:spTgt spid="99"/>
                                        </p:tgtEl>
                                        <p:attrNameLst>
                                          <p:attrName>ppt_x</p:attrName>
                                        </p:attrNameLst>
                                      </p:cBhvr>
                                      <p:tavLst>
                                        <p:tav tm="0">
                                          <p:val>
                                            <p:strVal val="#ppt_x"/>
                                          </p:val>
                                        </p:tav>
                                        <p:tav tm="100000">
                                          <p:val>
                                            <p:strVal val="#ppt_x"/>
                                          </p:val>
                                        </p:tav>
                                      </p:tavLst>
                                    </p:anim>
                                    <p:anim calcmode="lin" valueType="num">
                                      <p:cBhvr>
                                        <p:cTn id="470" dur="750" fill="hold"/>
                                        <p:tgtEl>
                                          <p:spTgt spid="99"/>
                                        </p:tgtEl>
                                        <p:attrNameLst>
                                          <p:attrName>ppt_y</p:attrName>
                                        </p:attrNameLst>
                                      </p:cBhvr>
                                      <p:tavLst>
                                        <p:tav tm="0">
                                          <p:val>
                                            <p:strVal val="#ppt_y+.1"/>
                                          </p:val>
                                        </p:tav>
                                        <p:tav tm="100000">
                                          <p:val>
                                            <p:strVal val="#ppt_y"/>
                                          </p:val>
                                        </p:tav>
                                      </p:tavLst>
                                    </p:anim>
                                  </p:childTnLst>
                                </p:cTn>
                              </p:par>
                              <p:par>
                                <p:cTn id="471" presetID="42" presetClass="entr" presetSubtype="0" fill="hold" grpId="0" nodeType="withEffect">
                                  <p:stCondLst>
                                    <p:cond delay="0"/>
                                  </p:stCondLst>
                                  <p:childTnLst>
                                    <p:set>
                                      <p:cBhvr>
                                        <p:cTn id="472" dur="1" fill="hold">
                                          <p:stCondLst>
                                            <p:cond delay="0"/>
                                          </p:stCondLst>
                                        </p:cTn>
                                        <p:tgtEl>
                                          <p:spTgt spid="100"/>
                                        </p:tgtEl>
                                        <p:attrNameLst>
                                          <p:attrName>style.visibility</p:attrName>
                                        </p:attrNameLst>
                                      </p:cBhvr>
                                      <p:to>
                                        <p:strVal val="visible"/>
                                      </p:to>
                                    </p:set>
                                    <p:animEffect transition="in" filter="fade">
                                      <p:cBhvr>
                                        <p:cTn id="473" dur="750"/>
                                        <p:tgtEl>
                                          <p:spTgt spid="100"/>
                                        </p:tgtEl>
                                      </p:cBhvr>
                                    </p:animEffect>
                                    <p:anim calcmode="lin" valueType="num">
                                      <p:cBhvr>
                                        <p:cTn id="474" dur="750" fill="hold"/>
                                        <p:tgtEl>
                                          <p:spTgt spid="100"/>
                                        </p:tgtEl>
                                        <p:attrNameLst>
                                          <p:attrName>ppt_x</p:attrName>
                                        </p:attrNameLst>
                                      </p:cBhvr>
                                      <p:tavLst>
                                        <p:tav tm="0">
                                          <p:val>
                                            <p:strVal val="#ppt_x"/>
                                          </p:val>
                                        </p:tav>
                                        <p:tav tm="100000">
                                          <p:val>
                                            <p:strVal val="#ppt_x"/>
                                          </p:val>
                                        </p:tav>
                                      </p:tavLst>
                                    </p:anim>
                                    <p:anim calcmode="lin" valueType="num">
                                      <p:cBhvr>
                                        <p:cTn id="475" dur="750" fill="hold"/>
                                        <p:tgtEl>
                                          <p:spTgt spid="100"/>
                                        </p:tgtEl>
                                        <p:attrNameLst>
                                          <p:attrName>ppt_y</p:attrName>
                                        </p:attrNameLst>
                                      </p:cBhvr>
                                      <p:tavLst>
                                        <p:tav tm="0">
                                          <p:val>
                                            <p:strVal val="#ppt_y+.1"/>
                                          </p:val>
                                        </p:tav>
                                        <p:tav tm="100000">
                                          <p:val>
                                            <p:strVal val="#ppt_y"/>
                                          </p:val>
                                        </p:tav>
                                      </p:tavLst>
                                    </p:anim>
                                  </p:childTnLst>
                                </p:cTn>
                              </p:par>
                              <p:par>
                                <p:cTn id="476" presetID="42" presetClass="entr" presetSubtype="0" fill="hold" grpId="0" nodeType="withEffect">
                                  <p:stCondLst>
                                    <p:cond delay="0"/>
                                  </p:stCondLst>
                                  <p:childTnLst>
                                    <p:set>
                                      <p:cBhvr>
                                        <p:cTn id="477" dur="1" fill="hold">
                                          <p:stCondLst>
                                            <p:cond delay="0"/>
                                          </p:stCondLst>
                                        </p:cTn>
                                        <p:tgtEl>
                                          <p:spTgt spid="101"/>
                                        </p:tgtEl>
                                        <p:attrNameLst>
                                          <p:attrName>style.visibility</p:attrName>
                                        </p:attrNameLst>
                                      </p:cBhvr>
                                      <p:to>
                                        <p:strVal val="visible"/>
                                      </p:to>
                                    </p:set>
                                    <p:animEffect transition="in" filter="fade">
                                      <p:cBhvr>
                                        <p:cTn id="478" dur="750"/>
                                        <p:tgtEl>
                                          <p:spTgt spid="101"/>
                                        </p:tgtEl>
                                      </p:cBhvr>
                                    </p:animEffect>
                                    <p:anim calcmode="lin" valueType="num">
                                      <p:cBhvr>
                                        <p:cTn id="479" dur="750" fill="hold"/>
                                        <p:tgtEl>
                                          <p:spTgt spid="101"/>
                                        </p:tgtEl>
                                        <p:attrNameLst>
                                          <p:attrName>ppt_x</p:attrName>
                                        </p:attrNameLst>
                                      </p:cBhvr>
                                      <p:tavLst>
                                        <p:tav tm="0">
                                          <p:val>
                                            <p:strVal val="#ppt_x"/>
                                          </p:val>
                                        </p:tav>
                                        <p:tav tm="100000">
                                          <p:val>
                                            <p:strVal val="#ppt_x"/>
                                          </p:val>
                                        </p:tav>
                                      </p:tavLst>
                                    </p:anim>
                                    <p:anim calcmode="lin" valueType="num">
                                      <p:cBhvr>
                                        <p:cTn id="480" dur="750" fill="hold"/>
                                        <p:tgtEl>
                                          <p:spTgt spid="101"/>
                                        </p:tgtEl>
                                        <p:attrNameLst>
                                          <p:attrName>ppt_y</p:attrName>
                                        </p:attrNameLst>
                                      </p:cBhvr>
                                      <p:tavLst>
                                        <p:tav tm="0">
                                          <p:val>
                                            <p:strVal val="#ppt_y+.1"/>
                                          </p:val>
                                        </p:tav>
                                        <p:tav tm="100000">
                                          <p:val>
                                            <p:strVal val="#ppt_y"/>
                                          </p:val>
                                        </p:tav>
                                      </p:tavLst>
                                    </p:anim>
                                  </p:childTnLst>
                                </p:cTn>
                              </p:par>
                              <p:par>
                                <p:cTn id="481" presetID="42" presetClass="entr" presetSubtype="0" fill="hold" grpId="0" nodeType="withEffect">
                                  <p:stCondLst>
                                    <p:cond delay="0"/>
                                  </p:stCondLst>
                                  <p:childTnLst>
                                    <p:set>
                                      <p:cBhvr>
                                        <p:cTn id="482" dur="1" fill="hold">
                                          <p:stCondLst>
                                            <p:cond delay="0"/>
                                          </p:stCondLst>
                                        </p:cTn>
                                        <p:tgtEl>
                                          <p:spTgt spid="102"/>
                                        </p:tgtEl>
                                        <p:attrNameLst>
                                          <p:attrName>style.visibility</p:attrName>
                                        </p:attrNameLst>
                                      </p:cBhvr>
                                      <p:to>
                                        <p:strVal val="visible"/>
                                      </p:to>
                                    </p:set>
                                    <p:animEffect transition="in" filter="fade">
                                      <p:cBhvr>
                                        <p:cTn id="483" dur="750"/>
                                        <p:tgtEl>
                                          <p:spTgt spid="102"/>
                                        </p:tgtEl>
                                      </p:cBhvr>
                                    </p:animEffect>
                                    <p:anim calcmode="lin" valueType="num">
                                      <p:cBhvr>
                                        <p:cTn id="484" dur="750" fill="hold"/>
                                        <p:tgtEl>
                                          <p:spTgt spid="102"/>
                                        </p:tgtEl>
                                        <p:attrNameLst>
                                          <p:attrName>ppt_x</p:attrName>
                                        </p:attrNameLst>
                                      </p:cBhvr>
                                      <p:tavLst>
                                        <p:tav tm="0">
                                          <p:val>
                                            <p:strVal val="#ppt_x"/>
                                          </p:val>
                                        </p:tav>
                                        <p:tav tm="100000">
                                          <p:val>
                                            <p:strVal val="#ppt_x"/>
                                          </p:val>
                                        </p:tav>
                                      </p:tavLst>
                                    </p:anim>
                                    <p:anim calcmode="lin" valueType="num">
                                      <p:cBhvr>
                                        <p:cTn id="485" dur="750" fill="hold"/>
                                        <p:tgtEl>
                                          <p:spTgt spid="102"/>
                                        </p:tgtEl>
                                        <p:attrNameLst>
                                          <p:attrName>ppt_y</p:attrName>
                                        </p:attrNameLst>
                                      </p:cBhvr>
                                      <p:tavLst>
                                        <p:tav tm="0">
                                          <p:val>
                                            <p:strVal val="#ppt_y+.1"/>
                                          </p:val>
                                        </p:tav>
                                        <p:tav tm="100000">
                                          <p:val>
                                            <p:strVal val="#ppt_y"/>
                                          </p:val>
                                        </p:tav>
                                      </p:tavLst>
                                    </p:anim>
                                  </p:childTnLst>
                                </p:cTn>
                              </p:par>
                              <p:par>
                                <p:cTn id="486" presetID="42" presetClass="entr" presetSubtype="0" fill="hold" grpId="0" nodeType="withEffect">
                                  <p:stCondLst>
                                    <p:cond delay="0"/>
                                  </p:stCondLst>
                                  <p:childTnLst>
                                    <p:set>
                                      <p:cBhvr>
                                        <p:cTn id="487" dur="1" fill="hold">
                                          <p:stCondLst>
                                            <p:cond delay="0"/>
                                          </p:stCondLst>
                                        </p:cTn>
                                        <p:tgtEl>
                                          <p:spTgt spid="103"/>
                                        </p:tgtEl>
                                        <p:attrNameLst>
                                          <p:attrName>style.visibility</p:attrName>
                                        </p:attrNameLst>
                                      </p:cBhvr>
                                      <p:to>
                                        <p:strVal val="visible"/>
                                      </p:to>
                                    </p:set>
                                    <p:animEffect transition="in" filter="fade">
                                      <p:cBhvr>
                                        <p:cTn id="488" dur="750"/>
                                        <p:tgtEl>
                                          <p:spTgt spid="103"/>
                                        </p:tgtEl>
                                      </p:cBhvr>
                                    </p:animEffect>
                                    <p:anim calcmode="lin" valueType="num">
                                      <p:cBhvr>
                                        <p:cTn id="489" dur="750" fill="hold"/>
                                        <p:tgtEl>
                                          <p:spTgt spid="103"/>
                                        </p:tgtEl>
                                        <p:attrNameLst>
                                          <p:attrName>ppt_x</p:attrName>
                                        </p:attrNameLst>
                                      </p:cBhvr>
                                      <p:tavLst>
                                        <p:tav tm="0">
                                          <p:val>
                                            <p:strVal val="#ppt_x"/>
                                          </p:val>
                                        </p:tav>
                                        <p:tav tm="100000">
                                          <p:val>
                                            <p:strVal val="#ppt_x"/>
                                          </p:val>
                                        </p:tav>
                                      </p:tavLst>
                                    </p:anim>
                                    <p:anim calcmode="lin" valueType="num">
                                      <p:cBhvr>
                                        <p:cTn id="490" dur="750" fill="hold"/>
                                        <p:tgtEl>
                                          <p:spTgt spid="103"/>
                                        </p:tgtEl>
                                        <p:attrNameLst>
                                          <p:attrName>ppt_y</p:attrName>
                                        </p:attrNameLst>
                                      </p:cBhvr>
                                      <p:tavLst>
                                        <p:tav tm="0">
                                          <p:val>
                                            <p:strVal val="#ppt_y+.1"/>
                                          </p:val>
                                        </p:tav>
                                        <p:tav tm="100000">
                                          <p:val>
                                            <p:strVal val="#ppt_y"/>
                                          </p:val>
                                        </p:tav>
                                      </p:tavLst>
                                    </p:anim>
                                  </p:childTnLst>
                                </p:cTn>
                              </p:par>
                              <p:par>
                                <p:cTn id="491" presetID="42" presetClass="entr" presetSubtype="0" fill="hold" grpId="0" nodeType="withEffect">
                                  <p:stCondLst>
                                    <p:cond delay="0"/>
                                  </p:stCondLst>
                                  <p:childTnLst>
                                    <p:set>
                                      <p:cBhvr>
                                        <p:cTn id="492" dur="1" fill="hold">
                                          <p:stCondLst>
                                            <p:cond delay="0"/>
                                          </p:stCondLst>
                                        </p:cTn>
                                        <p:tgtEl>
                                          <p:spTgt spid="104"/>
                                        </p:tgtEl>
                                        <p:attrNameLst>
                                          <p:attrName>style.visibility</p:attrName>
                                        </p:attrNameLst>
                                      </p:cBhvr>
                                      <p:to>
                                        <p:strVal val="visible"/>
                                      </p:to>
                                    </p:set>
                                    <p:animEffect transition="in" filter="fade">
                                      <p:cBhvr>
                                        <p:cTn id="493" dur="750"/>
                                        <p:tgtEl>
                                          <p:spTgt spid="104"/>
                                        </p:tgtEl>
                                      </p:cBhvr>
                                    </p:animEffect>
                                    <p:anim calcmode="lin" valueType="num">
                                      <p:cBhvr>
                                        <p:cTn id="494" dur="750" fill="hold"/>
                                        <p:tgtEl>
                                          <p:spTgt spid="104"/>
                                        </p:tgtEl>
                                        <p:attrNameLst>
                                          <p:attrName>ppt_x</p:attrName>
                                        </p:attrNameLst>
                                      </p:cBhvr>
                                      <p:tavLst>
                                        <p:tav tm="0">
                                          <p:val>
                                            <p:strVal val="#ppt_x"/>
                                          </p:val>
                                        </p:tav>
                                        <p:tav tm="100000">
                                          <p:val>
                                            <p:strVal val="#ppt_x"/>
                                          </p:val>
                                        </p:tav>
                                      </p:tavLst>
                                    </p:anim>
                                    <p:anim calcmode="lin" valueType="num">
                                      <p:cBhvr>
                                        <p:cTn id="495" dur="750" fill="hold"/>
                                        <p:tgtEl>
                                          <p:spTgt spid="104"/>
                                        </p:tgtEl>
                                        <p:attrNameLst>
                                          <p:attrName>ppt_y</p:attrName>
                                        </p:attrNameLst>
                                      </p:cBhvr>
                                      <p:tavLst>
                                        <p:tav tm="0">
                                          <p:val>
                                            <p:strVal val="#ppt_y+.1"/>
                                          </p:val>
                                        </p:tav>
                                        <p:tav tm="100000">
                                          <p:val>
                                            <p:strVal val="#ppt_y"/>
                                          </p:val>
                                        </p:tav>
                                      </p:tavLst>
                                    </p:anim>
                                  </p:childTnLst>
                                </p:cTn>
                              </p:par>
                              <p:par>
                                <p:cTn id="496" presetID="42" presetClass="entr" presetSubtype="0" fill="hold" grpId="0" nodeType="withEffect">
                                  <p:stCondLst>
                                    <p:cond delay="0"/>
                                  </p:stCondLst>
                                  <p:childTnLst>
                                    <p:set>
                                      <p:cBhvr>
                                        <p:cTn id="497" dur="1" fill="hold">
                                          <p:stCondLst>
                                            <p:cond delay="0"/>
                                          </p:stCondLst>
                                        </p:cTn>
                                        <p:tgtEl>
                                          <p:spTgt spid="105"/>
                                        </p:tgtEl>
                                        <p:attrNameLst>
                                          <p:attrName>style.visibility</p:attrName>
                                        </p:attrNameLst>
                                      </p:cBhvr>
                                      <p:to>
                                        <p:strVal val="visible"/>
                                      </p:to>
                                    </p:set>
                                    <p:animEffect transition="in" filter="fade">
                                      <p:cBhvr>
                                        <p:cTn id="498" dur="750"/>
                                        <p:tgtEl>
                                          <p:spTgt spid="105"/>
                                        </p:tgtEl>
                                      </p:cBhvr>
                                    </p:animEffect>
                                    <p:anim calcmode="lin" valueType="num">
                                      <p:cBhvr>
                                        <p:cTn id="499" dur="750" fill="hold"/>
                                        <p:tgtEl>
                                          <p:spTgt spid="105"/>
                                        </p:tgtEl>
                                        <p:attrNameLst>
                                          <p:attrName>ppt_x</p:attrName>
                                        </p:attrNameLst>
                                      </p:cBhvr>
                                      <p:tavLst>
                                        <p:tav tm="0">
                                          <p:val>
                                            <p:strVal val="#ppt_x"/>
                                          </p:val>
                                        </p:tav>
                                        <p:tav tm="100000">
                                          <p:val>
                                            <p:strVal val="#ppt_x"/>
                                          </p:val>
                                        </p:tav>
                                      </p:tavLst>
                                    </p:anim>
                                    <p:anim calcmode="lin" valueType="num">
                                      <p:cBhvr>
                                        <p:cTn id="500" dur="750" fill="hold"/>
                                        <p:tgtEl>
                                          <p:spTgt spid="105"/>
                                        </p:tgtEl>
                                        <p:attrNameLst>
                                          <p:attrName>ppt_y</p:attrName>
                                        </p:attrNameLst>
                                      </p:cBhvr>
                                      <p:tavLst>
                                        <p:tav tm="0">
                                          <p:val>
                                            <p:strVal val="#ppt_y+.1"/>
                                          </p:val>
                                        </p:tav>
                                        <p:tav tm="100000">
                                          <p:val>
                                            <p:strVal val="#ppt_y"/>
                                          </p:val>
                                        </p:tav>
                                      </p:tavLst>
                                    </p:anim>
                                  </p:childTnLst>
                                </p:cTn>
                              </p:par>
                              <p:par>
                                <p:cTn id="501" presetID="42" presetClass="entr" presetSubtype="0" fill="hold" grpId="0" nodeType="withEffect">
                                  <p:stCondLst>
                                    <p:cond delay="0"/>
                                  </p:stCondLst>
                                  <p:childTnLst>
                                    <p:set>
                                      <p:cBhvr>
                                        <p:cTn id="502" dur="1" fill="hold">
                                          <p:stCondLst>
                                            <p:cond delay="0"/>
                                          </p:stCondLst>
                                        </p:cTn>
                                        <p:tgtEl>
                                          <p:spTgt spid="106"/>
                                        </p:tgtEl>
                                        <p:attrNameLst>
                                          <p:attrName>style.visibility</p:attrName>
                                        </p:attrNameLst>
                                      </p:cBhvr>
                                      <p:to>
                                        <p:strVal val="visible"/>
                                      </p:to>
                                    </p:set>
                                    <p:animEffect transition="in" filter="fade">
                                      <p:cBhvr>
                                        <p:cTn id="503" dur="750"/>
                                        <p:tgtEl>
                                          <p:spTgt spid="106"/>
                                        </p:tgtEl>
                                      </p:cBhvr>
                                    </p:animEffect>
                                    <p:anim calcmode="lin" valueType="num">
                                      <p:cBhvr>
                                        <p:cTn id="504" dur="750" fill="hold"/>
                                        <p:tgtEl>
                                          <p:spTgt spid="106"/>
                                        </p:tgtEl>
                                        <p:attrNameLst>
                                          <p:attrName>ppt_x</p:attrName>
                                        </p:attrNameLst>
                                      </p:cBhvr>
                                      <p:tavLst>
                                        <p:tav tm="0">
                                          <p:val>
                                            <p:strVal val="#ppt_x"/>
                                          </p:val>
                                        </p:tav>
                                        <p:tav tm="100000">
                                          <p:val>
                                            <p:strVal val="#ppt_x"/>
                                          </p:val>
                                        </p:tav>
                                      </p:tavLst>
                                    </p:anim>
                                    <p:anim calcmode="lin" valueType="num">
                                      <p:cBhvr>
                                        <p:cTn id="505" dur="750" fill="hold"/>
                                        <p:tgtEl>
                                          <p:spTgt spid="106"/>
                                        </p:tgtEl>
                                        <p:attrNameLst>
                                          <p:attrName>ppt_y</p:attrName>
                                        </p:attrNameLst>
                                      </p:cBhvr>
                                      <p:tavLst>
                                        <p:tav tm="0">
                                          <p:val>
                                            <p:strVal val="#ppt_y+.1"/>
                                          </p:val>
                                        </p:tav>
                                        <p:tav tm="100000">
                                          <p:val>
                                            <p:strVal val="#ppt_y"/>
                                          </p:val>
                                        </p:tav>
                                      </p:tavLst>
                                    </p:anim>
                                  </p:childTnLst>
                                </p:cTn>
                              </p:par>
                              <p:par>
                                <p:cTn id="506" presetID="42" presetClass="entr" presetSubtype="0" fill="hold" grpId="0" nodeType="withEffect">
                                  <p:stCondLst>
                                    <p:cond delay="0"/>
                                  </p:stCondLst>
                                  <p:childTnLst>
                                    <p:set>
                                      <p:cBhvr>
                                        <p:cTn id="507" dur="1" fill="hold">
                                          <p:stCondLst>
                                            <p:cond delay="0"/>
                                          </p:stCondLst>
                                        </p:cTn>
                                        <p:tgtEl>
                                          <p:spTgt spid="107"/>
                                        </p:tgtEl>
                                        <p:attrNameLst>
                                          <p:attrName>style.visibility</p:attrName>
                                        </p:attrNameLst>
                                      </p:cBhvr>
                                      <p:to>
                                        <p:strVal val="visible"/>
                                      </p:to>
                                    </p:set>
                                    <p:animEffect transition="in" filter="fade">
                                      <p:cBhvr>
                                        <p:cTn id="508" dur="750"/>
                                        <p:tgtEl>
                                          <p:spTgt spid="107"/>
                                        </p:tgtEl>
                                      </p:cBhvr>
                                    </p:animEffect>
                                    <p:anim calcmode="lin" valueType="num">
                                      <p:cBhvr>
                                        <p:cTn id="509" dur="750" fill="hold"/>
                                        <p:tgtEl>
                                          <p:spTgt spid="107"/>
                                        </p:tgtEl>
                                        <p:attrNameLst>
                                          <p:attrName>ppt_x</p:attrName>
                                        </p:attrNameLst>
                                      </p:cBhvr>
                                      <p:tavLst>
                                        <p:tav tm="0">
                                          <p:val>
                                            <p:strVal val="#ppt_x"/>
                                          </p:val>
                                        </p:tav>
                                        <p:tav tm="100000">
                                          <p:val>
                                            <p:strVal val="#ppt_x"/>
                                          </p:val>
                                        </p:tav>
                                      </p:tavLst>
                                    </p:anim>
                                    <p:anim calcmode="lin" valueType="num">
                                      <p:cBhvr>
                                        <p:cTn id="510" dur="750" fill="hold"/>
                                        <p:tgtEl>
                                          <p:spTgt spid="107"/>
                                        </p:tgtEl>
                                        <p:attrNameLst>
                                          <p:attrName>ppt_y</p:attrName>
                                        </p:attrNameLst>
                                      </p:cBhvr>
                                      <p:tavLst>
                                        <p:tav tm="0">
                                          <p:val>
                                            <p:strVal val="#ppt_y+.1"/>
                                          </p:val>
                                        </p:tav>
                                        <p:tav tm="100000">
                                          <p:val>
                                            <p:strVal val="#ppt_y"/>
                                          </p:val>
                                        </p:tav>
                                      </p:tavLst>
                                    </p:anim>
                                  </p:childTnLst>
                                </p:cTn>
                              </p:par>
                              <p:par>
                                <p:cTn id="511" presetID="42" presetClass="entr" presetSubtype="0" fill="hold" grpId="0" nodeType="withEffect">
                                  <p:stCondLst>
                                    <p:cond delay="0"/>
                                  </p:stCondLst>
                                  <p:childTnLst>
                                    <p:set>
                                      <p:cBhvr>
                                        <p:cTn id="512" dur="1" fill="hold">
                                          <p:stCondLst>
                                            <p:cond delay="0"/>
                                          </p:stCondLst>
                                        </p:cTn>
                                        <p:tgtEl>
                                          <p:spTgt spid="108"/>
                                        </p:tgtEl>
                                        <p:attrNameLst>
                                          <p:attrName>style.visibility</p:attrName>
                                        </p:attrNameLst>
                                      </p:cBhvr>
                                      <p:to>
                                        <p:strVal val="visible"/>
                                      </p:to>
                                    </p:set>
                                    <p:animEffect transition="in" filter="fade">
                                      <p:cBhvr>
                                        <p:cTn id="513" dur="750"/>
                                        <p:tgtEl>
                                          <p:spTgt spid="108"/>
                                        </p:tgtEl>
                                      </p:cBhvr>
                                    </p:animEffect>
                                    <p:anim calcmode="lin" valueType="num">
                                      <p:cBhvr>
                                        <p:cTn id="514" dur="750" fill="hold"/>
                                        <p:tgtEl>
                                          <p:spTgt spid="108"/>
                                        </p:tgtEl>
                                        <p:attrNameLst>
                                          <p:attrName>ppt_x</p:attrName>
                                        </p:attrNameLst>
                                      </p:cBhvr>
                                      <p:tavLst>
                                        <p:tav tm="0">
                                          <p:val>
                                            <p:strVal val="#ppt_x"/>
                                          </p:val>
                                        </p:tav>
                                        <p:tav tm="100000">
                                          <p:val>
                                            <p:strVal val="#ppt_x"/>
                                          </p:val>
                                        </p:tav>
                                      </p:tavLst>
                                    </p:anim>
                                    <p:anim calcmode="lin" valueType="num">
                                      <p:cBhvr>
                                        <p:cTn id="515" dur="750" fill="hold"/>
                                        <p:tgtEl>
                                          <p:spTgt spid="108"/>
                                        </p:tgtEl>
                                        <p:attrNameLst>
                                          <p:attrName>ppt_y</p:attrName>
                                        </p:attrNameLst>
                                      </p:cBhvr>
                                      <p:tavLst>
                                        <p:tav tm="0">
                                          <p:val>
                                            <p:strVal val="#ppt_y+.1"/>
                                          </p:val>
                                        </p:tav>
                                        <p:tav tm="100000">
                                          <p:val>
                                            <p:strVal val="#ppt_y"/>
                                          </p:val>
                                        </p:tav>
                                      </p:tavLst>
                                    </p:anim>
                                  </p:childTnLst>
                                </p:cTn>
                              </p:par>
                              <p:par>
                                <p:cTn id="516" presetID="42" presetClass="entr" presetSubtype="0" fill="hold" grpId="0" nodeType="withEffect">
                                  <p:stCondLst>
                                    <p:cond delay="0"/>
                                  </p:stCondLst>
                                  <p:childTnLst>
                                    <p:set>
                                      <p:cBhvr>
                                        <p:cTn id="517" dur="1" fill="hold">
                                          <p:stCondLst>
                                            <p:cond delay="0"/>
                                          </p:stCondLst>
                                        </p:cTn>
                                        <p:tgtEl>
                                          <p:spTgt spid="109"/>
                                        </p:tgtEl>
                                        <p:attrNameLst>
                                          <p:attrName>style.visibility</p:attrName>
                                        </p:attrNameLst>
                                      </p:cBhvr>
                                      <p:to>
                                        <p:strVal val="visible"/>
                                      </p:to>
                                    </p:set>
                                    <p:animEffect transition="in" filter="fade">
                                      <p:cBhvr>
                                        <p:cTn id="518" dur="750"/>
                                        <p:tgtEl>
                                          <p:spTgt spid="109"/>
                                        </p:tgtEl>
                                      </p:cBhvr>
                                    </p:animEffect>
                                    <p:anim calcmode="lin" valueType="num">
                                      <p:cBhvr>
                                        <p:cTn id="519" dur="750" fill="hold"/>
                                        <p:tgtEl>
                                          <p:spTgt spid="109"/>
                                        </p:tgtEl>
                                        <p:attrNameLst>
                                          <p:attrName>ppt_x</p:attrName>
                                        </p:attrNameLst>
                                      </p:cBhvr>
                                      <p:tavLst>
                                        <p:tav tm="0">
                                          <p:val>
                                            <p:strVal val="#ppt_x"/>
                                          </p:val>
                                        </p:tav>
                                        <p:tav tm="100000">
                                          <p:val>
                                            <p:strVal val="#ppt_x"/>
                                          </p:val>
                                        </p:tav>
                                      </p:tavLst>
                                    </p:anim>
                                    <p:anim calcmode="lin" valueType="num">
                                      <p:cBhvr>
                                        <p:cTn id="520" dur="750" fill="hold"/>
                                        <p:tgtEl>
                                          <p:spTgt spid="109"/>
                                        </p:tgtEl>
                                        <p:attrNameLst>
                                          <p:attrName>ppt_y</p:attrName>
                                        </p:attrNameLst>
                                      </p:cBhvr>
                                      <p:tavLst>
                                        <p:tav tm="0">
                                          <p:val>
                                            <p:strVal val="#ppt_y+.1"/>
                                          </p:val>
                                        </p:tav>
                                        <p:tav tm="100000">
                                          <p:val>
                                            <p:strVal val="#ppt_y"/>
                                          </p:val>
                                        </p:tav>
                                      </p:tavLst>
                                    </p:anim>
                                  </p:childTnLst>
                                </p:cTn>
                              </p:par>
                              <p:par>
                                <p:cTn id="521" presetID="42" presetClass="entr" presetSubtype="0" fill="hold" grpId="0" nodeType="withEffect">
                                  <p:stCondLst>
                                    <p:cond delay="0"/>
                                  </p:stCondLst>
                                  <p:childTnLst>
                                    <p:set>
                                      <p:cBhvr>
                                        <p:cTn id="522" dur="1" fill="hold">
                                          <p:stCondLst>
                                            <p:cond delay="0"/>
                                          </p:stCondLst>
                                        </p:cTn>
                                        <p:tgtEl>
                                          <p:spTgt spid="110"/>
                                        </p:tgtEl>
                                        <p:attrNameLst>
                                          <p:attrName>style.visibility</p:attrName>
                                        </p:attrNameLst>
                                      </p:cBhvr>
                                      <p:to>
                                        <p:strVal val="visible"/>
                                      </p:to>
                                    </p:set>
                                    <p:animEffect transition="in" filter="fade">
                                      <p:cBhvr>
                                        <p:cTn id="523" dur="750"/>
                                        <p:tgtEl>
                                          <p:spTgt spid="110"/>
                                        </p:tgtEl>
                                      </p:cBhvr>
                                    </p:animEffect>
                                    <p:anim calcmode="lin" valueType="num">
                                      <p:cBhvr>
                                        <p:cTn id="524" dur="750" fill="hold"/>
                                        <p:tgtEl>
                                          <p:spTgt spid="110"/>
                                        </p:tgtEl>
                                        <p:attrNameLst>
                                          <p:attrName>ppt_x</p:attrName>
                                        </p:attrNameLst>
                                      </p:cBhvr>
                                      <p:tavLst>
                                        <p:tav tm="0">
                                          <p:val>
                                            <p:strVal val="#ppt_x"/>
                                          </p:val>
                                        </p:tav>
                                        <p:tav tm="100000">
                                          <p:val>
                                            <p:strVal val="#ppt_x"/>
                                          </p:val>
                                        </p:tav>
                                      </p:tavLst>
                                    </p:anim>
                                    <p:anim calcmode="lin" valueType="num">
                                      <p:cBhvr>
                                        <p:cTn id="525" dur="750" fill="hold"/>
                                        <p:tgtEl>
                                          <p:spTgt spid="110"/>
                                        </p:tgtEl>
                                        <p:attrNameLst>
                                          <p:attrName>ppt_y</p:attrName>
                                        </p:attrNameLst>
                                      </p:cBhvr>
                                      <p:tavLst>
                                        <p:tav tm="0">
                                          <p:val>
                                            <p:strVal val="#ppt_y+.1"/>
                                          </p:val>
                                        </p:tav>
                                        <p:tav tm="100000">
                                          <p:val>
                                            <p:strVal val="#ppt_y"/>
                                          </p:val>
                                        </p:tav>
                                      </p:tavLst>
                                    </p:anim>
                                  </p:childTnLst>
                                </p:cTn>
                              </p:par>
                              <p:par>
                                <p:cTn id="526" presetID="42" presetClass="entr" presetSubtype="0" fill="hold" nodeType="withEffect">
                                  <p:stCondLst>
                                    <p:cond delay="0"/>
                                  </p:stCondLst>
                                  <p:childTnLst>
                                    <p:set>
                                      <p:cBhvr>
                                        <p:cTn id="527" dur="1" fill="hold">
                                          <p:stCondLst>
                                            <p:cond delay="0"/>
                                          </p:stCondLst>
                                        </p:cTn>
                                        <p:tgtEl>
                                          <p:spTgt spid="111"/>
                                        </p:tgtEl>
                                        <p:attrNameLst>
                                          <p:attrName>style.visibility</p:attrName>
                                        </p:attrNameLst>
                                      </p:cBhvr>
                                      <p:to>
                                        <p:strVal val="visible"/>
                                      </p:to>
                                    </p:set>
                                    <p:animEffect transition="in" filter="fade">
                                      <p:cBhvr>
                                        <p:cTn id="528" dur="750"/>
                                        <p:tgtEl>
                                          <p:spTgt spid="111"/>
                                        </p:tgtEl>
                                      </p:cBhvr>
                                    </p:animEffect>
                                    <p:anim calcmode="lin" valueType="num">
                                      <p:cBhvr>
                                        <p:cTn id="529" dur="750" fill="hold"/>
                                        <p:tgtEl>
                                          <p:spTgt spid="111"/>
                                        </p:tgtEl>
                                        <p:attrNameLst>
                                          <p:attrName>ppt_x</p:attrName>
                                        </p:attrNameLst>
                                      </p:cBhvr>
                                      <p:tavLst>
                                        <p:tav tm="0">
                                          <p:val>
                                            <p:strVal val="#ppt_x"/>
                                          </p:val>
                                        </p:tav>
                                        <p:tav tm="100000">
                                          <p:val>
                                            <p:strVal val="#ppt_x"/>
                                          </p:val>
                                        </p:tav>
                                      </p:tavLst>
                                    </p:anim>
                                    <p:anim calcmode="lin" valueType="num">
                                      <p:cBhvr>
                                        <p:cTn id="530" dur="750" fill="hold"/>
                                        <p:tgtEl>
                                          <p:spTgt spid="111"/>
                                        </p:tgtEl>
                                        <p:attrNameLst>
                                          <p:attrName>ppt_y</p:attrName>
                                        </p:attrNameLst>
                                      </p:cBhvr>
                                      <p:tavLst>
                                        <p:tav tm="0">
                                          <p:val>
                                            <p:strVal val="#ppt_y+.1"/>
                                          </p:val>
                                        </p:tav>
                                        <p:tav tm="100000">
                                          <p:val>
                                            <p:strVal val="#ppt_y"/>
                                          </p:val>
                                        </p:tav>
                                      </p:tavLst>
                                    </p:anim>
                                  </p:childTnLst>
                                </p:cTn>
                              </p:par>
                              <p:par>
                                <p:cTn id="531" presetID="42" presetClass="entr" presetSubtype="0" fill="hold" nodeType="withEffect">
                                  <p:stCondLst>
                                    <p:cond delay="0"/>
                                  </p:stCondLst>
                                  <p:childTnLst>
                                    <p:set>
                                      <p:cBhvr>
                                        <p:cTn id="532" dur="1" fill="hold">
                                          <p:stCondLst>
                                            <p:cond delay="0"/>
                                          </p:stCondLst>
                                        </p:cTn>
                                        <p:tgtEl>
                                          <p:spTgt spid="112"/>
                                        </p:tgtEl>
                                        <p:attrNameLst>
                                          <p:attrName>style.visibility</p:attrName>
                                        </p:attrNameLst>
                                      </p:cBhvr>
                                      <p:to>
                                        <p:strVal val="visible"/>
                                      </p:to>
                                    </p:set>
                                    <p:animEffect transition="in" filter="fade">
                                      <p:cBhvr>
                                        <p:cTn id="533" dur="750"/>
                                        <p:tgtEl>
                                          <p:spTgt spid="112"/>
                                        </p:tgtEl>
                                      </p:cBhvr>
                                    </p:animEffect>
                                    <p:anim calcmode="lin" valueType="num">
                                      <p:cBhvr>
                                        <p:cTn id="534" dur="750" fill="hold"/>
                                        <p:tgtEl>
                                          <p:spTgt spid="112"/>
                                        </p:tgtEl>
                                        <p:attrNameLst>
                                          <p:attrName>ppt_x</p:attrName>
                                        </p:attrNameLst>
                                      </p:cBhvr>
                                      <p:tavLst>
                                        <p:tav tm="0">
                                          <p:val>
                                            <p:strVal val="#ppt_x"/>
                                          </p:val>
                                        </p:tav>
                                        <p:tav tm="100000">
                                          <p:val>
                                            <p:strVal val="#ppt_x"/>
                                          </p:val>
                                        </p:tav>
                                      </p:tavLst>
                                    </p:anim>
                                    <p:anim calcmode="lin" valueType="num">
                                      <p:cBhvr>
                                        <p:cTn id="535" dur="750" fill="hold"/>
                                        <p:tgtEl>
                                          <p:spTgt spid="112"/>
                                        </p:tgtEl>
                                        <p:attrNameLst>
                                          <p:attrName>ppt_y</p:attrName>
                                        </p:attrNameLst>
                                      </p:cBhvr>
                                      <p:tavLst>
                                        <p:tav tm="0">
                                          <p:val>
                                            <p:strVal val="#ppt_y+.1"/>
                                          </p:val>
                                        </p:tav>
                                        <p:tav tm="100000">
                                          <p:val>
                                            <p:strVal val="#ppt_y"/>
                                          </p:val>
                                        </p:tav>
                                      </p:tavLst>
                                    </p:anim>
                                  </p:childTnLst>
                                </p:cTn>
                              </p:par>
                              <p:par>
                                <p:cTn id="536" presetID="42" presetClass="entr" presetSubtype="0" fill="hold" nodeType="withEffect">
                                  <p:stCondLst>
                                    <p:cond delay="0"/>
                                  </p:stCondLst>
                                  <p:childTnLst>
                                    <p:set>
                                      <p:cBhvr>
                                        <p:cTn id="537" dur="1" fill="hold">
                                          <p:stCondLst>
                                            <p:cond delay="0"/>
                                          </p:stCondLst>
                                        </p:cTn>
                                        <p:tgtEl>
                                          <p:spTgt spid="113"/>
                                        </p:tgtEl>
                                        <p:attrNameLst>
                                          <p:attrName>style.visibility</p:attrName>
                                        </p:attrNameLst>
                                      </p:cBhvr>
                                      <p:to>
                                        <p:strVal val="visible"/>
                                      </p:to>
                                    </p:set>
                                    <p:animEffect transition="in" filter="fade">
                                      <p:cBhvr>
                                        <p:cTn id="538" dur="750"/>
                                        <p:tgtEl>
                                          <p:spTgt spid="113"/>
                                        </p:tgtEl>
                                      </p:cBhvr>
                                    </p:animEffect>
                                    <p:anim calcmode="lin" valueType="num">
                                      <p:cBhvr>
                                        <p:cTn id="539" dur="750" fill="hold"/>
                                        <p:tgtEl>
                                          <p:spTgt spid="113"/>
                                        </p:tgtEl>
                                        <p:attrNameLst>
                                          <p:attrName>ppt_x</p:attrName>
                                        </p:attrNameLst>
                                      </p:cBhvr>
                                      <p:tavLst>
                                        <p:tav tm="0">
                                          <p:val>
                                            <p:strVal val="#ppt_x"/>
                                          </p:val>
                                        </p:tav>
                                        <p:tav tm="100000">
                                          <p:val>
                                            <p:strVal val="#ppt_x"/>
                                          </p:val>
                                        </p:tav>
                                      </p:tavLst>
                                    </p:anim>
                                    <p:anim calcmode="lin" valueType="num">
                                      <p:cBhvr>
                                        <p:cTn id="540" dur="750" fill="hold"/>
                                        <p:tgtEl>
                                          <p:spTgt spid="113"/>
                                        </p:tgtEl>
                                        <p:attrNameLst>
                                          <p:attrName>ppt_y</p:attrName>
                                        </p:attrNameLst>
                                      </p:cBhvr>
                                      <p:tavLst>
                                        <p:tav tm="0">
                                          <p:val>
                                            <p:strVal val="#ppt_y+.1"/>
                                          </p:val>
                                        </p:tav>
                                        <p:tav tm="100000">
                                          <p:val>
                                            <p:strVal val="#ppt_y"/>
                                          </p:val>
                                        </p:tav>
                                      </p:tavLst>
                                    </p:anim>
                                  </p:childTnLst>
                                </p:cTn>
                              </p:par>
                              <p:par>
                                <p:cTn id="541" presetID="42" presetClass="entr" presetSubtype="0" fill="hold" nodeType="withEffect">
                                  <p:stCondLst>
                                    <p:cond delay="0"/>
                                  </p:stCondLst>
                                  <p:childTnLst>
                                    <p:set>
                                      <p:cBhvr>
                                        <p:cTn id="542" dur="1" fill="hold">
                                          <p:stCondLst>
                                            <p:cond delay="0"/>
                                          </p:stCondLst>
                                        </p:cTn>
                                        <p:tgtEl>
                                          <p:spTgt spid="114"/>
                                        </p:tgtEl>
                                        <p:attrNameLst>
                                          <p:attrName>style.visibility</p:attrName>
                                        </p:attrNameLst>
                                      </p:cBhvr>
                                      <p:to>
                                        <p:strVal val="visible"/>
                                      </p:to>
                                    </p:set>
                                    <p:animEffect transition="in" filter="fade">
                                      <p:cBhvr>
                                        <p:cTn id="543" dur="750"/>
                                        <p:tgtEl>
                                          <p:spTgt spid="114"/>
                                        </p:tgtEl>
                                      </p:cBhvr>
                                    </p:animEffect>
                                    <p:anim calcmode="lin" valueType="num">
                                      <p:cBhvr>
                                        <p:cTn id="544" dur="750" fill="hold"/>
                                        <p:tgtEl>
                                          <p:spTgt spid="114"/>
                                        </p:tgtEl>
                                        <p:attrNameLst>
                                          <p:attrName>ppt_x</p:attrName>
                                        </p:attrNameLst>
                                      </p:cBhvr>
                                      <p:tavLst>
                                        <p:tav tm="0">
                                          <p:val>
                                            <p:strVal val="#ppt_x"/>
                                          </p:val>
                                        </p:tav>
                                        <p:tav tm="100000">
                                          <p:val>
                                            <p:strVal val="#ppt_x"/>
                                          </p:val>
                                        </p:tav>
                                      </p:tavLst>
                                    </p:anim>
                                    <p:anim calcmode="lin" valueType="num">
                                      <p:cBhvr>
                                        <p:cTn id="545" dur="750" fill="hold"/>
                                        <p:tgtEl>
                                          <p:spTgt spid="114"/>
                                        </p:tgtEl>
                                        <p:attrNameLst>
                                          <p:attrName>ppt_y</p:attrName>
                                        </p:attrNameLst>
                                      </p:cBhvr>
                                      <p:tavLst>
                                        <p:tav tm="0">
                                          <p:val>
                                            <p:strVal val="#ppt_y+.1"/>
                                          </p:val>
                                        </p:tav>
                                        <p:tav tm="100000">
                                          <p:val>
                                            <p:strVal val="#ppt_y"/>
                                          </p:val>
                                        </p:tav>
                                      </p:tavLst>
                                    </p:anim>
                                  </p:childTnLst>
                                </p:cTn>
                              </p:par>
                              <p:par>
                                <p:cTn id="546" presetID="42" presetClass="entr" presetSubtype="0" fill="hold" nodeType="withEffect">
                                  <p:stCondLst>
                                    <p:cond delay="0"/>
                                  </p:stCondLst>
                                  <p:childTnLst>
                                    <p:set>
                                      <p:cBhvr>
                                        <p:cTn id="547" dur="1" fill="hold">
                                          <p:stCondLst>
                                            <p:cond delay="0"/>
                                          </p:stCondLst>
                                        </p:cTn>
                                        <p:tgtEl>
                                          <p:spTgt spid="115"/>
                                        </p:tgtEl>
                                        <p:attrNameLst>
                                          <p:attrName>style.visibility</p:attrName>
                                        </p:attrNameLst>
                                      </p:cBhvr>
                                      <p:to>
                                        <p:strVal val="visible"/>
                                      </p:to>
                                    </p:set>
                                    <p:animEffect transition="in" filter="fade">
                                      <p:cBhvr>
                                        <p:cTn id="548" dur="750"/>
                                        <p:tgtEl>
                                          <p:spTgt spid="115"/>
                                        </p:tgtEl>
                                      </p:cBhvr>
                                    </p:animEffect>
                                    <p:anim calcmode="lin" valueType="num">
                                      <p:cBhvr>
                                        <p:cTn id="549" dur="750" fill="hold"/>
                                        <p:tgtEl>
                                          <p:spTgt spid="115"/>
                                        </p:tgtEl>
                                        <p:attrNameLst>
                                          <p:attrName>ppt_x</p:attrName>
                                        </p:attrNameLst>
                                      </p:cBhvr>
                                      <p:tavLst>
                                        <p:tav tm="0">
                                          <p:val>
                                            <p:strVal val="#ppt_x"/>
                                          </p:val>
                                        </p:tav>
                                        <p:tav tm="100000">
                                          <p:val>
                                            <p:strVal val="#ppt_x"/>
                                          </p:val>
                                        </p:tav>
                                      </p:tavLst>
                                    </p:anim>
                                    <p:anim calcmode="lin" valueType="num">
                                      <p:cBhvr>
                                        <p:cTn id="550" dur="750" fill="hold"/>
                                        <p:tgtEl>
                                          <p:spTgt spid="115"/>
                                        </p:tgtEl>
                                        <p:attrNameLst>
                                          <p:attrName>ppt_y</p:attrName>
                                        </p:attrNameLst>
                                      </p:cBhvr>
                                      <p:tavLst>
                                        <p:tav tm="0">
                                          <p:val>
                                            <p:strVal val="#ppt_y+.1"/>
                                          </p:val>
                                        </p:tav>
                                        <p:tav tm="100000">
                                          <p:val>
                                            <p:strVal val="#ppt_y"/>
                                          </p:val>
                                        </p:tav>
                                      </p:tavLst>
                                    </p:anim>
                                  </p:childTnLst>
                                </p:cTn>
                              </p:par>
                              <p:par>
                                <p:cTn id="551" presetID="42" presetClass="entr" presetSubtype="0" fill="hold" nodeType="withEffect">
                                  <p:stCondLst>
                                    <p:cond delay="0"/>
                                  </p:stCondLst>
                                  <p:childTnLst>
                                    <p:set>
                                      <p:cBhvr>
                                        <p:cTn id="552" dur="1" fill="hold">
                                          <p:stCondLst>
                                            <p:cond delay="0"/>
                                          </p:stCondLst>
                                        </p:cTn>
                                        <p:tgtEl>
                                          <p:spTgt spid="116"/>
                                        </p:tgtEl>
                                        <p:attrNameLst>
                                          <p:attrName>style.visibility</p:attrName>
                                        </p:attrNameLst>
                                      </p:cBhvr>
                                      <p:to>
                                        <p:strVal val="visible"/>
                                      </p:to>
                                    </p:set>
                                    <p:animEffect transition="in" filter="fade">
                                      <p:cBhvr>
                                        <p:cTn id="553" dur="750"/>
                                        <p:tgtEl>
                                          <p:spTgt spid="116"/>
                                        </p:tgtEl>
                                      </p:cBhvr>
                                    </p:animEffect>
                                    <p:anim calcmode="lin" valueType="num">
                                      <p:cBhvr>
                                        <p:cTn id="554" dur="750" fill="hold"/>
                                        <p:tgtEl>
                                          <p:spTgt spid="116"/>
                                        </p:tgtEl>
                                        <p:attrNameLst>
                                          <p:attrName>ppt_x</p:attrName>
                                        </p:attrNameLst>
                                      </p:cBhvr>
                                      <p:tavLst>
                                        <p:tav tm="0">
                                          <p:val>
                                            <p:strVal val="#ppt_x"/>
                                          </p:val>
                                        </p:tav>
                                        <p:tav tm="100000">
                                          <p:val>
                                            <p:strVal val="#ppt_x"/>
                                          </p:val>
                                        </p:tav>
                                      </p:tavLst>
                                    </p:anim>
                                    <p:anim calcmode="lin" valueType="num">
                                      <p:cBhvr>
                                        <p:cTn id="555" dur="750" fill="hold"/>
                                        <p:tgtEl>
                                          <p:spTgt spid="116"/>
                                        </p:tgtEl>
                                        <p:attrNameLst>
                                          <p:attrName>ppt_y</p:attrName>
                                        </p:attrNameLst>
                                      </p:cBhvr>
                                      <p:tavLst>
                                        <p:tav tm="0">
                                          <p:val>
                                            <p:strVal val="#ppt_y+.1"/>
                                          </p:val>
                                        </p:tav>
                                        <p:tav tm="100000">
                                          <p:val>
                                            <p:strVal val="#ppt_y"/>
                                          </p:val>
                                        </p:tav>
                                      </p:tavLst>
                                    </p:anim>
                                  </p:childTnLst>
                                </p:cTn>
                              </p:par>
                              <p:par>
                                <p:cTn id="556" presetID="42" presetClass="entr" presetSubtype="0" fill="hold" nodeType="withEffect">
                                  <p:stCondLst>
                                    <p:cond delay="0"/>
                                  </p:stCondLst>
                                  <p:childTnLst>
                                    <p:set>
                                      <p:cBhvr>
                                        <p:cTn id="557" dur="1" fill="hold">
                                          <p:stCondLst>
                                            <p:cond delay="0"/>
                                          </p:stCondLst>
                                        </p:cTn>
                                        <p:tgtEl>
                                          <p:spTgt spid="117"/>
                                        </p:tgtEl>
                                        <p:attrNameLst>
                                          <p:attrName>style.visibility</p:attrName>
                                        </p:attrNameLst>
                                      </p:cBhvr>
                                      <p:to>
                                        <p:strVal val="visible"/>
                                      </p:to>
                                    </p:set>
                                    <p:animEffect transition="in" filter="fade">
                                      <p:cBhvr>
                                        <p:cTn id="558" dur="750"/>
                                        <p:tgtEl>
                                          <p:spTgt spid="117"/>
                                        </p:tgtEl>
                                      </p:cBhvr>
                                    </p:animEffect>
                                    <p:anim calcmode="lin" valueType="num">
                                      <p:cBhvr>
                                        <p:cTn id="559" dur="750" fill="hold"/>
                                        <p:tgtEl>
                                          <p:spTgt spid="117"/>
                                        </p:tgtEl>
                                        <p:attrNameLst>
                                          <p:attrName>ppt_x</p:attrName>
                                        </p:attrNameLst>
                                      </p:cBhvr>
                                      <p:tavLst>
                                        <p:tav tm="0">
                                          <p:val>
                                            <p:strVal val="#ppt_x"/>
                                          </p:val>
                                        </p:tav>
                                        <p:tav tm="100000">
                                          <p:val>
                                            <p:strVal val="#ppt_x"/>
                                          </p:val>
                                        </p:tav>
                                      </p:tavLst>
                                    </p:anim>
                                    <p:anim calcmode="lin" valueType="num">
                                      <p:cBhvr>
                                        <p:cTn id="560" dur="750" fill="hold"/>
                                        <p:tgtEl>
                                          <p:spTgt spid="117"/>
                                        </p:tgtEl>
                                        <p:attrNameLst>
                                          <p:attrName>ppt_y</p:attrName>
                                        </p:attrNameLst>
                                      </p:cBhvr>
                                      <p:tavLst>
                                        <p:tav tm="0">
                                          <p:val>
                                            <p:strVal val="#ppt_y+.1"/>
                                          </p:val>
                                        </p:tav>
                                        <p:tav tm="100000">
                                          <p:val>
                                            <p:strVal val="#ppt_y"/>
                                          </p:val>
                                        </p:tav>
                                      </p:tavLst>
                                    </p:anim>
                                  </p:childTnLst>
                                </p:cTn>
                              </p:par>
                              <p:par>
                                <p:cTn id="561" presetID="42" presetClass="entr" presetSubtype="0" fill="hold" nodeType="withEffect">
                                  <p:stCondLst>
                                    <p:cond delay="0"/>
                                  </p:stCondLst>
                                  <p:childTnLst>
                                    <p:set>
                                      <p:cBhvr>
                                        <p:cTn id="562" dur="1" fill="hold">
                                          <p:stCondLst>
                                            <p:cond delay="0"/>
                                          </p:stCondLst>
                                        </p:cTn>
                                        <p:tgtEl>
                                          <p:spTgt spid="118"/>
                                        </p:tgtEl>
                                        <p:attrNameLst>
                                          <p:attrName>style.visibility</p:attrName>
                                        </p:attrNameLst>
                                      </p:cBhvr>
                                      <p:to>
                                        <p:strVal val="visible"/>
                                      </p:to>
                                    </p:set>
                                    <p:animEffect transition="in" filter="fade">
                                      <p:cBhvr>
                                        <p:cTn id="563" dur="750"/>
                                        <p:tgtEl>
                                          <p:spTgt spid="118"/>
                                        </p:tgtEl>
                                      </p:cBhvr>
                                    </p:animEffect>
                                    <p:anim calcmode="lin" valueType="num">
                                      <p:cBhvr>
                                        <p:cTn id="564" dur="750" fill="hold"/>
                                        <p:tgtEl>
                                          <p:spTgt spid="118"/>
                                        </p:tgtEl>
                                        <p:attrNameLst>
                                          <p:attrName>ppt_x</p:attrName>
                                        </p:attrNameLst>
                                      </p:cBhvr>
                                      <p:tavLst>
                                        <p:tav tm="0">
                                          <p:val>
                                            <p:strVal val="#ppt_x"/>
                                          </p:val>
                                        </p:tav>
                                        <p:tav tm="100000">
                                          <p:val>
                                            <p:strVal val="#ppt_x"/>
                                          </p:val>
                                        </p:tav>
                                      </p:tavLst>
                                    </p:anim>
                                    <p:anim calcmode="lin" valueType="num">
                                      <p:cBhvr>
                                        <p:cTn id="565" dur="750" fill="hold"/>
                                        <p:tgtEl>
                                          <p:spTgt spid="118"/>
                                        </p:tgtEl>
                                        <p:attrNameLst>
                                          <p:attrName>ppt_y</p:attrName>
                                        </p:attrNameLst>
                                      </p:cBhvr>
                                      <p:tavLst>
                                        <p:tav tm="0">
                                          <p:val>
                                            <p:strVal val="#ppt_y+.1"/>
                                          </p:val>
                                        </p:tav>
                                        <p:tav tm="100000">
                                          <p:val>
                                            <p:strVal val="#ppt_y"/>
                                          </p:val>
                                        </p:tav>
                                      </p:tavLst>
                                    </p:anim>
                                  </p:childTnLst>
                                </p:cTn>
                              </p:par>
                              <p:par>
                                <p:cTn id="566" presetID="42" presetClass="entr" presetSubtype="0" fill="hold" nodeType="withEffect">
                                  <p:stCondLst>
                                    <p:cond delay="0"/>
                                  </p:stCondLst>
                                  <p:childTnLst>
                                    <p:set>
                                      <p:cBhvr>
                                        <p:cTn id="567" dur="1" fill="hold">
                                          <p:stCondLst>
                                            <p:cond delay="0"/>
                                          </p:stCondLst>
                                        </p:cTn>
                                        <p:tgtEl>
                                          <p:spTgt spid="119"/>
                                        </p:tgtEl>
                                        <p:attrNameLst>
                                          <p:attrName>style.visibility</p:attrName>
                                        </p:attrNameLst>
                                      </p:cBhvr>
                                      <p:to>
                                        <p:strVal val="visible"/>
                                      </p:to>
                                    </p:set>
                                    <p:animEffect transition="in" filter="fade">
                                      <p:cBhvr>
                                        <p:cTn id="568" dur="750"/>
                                        <p:tgtEl>
                                          <p:spTgt spid="119"/>
                                        </p:tgtEl>
                                      </p:cBhvr>
                                    </p:animEffect>
                                    <p:anim calcmode="lin" valueType="num">
                                      <p:cBhvr>
                                        <p:cTn id="569" dur="750" fill="hold"/>
                                        <p:tgtEl>
                                          <p:spTgt spid="119"/>
                                        </p:tgtEl>
                                        <p:attrNameLst>
                                          <p:attrName>ppt_x</p:attrName>
                                        </p:attrNameLst>
                                      </p:cBhvr>
                                      <p:tavLst>
                                        <p:tav tm="0">
                                          <p:val>
                                            <p:strVal val="#ppt_x"/>
                                          </p:val>
                                        </p:tav>
                                        <p:tav tm="100000">
                                          <p:val>
                                            <p:strVal val="#ppt_x"/>
                                          </p:val>
                                        </p:tav>
                                      </p:tavLst>
                                    </p:anim>
                                    <p:anim calcmode="lin" valueType="num">
                                      <p:cBhvr>
                                        <p:cTn id="570" dur="750" fill="hold"/>
                                        <p:tgtEl>
                                          <p:spTgt spid="119"/>
                                        </p:tgtEl>
                                        <p:attrNameLst>
                                          <p:attrName>ppt_y</p:attrName>
                                        </p:attrNameLst>
                                      </p:cBhvr>
                                      <p:tavLst>
                                        <p:tav tm="0">
                                          <p:val>
                                            <p:strVal val="#ppt_y+.1"/>
                                          </p:val>
                                        </p:tav>
                                        <p:tav tm="100000">
                                          <p:val>
                                            <p:strVal val="#ppt_y"/>
                                          </p:val>
                                        </p:tav>
                                      </p:tavLst>
                                    </p:anim>
                                  </p:childTnLst>
                                </p:cTn>
                              </p:par>
                              <p:par>
                                <p:cTn id="571" presetID="42" presetClass="entr" presetSubtype="0" fill="hold" nodeType="withEffect">
                                  <p:stCondLst>
                                    <p:cond delay="0"/>
                                  </p:stCondLst>
                                  <p:childTnLst>
                                    <p:set>
                                      <p:cBhvr>
                                        <p:cTn id="572" dur="1" fill="hold">
                                          <p:stCondLst>
                                            <p:cond delay="0"/>
                                          </p:stCondLst>
                                        </p:cTn>
                                        <p:tgtEl>
                                          <p:spTgt spid="120"/>
                                        </p:tgtEl>
                                        <p:attrNameLst>
                                          <p:attrName>style.visibility</p:attrName>
                                        </p:attrNameLst>
                                      </p:cBhvr>
                                      <p:to>
                                        <p:strVal val="visible"/>
                                      </p:to>
                                    </p:set>
                                    <p:animEffect transition="in" filter="fade">
                                      <p:cBhvr>
                                        <p:cTn id="573" dur="750"/>
                                        <p:tgtEl>
                                          <p:spTgt spid="120"/>
                                        </p:tgtEl>
                                      </p:cBhvr>
                                    </p:animEffect>
                                    <p:anim calcmode="lin" valueType="num">
                                      <p:cBhvr>
                                        <p:cTn id="574" dur="750" fill="hold"/>
                                        <p:tgtEl>
                                          <p:spTgt spid="120"/>
                                        </p:tgtEl>
                                        <p:attrNameLst>
                                          <p:attrName>ppt_x</p:attrName>
                                        </p:attrNameLst>
                                      </p:cBhvr>
                                      <p:tavLst>
                                        <p:tav tm="0">
                                          <p:val>
                                            <p:strVal val="#ppt_x"/>
                                          </p:val>
                                        </p:tav>
                                        <p:tav tm="100000">
                                          <p:val>
                                            <p:strVal val="#ppt_x"/>
                                          </p:val>
                                        </p:tav>
                                      </p:tavLst>
                                    </p:anim>
                                    <p:anim calcmode="lin" valueType="num">
                                      <p:cBhvr>
                                        <p:cTn id="575" dur="750" fill="hold"/>
                                        <p:tgtEl>
                                          <p:spTgt spid="120"/>
                                        </p:tgtEl>
                                        <p:attrNameLst>
                                          <p:attrName>ppt_y</p:attrName>
                                        </p:attrNameLst>
                                      </p:cBhvr>
                                      <p:tavLst>
                                        <p:tav tm="0">
                                          <p:val>
                                            <p:strVal val="#ppt_y+.1"/>
                                          </p:val>
                                        </p:tav>
                                        <p:tav tm="100000">
                                          <p:val>
                                            <p:strVal val="#ppt_y"/>
                                          </p:val>
                                        </p:tav>
                                      </p:tavLst>
                                    </p:anim>
                                  </p:childTnLst>
                                </p:cTn>
                              </p:par>
                              <p:par>
                                <p:cTn id="576" presetID="42" presetClass="entr" presetSubtype="0" fill="hold" nodeType="withEffect">
                                  <p:stCondLst>
                                    <p:cond delay="0"/>
                                  </p:stCondLst>
                                  <p:childTnLst>
                                    <p:set>
                                      <p:cBhvr>
                                        <p:cTn id="577" dur="1" fill="hold">
                                          <p:stCondLst>
                                            <p:cond delay="0"/>
                                          </p:stCondLst>
                                        </p:cTn>
                                        <p:tgtEl>
                                          <p:spTgt spid="121"/>
                                        </p:tgtEl>
                                        <p:attrNameLst>
                                          <p:attrName>style.visibility</p:attrName>
                                        </p:attrNameLst>
                                      </p:cBhvr>
                                      <p:to>
                                        <p:strVal val="visible"/>
                                      </p:to>
                                    </p:set>
                                    <p:animEffect transition="in" filter="fade">
                                      <p:cBhvr>
                                        <p:cTn id="578" dur="750"/>
                                        <p:tgtEl>
                                          <p:spTgt spid="121"/>
                                        </p:tgtEl>
                                      </p:cBhvr>
                                    </p:animEffect>
                                    <p:anim calcmode="lin" valueType="num">
                                      <p:cBhvr>
                                        <p:cTn id="579" dur="750" fill="hold"/>
                                        <p:tgtEl>
                                          <p:spTgt spid="121"/>
                                        </p:tgtEl>
                                        <p:attrNameLst>
                                          <p:attrName>ppt_x</p:attrName>
                                        </p:attrNameLst>
                                      </p:cBhvr>
                                      <p:tavLst>
                                        <p:tav tm="0">
                                          <p:val>
                                            <p:strVal val="#ppt_x"/>
                                          </p:val>
                                        </p:tav>
                                        <p:tav tm="100000">
                                          <p:val>
                                            <p:strVal val="#ppt_x"/>
                                          </p:val>
                                        </p:tav>
                                      </p:tavLst>
                                    </p:anim>
                                    <p:anim calcmode="lin" valueType="num">
                                      <p:cBhvr>
                                        <p:cTn id="580" dur="750" fill="hold"/>
                                        <p:tgtEl>
                                          <p:spTgt spid="121"/>
                                        </p:tgtEl>
                                        <p:attrNameLst>
                                          <p:attrName>ppt_y</p:attrName>
                                        </p:attrNameLst>
                                      </p:cBhvr>
                                      <p:tavLst>
                                        <p:tav tm="0">
                                          <p:val>
                                            <p:strVal val="#ppt_y+.1"/>
                                          </p:val>
                                        </p:tav>
                                        <p:tav tm="100000">
                                          <p:val>
                                            <p:strVal val="#ppt_y"/>
                                          </p:val>
                                        </p:tav>
                                      </p:tavLst>
                                    </p:anim>
                                  </p:childTnLst>
                                </p:cTn>
                              </p:par>
                              <p:par>
                                <p:cTn id="581" presetID="42" presetClass="entr" presetSubtype="0" fill="hold" nodeType="withEffect">
                                  <p:stCondLst>
                                    <p:cond delay="0"/>
                                  </p:stCondLst>
                                  <p:childTnLst>
                                    <p:set>
                                      <p:cBhvr>
                                        <p:cTn id="582" dur="1" fill="hold">
                                          <p:stCondLst>
                                            <p:cond delay="0"/>
                                          </p:stCondLst>
                                        </p:cTn>
                                        <p:tgtEl>
                                          <p:spTgt spid="122"/>
                                        </p:tgtEl>
                                        <p:attrNameLst>
                                          <p:attrName>style.visibility</p:attrName>
                                        </p:attrNameLst>
                                      </p:cBhvr>
                                      <p:to>
                                        <p:strVal val="visible"/>
                                      </p:to>
                                    </p:set>
                                    <p:animEffect transition="in" filter="fade">
                                      <p:cBhvr>
                                        <p:cTn id="583" dur="750"/>
                                        <p:tgtEl>
                                          <p:spTgt spid="122"/>
                                        </p:tgtEl>
                                      </p:cBhvr>
                                    </p:animEffect>
                                    <p:anim calcmode="lin" valueType="num">
                                      <p:cBhvr>
                                        <p:cTn id="584" dur="750" fill="hold"/>
                                        <p:tgtEl>
                                          <p:spTgt spid="122"/>
                                        </p:tgtEl>
                                        <p:attrNameLst>
                                          <p:attrName>ppt_x</p:attrName>
                                        </p:attrNameLst>
                                      </p:cBhvr>
                                      <p:tavLst>
                                        <p:tav tm="0">
                                          <p:val>
                                            <p:strVal val="#ppt_x"/>
                                          </p:val>
                                        </p:tav>
                                        <p:tav tm="100000">
                                          <p:val>
                                            <p:strVal val="#ppt_x"/>
                                          </p:val>
                                        </p:tav>
                                      </p:tavLst>
                                    </p:anim>
                                    <p:anim calcmode="lin" valueType="num">
                                      <p:cBhvr>
                                        <p:cTn id="585" dur="750" fill="hold"/>
                                        <p:tgtEl>
                                          <p:spTgt spid="122"/>
                                        </p:tgtEl>
                                        <p:attrNameLst>
                                          <p:attrName>ppt_y</p:attrName>
                                        </p:attrNameLst>
                                      </p:cBhvr>
                                      <p:tavLst>
                                        <p:tav tm="0">
                                          <p:val>
                                            <p:strVal val="#ppt_y+.1"/>
                                          </p:val>
                                        </p:tav>
                                        <p:tav tm="100000">
                                          <p:val>
                                            <p:strVal val="#ppt_y"/>
                                          </p:val>
                                        </p:tav>
                                      </p:tavLst>
                                    </p:anim>
                                  </p:childTnLst>
                                </p:cTn>
                              </p:par>
                              <p:par>
                                <p:cTn id="586" presetID="42" presetClass="entr" presetSubtype="0" fill="hold" nodeType="withEffect">
                                  <p:stCondLst>
                                    <p:cond delay="0"/>
                                  </p:stCondLst>
                                  <p:childTnLst>
                                    <p:set>
                                      <p:cBhvr>
                                        <p:cTn id="587" dur="1" fill="hold">
                                          <p:stCondLst>
                                            <p:cond delay="0"/>
                                          </p:stCondLst>
                                        </p:cTn>
                                        <p:tgtEl>
                                          <p:spTgt spid="123"/>
                                        </p:tgtEl>
                                        <p:attrNameLst>
                                          <p:attrName>style.visibility</p:attrName>
                                        </p:attrNameLst>
                                      </p:cBhvr>
                                      <p:to>
                                        <p:strVal val="visible"/>
                                      </p:to>
                                    </p:set>
                                    <p:animEffect transition="in" filter="fade">
                                      <p:cBhvr>
                                        <p:cTn id="588" dur="750"/>
                                        <p:tgtEl>
                                          <p:spTgt spid="123"/>
                                        </p:tgtEl>
                                      </p:cBhvr>
                                    </p:animEffect>
                                    <p:anim calcmode="lin" valueType="num">
                                      <p:cBhvr>
                                        <p:cTn id="589" dur="750" fill="hold"/>
                                        <p:tgtEl>
                                          <p:spTgt spid="123"/>
                                        </p:tgtEl>
                                        <p:attrNameLst>
                                          <p:attrName>ppt_x</p:attrName>
                                        </p:attrNameLst>
                                      </p:cBhvr>
                                      <p:tavLst>
                                        <p:tav tm="0">
                                          <p:val>
                                            <p:strVal val="#ppt_x"/>
                                          </p:val>
                                        </p:tav>
                                        <p:tav tm="100000">
                                          <p:val>
                                            <p:strVal val="#ppt_x"/>
                                          </p:val>
                                        </p:tav>
                                      </p:tavLst>
                                    </p:anim>
                                    <p:anim calcmode="lin" valueType="num">
                                      <p:cBhvr>
                                        <p:cTn id="590" dur="750" fill="hold"/>
                                        <p:tgtEl>
                                          <p:spTgt spid="123"/>
                                        </p:tgtEl>
                                        <p:attrNameLst>
                                          <p:attrName>ppt_y</p:attrName>
                                        </p:attrNameLst>
                                      </p:cBhvr>
                                      <p:tavLst>
                                        <p:tav tm="0">
                                          <p:val>
                                            <p:strVal val="#ppt_y+.1"/>
                                          </p:val>
                                        </p:tav>
                                        <p:tav tm="100000">
                                          <p:val>
                                            <p:strVal val="#ppt_y"/>
                                          </p:val>
                                        </p:tav>
                                      </p:tavLst>
                                    </p:anim>
                                  </p:childTnLst>
                                </p:cTn>
                              </p:par>
                              <p:par>
                                <p:cTn id="591" presetID="42" presetClass="entr" presetSubtype="0" fill="hold" nodeType="withEffect">
                                  <p:stCondLst>
                                    <p:cond delay="0"/>
                                  </p:stCondLst>
                                  <p:childTnLst>
                                    <p:set>
                                      <p:cBhvr>
                                        <p:cTn id="592" dur="1" fill="hold">
                                          <p:stCondLst>
                                            <p:cond delay="0"/>
                                          </p:stCondLst>
                                        </p:cTn>
                                        <p:tgtEl>
                                          <p:spTgt spid="124"/>
                                        </p:tgtEl>
                                        <p:attrNameLst>
                                          <p:attrName>style.visibility</p:attrName>
                                        </p:attrNameLst>
                                      </p:cBhvr>
                                      <p:to>
                                        <p:strVal val="visible"/>
                                      </p:to>
                                    </p:set>
                                    <p:animEffect transition="in" filter="fade">
                                      <p:cBhvr>
                                        <p:cTn id="593" dur="750"/>
                                        <p:tgtEl>
                                          <p:spTgt spid="124"/>
                                        </p:tgtEl>
                                      </p:cBhvr>
                                    </p:animEffect>
                                    <p:anim calcmode="lin" valueType="num">
                                      <p:cBhvr>
                                        <p:cTn id="594" dur="750" fill="hold"/>
                                        <p:tgtEl>
                                          <p:spTgt spid="124"/>
                                        </p:tgtEl>
                                        <p:attrNameLst>
                                          <p:attrName>ppt_x</p:attrName>
                                        </p:attrNameLst>
                                      </p:cBhvr>
                                      <p:tavLst>
                                        <p:tav tm="0">
                                          <p:val>
                                            <p:strVal val="#ppt_x"/>
                                          </p:val>
                                        </p:tav>
                                        <p:tav tm="100000">
                                          <p:val>
                                            <p:strVal val="#ppt_x"/>
                                          </p:val>
                                        </p:tav>
                                      </p:tavLst>
                                    </p:anim>
                                    <p:anim calcmode="lin" valueType="num">
                                      <p:cBhvr>
                                        <p:cTn id="595" dur="750" fill="hold"/>
                                        <p:tgtEl>
                                          <p:spTgt spid="124"/>
                                        </p:tgtEl>
                                        <p:attrNameLst>
                                          <p:attrName>ppt_y</p:attrName>
                                        </p:attrNameLst>
                                      </p:cBhvr>
                                      <p:tavLst>
                                        <p:tav tm="0">
                                          <p:val>
                                            <p:strVal val="#ppt_y+.1"/>
                                          </p:val>
                                        </p:tav>
                                        <p:tav tm="100000">
                                          <p:val>
                                            <p:strVal val="#ppt_y"/>
                                          </p:val>
                                        </p:tav>
                                      </p:tavLst>
                                    </p:anim>
                                  </p:childTnLst>
                                </p:cTn>
                              </p:par>
                              <p:par>
                                <p:cTn id="596" presetID="42" presetClass="entr" presetSubtype="0" fill="hold" nodeType="withEffect">
                                  <p:stCondLst>
                                    <p:cond delay="0"/>
                                  </p:stCondLst>
                                  <p:childTnLst>
                                    <p:set>
                                      <p:cBhvr>
                                        <p:cTn id="597" dur="1" fill="hold">
                                          <p:stCondLst>
                                            <p:cond delay="0"/>
                                          </p:stCondLst>
                                        </p:cTn>
                                        <p:tgtEl>
                                          <p:spTgt spid="125"/>
                                        </p:tgtEl>
                                        <p:attrNameLst>
                                          <p:attrName>style.visibility</p:attrName>
                                        </p:attrNameLst>
                                      </p:cBhvr>
                                      <p:to>
                                        <p:strVal val="visible"/>
                                      </p:to>
                                    </p:set>
                                    <p:animEffect transition="in" filter="fade">
                                      <p:cBhvr>
                                        <p:cTn id="598" dur="750"/>
                                        <p:tgtEl>
                                          <p:spTgt spid="125"/>
                                        </p:tgtEl>
                                      </p:cBhvr>
                                    </p:animEffect>
                                    <p:anim calcmode="lin" valueType="num">
                                      <p:cBhvr>
                                        <p:cTn id="599" dur="750" fill="hold"/>
                                        <p:tgtEl>
                                          <p:spTgt spid="125"/>
                                        </p:tgtEl>
                                        <p:attrNameLst>
                                          <p:attrName>ppt_x</p:attrName>
                                        </p:attrNameLst>
                                      </p:cBhvr>
                                      <p:tavLst>
                                        <p:tav tm="0">
                                          <p:val>
                                            <p:strVal val="#ppt_x"/>
                                          </p:val>
                                        </p:tav>
                                        <p:tav tm="100000">
                                          <p:val>
                                            <p:strVal val="#ppt_x"/>
                                          </p:val>
                                        </p:tav>
                                      </p:tavLst>
                                    </p:anim>
                                    <p:anim calcmode="lin" valueType="num">
                                      <p:cBhvr>
                                        <p:cTn id="600" dur="750" fill="hold"/>
                                        <p:tgtEl>
                                          <p:spTgt spid="125"/>
                                        </p:tgtEl>
                                        <p:attrNameLst>
                                          <p:attrName>ppt_y</p:attrName>
                                        </p:attrNameLst>
                                      </p:cBhvr>
                                      <p:tavLst>
                                        <p:tav tm="0">
                                          <p:val>
                                            <p:strVal val="#ppt_y+.1"/>
                                          </p:val>
                                        </p:tav>
                                        <p:tav tm="100000">
                                          <p:val>
                                            <p:strVal val="#ppt_y"/>
                                          </p:val>
                                        </p:tav>
                                      </p:tavLst>
                                    </p:anim>
                                  </p:childTnLst>
                                </p:cTn>
                              </p:par>
                              <p:par>
                                <p:cTn id="601" presetID="42" presetClass="entr" presetSubtype="0" fill="hold" nodeType="withEffect">
                                  <p:stCondLst>
                                    <p:cond delay="0"/>
                                  </p:stCondLst>
                                  <p:childTnLst>
                                    <p:set>
                                      <p:cBhvr>
                                        <p:cTn id="602" dur="1" fill="hold">
                                          <p:stCondLst>
                                            <p:cond delay="0"/>
                                          </p:stCondLst>
                                        </p:cTn>
                                        <p:tgtEl>
                                          <p:spTgt spid="126"/>
                                        </p:tgtEl>
                                        <p:attrNameLst>
                                          <p:attrName>style.visibility</p:attrName>
                                        </p:attrNameLst>
                                      </p:cBhvr>
                                      <p:to>
                                        <p:strVal val="visible"/>
                                      </p:to>
                                    </p:set>
                                    <p:animEffect transition="in" filter="fade">
                                      <p:cBhvr>
                                        <p:cTn id="603" dur="750"/>
                                        <p:tgtEl>
                                          <p:spTgt spid="126"/>
                                        </p:tgtEl>
                                      </p:cBhvr>
                                    </p:animEffect>
                                    <p:anim calcmode="lin" valueType="num">
                                      <p:cBhvr>
                                        <p:cTn id="604" dur="750" fill="hold"/>
                                        <p:tgtEl>
                                          <p:spTgt spid="126"/>
                                        </p:tgtEl>
                                        <p:attrNameLst>
                                          <p:attrName>ppt_x</p:attrName>
                                        </p:attrNameLst>
                                      </p:cBhvr>
                                      <p:tavLst>
                                        <p:tav tm="0">
                                          <p:val>
                                            <p:strVal val="#ppt_x"/>
                                          </p:val>
                                        </p:tav>
                                        <p:tav tm="100000">
                                          <p:val>
                                            <p:strVal val="#ppt_x"/>
                                          </p:val>
                                        </p:tav>
                                      </p:tavLst>
                                    </p:anim>
                                    <p:anim calcmode="lin" valueType="num">
                                      <p:cBhvr>
                                        <p:cTn id="605" dur="750" fill="hold"/>
                                        <p:tgtEl>
                                          <p:spTgt spid="126"/>
                                        </p:tgtEl>
                                        <p:attrNameLst>
                                          <p:attrName>ppt_y</p:attrName>
                                        </p:attrNameLst>
                                      </p:cBhvr>
                                      <p:tavLst>
                                        <p:tav tm="0">
                                          <p:val>
                                            <p:strVal val="#ppt_y+.1"/>
                                          </p:val>
                                        </p:tav>
                                        <p:tav tm="100000">
                                          <p:val>
                                            <p:strVal val="#ppt_y"/>
                                          </p:val>
                                        </p:tav>
                                      </p:tavLst>
                                    </p:anim>
                                  </p:childTnLst>
                                </p:cTn>
                              </p:par>
                              <p:par>
                                <p:cTn id="606" presetID="42" presetClass="entr" presetSubtype="0" fill="hold" nodeType="withEffect">
                                  <p:stCondLst>
                                    <p:cond delay="0"/>
                                  </p:stCondLst>
                                  <p:childTnLst>
                                    <p:set>
                                      <p:cBhvr>
                                        <p:cTn id="607" dur="1" fill="hold">
                                          <p:stCondLst>
                                            <p:cond delay="0"/>
                                          </p:stCondLst>
                                        </p:cTn>
                                        <p:tgtEl>
                                          <p:spTgt spid="127"/>
                                        </p:tgtEl>
                                        <p:attrNameLst>
                                          <p:attrName>style.visibility</p:attrName>
                                        </p:attrNameLst>
                                      </p:cBhvr>
                                      <p:to>
                                        <p:strVal val="visible"/>
                                      </p:to>
                                    </p:set>
                                    <p:animEffect transition="in" filter="fade">
                                      <p:cBhvr>
                                        <p:cTn id="608" dur="750"/>
                                        <p:tgtEl>
                                          <p:spTgt spid="127"/>
                                        </p:tgtEl>
                                      </p:cBhvr>
                                    </p:animEffect>
                                    <p:anim calcmode="lin" valueType="num">
                                      <p:cBhvr>
                                        <p:cTn id="609" dur="750" fill="hold"/>
                                        <p:tgtEl>
                                          <p:spTgt spid="127"/>
                                        </p:tgtEl>
                                        <p:attrNameLst>
                                          <p:attrName>ppt_x</p:attrName>
                                        </p:attrNameLst>
                                      </p:cBhvr>
                                      <p:tavLst>
                                        <p:tav tm="0">
                                          <p:val>
                                            <p:strVal val="#ppt_x"/>
                                          </p:val>
                                        </p:tav>
                                        <p:tav tm="100000">
                                          <p:val>
                                            <p:strVal val="#ppt_x"/>
                                          </p:val>
                                        </p:tav>
                                      </p:tavLst>
                                    </p:anim>
                                    <p:anim calcmode="lin" valueType="num">
                                      <p:cBhvr>
                                        <p:cTn id="610" dur="750" fill="hold"/>
                                        <p:tgtEl>
                                          <p:spTgt spid="127"/>
                                        </p:tgtEl>
                                        <p:attrNameLst>
                                          <p:attrName>ppt_y</p:attrName>
                                        </p:attrNameLst>
                                      </p:cBhvr>
                                      <p:tavLst>
                                        <p:tav tm="0">
                                          <p:val>
                                            <p:strVal val="#ppt_y+.1"/>
                                          </p:val>
                                        </p:tav>
                                        <p:tav tm="100000">
                                          <p:val>
                                            <p:strVal val="#ppt_y"/>
                                          </p:val>
                                        </p:tav>
                                      </p:tavLst>
                                    </p:anim>
                                  </p:childTnLst>
                                </p:cTn>
                              </p:par>
                              <p:par>
                                <p:cTn id="611" presetID="42" presetClass="entr" presetSubtype="0" fill="hold" nodeType="withEffect">
                                  <p:stCondLst>
                                    <p:cond delay="0"/>
                                  </p:stCondLst>
                                  <p:childTnLst>
                                    <p:set>
                                      <p:cBhvr>
                                        <p:cTn id="612" dur="1" fill="hold">
                                          <p:stCondLst>
                                            <p:cond delay="0"/>
                                          </p:stCondLst>
                                        </p:cTn>
                                        <p:tgtEl>
                                          <p:spTgt spid="128"/>
                                        </p:tgtEl>
                                        <p:attrNameLst>
                                          <p:attrName>style.visibility</p:attrName>
                                        </p:attrNameLst>
                                      </p:cBhvr>
                                      <p:to>
                                        <p:strVal val="visible"/>
                                      </p:to>
                                    </p:set>
                                    <p:animEffect transition="in" filter="fade">
                                      <p:cBhvr>
                                        <p:cTn id="613" dur="750"/>
                                        <p:tgtEl>
                                          <p:spTgt spid="128"/>
                                        </p:tgtEl>
                                      </p:cBhvr>
                                    </p:animEffect>
                                    <p:anim calcmode="lin" valueType="num">
                                      <p:cBhvr>
                                        <p:cTn id="614" dur="750" fill="hold"/>
                                        <p:tgtEl>
                                          <p:spTgt spid="128"/>
                                        </p:tgtEl>
                                        <p:attrNameLst>
                                          <p:attrName>ppt_x</p:attrName>
                                        </p:attrNameLst>
                                      </p:cBhvr>
                                      <p:tavLst>
                                        <p:tav tm="0">
                                          <p:val>
                                            <p:strVal val="#ppt_x"/>
                                          </p:val>
                                        </p:tav>
                                        <p:tav tm="100000">
                                          <p:val>
                                            <p:strVal val="#ppt_x"/>
                                          </p:val>
                                        </p:tav>
                                      </p:tavLst>
                                    </p:anim>
                                    <p:anim calcmode="lin" valueType="num">
                                      <p:cBhvr>
                                        <p:cTn id="615" dur="750" fill="hold"/>
                                        <p:tgtEl>
                                          <p:spTgt spid="128"/>
                                        </p:tgtEl>
                                        <p:attrNameLst>
                                          <p:attrName>ppt_y</p:attrName>
                                        </p:attrNameLst>
                                      </p:cBhvr>
                                      <p:tavLst>
                                        <p:tav tm="0">
                                          <p:val>
                                            <p:strVal val="#ppt_y+.1"/>
                                          </p:val>
                                        </p:tav>
                                        <p:tav tm="100000">
                                          <p:val>
                                            <p:strVal val="#ppt_y"/>
                                          </p:val>
                                        </p:tav>
                                      </p:tavLst>
                                    </p:anim>
                                  </p:childTnLst>
                                </p:cTn>
                              </p:par>
                              <p:par>
                                <p:cTn id="616" presetID="42" presetClass="entr" presetSubtype="0" fill="hold" nodeType="withEffect">
                                  <p:stCondLst>
                                    <p:cond delay="0"/>
                                  </p:stCondLst>
                                  <p:childTnLst>
                                    <p:set>
                                      <p:cBhvr>
                                        <p:cTn id="617" dur="1" fill="hold">
                                          <p:stCondLst>
                                            <p:cond delay="0"/>
                                          </p:stCondLst>
                                        </p:cTn>
                                        <p:tgtEl>
                                          <p:spTgt spid="129"/>
                                        </p:tgtEl>
                                        <p:attrNameLst>
                                          <p:attrName>style.visibility</p:attrName>
                                        </p:attrNameLst>
                                      </p:cBhvr>
                                      <p:to>
                                        <p:strVal val="visible"/>
                                      </p:to>
                                    </p:set>
                                    <p:animEffect transition="in" filter="fade">
                                      <p:cBhvr>
                                        <p:cTn id="618" dur="750"/>
                                        <p:tgtEl>
                                          <p:spTgt spid="129"/>
                                        </p:tgtEl>
                                      </p:cBhvr>
                                    </p:animEffect>
                                    <p:anim calcmode="lin" valueType="num">
                                      <p:cBhvr>
                                        <p:cTn id="619" dur="750" fill="hold"/>
                                        <p:tgtEl>
                                          <p:spTgt spid="129"/>
                                        </p:tgtEl>
                                        <p:attrNameLst>
                                          <p:attrName>ppt_x</p:attrName>
                                        </p:attrNameLst>
                                      </p:cBhvr>
                                      <p:tavLst>
                                        <p:tav tm="0">
                                          <p:val>
                                            <p:strVal val="#ppt_x"/>
                                          </p:val>
                                        </p:tav>
                                        <p:tav tm="100000">
                                          <p:val>
                                            <p:strVal val="#ppt_x"/>
                                          </p:val>
                                        </p:tav>
                                      </p:tavLst>
                                    </p:anim>
                                    <p:anim calcmode="lin" valueType="num">
                                      <p:cBhvr>
                                        <p:cTn id="620" dur="750" fill="hold"/>
                                        <p:tgtEl>
                                          <p:spTgt spid="129"/>
                                        </p:tgtEl>
                                        <p:attrNameLst>
                                          <p:attrName>ppt_y</p:attrName>
                                        </p:attrNameLst>
                                      </p:cBhvr>
                                      <p:tavLst>
                                        <p:tav tm="0">
                                          <p:val>
                                            <p:strVal val="#ppt_y+.1"/>
                                          </p:val>
                                        </p:tav>
                                        <p:tav tm="100000">
                                          <p:val>
                                            <p:strVal val="#ppt_y"/>
                                          </p:val>
                                        </p:tav>
                                      </p:tavLst>
                                    </p:anim>
                                  </p:childTnLst>
                                </p:cTn>
                              </p:par>
                              <p:par>
                                <p:cTn id="621" presetID="42" presetClass="entr" presetSubtype="0" fill="hold" nodeType="withEffect">
                                  <p:stCondLst>
                                    <p:cond delay="0"/>
                                  </p:stCondLst>
                                  <p:childTnLst>
                                    <p:set>
                                      <p:cBhvr>
                                        <p:cTn id="622" dur="1" fill="hold">
                                          <p:stCondLst>
                                            <p:cond delay="0"/>
                                          </p:stCondLst>
                                        </p:cTn>
                                        <p:tgtEl>
                                          <p:spTgt spid="130"/>
                                        </p:tgtEl>
                                        <p:attrNameLst>
                                          <p:attrName>style.visibility</p:attrName>
                                        </p:attrNameLst>
                                      </p:cBhvr>
                                      <p:to>
                                        <p:strVal val="visible"/>
                                      </p:to>
                                    </p:set>
                                    <p:animEffect transition="in" filter="fade">
                                      <p:cBhvr>
                                        <p:cTn id="623" dur="750"/>
                                        <p:tgtEl>
                                          <p:spTgt spid="130"/>
                                        </p:tgtEl>
                                      </p:cBhvr>
                                    </p:animEffect>
                                    <p:anim calcmode="lin" valueType="num">
                                      <p:cBhvr>
                                        <p:cTn id="624" dur="750" fill="hold"/>
                                        <p:tgtEl>
                                          <p:spTgt spid="130"/>
                                        </p:tgtEl>
                                        <p:attrNameLst>
                                          <p:attrName>ppt_x</p:attrName>
                                        </p:attrNameLst>
                                      </p:cBhvr>
                                      <p:tavLst>
                                        <p:tav tm="0">
                                          <p:val>
                                            <p:strVal val="#ppt_x"/>
                                          </p:val>
                                        </p:tav>
                                        <p:tav tm="100000">
                                          <p:val>
                                            <p:strVal val="#ppt_x"/>
                                          </p:val>
                                        </p:tav>
                                      </p:tavLst>
                                    </p:anim>
                                    <p:anim calcmode="lin" valueType="num">
                                      <p:cBhvr>
                                        <p:cTn id="625" dur="750" fill="hold"/>
                                        <p:tgtEl>
                                          <p:spTgt spid="130"/>
                                        </p:tgtEl>
                                        <p:attrNameLst>
                                          <p:attrName>ppt_y</p:attrName>
                                        </p:attrNameLst>
                                      </p:cBhvr>
                                      <p:tavLst>
                                        <p:tav tm="0">
                                          <p:val>
                                            <p:strVal val="#ppt_y+.1"/>
                                          </p:val>
                                        </p:tav>
                                        <p:tav tm="100000">
                                          <p:val>
                                            <p:strVal val="#ppt_y"/>
                                          </p:val>
                                        </p:tav>
                                      </p:tavLst>
                                    </p:anim>
                                  </p:childTnLst>
                                </p:cTn>
                              </p:par>
                              <p:par>
                                <p:cTn id="626" presetID="42" presetClass="entr" presetSubtype="0" fill="hold" nodeType="withEffect">
                                  <p:stCondLst>
                                    <p:cond delay="0"/>
                                  </p:stCondLst>
                                  <p:childTnLst>
                                    <p:set>
                                      <p:cBhvr>
                                        <p:cTn id="627" dur="1" fill="hold">
                                          <p:stCondLst>
                                            <p:cond delay="0"/>
                                          </p:stCondLst>
                                        </p:cTn>
                                        <p:tgtEl>
                                          <p:spTgt spid="131"/>
                                        </p:tgtEl>
                                        <p:attrNameLst>
                                          <p:attrName>style.visibility</p:attrName>
                                        </p:attrNameLst>
                                      </p:cBhvr>
                                      <p:to>
                                        <p:strVal val="visible"/>
                                      </p:to>
                                    </p:set>
                                    <p:animEffect transition="in" filter="fade">
                                      <p:cBhvr>
                                        <p:cTn id="628" dur="750"/>
                                        <p:tgtEl>
                                          <p:spTgt spid="131"/>
                                        </p:tgtEl>
                                      </p:cBhvr>
                                    </p:animEffect>
                                    <p:anim calcmode="lin" valueType="num">
                                      <p:cBhvr>
                                        <p:cTn id="629" dur="750" fill="hold"/>
                                        <p:tgtEl>
                                          <p:spTgt spid="131"/>
                                        </p:tgtEl>
                                        <p:attrNameLst>
                                          <p:attrName>ppt_x</p:attrName>
                                        </p:attrNameLst>
                                      </p:cBhvr>
                                      <p:tavLst>
                                        <p:tav tm="0">
                                          <p:val>
                                            <p:strVal val="#ppt_x"/>
                                          </p:val>
                                        </p:tav>
                                        <p:tav tm="100000">
                                          <p:val>
                                            <p:strVal val="#ppt_x"/>
                                          </p:val>
                                        </p:tav>
                                      </p:tavLst>
                                    </p:anim>
                                    <p:anim calcmode="lin" valueType="num">
                                      <p:cBhvr>
                                        <p:cTn id="630" dur="750" fill="hold"/>
                                        <p:tgtEl>
                                          <p:spTgt spid="131"/>
                                        </p:tgtEl>
                                        <p:attrNameLst>
                                          <p:attrName>ppt_y</p:attrName>
                                        </p:attrNameLst>
                                      </p:cBhvr>
                                      <p:tavLst>
                                        <p:tav tm="0">
                                          <p:val>
                                            <p:strVal val="#ppt_y+.1"/>
                                          </p:val>
                                        </p:tav>
                                        <p:tav tm="100000">
                                          <p:val>
                                            <p:strVal val="#ppt_y"/>
                                          </p:val>
                                        </p:tav>
                                      </p:tavLst>
                                    </p:anim>
                                  </p:childTnLst>
                                </p:cTn>
                              </p:par>
                              <p:par>
                                <p:cTn id="631" presetID="42" presetClass="entr" presetSubtype="0" fill="hold" nodeType="withEffect">
                                  <p:stCondLst>
                                    <p:cond delay="0"/>
                                  </p:stCondLst>
                                  <p:childTnLst>
                                    <p:set>
                                      <p:cBhvr>
                                        <p:cTn id="632" dur="1" fill="hold">
                                          <p:stCondLst>
                                            <p:cond delay="0"/>
                                          </p:stCondLst>
                                        </p:cTn>
                                        <p:tgtEl>
                                          <p:spTgt spid="132"/>
                                        </p:tgtEl>
                                        <p:attrNameLst>
                                          <p:attrName>style.visibility</p:attrName>
                                        </p:attrNameLst>
                                      </p:cBhvr>
                                      <p:to>
                                        <p:strVal val="visible"/>
                                      </p:to>
                                    </p:set>
                                    <p:animEffect transition="in" filter="fade">
                                      <p:cBhvr>
                                        <p:cTn id="633" dur="750"/>
                                        <p:tgtEl>
                                          <p:spTgt spid="132"/>
                                        </p:tgtEl>
                                      </p:cBhvr>
                                    </p:animEffect>
                                    <p:anim calcmode="lin" valueType="num">
                                      <p:cBhvr>
                                        <p:cTn id="634" dur="750" fill="hold"/>
                                        <p:tgtEl>
                                          <p:spTgt spid="132"/>
                                        </p:tgtEl>
                                        <p:attrNameLst>
                                          <p:attrName>ppt_x</p:attrName>
                                        </p:attrNameLst>
                                      </p:cBhvr>
                                      <p:tavLst>
                                        <p:tav tm="0">
                                          <p:val>
                                            <p:strVal val="#ppt_x"/>
                                          </p:val>
                                        </p:tav>
                                        <p:tav tm="100000">
                                          <p:val>
                                            <p:strVal val="#ppt_x"/>
                                          </p:val>
                                        </p:tav>
                                      </p:tavLst>
                                    </p:anim>
                                    <p:anim calcmode="lin" valueType="num">
                                      <p:cBhvr>
                                        <p:cTn id="635" dur="750" fill="hold"/>
                                        <p:tgtEl>
                                          <p:spTgt spid="132"/>
                                        </p:tgtEl>
                                        <p:attrNameLst>
                                          <p:attrName>ppt_y</p:attrName>
                                        </p:attrNameLst>
                                      </p:cBhvr>
                                      <p:tavLst>
                                        <p:tav tm="0">
                                          <p:val>
                                            <p:strVal val="#ppt_y+.1"/>
                                          </p:val>
                                        </p:tav>
                                        <p:tav tm="100000">
                                          <p:val>
                                            <p:strVal val="#ppt_y"/>
                                          </p:val>
                                        </p:tav>
                                      </p:tavLst>
                                    </p:anim>
                                  </p:childTnLst>
                                </p:cTn>
                              </p:par>
                              <p:par>
                                <p:cTn id="636" presetID="42" presetClass="entr" presetSubtype="0" fill="hold" nodeType="withEffect">
                                  <p:stCondLst>
                                    <p:cond delay="0"/>
                                  </p:stCondLst>
                                  <p:childTnLst>
                                    <p:set>
                                      <p:cBhvr>
                                        <p:cTn id="637" dur="1" fill="hold">
                                          <p:stCondLst>
                                            <p:cond delay="0"/>
                                          </p:stCondLst>
                                        </p:cTn>
                                        <p:tgtEl>
                                          <p:spTgt spid="133"/>
                                        </p:tgtEl>
                                        <p:attrNameLst>
                                          <p:attrName>style.visibility</p:attrName>
                                        </p:attrNameLst>
                                      </p:cBhvr>
                                      <p:to>
                                        <p:strVal val="visible"/>
                                      </p:to>
                                    </p:set>
                                    <p:animEffect transition="in" filter="fade">
                                      <p:cBhvr>
                                        <p:cTn id="638" dur="750"/>
                                        <p:tgtEl>
                                          <p:spTgt spid="133"/>
                                        </p:tgtEl>
                                      </p:cBhvr>
                                    </p:animEffect>
                                    <p:anim calcmode="lin" valueType="num">
                                      <p:cBhvr>
                                        <p:cTn id="639" dur="750" fill="hold"/>
                                        <p:tgtEl>
                                          <p:spTgt spid="133"/>
                                        </p:tgtEl>
                                        <p:attrNameLst>
                                          <p:attrName>ppt_x</p:attrName>
                                        </p:attrNameLst>
                                      </p:cBhvr>
                                      <p:tavLst>
                                        <p:tav tm="0">
                                          <p:val>
                                            <p:strVal val="#ppt_x"/>
                                          </p:val>
                                        </p:tav>
                                        <p:tav tm="100000">
                                          <p:val>
                                            <p:strVal val="#ppt_x"/>
                                          </p:val>
                                        </p:tav>
                                      </p:tavLst>
                                    </p:anim>
                                    <p:anim calcmode="lin" valueType="num">
                                      <p:cBhvr>
                                        <p:cTn id="640" dur="750" fill="hold"/>
                                        <p:tgtEl>
                                          <p:spTgt spid="133"/>
                                        </p:tgtEl>
                                        <p:attrNameLst>
                                          <p:attrName>ppt_y</p:attrName>
                                        </p:attrNameLst>
                                      </p:cBhvr>
                                      <p:tavLst>
                                        <p:tav tm="0">
                                          <p:val>
                                            <p:strVal val="#ppt_y+.1"/>
                                          </p:val>
                                        </p:tav>
                                        <p:tav tm="100000">
                                          <p:val>
                                            <p:strVal val="#ppt_y"/>
                                          </p:val>
                                        </p:tav>
                                      </p:tavLst>
                                    </p:anim>
                                  </p:childTnLst>
                                </p:cTn>
                              </p:par>
                              <p:par>
                                <p:cTn id="641" presetID="42" presetClass="entr" presetSubtype="0" fill="hold" nodeType="withEffect">
                                  <p:stCondLst>
                                    <p:cond delay="0"/>
                                  </p:stCondLst>
                                  <p:childTnLst>
                                    <p:set>
                                      <p:cBhvr>
                                        <p:cTn id="642" dur="1" fill="hold">
                                          <p:stCondLst>
                                            <p:cond delay="0"/>
                                          </p:stCondLst>
                                        </p:cTn>
                                        <p:tgtEl>
                                          <p:spTgt spid="134"/>
                                        </p:tgtEl>
                                        <p:attrNameLst>
                                          <p:attrName>style.visibility</p:attrName>
                                        </p:attrNameLst>
                                      </p:cBhvr>
                                      <p:to>
                                        <p:strVal val="visible"/>
                                      </p:to>
                                    </p:set>
                                    <p:animEffect transition="in" filter="fade">
                                      <p:cBhvr>
                                        <p:cTn id="643" dur="750"/>
                                        <p:tgtEl>
                                          <p:spTgt spid="134"/>
                                        </p:tgtEl>
                                      </p:cBhvr>
                                    </p:animEffect>
                                    <p:anim calcmode="lin" valueType="num">
                                      <p:cBhvr>
                                        <p:cTn id="644" dur="750" fill="hold"/>
                                        <p:tgtEl>
                                          <p:spTgt spid="134"/>
                                        </p:tgtEl>
                                        <p:attrNameLst>
                                          <p:attrName>ppt_x</p:attrName>
                                        </p:attrNameLst>
                                      </p:cBhvr>
                                      <p:tavLst>
                                        <p:tav tm="0">
                                          <p:val>
                                            <p:strVal val="#ppt_x"/>
                                          </p:val>
                                        </p:tav>
                                        <p:tav tm="100000">
                                          <p:val>
                                            <p:strVal val="#ppt_x"/>
                                          </p:val>
                                        </p:tav>
                                      </p:tavLst>
                                    </p:anim>
                                    <p:anim calcmode="lin" valueType="num">
                                      <p:cBhvr>
                                        <p:cTn id="645" dur="750" fill="hold"/>
                                        <p:tgtEl>
                                          <p:spTgt spid="134"/>
                                        </p:tgtEl>
                                        <p:attrNameLst>
                                          <p:attrName>ppt_y</p:attrName>
                                        </p:attrNameLst>
                                      </p:cBhvr>
                                      <p:tavLst>
                                        <p:tav tm="0">
                                          <p:val>
                                            <p:strVal val="#ppt_y+.1"/>
                                          </p:val>
                                        </p:tav>
                                        <p:tav tm="100000">
                                          <p:val>
                                            <p:strVal val="#ppt_y"/>
                                          </p:val>
                                        </p:tav>
                                      </p:tavLst>
                                    </p:anim>
                                  </p:childTnLst>
                                </p:cTn>
                              </p:par>
                              <p:par>
                                <p:cTn id="646" presetID="42" presetClass="entr" presetSubtype="0" fill="hold" nodeType="withEffect">
                                  <p:stCondLst>
                                    <p:cond delay="0"/>
                                  </p:stCondLst>
                                  <p:childTnLst>
                                    <p:set>
                                      <p:cBhvr>
                                        <p:cTn id="647" dur="1" fill="hold">
                                          <p:stCondLst>
                                            <p:cond delay="0"/>
                                          </p:stCondLst>
                                        </p:cTn>
                                        <p:tgtEl>
                                          <p:spTgt spid="135"/>
                                        </p:tgtEl>
                                        <p:attrNameLst>
                                          <p:attrName>style.visibility</p:attrName>
                                        </p:attrNameLst>
                                      </p:cBhvr>
                                      <p:to>
                                        <p:strVal val="visible"/>
                                      </p:to>
                                    </p:set>
                                    <p:animEffect transition="in" filter="fade">
                                      <p:cBhvr>
                                        <p:cTn id="648" dur="750"/>
                                        <p:tgtEl>
                                          <p:spTgt spid="135"/>
                                        </p:tgtEl>
                                      </p:cBhvr>
                                    </p:animEffect>
                                    <p:anim calcmode="lin" valueType="num">
                                      <p:cBhvr>
                                        <p:cTn id="649" dur="750" fill="hold"/>
                                        <p:tgtEl>
                                          <p:spTgt spid="135"/>
                                        </p:tgtEl>
                                        <p:attrNameLst>
                                          <p:attrName>ppt_x</p:attrName>
                                        </p:attrNameLst>
                                      </p:cBhvr>
                                      <p:tavLst>
                                        <p:tav tm="0">
                                          <p:val>
                                            <p:strVal val="#ppt_x"/>
                                          </p:val>
                                        </p:tav>
                                        <p:tav tm="100000">
                                          <p:val>
                                            <p:strVal val="#ppt_x"/>
                                          </p:val>
                                        </p:tav>
                                      </p:tavLst>
                                    </p:anim>
                                    <p:anim calcmode="lin" valueType="num">
                                      <p:cBhvr>
                                        <p:cTn id="650" dur="750" fill="hold"/>
                                        <p:tgtEl>
                                          <p:spTgt spid="135"/>
                                        </p:tgtEl>
                                        <p:attrNameLst>
                                          <p:attrName>ppt_y</p:attrName>
                                        </p:attrNameLst>
                                      </p:cBhvr>
                                      <p:tavLst>
                                        <p:tav tm="0">
                                          <p:val>
                                            <p:strVal val="#ppt_y+.1"/>
                                          </p:val>
                                        </p:tav>
                                        <p:tav tm="100000">
                                          <p:val>
                                            <p:strVal val="#ppt_y"/>
                                          </p:val>
                                        </p:tav>
                                      </p:tavLst>
                                    </p:anim>
                                  </p:childTnLst>
                                </p:cTn>
                              </p:par>
                              <p:par>
                                <p:cTn id="651" presetID="42" presetClass="entr" presetSubtype="0" fill="hold" nodeType="withEffect">
                                  <p:stCondLst>
                                    <p:cond delay="0"/>
                                  </p:stCondLst>
                                  <p:childTnLst>
                                    <p:set>
                                      <p:cBhvr>
                                        <p:cTn id="652" dur="1" fill="hold">
                                          <p:stCondLst>
                                            <p:cond delay="0"/>
                                          </p:stCondLst>
                                        </p:cTn>
                                        <p:tgtEl>
                                          <p:spTgt spid="136"/>
                                        </p:tgtEl>
                                        <p:attrNameLst>
                                          <p:attrName>style.visibility</p:attrName>
                                        </p:attrNameLst>
                                      </p:cBhvr>
                                      <p:to>
                                        <p:strVal val="visible"/>
                                      </p:to>
                                    </p:set>
                                    <p:animEffect transition="in" filter="fade">
                                      <p:cBhvr>
                                        <p:cTn id="653" dur="750"/>
                                        <p:tgtEl>
                                          <p:spTgt spid="136"/>
                                        </p:tgtEl>
                                      </p:cBhvr>
                                    </p:animEffect>
                                    <p:anim calcmode="lin" valueType="num">
                                      <p:cBhvr>
                                        <p:cTn id="654" dur="750" fill="hold"/>
                                        <p:tgtEl>
                                          <p:spTgt spid="136"/>
                                        </p:tgtEl>
                                        <p:attrNameLst>
                                          <p:attrName>ppt_x</p:attrName>
                                        </p:attrNameLst>
                                      </p:cBhvr>
                                      <p:tavLst>
                                        <p:tav tm="0">
                                          <p:val>
                                            <p:strVal val="#ppt_x"/>
                                          </p:val>
                                        </p:tav>
                                        <p:tav tm="100000">
                                          <p:val>
                                            <p:strVal val="#ppt_x"/>
                                          </p:val>
                                        </p:tav>
                                      </p:tavLst>
                                    </p:anim>
                                    <p:anim calcmode="lin" valueType="num">
                                      <p:cBhvr>
                                        <p:cTn id="655" dur="750" fill="hold"/>
                                        <p:tgtEl>
                                          <p:spTgt spid="136"/>
                                        </p:tgtEl>
                                        <p:attrNameLst>
                                          <p:attrName>ppt_y</p:attrName>
                                        </p:attrNameLst>
                                      </p:cBhvr>
                                      <p:tavLst>
                                        <p:tav tm="0">
                                          <p:val>
                                            <p:strVal val="#ppt_y+.1"/>
                                          </p:val>
                                        </p:tav>
                                        <p:tav tm="100000">
                                          <p:val>
                                            <p:strVal val="#ppt_y"/>
                                          </p:val>
                                        </p:tav>
                                      </p:tavLst>
                                    </p:anim>
                                  </p:childTnLst>
                                </p:cTn>
                              </p:par>
                              <p:par>
                                <p:cTn id="656" presetID="42" presetClass="entr" presetSubtype="0" fill="hold" nodeType="withEffect">
                                  <p:stCondLst>
                                    <p:cond delay="0"/>
                                  </p:stCondLst>
                                  <p:childTnLst>
                                    <p:set>
                                      <p:cBhvr>
                                        <p:cTn id="657" dur="1" fill="hold">
                                          <p:stCondLst>
                                            <p:cond delay="0"/>
                                          </p:stCondLst>
                                        </p:cTn>
                                        <p:tgtEl>
                                          <p:spTgt spid="137"/>
                                        </p:tgtEl>
                                        <p:attrNameLst>
                                          <p:attrName>style.visibility</p:attrName>
                                        </p:attrNameLst>
                                      </p:cBhvr>
                                      <p:to>
                                        <p:strVal val="visible"/>
                                      </p:to>
                                    </p:set>
                                    <p:animEffect transition="in" filter="fade">
                                      <p:cBhvr>
                                        <p:cTn id="658" dur="750"/>
                                        <p:tgtEl>
                                          <p:spTgt spid="137"/>
                                        </p:tgtEl>
                                      </p:cBhvr>
                                    </p:animEffect>
                                    <p:anim calcmode="lin" valueType="num">
                                      <p:cBhvr>
                                        <p:cTn id="659" dur="750" fill="hold"/>
                                        <p:tgtEl>
                                          <p:spTgt spid="137"/>
                                        </p:tgtEl>
                                        <p:attrNameLst>
                                          <p:attrName>ppt_x</p:attrName>
                                        </p:attrNameLst>
                                      </p:cBhvr>
                                      <p:tavLst>
                                        <p:tav tm="0">
                                          <p:val>
                                            <p:strVal val="#ppt_x"/>
                                          </p:val>
                                        </p:tav>
                                        <p:tav tm="100000">
                                          <p:val>
                                            <p:strVal val="#ppt_x"/>
                                          </p:val>
                                        </p:tav>
                                      </p:tavLst>
                                    </p:anim>
                                    <p:anim calcmode="lin" valueType="num">
                                      <p:cBhvr>
                                        <p:cTn id="660" dur="750" fill="hold"/>
                                        <p:tgtEl>
                                          <p:spTgt spid="137"/>
                                        </p:tgtEl>
                                        <p:attrNameLst>
                                          <p:attrName>ppt_y</p:attrName>
                                        </p:attrNameLst>
                                      </p:cBhvr>
                                      <p:tavLst>
                                        <p:tav tm="0">
                                          <p:val>
                                            <p:strVal val="#ppt_y+.1"/>
                                          </p:val>
                                        </p:tav>
                                        <p:tav tm="100000">
                                          <p:val>
                                            <p:strVal val="#ppt_y"/>
                                          </p:val>
                                        </p:tav>
                                      </p:tavLst>
                                    </p:anim>
                                  </p:childTnLst>
                                </p:cTn>
                              </p:par>
                              <p:par>
                                <p:cTn id="661" presetID="42" presetClass="entr" presetSubtype="0" fill="hold" nodeType="withEffect">
                                  <p:stCondLst>
                                    <p:cond delay="0"/>
                                  </p:stCondLst>
                                  <p:childTnLst>
                                    <p:set>
                                      <p:cBhvr>
                                        <p:cTn id="662" dur="1" fill="hold">
                                          <p:stCondLst>
                                            <p:cond delay="0"/>
                                          </p:stCondLst>
                                        </p:cTn>
                                        <p:tgtEl>
                                          <p:spTgt spid="138"/>
                                        </p:tgtEl>
                                        <p:attrNameLst>
                                          <p:attrName>style.visibility</p:attrName>
                                        </p:attrNameLst>
                                      </p:cBhvr>
                                      <p:to>
                                        <p:strVal val="visible"/>
                                      </p:to>
                                    </p:set>
                                    <p:animEffect transition="in" filter="fade">
                                      <p:cBhvr>
                                        <p:cTn id="663" dur="750"/>
                                        <p:tgtEl>
                                          <p:spTgt spid="138"/>
                                        </p:tgtEl>
                                      </p:cBhvr>
                                    </p:animEffect>
                                    <p:anim calcmode="lin" valueType="num">
                                      <p:cBhvr>
                                        <p:cTn id="664" dur="750" fill="hold"/>
                                        <p:tgtEl>
                                          <p:spTgt spid="138"/>
                                        </p:tgtEl>
                                        <p:attrNameLst>
                                          <p:attrName>ppt_x</p:attrName>
                                        </p:attrNameLst>
                                      </p:cBhvr>
                                      <p:tavLst>
                                        <p:tav tm="0">
                                          <p:val>
                                            <p:strVal val="#ppt_x"/>
                                          </p:val>
                                        </p:tav>
                                        <p:tav tm="100000">
                                          <p:val>
                                            <p:strVal val="#ppt_x"/>
                                          </p:val>
                                        </p:tav>
                                      </p:tavLst>
                                    </p:anim>
                                    <p:anim calcmode="lin" valueType="num">
                                      <p:cBhvr>
                                        <p:cTn id="665" dur="750" fill="hold"/>
                                        <p:tgtEl>
                                          <p:spTgt spid="138"/>
                                        </p:tgtEl>
                                        <p:attrNameLst>
                                          <p:attrName>ppt_y</p:attrName>
                                        </p:attrNameLst>
                                      </p:cBhvr>
                                      <p:tavLst>
                                        <p:tav tm="0">
                                          <p:val>
                                            <p:strVal val="#ppt_y+.1"/>
                                          </p:val>
                                        </p:tav>
                                        <p:tav tm="100000">
                                          <p:val>
                                            <p:strVal val="#ppt_y"/>
                                          </p:val>
                                        </p:tav>
                                      </p:tavLst>
                                    </p:anim>
                                  </p:childTnLst>
                                </p:cTn>
                              </p:par>
                              <p:par>
                                <p:cTn id="666" presetID="42" presetClass="entr" presetSubtype="0" fill="hold" nodeType="withEffect">
                                  <p:stCondLst>
                                    <p:cond delay="0"/>
                                  </p:stCondLst>
                                  <p:childTnLst>
                                    <p:set>
                                      <p:cBhvr>
                                        <p:cTn id="667" dur="1" fill="hold">
                                          <p:stCondLst>
                                            <p:cond delay="0"/>
                                          </p:stCondLst>
                                        </p:cTn>
                                        <p:tgtEl>
                                          <p:spTgt spid="139"/>
                                        </p:tgtEl>
                                        <p:attrNameLst>
                                          <p:attrName>style.visibility</p:attrName>
                                        </p:attrNameLst>
                                      </p:cBhvr>
                                      <p:to>
                                        <p:strVal val="visible"/>
                                      </p:to>
                                    </p:set>
                                    <p:animEffect transition="in" filter="fade">
                                      <p:cBhvr>
                                        <p:cTn id="668" dur="750"/>
                                        <p:tgtEl>
                                          <p:spTgt spid="139"/>
                                        </p:tgtEl>
                                      </p:cBhvr>
                                    </p:animEffect>
                                    <p:anim calcmode="lin" valueType="num">
                                      <p:cBhvr>
                                        <p:cTn id="669" dur="750" fill="hold"/>
                                        <p:tgtEl>
                                          <p:spTgt spid="139"/>
                                        </p:tgtEl>
                                        <p:attrNameLst>
                                          <p:attrName>ppt_x</p:attrName>
                                        </p:attrNameLst>
                                      </p:cBhvr>
                                      <p:tavLst>
                                        <p:tav tm="0">
                                          <p:val>
                                            <p:strVal val="#ppt_x"/>
                                          </p:val>
                                        </p:tav>
                                        <p:tav tm="100000">
                                          <p:val>
                                            <p:strVal val="#ppt_x"/>
                                          </p:val>
                                        </p:tav>
                                      </p:tavLst>
                                    </p:anim>
                                    <p:anim calcmode="lin" valueType="num">
                                      <p:cBhvr>
                                        <p:cTn id="670" dur="750" fill="hold"/>
                                        <p:tgtEl>
                                          <p:spTgt spid="139"/>
                                        </p:tgtEl>
                                        <p:attrNameLst>
                                          <p:attrName>ppt_y</p:attrName>
                                        </p:attrNameLst>
                                      </p:cBhvr>
                                      <p:tavLst>
                                        <p:tav tm="0">
                                          <p:val>
                                            <p:strVal val="#ppt_y+.1"/>
                                          </p:val>
                                        </p:tav>
                                        <p:tav tm="100000">
                                          <p:val>
                                            <p:strVal val="#ppt_y"/>
                                          </p:val>
                                        </p:tav>
                                      </p:tavLst>
                                    </p:anim>
                                  </p:childTnLst>
                                </p:cTn>
                              </p:par>
                              <p:par>
                                <p:cTn id="671" presetID="42" presetClass="entr" presetSubtype="0" fill="hold" nodeType="withEffect">
                                  <p:stCondLst>
                                    <p:cond delay="0"/>
                                  </p:stCondLst>
                                  <p:childTnLst>
                                    <p:set>
                                      <p:cBhvr>
                                        <p:cTn id="672" dur="1" fill="hold">
                                          <p:stCondLst>
                                            <p:cond delay="0"/>
                                          </p:stCondLst>
                                        </p:cTn>
                                        <p:tgtEl>
                                          <p:spTgt spid="140"/>
                                        </p:tgtEl>
                                        <p:attrNameLst>
                                          <p:attrName>style.visibility</p:attrName>
                                        </p:attrNameLst>
                                      </p:cBhvr>
                                      <p:to>
                                        <p:strVal val="visible"/>
                                      </p:to>
                                    </p:set>
                                    <p:animEffect transition="in" filter="fade">
                                      <p:cBhvr>
                                        <p:cTn id="673" dur="750"/>
                                        <p:tgtEl>
                                          <p:spTgt spid="140"/>
                                        </p:tgtEl>
                                      </p:cBhvr>
                                    </p:animEffect>
                                    <p:anim calcmode="lin" valueType="num">
                                      <p:cBhvr>
                                        <p:cTn id="674" dur="750" fill="hold"/>
                                        <p:tgtEl>
                                          <p:spTgt spid="140"/>
                                        </p:tgtEl>
                                        <p:attrNameLst>
                                          <p:attrName>ppt_x</p:attrName>
                                        </p:attrNameLst>
                                      </p:cBhvr>
                                      <p:tavLst>
                                        <p:tav tm="0">
                                          <p:val>
                                            <p:strVal val="#ppt_x"/>
                                          </p:val>
                                        </p:tav>
                                        <p:tav tm="100000">
                                          <p:val>
                                            <p:strVal val="#ppt_x"/>
                                          </p:val>
                                        </p:tav>
                                      </p:tavLst>
                                    </p:anim>
                                    <p:anim calcmode="lin" valueType="num">
                                      <p:cBhvr>
                                        <p:cTn id="675" dur="750" fill="hold"/>
                                        <p:tgtEl>
                                          <p:spTgt spid="140"/>
                                        </p:tgtEl>
                                        <p:attrNameLst>
                                          <p:attrName>ppt_y</p:attrName>
                                        </p:attrNameLst>
                                      </p:cBhvr>
                                      <p:tavLst>
                                        <p:tav tm="0">
                                          <p:val>
                                            <p:strVal val="#ppt_y+.1"/>
                                          </p:val>
                                        </p:tav>
                                        <p:tav tm="100000">
                                          <p:val>
                                            <p:strVal val="#ppt_y"/>
                                          </p:val>
                                        </p:tav>
                                      </p:tavLst>
                                    </p:anim>
                                  </p:childTnLst>
                                </p:cTn>
                              </p:par>
                              <p:par>
                                <p:cTn id="676" presetID="42" presetClass="entr" presetSubtype="0" fill="hold" nodeType="withEffect">
                                  <p:stCondLst>
                                    <p:cond delay="0"/>
                                  </p:stCondLst>
                                  <p:childTnLst>
                                    <p:set>
                                      <p:cBhvr>
                                        <p:cTn id="677" dur="1" fill="hold">
                                          <p:stCondLst>
                                            <p:cond delay="0"/>
                                          </p:stCondLst>
                                        </p:cTn>
                                        <p:tgtEl>
                                          <p:spTgt spid="141"/>
                                        </p:tgtEl>
                                        <p:attrNameLst>
                                          <p:attrName>style.visibility</p:attrName>
                                        </p:attrNameLst>
                                      </p:cBhvr>
                                      <p:to>
                                        <p:strVal val="visible"/>
                                      </p:to>
                                    </p:set>
                                    <p:animEffect transition="in" filter="fade">
                                      <p:cBhvr>
                                        <p:cTn id="678" dur="750"/>
                                        <p:tgtEl>
                                          <p:spTgt spid="141"/>
                                        </p:tgtEl>
                                      </p:cBhvr>
                                    </p:animEffect>
                                    <p:anim calcmode="lin" valueType="num">
                                      <p:cBhvr>
                                        <p:cTn id="679" dur="750" fill="hold"/>
                                        <p:tgtEl>
                                          <p:spTgt spid="141"/>
                                        </p:tgtEl>
                                        <p:attrNameLst>
                                          <p:attrName>ppt_x</p:attrName>
                                        </p:attrNameLst>
                                      </p:cBhvr>
                                      <p:tavLst>
                                        <p:tav tm="0">
                                          <p:val>
                                            <p:strVal val="#ppt_x"/>
                                          </p:val>
                                        </p:tav>
                                        <p:tav tm="100000">
                                          <p:val>
                                            <p:strVal val="#ppt_x"/>
                                          </p:val>
                                        </p:tav>
                                      </p:tavLst>
                                    </p:anim>
                                    <p:anim calcmode="lin" valueType="num">
                                      <p:cBhvr>
                                        <p:cTn id="680" dur="750" fill="hold"/>
                                        <p:tgtEl>
                                          <p:spTgt spid="141"/>
                                        </p:tgtEl>
                                        <p:attrNameLst>
                                          <p:attrName>ppt_y</p:attrName>
                                        </p:attrNameLst>
                                      </p:cBhvr>
                                      <p:tavLst>
                                        <p:tav tm="0">
                                          <p:val>
                                            <p:strVal val="#ppt_y+.1"/>
                                          </p:val>
                                        </p:tav>
                                        <p:tav tm="100000">
                                          <p:val>
                                            <p:strVal val="#ppt_y"/>
                                          </p:val>
                                        </p:tav>
                                      </p:tavLst>
                                    </p:anim>
                                  </p:childTnLst>
                                </p:cTn>
                              </p:par>
                              <p:par>
                                <p:cTn id="681" presetID="42" presetClass="entr" presetSubtype="0" fill="hold" nodeType="withEffect">
                                  <p:stCondLst>
                                    <p:cond delay="0"/>
                                  </p:stCondLst>
                                  <p:childTnLst>
                                    <p:set>
                                      <p:cBhvr>
                                        <p:cTn id="682" dur="1" fill="hold">
                                          <p:stCondLst>
                                            <p:cond delay="0"/>
                                          </p:stCondLst>
                                        </p:cTn>
                                        <p:tgtEl>
                                          <p:spTgt spid="142"/>
                                        </p:tgtEl>
                                        <p:attrNameLst>
                                          <p:attrName>style.visibility</p:attrName>
                                        </p:attrNameLst>
                                      </p:cBhvr>
                                      <p:to>
                                        <p:strVal val="visible"/>
                                      </p:to>
                                    </p:set>
                                    <p:animEffect transition="in" filter="fade">
                                      <p:cBhvr>
                                        <p:cTn id="683" dur="750"/>
                                        <p:tgtEl>
                                          <p:spTgt spid="142"/>
                                        </p:tgtEl>
                                      </p:cBhvr>
                                    </p:animEffect>
                                    <p:anim calcmode="lin" valueType="num">
                                      <p:cBhvr>
                                        <p:cTn id="684" dur="750" fill="hold"/>
                                        <p:tgtEl>
                                          <p:spTgt spid="142"/>
                                        </p:tgtEl>
                                        <p:attrNameLst>
                                          <p:attrName>ppt_x</p:attrName>
                                        </p:attrNameLst>
                                      </p:cBhvr>
                                      <p:tavLst>
                                        <p:tav tm="0">
                                          <p:val>
                                            <p:strVal val="#ppt_x"/>
                                          </p:val>
                                        </p:tav>
                                        <p:tav tm="100000">
                                          <p:val>
                                            <p:strVal val="#ppt_x"/>
                                          </p:val>
                                        </p:tav>
                                      </p:tavLst>
                                    </p:anim>
                                    <p:anim calcmode="lin" valueType="num">
                                      <p:cBhvr>
                                        <p:cTn id="685" dur="750" fill="hold"/>
                                        <p:tgtEl>
                                          <p:spTgt spid="142"/>
                                        </p:tgtEl>
                                        <p:attrNameLst>
                                          <p:attrName>ppt_y</p:attrName>
                                        </p:attrNameLst>
                                      </p:cBhvr>
                                      <p:tavLst>
                                        <p:tav tm="0">
                                          <p:val>
                                            <p:strVal val="#ppt_y+.1"/>
                                          </p:val>
                                        </p:tav>
                                        <p:tav tm="100000">
                                          <p:val>
                                            <p:strVal val="#ppt_y"/>
                                          </p:val>
                                        </p:tav>
                                      </p:tavLst>
                                    </p:anim>
                                  </p:childTnLst>
                                </p:cTn>
                              </p:par>
                              <p:par>
                                <p:cTn id="686" presetID="42" presetClass="entr" presetSubtype="0" fill="hold" nodeType="withEffect">
                                  <p:stCondLst>
                                    <p:cond delay="0"/>
                                  </p:stCondLst>
                                  <p:childTnLst>
                                    <p:set>
                                      <p:cBhvr>
                                        <p:cTn id="687" dur="1" fill="hold">
                                          <p:stCondLst>
                                            <p:cond delay="0"/>
                                          </p:stCondLst>
                                        </p:cTn>
                                        <p:tgtEl>
                                          <p:spTgt spid="143"/>
                                        </p:tgtEl>
                                        <p:attrNameLst>
                                          <p:attrName>style.visibility</p:attrName>
                                        </p:attrNameLst>
                                      </p:cBhvr>
                                      <p:to>
                                        <p:strVal val="visible"/>
                                      </p:to>
                                    </p:set>
                                    <p:animEffect transition="in" filter="fade">
                                      <p:cBhvr>
                                        <p:cTn id="688" dur="750"/>
                                        <p:tgtEl>
                                          <p:spTgt spid="143"/>
                                        </p:tgtEl>
                                      </p:cBhvr>
                                    </p:animEffect>
                                    <p:anim calcmode="lin" valueType="num">
                                      <p:cBhvr>
                                        <p:cTn id="689" dur="750" fill="hold"/>
                                        <p:tgtEl>
                                          <p:spTgt spid="143"/>
                                        </p:tgtEl>
                                        <p:attrNameLst>
                                          <p:attrName>ppt_x</p:attrName>
                                        </p:attrNameLst>
                                      </p:cBhvr>
                                      <p:tavLst>
                                        <p:tav tm="0">
                                          <p:val>
                                            <p:strVal val="#ppt_x"/>
                                          </p:val>
                                        </p:tav>
                                        <p:tav tm="100000">
                                          <p:val>
                                            <p:strVal val="#ppt_x"/>
                                          </p:val>
                                        </p:tav>
                                      </p:tavLst>
                                    </p:anim>
                                    <p:anim calcmode="lin" valueType="num">
                                      <p:cBhvr>
                                        <p:cTn id="690" dur="750" fill="hold"/>
                                        <p:tgtEl>
                                          <p:spTgt spid="143"/>
                                        </p:tgtEl>
                                        <p:attrNameLst>
                                          <p:attrName>ppt_y</p:attrName>
                                        </p:attrNameLst>
                                      </p:cBhvr>
                                      <p:tavLst>
                                        <p:tav tm="0">
                                          <p:val>
                                            <p:strVal val="#ppt_y+.1"/>
                                          </p:val>
                                        </p:tav>
                                        <p:tav tm="100000">
                                          <p:val>
                                            <p:strVal val="#ppt_y"/>
                                          </p:val>
                                        </p:tav>
                                      </p:tavLst>
                                    </p:anim>
                                  </p:childTnLst>
                                </p:cTn>
                              </p:par>
                              <p:par>
                                <p:cTn id="691" presetID="42" presetClass="entr" presetSubtype="0" fill="hold" nodeType="withEffect">
                                  <p:stCondLst>
                                    <p:cond delay="0"/>
                                  </p:stCondLst>
                                  <p:childTnLst>
                                    <p:set>
                                      <p:cBhvr>
                                        <p:cTn id="692" dur="1" fill="hold">
                                          <p:stCondLst>
                                            <p:cond delay="0"/>
                                          </p:stCondLst>
                                        </p:cTn>
                                        <p:tgtEl>
                                          <p:spTgt spid="144"/>
                                        </p:tgtEl>
                                        <p:attrNameLst>
                                          <p:attrName>style.visibility</p:attrName>
                                        </p:attrNameLst>
                                      </p:cBhvr>
                                      <p:to>
                                        <p:strVal val="visible"/>
                                      </p:to>
                                    </p:set>
                                    <p:animEffect transition="in" filter="fade">
                                      <p:cBhvr>
                                        <p:cTn id="693" dur="750"/>
                                        <p:tgtEl>
                                          <p:spTgt spid="144"/>
                                        </p:tgtEl>
                                      </p:cBhvr>
                                    </p:animEffect>
                                    <p:anim calcmode="lin" valueType="num">
                                      <p:cBhvr>
                                        <p:cTn id="694" dur="750" fill="hold"/>
                                        <p:tgtEl>
                                          <p:spTgt spid="144"/>
                                        </p:tgtEl>
                                        <p:attrNameLst>
                                          <p:attrName>ppt_x</p:attrName>
                                        </p:attrNameLst>
                                      </p:cBhvr>
                                      <p:tavLst>
                                        <p:tav tm="0">
                                          <p:val>
                                            <p:strVal val="#ppt_x"/>
                                          </p:val>
                                        </p:tav>
                                        <p:tav tm="100000">
                                          <p:val>
                                            <p:strVal val="#ppt_x"/>
                                          </p:val>
                                        </p:tav>
                                      </p:tavLst>
                                    </p:anim>
                                    <p:anim calcmode="lin" valueType="num">
                                      <p:cBhvr>
                                        <p:cTn id="695" dur="750" fill="hold"/>
                                        <p:tgtEl>
                                          <p:spTgt spid="144"/>
                                        </p:tgtEl>
                                        <p:attrNameLst>
                                          <p:attrName>ppt_y</p:attrName>
                                        </p:attrNameLst>
                                      </p:cBhvr>
                                      <p:tavLst>
                                        <p:tav tm="0">
                                          <p:val>
                                            <p:strVal val="#ppt_y+.1"/>
                                          </p:val>
                                        </p:tav>
                                        <p:tav tm="100000">
                                          <p:val>
                                            <p:strVal val="#ppt_y"/>
                                          </p:val>
                                        </p:tav>
                                      </p:tavLst>
                                    </p:anim>
                                  </p:childTnLst>
                                </p:cTn>
                              </p:par>
                              <p:par>
                                <p:cTn id="696" presetID="42" presetClass="entr" presetSubtype="0" fill="hold" nodeType="withEffect">
                                  <p:stCondLst>
                                    <p:cond delay="0"/>
                                  </p:stCondLst>
                                  <p:childTnLst>
                                    <p:set>
                                      <p:cBhvr>
                                        <p:cTn id="697" dur="1" fill="hold">
                                          <p:stCondLst>
                                            <p:cond delay="0"/>
                                          </p:stCondLst>
                                        </p:cTn>
                                        <p:tgtEl>
                                          <p:spTgt spid="145"/>
                                        </p:tgtEl>
                                        <p:attrNameLst>
                                          <p:attrName>style.visibility</p:attrName>
                                        </p:attrNameLst>
                                      </p:cBhvr>
                                      <p:to>
                                        <p:strVal val="visible"/>
                                      </p:to>
                                    </p:set>
                                    <p:animEffect transition="in" filter="fade">
                                      <p:cBhvr>
                                        <p:cTn id="698" dur="750"/>
                                        <p:tgtEl>
                                          <p:spTgt spid="145"/>
                                        </p:tgtEl>
                                      </p:cBhvr>
                                    </p:animEffect>
                                    <p:anim calcmode="lin" valueType="num">
                                      <p:cBhvr>
                                        <p:cTn id="699" dur="750" fill="hold"/>
                                        <p:tgtEl>
                                          <p:spTgt spid="145"/>
                                        </p:tgtEl>
                                        <p:attrNameLst>
                                          <p:attrName>ppt_x</p:attrName>
                                        </p:attrNameLst>
                                      </p:cBhvr>
                                      <p:tavLst>
                                        <p:tav tm="0">
                                          <p:val>
                                            <p:strVal val="#ppt_x"/>
                                          </p:val>
                                        </p:tav>
                                        <p:tav tm="100000">
                                          <p:val>
                                            <p:strVal val="#ppt_x"/>
                                          </p:val>
                                        </p:tav>
                                      </p:tavLst>
                                    </p:anim>
                                    <p:anim calcmode="lin" valueType="num">
                                      <p:cBhvr>
                                        <p:cTn id="700" dur="750" fill="hold"/>
                                        <p:tgtEl>
                                          <p:spTgt spid="145"/>
                                        </p:tgtEl>
                                        <p:attrNameLst>
                                          <p:attrName>ppt_y</p:attrName>
                                        </p:attrNameLst>
                                      </p:cBhvr>
                                      <p:tavLst>
                                        <p:tav tm="0">
                                          <p:val>
                                            <p:strVal val="#ppt_y+.1"/>
                                          </p:val>
                                        </p:tav>
                                        <p:tav tm="100000">
                                          <p:val>
                                            <p:strVal val="#ppt_y"/>
                                          </p:val>
                                        </p:tav>
                                      </p:tavLst>
                                    </p:anim>
                                  </p:childTnLst>
                                </p:cTn>
                              </p:par>
                              <p:par>
                                <p:cTn id="701" presetID="42" presetClass="entr" presetSubtype="0" fill="hold" nodeType="withEffect">
                                  <p:stCondLst>
                                    <p:cond delay="0"/>
                                  </p:stCondLst>
                                  <p:childTnLst>
                                    <p:set>
                                      <p:cBhvr>
                                        <p:cTn id="702" dur="1" fill="hold">
                                          <p:stCondLst>
                                            <p:cond delay="0"/>
                                          </p:stCondLst>
                                        </p:cTn>
                                        <p:tgtEl>
                                          <p:spTgt spid="146"/>
                                        </p:tgtEl>
                                        <p:attrNameLst>
                                          <p:attrName>style.visibility</p:attrName>
                                        </p:attrNameLst>
                                      </p:cBhvr>
                                      <p:to>
                                        <p:strVal val="visible"/>
                                      </p:to>
                                    </p:set>
                                    <p:animEffect transition="in" filter="fade">
                                      <p:cBhvr>
                                        <p:cTn id="703" dur="750"/>
                                        <p:tgtEl>
                                          <p:spTgt spid="146"/>
                                        </p:tgtEl>
                                      </p:cBhvr>
                                    </p:animEffect>
                                    <p:anim calcmode="lin" valueType="num">
                                      <p:cBhvr>
                                        <p:cTn id="704" dur="750" fill="hold"/>
                                        <p:tgtEl>
                                          <p:spTgt spid="146"/>
                                        </p:tgtEl>
                                        <p:attrNameLst>
                                          <p:attrName>ppt_x</p:attrName>
                                        </p:attrNameLst>
                                      </p:cBhvr>
                                      <p:tavLst>
                                        <p:tav tm="0">
                                          <p:val>
                                            <p:strVal val="#ppt_x"/>
                                          </p:val>
                                        </p:tav>
                                        <p:tav tm="100000">
                                          <p:val>
                                            <p:strVal val="#ppt_x"/>
                                          </p:val>
                                        </p:tav>
                                      </p:tavLst>
                                    </p:anim>
                                    <p:anim calcmode="lin" valueType="num">
                                      <p:cBhvr>
                                        <p:cTn id="705" dur="750" fill="hold"/>
                                        <p:tgtEl>
                                          <p:spTgt spid="146"/>
                                        </p:tgtEl>
                                        <p:attrNameLst>
                                          <p:attrName>ppt_y</p:attrName>
                                        </p:attrNameLst>
                                      </p:cBhvr>
                                      <p:tavLst>
                                        <p:tav tm="0">
                                          <p:val>
                                            <p:strVal val="#ppt_y+.1"/>
                                          </p:val>
                                        </p:tav>
                                        <p:tav tm="100000">
                                          <p:val>
                                            <p:strVal val="#ppt_y"/>
                                          </p:val>
                                        </p:tav>
                                      </p:tavLst>
                                    </p:anim>
                                  </p:childTnLst>
                                </p:cTn>
                              </p:par>
                              <p:par>
                                <p:cTn id="706" presetID="42" presetClass="entr" presetSubtype="0" fill="hold" nodeType="withEffect">
                                  <p:stCondLst>
                                    <p:cond delay="0"/>
                                  </p:stCondLst>
                                  <p:childTnLst>
                                    <p:set>
                                      <p:cBhvr>
                                        <p:cTn id="707" dur="1" fill="hold">
                                          <p:stCondLst>
                                            <p:cond delay="0"/>
                                          </p:stCondLst>
                                        </p:cTn>
                                        <p:tgtEl>
                                          <p:spTgt spid="147"/>
                                        </p:tgtEl>
                                        <p:attrNameLst>
                                          <p:attrName>style.visibility</p:attrName>
                                        </p:attrNameLst>
                                      </p:cBhvr>
                                      <p:to>
                                        <p:strVal val="visible"/>
                                      </p:to>
                                    </p:set>
                                    <p:animEffect transition="in" filter="fade">
                                      <p:cBhvr>
                                        <p:cTn id="708" dur="750"/>
                                        <p:tgtEl>
                                          <p:spTgt spid="147"/>
                                        </p:tgtEl>
                                      </p:cBhvr>
                                    </p:animEffect>
                                    <p:anim calcmode="lin" valueType="num">
                                      <p:cBhvr>
                                        <p:cTn id="709" dur="750" fill="hold"/>
                                        <p:tgtEl>
                                          <p:spTgt spid="147"/>
                                        </p:tgtEl>
                                        <p:attrNameLst>
                                          <p:attrName>ppt_x</p:attrName>
                                        </p:attrNameLst>
                                      </p:cBhvr>
                                      <p:tavLst>
                                        <p:tav tm="0">
                                          <p:val>
                                            <p:strVal val="#ppt_x"/>
                                          </p:val>
                                        </p:tav>
                                        <p:tav tm="100000">
                                          <p:val>
                                            <p:strVal val="#ppt_x"/>
                                          </p:val>
                                        </p:tav>
                                      </p:tavLst>
                                    </p:anim>
                                    <p:anim calcmode="lin" valueType="num">
                                      <p:cBhvr>
                                        <p:cTn id="710" dur="750" fill="hold"/>
                                        <p:tgtEl>
                                          <p:spTgt spid="147"/>
                                        </p:tgtEl>
                                        <p:attrNameLst>
                                          <p:attrName>ppt_y</p:attrName>
                                        </p:attrNameLst>
                                      </p:cBhvr>
                                      <p:tavLst>
                                        <p:tav tm="0">
                                          <p:val>
                                            <p:strVal val="#ppt_y+.1"/>
                                          </p:val>
                                        </p:tav>
                                        <p:tav tm="100000">
                                          <p:val>
                                            <p:strVal val="#ppt_y"/>
                                          </p:val>
                                        </p:tav>
                                      </p:tavLst>
                                    </p:anim>
                                  </p:childTnLst>
                                </p:cTn>
                              </p:par>
                              <p:par>
                                <p:cTn id="711" presetID="42" presetClass="entr" presetSubtype="0" fill="hold" nodeType="withEffect">
                                  <p:stCondLst>
                                    <p:cond delay="0"/>
                                  </p:stCondLst>
                                  <p:childTnLst>
                                    <p:set>
                                      <p:cBhvr>
                                        <p:cTn id="712" dur="1" fill="hold">
                                          <p:stCondLst>
                                            <p:cond delay="0"/>
                                          </p:stCondLst>
                                        </p:cTn>
                                        <p:tgtEl>
                                          <p:spTgt spid="148"/>
                                        </p:tgtEl>
                                        <p:attrNameLst>
                                          <p:attrName>style.visibility</p:attrName>
                                        </p:attrNameLst>
                                      </p:cBhvr>
                                      <p:to>
                                        <p:strVal val="visible"/>
                                      </p:to>
                                    </p:set>
                                    <p:animEffect transition="in" filter="fade">
                                      <p:cBhvr>
                                        <p:cTn id="713" dur="750"/>
                                        <p:tgtEl>
                                          <p:spTgt spid="148"/>
                                        </p:tgtEl>
                                      </p:cBhvr>
                                    </p:animEffect>
                                    <p:anim calcmode="lin" valueType="num">
                                      <p:cBhvr>
                                        <p:cTn id="714" dur="750" fill="hold"/>
                                        <p:tgtEl>
                                          <p:spTgt spid="148"/>
                                        </p:tgtEl>
                                        <p:attrNameLst>
                                          <p:attrName>ppt_x</p:attrName>
                                        </p:attrNameLst>
                                      </p:cBhvr>
                                      <p:tavLst>
                                        <p:tav tm="0">
                                          <p:val>
                                            <p:strVal val="#ppt_x"/>
                                          </p:val>
                                        </p:tav>
                                        <p:tav tm="100000">
                                          <p:val>
                                            <p:strVal val="#ppt_x"/>
                                          </p:val>
                                        </p:tav>
                                      </p:tavLst>
                                    </p:anim>
                                    <p:anim calcmode="lin" valueType="num">
                                      <p:cBhvr>
                                        <p:cTn id="715" dur="750" fill="hold"/>
                                        <p:tgtEl>
                                          <p:spTgt spid="148"/>
                                        </p:tgtEl>
                                        <p:attrNameLst>
                                          <p:attrName>ppt_y</p:attrName>
                                        </p:attrNameLst>
                                      </p:cBhvr>
                                      <p:tavLst>
                                        <p:tav tm="0">
                                          <p:val>
                                            <p:strVal val="#ppt_y+.1"/>
                                          </p:val>
                                        </p:tav>
                                        <p:tav tm="100000">
                                          <p:val>
                                            <p:strVal val="#ppt_y"/>
                                          </p:val>
                                        </p:tav>
                                      </p:tavLst>
                                    </p:anim>
                                  </p:childTnLst>
                                </p:cTn>
                              </p:par>
                              <p:par>
                                <p:cTn id="716" presetID="42" presetClass="entr" presetSubtype="0" fill="hold" nodeType="withEffect">
                                  <p:stCondLst>
                                    <p:cond delay="0"/>
                                  </p:stCondLst>
                                  <p:childTnLst>
                                    <p:set>
                                      <p:cBhvr>
                                        <p:cTn id="717" dur="1" fill="hold">
                                          <p:stCondLst>
                                            <p:cond delay="0"/>
                                          </p:stCondLst>
                                        </p:cTn>
                                        <p:tgtEl>
                                          <p:spTgt spid="149"/>
                                        </p:tgtEl>
                                        <p:attrNameLst>
                                          <p:attrName>style.visibility</p:attrName>
                                        </p:attrNameLst>
                                      </p:cBhvr>
                                      <p:to>
                                        <p:strVal val="visible"/>
                                      </p:to>
                                    </p:set>
                                    <p:animEffect transition="in" filter="fade">
                                      <p:cBhvr>
                                        <p:cTn id="718" dur="750"/>
                                        <p:tgtEl>
                                          <p:spTgt spid="149"/>
                                        </p:tgtEl>
                                      </p:cBhvr>
                                    </p:animEffect>
                                    <p:anim calcmode="lin" valueType="num">
                                      <p:cBhvr>
                                        <p:cTn id="719" dur="750" fill="hold"/>
                                        <p:tgtEl>
                                          <p:spTgt spid="149"/>
                                        </p:tgtEl>
                                        <p:attrNameLst>
                                          <p:attrName>ppt_x</p:attrName>
                                        </p:attrNameLst>
                                      </p:cBhvr>
                                      <p:tavLst>
                                        <p:tav tm="0">
                                          <p:val>
                                            <p:strVal val="#ppt_x"/>
                                          </p:val>
                                        </p:tav>
                                        <p:tav tm="100000">
                                          <p:val>
                                            <p:strVal val="#ppt_x"/>
                                          </p:val>
                                        </p:tav>
                                      </p:tavLst>
                                    </p:anim>
                                    <p:anim calcmode="lin" valueType="num">
                                      <p:cBhvr>
                                        <p:cTn id="720" dur="750" fill="hold"/>
                                        <p:tgtEl>
                                          <p:spTgt spid="149"/>
                                        </p:tgtEl>
                                        <p:attrNameLst>
                                          <p:attrName>ppt_y</p:attrName>
                                        </p:attrNameLst>
                                      </p:cBhvr>
                                      <p:tavLst>
                                        <p:tav tm="0">
                                          <p:val>
                                            <p:strVal val="#ppt_y+.1"/>
                                          </p:val>
                                        </p:tav>
                                        <p:tav tm="100000">
                                          <p:val>
                                            <p:strVal val="#ppt_y"/>
                                          </p:val>
                                        </p:tav>
                                      </p:tavLst>
                                    </p:anim>
                                  </p:childTnLst>
                                </p:cTn>
                              </p:par>
                              <p:par>
                                <p:cTn id="721" presetID="42" presetClass="entr" presetSubtype="0" fill="hold" nodeType="withEffect">
                                  <p:stCondLst>
                                    <p:cond delay="0"/>
                                  </p:stCondLst>
                                  <p:childTnLst>
                                    <p:set>
                                      <p:cBhvr>
                                        <p:cTn id="722" dur="1" fill="hold">
                                          <p:stCondLst>
                                            <p:cond delay="0"/>
                                          </p:stCondLst>
                                        </p:cTn>
                                        <p:tgtEl>
                                          <p:spTgt spid="150"/>
                                        </p:tgtEl>
                                        <p:attrNameLst>
                                          <p:attrName>style.visibility</p:attrName>
                                        </p:attrNameLst>
                                      </p:cBhvr>
                                      <p:to>
                                        <p:strVal val="visible"/>
                                      </p:to>
                                    </p:set>
                                    <p:animEffect transition="in" filter="fade">
                                      <p:cBhvr>
                                        <p:cTn id="723" dur="750"/>
                                        <p:tgtEl>
                                          <p:spTgt spid="150"/>
                                        </p:tgtEl>
                                      </p:cBhvr>
                                    </p:animEffect>
                                    <p:anim calcmode="lin" valueType="num">
                                      <p:cBhvr>
                                        <p:cTn id="724" dur="750" fill="hold"/>
                                        <p:tgtEl>
                                          <p:spTgt spid="150"/>
                                        </p:tgtEl>
                                        <p:attrNameLst>
                                          <p:attrName>ppt_x</p:attrName>
                                        </p:attrNameLst>
                                      </p:cBhvr>
                                      <p:tavLst>
                                        <p:tav tm="0">
                                          <p:val>
                                            <p:strVal val="#ppt_x"/>
                                          </p:val>
                                        </p:tav>
                                        <p:tav tm="100000">
                                          <p:val>
                                            <p:strVal val="#ppt_x"/>
                                          </p:val>
                                        </p:tav>
                                      </p:tavLst>
                                    </p:anim>
                                    <p:anim calcmode="lin" valueType="num">
                                      <p:cBhvr>
                                        <p:cTn id="725" dur="750" fill="hold"/>
                                        <p:tgtEl>
                                          <p:spTgt spid="150"/>
                                        </p:tgtEl>
                                        <p:attrNameLst>
                                          <p:attrName>ppt_y</p:attrName>
                                        </p:attrNameLst>
                                      </p:cBhvr>
                                      <p:tavLst>
                                        <p:tav tm="0">
                                          <p:val>
                                            <p:strVal val="#ppt_y+.1"/>
                                          </p:val>
                                        </p:tav>
                                        <p:tav tm="100000">
                                          <p:val>
                                            <p:strVal val="#ppt_y"/>
                                          </p:val>
                                        </p:tav>
                                      </p:tavLst>
                                    </p:anim>
                                  </p:childTnLst>
                                </p:cTn>
                              </p:par>
                              <p:par>
                                <p:cTn id="726" presetID="42" presetClass="entr" presetSubtype="0" fill="hold" nodeType="withEffect">
                                  <p:stCondLst>
                                    <p:cond delay="0"/>
                                  </p:stCondLst>
                                  <p:childTnLst>
                                    <p:set>
                                      <p:cBhvr>
                                        <p:cTn id="727" dur="1" fill="hold">
                                          <p:stCondLst>
                                            <p:cond delay="0"/>
                                          </p:stCondLst>
                                        </p:cTn>
                                        <p:tgtEl>
                                          <p:spTgt spid="151"/>
                                        </p:tgtEl>
                                        <p:attrNameLst>
                                          <p:attrName>style.visibility</p:attrName>
                                        </p:attrNameLst>
                                      </p:cBhvr>
                                      <p:to>
                                        <p:strVal val="visible"/>
                                      </p:to>
                                    </p:set>
                                    <p:animEffect transition="in" filter="fade">
                                      <p:cBhvr>
                                        <p:cTn id="728" dur="750"/>
                                        <p:tgtEl>
                                          <p:spTgt spid="151"/>
                                        </p:tgtEl>
                                      </p:cBhvr>
                                    </p:animEffect>
                                    <p:anim calcmode="lin" valueType="num">
                                      <p:cBhvr>
                                        <p:cTn id="729" dur="750" fill="hold"/>
                                        <p:tgtEl>
                                          <p:spTgt spid="151"/>
                                        </p:tgtEl>
                                        <p:attrNameLst>
                                          <p:attrName>ppt_x</p:attrName>
                                        </p:attrNameLst>
                                      </p:cBhvr>
                                      <p:tavLst>
                                        <p:tav tm="0">
                                          <p:val>
                                            <p:strVal val="#ppt_x"/>
                                          </p:val>
                                        </p:tav>
                                        <p:tav tm="100000">
                                          <p:val>
                                            <p:strVal val="#ppt_x"/>
                                          </p:val>
                                        </p:tav>
                                      </p:tavLst>
                                    </p:anim>
                                    <p:anim calcmode="lin" valueType="num">
                                      <p:cBhvr>
                                        <p:cTn id="730" dur="750" fill="hold"/>
                                        <p:tgtEl>
                                          <p:spTgt spid="151"/>
                                        </p:tgtEl>
                                        <p:attrNameLst>
                                          <p:attrName>ppt_y</p:attrName>
                                        </p:attrNameLst>
                                      </p:cBhvr>
                                      <p:tavLst>
                                        <p:tav tm="0">
                                          <p:val>
                                            <p:strVal val="#ppt_y+.1"/>
                                          </p:val>
                                        </p:tav>
                                        <p:tav tm="100000">
                                          <p:val>
                                            <p:strVal val="#ppt_y"/>
                                          </p:val>
                                        </p:tav>
                                      </p:tavLst>
                                    </p:anim>
                                  </p:childTnLst>
                                </p:cTn>
                              </p:par>
                              <p:par>
                                <p:cTn id="731" presetID="42" presetClass="entr" presetSubtype="0" fill="hold" nodeType="withEffect">
                                  <p:stCondLst>
                                    <p:cond delay="0"/>
                                  </p:stCondLst>
                                  <p:childTnLst>
                                    <p:set>
                                      <p:cBhvr>
                                        <p:cTn id="732" dur="1" fill="hold">
                                          <p:stCondLst>
                                            <p:cond delay="0"/>
                                          </p:stCondLst>
                                        </p:cTn>
                                        <p:tgtEl>
                                          <p:spTgt spid="152"/>
                                        </p:tgtEl>
                                        <p:attrNameLst>
                                          <p:attrName>style.visibility</p:attrName>
                                        </p:attrNameLst>
                                      </p:cBhvr>
                                      <p:to>
                                        <p:strVal val="visible"/>
                                      </p:to>
                                    </p:set>
                                    <p:animEffect transition="in" filter="fade">
                                      <p:cBhvr>
                                        <p:cTn id="733" dur="750"/>
                                        <p:tgtEl>
                                          <p:spTgt spid="152"/>
                                        </p:tgtEl>
                                      </p:cBhvr>
                                    </p:animEffect>
                                    <p:anim calcmode="lin" valueType="num">
                                      <p:cBhvr>
                                        <p:cTn id="734" dur="750" fill="hold"/>
                                        <p:tgtEl>
                                          <p:spTgt spid="152"/>
                                        </p:tgtEl>
                                        <p:attrNameLst>
                                          <p:attrName>ppt_x</p:attrName>
                                        </p:attrNameLst>
                                      </p:cBhvr>
                                      <p:tavLst>
                                        <p:tav tm="0">
                                          <p:val>
                                            <p:strVal val="#ppt_x"/>
                                          </p:val>
                                        </p:tav>
                                        <p:tav tm="100000">
                                          <p:val>
                                            <p:strVal val="#ppt_x"/>
                                          </p:val>
                                        </p:tav>
                                      </p:tavLst>
                                    </p:anim>
                                    <p:anim calcmode="lin" valueType="num">
                                      <p:cBhvr>
                                        <p:cTn id="735" dur="750" fill="hold"/>
                                        <p:tgtEl>
                                          <p:spTgt spid="152"/>
                                        </p:tgtEl>
                                        <p:attrNameLst>
                                          <p:attrName>ppt_y</p:attrName>
                                        </p:attrNameLst>
                                      </p:cBhvr>
                                      <p:tavLst>
                                        <p:tav tm="0">
                                          <p:val>
                                            <p:strVal val="#ppt_y+.1"/>
                                          </p:val>
                                        </p:tav>
                                        <p:tav tm="100000">
                                          <p:val>
                                            <p:strVal val="#ppt_y"/>
                                          </p:val>
                                        </p:tav>
                                      </p:tavLst>
                                    </p:anim>
                                  </p:childTnLst>
                                </p:cTn>
                              </p:par>
                              <p:par>
                                <p:cTn id="736" presetID="42" presetClass="entr" presetSubtype="0" fill="hold" nodeType="withEffect">
                                  <p:stCondLst>
                                    <p:cond delay="0"/>
                                  </p:stCondLst>
                                  <p:childTnLst>
                                    <p:set>
                                      <p:cBhvr>
                                        <p:cTn id="737" dur="1" fill="hold">
                                          <p:stCondLst>
                                            <p:cond delay="0"/>
                                          </p:stCondLst>
                                        </p:cTn>
                                        <p:tgtEl>
                                          <p:spTgt spid="153"/>
                                        </p:tgtEl>
                                        <p:attrNameLst>
                                          <p:attrName>style.visibility</p:attrName>
                                        </p:attrNameLst>
                                      </p:cBhvr>
                                      <p:to>
                                        <p:strVal val="visible"/>
                                      </p:to>
                                    </p:set>
                                    <p:animEffect transition="in" filter="fade">
                                      <p:cBhvr>
                                        <p:cTn id="738" dur="750"/>
                                        <p:tgtEl>
                                          <p:spTgt spid="153"/>
                                        </p:tgtEl>
                                      </p:cBhvr>
                                    </p:animEffect>
                                    <p:anim calcmode="lin" valueType="num">
                                      <p:cBhvr>
                                        <p:cTn id="739" dur="750" fill="hold"/>
                                        <p:tgtEl>
                                          <p:spTgt spid="153"/>
                                        </p:tgtEl>
                                        <p:attrNameLst>
                                          <p:attrName>ppt_x</p:attrName>
                                        </p:attrNameLst>
                                      </p:cBhvr>
                                      <p:tavLst>
                                        <p:tav tm="0">
                                          <p:val>
                                            <p:strVal val="#ppt_x"/>
                                          </p:val>
                                        </p:tav>
                                        <p:tav tm="100000">
                                          <p:val>
                                            <p:strVal val="#ppt_x"/>
                                          </p:val>
                                        </p:tav>
                                      </p:tavLst>
                                    </p:anim>
                                    <p:anim calcmode="lin" valueType="num">
                                      <p:cBhvr>
                                        <p:cTn id="740" dur="750" fill="hold"/>
                                        <p:tgtEl>
                                          <p:spTgt spid="153"/>
                                        </p:tgtEl>
                                        <p:attrNameLst>
                                          <p:attrName>ppt_y</p:attrName>
                                        </p:attrNameLst>
                                      </p:cBhvr>
                                      <p:tavLst>
                                        <p:tav tm="0">
                                          <p:val>
                                            <p:strVal val="#ppt_y+.1"/>
                                          </p:val>
                                        </p:tav>
                                        <p:tav tm="100000">
                                          <p:val>
                                            <p:strVal val="#ppt_y"/>
                                          </p:val>
                                        </p:tav>
                                      </p:tavLst>
                                    </p:anim>
                                  </p:childTnLst>
                                </p:cTn>
                              </p:par>
                              <p:par>
                                <p:cTn id="741" presetID="42" presetClass="entr" presetSubtype="0" fill="hold" nodeType="withEffect">
                                  <p:stCondLst>
                                    <p:cond delay="0"/>
                                  </p:stCondLst>
                                  <p:childTnLst>
                                    <p:set>
                                      <p:cBhvr>
                                        <p:cTn id="742" dur="1" fill="hold">
                                          <p:stCondLst>
                                            <p:cond delay="0"/>
                                          </p:stCondLst>
                                        </p:cTn>
                                        <p:tgtEl>
                                          <p:spTgt spid="154"/>
                                        </p:tgtEl>
                                        <p:attrNameLst>
                                          <p:attrName>style.visibility</p:attrName>
                                        </p:attrNameLst>
                                      </p:cBhvr>
                                      <p:to>
                                        <p:strVal val="visible"/>
                                      </p:to>
                                    </p:set>
                                    <p:animEffect transition="in" filter="fade">
                                      <p:cBhvr>
                                        <p:cTn id="743" dur="750"/>
                                        <p:tgtEl>
                                          <p:spTgt spid="154"/>
                                        </p:tgtEl>
                                      </p:cBhvr>
                                    </p:animEffect>
                                    <p:anim calcmode="lin" valueType="num">
                                      <p:cBhvr>
                                        <p:cTn id="744" dur="750" fill="hold"/>
                                        <p:tgtEl>
                                          <p:spTgt spid="154"/>
                                        </p:tgtEl>
                                        <p:attrNameLst>
                                          <p:attrName>ppt_x</p:attrName>
                                        </p:attrNameLst>
                                      </p:cBhvr>
                                      <p:tavLst>
                                        <p:tav tm="0">
                                          <p:val>
                                            <p:strVal val="#ppt_x"/>
                                          </p:val>
                                        </p:tav>
                                        <p:tav tm="100000">
                                          <p:val>
                                            <p:strVal val="#ppt_x"/>
                                          </p:val>
                                        </p:tav>
                                      </p:tavLst>
                                    </p:anim>
                                    <p:anim calcmode="lin" valueType="num">
                                      <p:cBhvr>
                                        <p:cTn id="745" dur="750" fill="hold"/>
                                        <p:tgtEl>
                                          <p:spTgt spid="154"/>
                                        </p:tgtEl>
                                        <p:attrNameLst>
                                          <p:attrName>ppt_y</p:attrName>
                                        </p:attrNameLst>
                                      </p:cBhvr>
                                      <p:tavLst>
                                        <p:tav tm="0">
                                          <p:val>
                                            <p:strVal val="#ppt_y+.1"/>
                                          </p:val>
                                        </p:tav>
                                        <p:tav tm="100000">
                                          <p:val>
                                            <p:strVal val="#ppt_y"/>
                                          </p:val>
                                        </p:tav>
                                      </p:tavLst>
                                    </p:anim>
                                  </p:childTnLst>
                                </p:cTn>
                              </p:par>
                              <p:par>
                                <p:cTn id="746" presetID="42" presetClass="entr" presetSubtype="0" fill="hold" nodeType="withEffect">
                                  <p:stCondLst>
                                    <p:cond delay="0"/>
                                  </p:stCondLst>
                                  <p:childTnLst>
                                    <p:set>
                                      <p:cBhvr>
                                        <p:cTn id="747" dur="1" fill="hold">
                                          <p:stCondLst>
                                            <p:cond delay="0"/>
                                          </p:stCondLst>
                                        </p:cTn>
                                        <p:tgtEl>
                                          <p:spTgt spid="155"/>
                                        </p:tgtEl>
                                        <p:attrNameLst>
                                          <p:attrName>style.visibility</p:attrName>
                                        </p:attrNameLst>
                                      </p:cBhvr>
                                      <p:to>
                                        <p:strVal val="visible"/>
                                      </p:to>
                                    </p:set>
                                    <p:animEffect transition="in" filter="fade">
                                      <p:cBhvr>
                                        <p:cTn id="748" dur="750"/>
                                        <p:tgtEl>
                                          <p:spTgt spid="155"/>
                                        </p:tgtEl>
                                      </p:cBhvr>
                                    </p:animEffect>
                                    <p:anim calcmode="lin" valueType="num">
                                      <p:cBhvr>
                                        <p:cTn id="749" dur="750" fill="hold"/>
                                        <p:tgtEl>
                                          <p:spTgt spid="155"/>
                                        </p:tgtEl>
                                        <p:attrNameLst>
                                          <p:attrName>ppt_x</p:attrName>
                                        </p:attrNameLst>
                                      </p:cBhvr>
                                      <p:tavLst>
                                        <p:tav tm="0">
                                          <p:val>
                                            <p:strVal val="#ppt_x"/>
                                          </p:val>
                                        </p:tav>
                                        <p:tav tm="100000">
                                          <p:val>
                                            <p:strVal val="#ppt_x"/>
                                          </p:val>
                                        </p:tav>
                                      </p:tavLst>
                                    </p:anim>
                                    <p:anim calcmode="lin" valueType="num">
                                      <p:cBhvr>
                                        <p:cTn id="750" dur="750" fill="hold"/>
                                        <p:tgtEl>
                                          <p:spTgt spid="155"/>
                                        </p:tgtEl>
                                        <p:attrNameLst>
                                          <p:attrName>ppt_y</p:attrName>
                                        </p:attrNameLst>
                                      </p:cBhvr>
                                      <p:tavLst>
                                        <p:tav tm="0">
                                          <p:val>
                                            <p:strVal val="#ppt_y+.1"/>
                                          </p:val>
                                        </p:tav>
                                        <p:tav tm="100000">
                                          <p:val>
                                            <p:strVal val="#ppt_y"/>
                                          </p:val>
                                        </p:tav>
                                      </p:tavLst>
                                    </p:anim>
                                  </p:childTnLst>
                                </p:cTn>
                              </p:par>
                              <p:par>
                                <p:cTn id="751" presetID="42" presetClass="entr" presetSubtype="0" fill="hold" nodeType="withEffect">
                                  <p:stCondLst>
                                    <p:cond delay="0"/>
                                  </p:stCondLst>
                                  <p:childTnLst>
                                    <p:set>
                                      <p:cBhvr>
                                        <p:cTn id="752" dur="1" fill="hold">
                                          <p:stCondLst>
                                            <p:cond delay="0"/>
                                          </p:stCondLst>
                                        </p:cTn>
                                        <p:tgtEl>
                                          <p:spTgt spid="156"/>
                                        </p:tgtEl>
                                        <p:attrNameLst>
                                          <p:attrName>style.visibility</p:attrName>
                                        </p:attrNameLst>
                                      </p:cBhvr>
                                      <p:to>
                                        <p:strVal val="visible"/>
                                      </p:to>
                                    </p:set>
                                    <p:animEffect transition="in" filter="fade">
                                      <p:cBhvr>
                                        <p:cTn id="753" dur="750"/>
                                        <p:tgtEl>
                                          <p:spTgt spid="156"/>
                                        </p:tgtEl>
                                      </p:cBhvr>
                                    </p:animEffect>
                                    <p:anim calcmode="lin" valueType="num">
                                      <p:cBhvr>
                                        <p:cTn id="754" dur="750" fill="hold"/>
                                        <p:tgtEl>
                                          <p:spTgt spid="156"/>
                                        </p:tgtEl>
                                        <p:attrNameLst>
                                          <p:attrName>ppt_x</p:attrName>
                                        </p:attrNameLst>
                                      </p:cBhvr>
                                      <p:tavLst>
                                        <p:tav tm="0">
                                          <p:val>
                                            <p:strVal val="#ppt_x"/>
                                          </p:val>
                                        </p:tav>
                                        <p:tav tm="100000">
                                          <p:val>
                                            <p:strVal val="#ppt_x"/>
                                          </p:val>
                                        </p:tav>
                                      </p:tavLst>
                                    </p:anim>
                                    <p:anim calcmode="lin" valueType="num">
                                      <p:cBhvr>
                                        <p:cTn id="755" dur="750" fill="hold"/>
                                        <p:tgtEl>
                                          <p:spTgt spid="156"/>
                                        </p:tgtEl>
                                        <p:attrNameLst>
                                          <p:attrName>ppt_y</p:attrName>
                                        </p:attrNameLst>
                                      </p:cBhvr>
                                      <p:tavLst>
                                        <p:tav tm="0">
                                          <p:val>
                                            <p:strVal val="#ppt_y+.1"/>
                                          </p:val>
                                        </p:tav>
                                        <p:tav tm="100000">
                                          <p:val>
                                            <p:strVal val="#ppt_y"/>
                                          </p:val>
                                        </p:tav>
                                      </p:tavLst>
                                    </p:anim>
                                  </p:childTnLst>
                                </p:cTn>
                              </p:par>
                              <p:par>
                                <p:cTn id="756" presetID="42" presetClass="entr" presetSubtype="0" fill="hold" nodeType="withEffect">
                                  <p:stCondLst>
                                    <p:cond delay="0"/>
                                  </p:stCondLst>
                                  <p:childTnLst>
                                    <p:set>
                                      <p:cBhvr>
                                        <p:cTn id="757" dur="1" fill="hold">
                                          <p:stCondLst>
                                            <p:cond delay="0"/>
                                          </p:stCondLst>
                                        </p:cTn>
                                        <p:tgtEl>
                                          <p:spTgt spid="157"/>
                                        </p:tgtEl>
                                        <p:attrNameLst>
                                          <p:attrName>style.visibility</p:attrName>
                                        </p:attrNameLst>
                                      </p:cBhvr>
                                      <p:to>
                                        <p:strVal val="visible"/>
                                      </p:to>
                                    </p:set>
                                    <p:animEffect transition="in" filter="fade">
                                      <p:cBhvr>
                                        <p:cTn id="758" dur="750"/>
                                        <p:tgtEl>
                                          <p:spTgt spid="157"/>
                                        </p:tgtEl>
                                      </p:cBhvr>
                                    </p:animEffect>
                                    <p:anim calcmode="lin" valueType="num">
                                      <p:cBhvr>
                                        <p:cTn id="759" dur="750" fill="hold"/>
                                        <p:tgtEl>
                                          <p:spTgt spid="157"/>
                                        </p:tgtEl>
                                        <p:attrNameLst>
                                          <p:attrName>ppt_x</p:attrName>
                                        </p:attrNameLst>
                                      </p:cBhvr>
                                      <p:tavLst>
                                        <p:tav tm="0">
                                          <p:val>
                                            <p:strVal val="#ppt_x"/>
                                          </p:val>
                                        </p:tav>
                                        <p:tav tm="100000">
                                          <p:val>
                                            <p:strVal val="#ppt_x"/>
                                          </p:val>
                                        </p:tav>
                                      </p:tavLst>
                                    </p:anim>
                                    <p:anim calcmode="lin" valueType="num">
                                      <p:cBhvr>
                                        <p:cTn id="760" dur="750" fill="hold"/>
                                        <p:tgtEl>
                                          <p:spTgt spid="157"/>
                                        </p:tgtEl>
                                        <p:attrNameLst>
                                          <p:attrName>ppt_y</p:attrName>
                                        </p:attrNameLst>
                                      </p:cBhvr>
                                      <p:tavLst>
                                        <p:tav tm="0">
                                          <p:val>
                                            <p:strVal val="#ppt_y+.1"/>
                                          </p:val>
                                        </p:tav>
                                        <p:tav tm="100000">
                                          <p:val>
                                            <p:strVal val="#ppt_y"/>
                                          </p:val>
                                        </p:tav>
                                      </p:tavLst>
                                    </p:anim>
                                  </p:childTnLst>
                                </p:cTn>
                              </p:par>
                              <p:par>
                                <p:cTn id="761" presetID="42" presetClass="entr" presetSubtype="0" fill="hold" grpId="0" nodeType="withEffect">
                                  <p:stCondLst>
                                    <p:cond delay="0"/>
                                  </p:stCondLst>
                                  <p:childTnLst>
                                    <p:set>
                                      <p:cBhvr>
                                        <p:cTn id="762" dur="1" fill="hold">
                                          <p:stCondLst>
                                            <p:cond delay="0"/>
                                          </p:stCondLst>
                                        </p:cTn>
                                        <p:tgtEl>
                                          <p:spTgt spid="158"/>
                                        </p:tgtEl>
                                        <p:attrNameLst>
                                          <p:attrName>style.visibility</p:attrName>
                                        </p:attrNameLst>
                                      </p:cBhvr>
                                      <p:to>
                                        <p:strVal val="visible"/>
                                      </p:to>
                                    </p:set>
                                    <p:animEffect transition="in" filter="fade">
                                      <p:cBhvr>
                                        <p:cTn id="763" dur="750"/>
                                        <p:tgtEl>
                                          <p:spTgt spid="158"/>
                                        </p:tgtEl>
                                      </p:cBhvr>
                                    </p:animEffect>
                                    <p:anim calcmode="lin" valueType="num">
                                      <p:cBhvr>
                                        <p:cTn id="764" dur="750" fill="hold"/>
                                        <p:tgtEl>
                                          <p:spTgt spid="158"/>
                                        </p:tgtEl>
                                        <p:attrNameLst>
                                          <p:attrName>ppt_x</p:attrName>
                                        </p:attrNameLst>
                                      </p:cBhvr>
                                      <p:tavLst>
                                        <p:tav tm="0">
                                          <p:val>
                                            <p:strVal val="#ppt_x"/>
                                          </p:val>
                                        </p:tav>
                                        <p:tav tm="100000">
                                          <p:val>
                                            <p:strVal val="#ppt_x"/>
                                          </p:val>
                                        </p:tav>
                                      </p:tavLst>
                                    </p:anim>
                                    <p:anim calcmode="lin" valueType="num">
                                      <p:cBhvr>
                                        <p:cTn id="765" dur="750" fill="hold"/>
                                        <p:tgtEl>
                                          <p:spTgt spid="158"/>
                                        </p:tgtEl>
                                        <p:attrNameLst>
                                          <p:attrName>ppt_y</p:attrName>
                                        </p:attrNameLst>
                                      </p:cBhvr>
                                      <p:tavLst>
                                        <p:tav tm="0">
                                          <p:val>
                                            <p:strVal val="#ppt_y+.1"/>
                                          </p:val>
                                        </p:tav>
                                        <p:tav tm="100000">
                                          <p:val>
                                            <p:strVal val="#ppt_y"/>
                                          </p:val>
                                        </p:tav>
                                      </p:tavLst>
                                    </p:anim>
                                  </p:childTnLst>
                                </p:cTn>
                              </p:par>
                              <p:par>
                                <p:cTn id="766" presetID="42" presetClass="entr" presetSubtype="0" fill="hold" grpId="0" nodeType="withEffect">
                                  <p:stCondLst>
                                    <p:cond delay="0"/>
                                  </p:stCondLst>
                                  <p:childTnLst>
                                    <p:set>
                                      <p:cBhvr>
                                        <p:cTn id="767" dur="1" fill="hold">
                                          <p:stCondLst>
                                            <p:cond delay="0"/>
                                          </p:stCondLst>
                                        </p:cTn>
                                        <p:tgtEl>
                                          <p:spTgt spid="159"/>
                                        </p:tgtEl>
                                        <p:attrNameLst>
                                          <p:attrName>style.visibility</p:attrName>
                                        </p:attrNameLst>
                                      </p:cBhvr>
                                      <p:to>
                                        <p:strVal val="visible"/>
                                      </p:to>
                                    </p:set>
                                    <p:animEffect transition="in" filter="fade">
                                      <p:cBhvr>
                                        <p:cTn id="768" dur="750"/>
                                        <p:tgtEl>
                                          <p:spTgt spid="159"/>
                                        </p:tgtEl>
                                      </p:cBhvr>
                                    </p:animEffect>
                                    <p:anim calcmode="lin" valueType="num">
                                      <p:cBhvr>
                                        <p:cTn id="769" dur="750" fill="hold"/>
                                        <p:tgtEl>
                                          <p:spTgt spid="159"/>
                                        </p:tgtEl>
                                        <p:attrNameLst>
                                          <p:attrName>ppt_x</p:attrName>
                                        </p:attrNameLst>
                                      </p:cBhvr>
                                      <p:tavLst>
                                        <p:tav tm="0">
                                          <p:val>
                                            <p:strVal val="#ppt_x"/>
                                          </p:val>
                                        </p:tav>
                                        <p:tav tm="100000">
                                          <p:val>
                                            <p:strVal val="#ppt_x"/>
                                          </p:val>
                                        </p:tav>
                                      </p:tavLst>
                                    </p:anim>
                                    <p:anim calcmode="lin" valueType="num">
                                      <p:cBhvr>
                                        <p:cTn id="770" dur="750" fill="hold"/>
                                        <p:tgtEl>
                                          <p:spTgt spid="159"/>
                                        </p:tgtEl>
                                        <p:attrNameLst>
                                          <p:attrName>ppt_y</p:attrName>
                                        </p:attrNameLst>
                                      </p:cBhvr>
                                      <p:tavLst>
                                        <p:tav tm="0">
                                          <p:val>
                                            <p:strVal val="#ppt_y+.1"/>
                                          </p:val>
                                        </p:tav>
                                        <p:tav tm="100000">
                                          <p:val>
                                            <p:strVal val="#ppt_y"/>
                                          </p:val>
                                        </p:tav>
                                      </p:tavLst>
                                    </p:anim>
                                  </p:childTnLst>
                                </p:cTn>
                              </p:par>
                              <p:par>
                                <p:cTn id="771" presetID="42" presetClass="entr" presetSubtype="0" fill="hold" grpId="0" nodeType="withEffect">
                                  <p:stCondLst>
                                    <p:cond delay="0"/>
                                  </p:stCondLst>
                                  <p:childTnLst>
                                    <p:set>
                                      <p:cBhvr>
                                        <p:cTn id="772" dur="1" fill="hold">
                                          <p:stCondLst>
                                            <p:cond delay="0"/>
                                          </p:stCondLst>
                                        </p:cTn>
                                        <p:tgtEl>
                                          <p:spTgt spid="160"/>
                                        </p:tgtEl>
                                        <p:attrNameLst>
                                          <p:attrName>style.visibility</p:attrName>
                                        </p:attrNameLst>
                                      </p:cBhvr>
                                      <p:to>
                                        <p:strVal val="visible"/>
                                      </p:to>
                                    </p:set>
                                    <p:animEffect transition="in" filter="fade">
                                      <p:cBhvr>
                                        <p:cTn id="773" dur="750"/>
                                        <p:tgtEl>
                                          <p:spTgt spid="160"/>
                                        </p:tgtEl>
                                      </p:cBhvr>
                                    </p:animEffect>
                                    <p:anim calcmode="lin" valueType="num">
                                      <p:cBhvr>
                                        <p:cTn id="774" dur="750" fill="hold"/>
                                        <p:tgtEl>
                                          <p:spTgt spid="160"/>
                                        </p:tgtEl>
                                        <p:attrNameLst>
                                          <p:attrName>ppt_x</p:attrName>
                                        </p:attrNameLst>
                                      </p:cBhvr>
                                      <p:tavLst>
                                        <p:tav tm="0">
                                          <p:val>
                                            <p:strVal val="#ppt_x"/>
                                          </p:val>
                                        </p:tav>
                                        <p:tav tm="100000">
                                          <p:val>
                                            <p:strVal val="#ppt_x"/>
                                          </p:val>
                                        </p:tav>
                                      </p:tavLst>
                                    </p:anim>
                                    <p:anim calcmode="lin" valueType="num">
                                      <p:cBhvr>
                                        <p:cTn id="775" dur="750" fill="hold"/>
                                        <p:tgtEl>
                                          <p:spTgt spid="160"/>
                                        </p:tgtEl>
                                        <p:attrNameLst>
                                          <p:attrName>ppt_y</p:attrName>
                                        </p:attrNameLst>
                                      </p:cBhvr>
                                      <p:tavLst>
                                        <p:tav tm="0">
                                          <p:val>
                                            <p:strVal val="#ppt_y+.1"/>
                                          </p:val>
                                        </p:tav>
                                        <p:tav tm="100000">
                                          <p:val>
                                            <p:strVal val="#ppt_y"/>
                                          </p:val>
                                        </p:tav>
                                      </p:tavLst>
                                    </p:anim>
                                  </p:childTnLst>
                                </p:cTn>
                              </p:par>
                              <p:par>
                                <p:cTn id="776" presetID="42" presetClass="entr" presetSubtype="0" fill="hold" grpId="0" nodeType="withEffect">
                                  <p:stCondLst>
                                    <p:cond delay="0"/>
                                  </p:stCondLst>
                                  <p:childTnLst>
                                    <p:set>
                                      <p:cBhvr>
                                        <p:cTn id="777" dur="1" fill="hold">
                                          <p:stCondLst>
                                            <p:cond delay="0"/>
                                          </p:stCondLst>
                                        </p:cTn>
                                        <p:tgtEl>
                                          <p:spTgt spid="161"/>
                                        </p:tgtEl>
                                        <p:attrNameLst>
                                          <p:attrName>style.visibility</p:attrName>
                                        </p:attrNameLst>
                                      </p:cBhvr>
                                      <p:to>
                                        <p:strVal val="visible"/>
                                      </p:to>
                                    </p:set>
                                    <p:animEffect transition="in" filter="fade">
                                      <p:cBhvr>
                                        <p:cTn id="778" dur="750"/>
                                        <p:tgtEl>
                                          <p:spTgt spid="161"/>
                                        </p:tgtEl>
                                      </p:cBhvr>
                                    </p:animEffect>
                                    <p:anim calcmode="lin" valueType="num">
                                      <p:cBhvr>
                                        <p:cTn id="779" dur="750" fill="hold"/>
                                        <p:tgtEl>
                                          <p:spTgt spid="161"/>
                                        </p:tgtEl>
                                        <p:attrNameLst>
                                          <p:attrName>ppt_x</p:attrName>
                                        </p:attrNameLst>
                                      </p:cBhvr>
                                      <p:tavLst>
                                        <p:tav tm="0">
                                          <p:val>
                                            <p:strVal val="#ppt_x"/>
                                          </p:val>
                                        </p:tav>
                                        <p:tav tm="100000">
                                          <p:val>
                                            <p:strVal val="#ppt_x"/>
                                          </p:val>
                                        </p:tav>
                                      </p:tavLst>
                                    </p:anim>
                                    <p:anim calcmode="lin" valueType="num">
                                      <p:cBhvr>
                                        <p:cTn id="780" dur="750" fill="hold"/>
                                        <p:tgtEl>
                                          <p:spTgt spid="161"/>
                                        </p:tgtEl>
                                        <p:attrNameLst>
                                          <p:attrName>ppt_y</p:attrName>
                                        </p:attrNameLst>
                                      </p:cBhvr>
                                      <p:tavLst>
                                        <p:tav tm="0">
                                          <p:val>
                                            <p:strVal val="#ppt_y+.1"/>
                                          </p:val>
                                        </p:tav>
                                        <p:tav tm="100000">
                                          <p:val>
                                            <p:strVal val="#ppt_y"/>
                                          </p:val>
                                        </p:tav>
                                      </p:tavLst>
                                    </p:anim>
                                  </p:childTnLst>
                                </p:cTn>
                              </p:par>
                              <p:par>
                                <p:cTn id="781" presetID="42" presetClass="entr" presetSubtype="0" fill="hold" grpId="0" nodeType="withEffect">
                                  <p:stCondLst>
                                    <p:cond delay="0"/>
                                  </p:stCondLst>
                                  <p:childTnLst>
                                    <p:set>
                                      <p:cBhvr>
                                        <p:cTn id="782" dur="1" fill="hold">
                                          <p:stCondLst>
                                            <p:cond delay="0"/>
                                          </p:stCondLst>
                                        </p:cTn>
                                        <p:tgtEl>
                                          <p:spTgt spid="162"/>
                                        </p:tgtEl>
                                        <p:attrNameLst>
                                          <p:attrName>style.visibility</p:attrName>
                                        </p:attrNameLst>
                                      </p:cBhvr>
                                      <p:to>
                                        <p:strVal val="visible"/>
                                      </p:to>
                                    </p:set>
                                    <p:animEffect transition="in" filter="fade">
                                      <p:cBhvr>
                                        <p:cTn id="783" dur="750"/>
                                        <p:tgtEl>
                                          <p:spTgt spid="162"/>
                                        </p:tgtEl>
                                      </p:cBhvr>
                                    </p:animEffect>
                                    <p:anim calcmode="lin" valueType="num">
                                      <p:cBhvr>
                                        <p:cTn id="784" dur="750" fill="hold"/>
                                        <p:tgtEl>
                                          <p:spTgt spid="162"/>
                                        </p:tgtEl>
                                        <p:attrNameLst>
                                          <p:attrName>ppt_x</p:attrName>
                                        </p:attrNameLst>
                                      </p:cBhvr>
                                      <p:tavLst>
                                        <p:tav tm="0">
                                          <p:val>
                                            <p:strVal val="#ppt_x"/>
                                          </p:val>
                                        </p:tav>
                                        <p:tav tm="100000">
                                          <p:val>
                                            <p:strVal val="#ppt_x"/>
                                          </p:val>
                                        </p:tav>
                                      </p:tavLst>
                                    </p:anim>
                                    <p:anim calcmode="lin" valueType="num">
                                      <p:cBhvr>
                                        <p:cTn id="785" dur="750" fill="hold"/>
                                        <p:tgtEl>
                                          <p:spTgt spid="162"/>
                                        </p:tgtEl>
                                        <p:attrNameLst>
                                          <p:attrName>ppt_y</p:attrName>
                                        </p:attrNameLst>
                                      </p:cBhvr>
                                      <p:tavLst>
                                        <p:tav tm="0">
                                          <p:val>
                                            <p:strVal val="#ppt_y+.1"/>
                                          </p:val>
                                        </p:tav>
                                        <p:tav tm="100000">
                                          <p:val>
                                            <p:strVal val="#ppt_y"/>
                                          </p:val>
                                        </p:tav>
                                      </p:tavLst>
                                    </p:anim>
                                  </p:childTnLst>
                                </p:cTn>
                              </p:par>
                              <p:par>
                                <p:cTn id="786" presetID="42" presetClass="entr" presetSubtype="0" fill="hold" grpId="0" nodeType="withEffect">
                                  <p:stCondLst>
                                    <p:cond delay="0"/>
                                  </p:stCondLst>
                                  <p:childTnLst>
                                    <p:set>
                                      <p:cBhvr>
                                        <p:cTn id="787" dur="1" fill="hold">
                                          <p:stCondLst>
                                            <p:cond delay="0"/>
                                          </p:stCondLst>
                                        </p:cTn>
                                        <p:tgtEl>
                                          <p:spTgt spid="163"/>
                                        </p:tgtEl>
                                        <p:attrNameLst>
                                          <p:attrName>style.visibility</p:attrName>
                                        </p:attrNameLst>
                                      </p:cBhvr>
                                      <p:to>
                                        <p:strVal val="visible"/>
                                      </p:to>
                                    </p:set>
                                    <p:animEffect transition="in" filter="fade">
                                      <p:cBhvr>
                                        <p:cTn id="788" dur="750"/>
                                        <p:tgtEl>
                                          <p:spTgt spid="163"/>
                                        </p:tgtEl>
                                      </p:cBhvr>
                                    </p:animEffect>
                                    <p:anim calcmode="lin" valueType="num">
                                      <p:cBhvr>
                                        <p:cTn id="789" dur="750" fill="hold"/>
                                        <p:tgtEl>
                                          <p:spTgt spid="163"/>
                                        </p:tgtEl>
                                        <p:attrNameLst>
                                          <p:attrName>ppt_x</p:attrName>
                                        </p:attrNameLst>
                                      </p:cBhvr>
                                      <p:tavLst>
                                        <p:tav tm="0">
                                          <p:val>
                                            <p:strVal val="#ppt_x"/>
                                          </p:val>
                                        </p:tav>
                                        <p:tav tm="100000">
                                          <p:val>
                                            <p:strVal val="#ppt_x"/>
                                          </p:val>
                                        </p:tav>
                                      </p:tavLst>
                                    </p:anim>
                                    <p:anim calcmode="lin" valueType="num">
                                      <p:cBhvr>
                                        <p:cTn id="790" dur="750" fill="hold"/>
                                        <p:tgtEl>
                                          <p:spTgt spid="163"/>
                                        </p:tgtEl>
                                        <p:attrNameLst>
                                          <p:attrName>ppt_y</p:attrName>
                                        </p:attrNameLst>
                                      </p:cBhvr>
                                      <p:tavLst>
                                        <p:tav tm="0">
                                          <p:val>
                                            <p:strVal val="#ppt_y+.1"/>
                                          </p:val>
                                        </p:tav>
                                        <p:tav tm="100000">
                                          <p:val>
                                            <p:strVal val="#ppt_y"/>
                                          </p:val>
                                        </p:tav>
                                      </p:tavLst>
                                    </p:anim>
                                  </p:childTnLst>
                                </p:cTn>
                              </p:par>
                              <p:par>
                                <p:cTn id="791" presetID="42" presetClass="entr" presetSubtype="0" fill="hold" grpId="0" nodeType="withEffect">
                                  <p:stCondLst>
                                    <p:cond delay="0"/>
                                  </p:stCondLst>
                                  <p:childTnLst>
                                    <p:set>
                                      <p:cBhvr>
                                        <p:cTn id="792" dur="1" fill="hold">
                                          <p:stCondLst>
                                            <p:cond delay="0"/>
                                          </p:stCondLst>
                                        </p:cTn>
                                        <p:tgtEl>
                                          <p:spTgt spid="164"/>
                                        </p:tgtEl>
                                        <p:attrNameLst>
                                          <p:attrName>style.visibility</p:attrName>
                                        </p:attrNameLst>
                                      </p:cBhvr>
                                      <p:to>
                                        <p:strVal val="visible"/>
                                      </p:to>
                                    </p:set>
                                    <p:animEffect transition="in" filter="fade">
                                      <p:cBhvr>
                                        <p:cTn id="793" dur="750"/>
                                        <p:tgtEl>
                                          <p:spTgt spid="164"/>
                                        </p:tgtEl>
                                      </p:cBhvr>
                                    </p:animEffect>
                                    <p:anim calcmode="lin" valueType="num">
                                      <p:cBhvr>
                                        <p:cTn id="794" dur="750" fill="hold"/>
                                        <p:tgtEl>
                                          <p:spTgt spid="164"/>
                                        </p:tgtEl>
                                        <p:attrNameLst>
                                          <p:attrName>ppt_x</p:attrName>
                                        </p:attrNameLst>
                                      </p:cBhvr>
                                      <p:tavLst>
                                        <p:tav tm="0">
                                          <p:val>
                                            <p:strVal val="#ppt_x"/>
                                          </p:val>
                                        </p:tav>
                                        <p:tav tm="100000">
                                          <p:val>
                                            <p:strVal val="#ppt_x"/>
                                          </p:val>
                                        </p:tav>
                                      </p:tavLst>
                                    </p:anim>
                                    <p:anim calcmode="lin" valueType="num">
                                      <p:cBhvr>
                                        <p:cTn id="795" dur="750" fill="hold"/>
                                        <p:tgtEl>
                                          <p:spTgt spid="164"/>
                                        </p:tgtEl>
                                        <p:attrNameLst>
                                          <p:attrName>ppt_y</p:attrName>
                                        </p:attrNameLst>
                                      </p:cBhvr>
                                      <p:tavLst>
                                        <p:tav tm="0">
                                          <p:val>
                                            <p:strVal val="#ppt_y+.1"/>
                                          </p:val>
                                        </p:tav>
                                        <p:tav tm="100000">
                                          <p:val>
                                            <p:strVal val="#ppt_y"/>
                                          </p:val>
                                        </p:tav>
                                      </p:tavLst>
                                    </p:anim>
                                  </p:childTnLst>
                                </p:cTn>
                              </p:par>
                              <p:par>
                                <p:cTn id="796" presetID="42" presetClass="entr" presetSubtype="0" fill="hold" grpId="0" nodeType="withEffect">
                                  <p:stCondLst>
                                    <p:cond delay="0"/>
                                  </p:stCondLst>
                                  <p:childTnLst>
                                    <p:set>
                                      <p:cBhvr>
                                        <p:cTn id="797" dur="1" fill="hold">
                                          <p:stCondLst>
                                            <p:cond delay="0"/>
                                          </p:stCondLst>
                                        </p:cTn>
                                        <p:tgtEl>
                                          <p:spTgt spid="165"/>
                                        </p:tgtEl>
                                        <p:attrNameLst>
                                          <p:attrName>style.visibility</p:attrName>
                                        </p:attrNameLst>
                                      </p:cBhvr>
                                      <p:to>
                                        <p:strVal val="visible"/>
                                      </p:to>
                                    </p:set>
                                    <p:animEffect transition="in" filter="fade">
                                      <p:cBhvr>
                                        <p:cTn id="798" dur="750"/>
                                        <p:tgtEl>
                                          <p:spTgt spid="165"/>
                                        </p:tgtEl>
                                      </p:cBhvr>
                                    </p:animEffect>
                                    <p:anim calcmode="lin" valueType="num">
                                      <p:cBhvr>
                                        <p:cTn id="799" dur="750" fill="hold"/>
                                        <p:tgtEl>
                                          <p:spTgt spid="165"/>
                                        </p:tgtEl>
                                        <p:attrNameLst>
                                          <p:attrName>ppt_x</p:attrName>
                                        </p:attrNameLst>
                                      </p:cBhvr>
                                      <p:tavLst>
                                        <p:tav tm="0">
                                          <p:val>
                                            <p:strVal val="#ppt_x"/>
                                          </p:val>
                                        </p:tav>
                                        <p:tav tm="100000">
                                          <p:val>
                                            <p:strVal val="#ppt_x"/>
                                          </p:val>
                                        </p:tav>
                                      </p:tavLst>
                                    </p:anim>
                                    <p:anim calcmode="lin" valueType="num">
                                      <p:cBhvr>
                                        <p:cTn id="800" dur="750" fill="hold"/>
                                        <p:tgtEl>
                                          <p:spTgt spid="165"/>
                                        </p:tgtEl>
                                        <p:attrNameLst>
                                          <p:attrName>ppt_y</p:attrName>
                                        </p:attrNameLst>
                                      </p:cBhvr>
                                      <p:tavLst>
                                        <p:tav tm="0">
                                          <p:val>
                                            <p:strVal val="#ppt_y+.1"/>
                                          </p:val>
                                        </p:tav>
                                        <p:tav tm="100000">
                                          <p:val>
                                            <p:strVal val="#ppt_y"/>
                                          </p:val>
                                        </p:tav>
                                      </p:tavLst>
                                    </p:anim>
                                  </p:childTnLst>
                                </p:cTn>
                              </p:par>
                              <p:par>
                                <p:cTn id="801" presetID="42" presetClass="entr" presetSubtype="0" fill="hold" grpId="0" nodeType="withEffect">
                                  <p:stCondLst>
                                    <p:cond delay="0"/>
                                  </p:stCondLst>
                                  <p:childTnLst>
                                    <p:set>
                                      <p:cBhvr>
                                        <p:cTn id="802" dur="1" fill="hold">
                                          <p:stCondLst>
                                            <p:cond delay="0"/>
                                          </p:stCondLst>
                                        </p:cTn>
                                        <p:tgtEl>
                                          <p:spTgt spid="166"/>
                                        </p:tgtEl>
                                        <p:attrNameLst>
                                          <p:attrName>style.visibility</p:attrName>
                                        </p:attrNameLst>
                                      </p:cBhvr>
                                      <p:to>
                                        <p:strVal val="visible"/>
                                      </p:to>
                                    </p:set>
                                    <p:animEffect transition="in" filter="fade">
                                      <p:cBhvr>
                                        <p:cTn id="803" dur="750"/>
                                        <p:tgtEl>
                                          <p:spTgt spid="166"/>
                                        </p:tgtEl>
                                      </p:cBhvr>
                                    </p:animEffect>
                                    <p:anim calcmode="lin" valueType="num">
                                      <p:cBhvr>
                                        <p:cTn id="804" dur="750" fill="hold"/>
                                        <p:tgtEl>
                                          <p:spTgt spid="166"/>
                                        </p:tgtEl>
                                        <p:attrNameLst>
                                          <p:attrName>ppt_x</p:attrName>
                                        </p:attrNameLst>
                                      </p:cBhvr>
                                      <p:tavLst>
                                        <p:tav tm="0">
                                          <p:val>
                                            <p:strVal val="#ppt_x"/>
                                          </p:val>
                                        </p:tav>
                                        <p:tav tm="100000">
                                          <p:val>
                                            <p:strVal val="#ppt_x"/>
                                          </p:val>
                                        </p:tav>
                                      </p:tavLst>
                                    </p:anim>
                                    <p:anim calcmode="lin" valueType="num">
                                      <p:cBhvr>
                                        <p:cTn id="805" dur="750" fill="hold"/>
                                        <p:tgtEl>
                                          <p:spTgt spid="166"/>
                                        </p:tgtEl>
                                        <p:attrNameLst>
                                          <p:attrName>ppt_y</p:attrName>
                                        </p:attrNameLst>
                                      </p:cBhvr>
                                      <p:tavLst>
                                        <p:tav tm="0">
                                          <p:val>
                                            <p:strVal val="#ppt_y+.1"/>
                                          </p:val>
                                        </p:tav>
                                        <p:tav tm="100000">
                                          <p:val>
                                            <p:strVal val="#ppt_y"/>
                                          </p:val>
                                        </p:tav>
                                      </p:tavLst>
                                    </p:anim>
                                  </p:childTnLst>
                                </p:cTn>
                              </p:par>
                              <p:par>
                                <p:cTn id="806" presetID="42" presetClass="entr" presetSubtype="0" fill="hold" grpId="0" nodeType="withEffect">
                                  <p:stCondLst>
                                    <p:cond delay="0"/>
                                  </p:stCondLst>
                                  <p:childTnLst>
                                    <p:set>
                                      <p:cBhvr>
                                        <p:cTn id="807" dur="1" fill="hold">
                                          <p:stCondLst>
                                            <p:cond delay="0"/>
                                          </p:stCondLst>
                                        </p:cTn>
                                        <p:tgtEl>
                                          <p:spTgt spid="167"/>
                                        </p:tgtEl>
                                        <p:attrNameLst>
                                          <p:attrName>style.visibility</p:attrName>
                                        </p:attrNameLst>
                                      </p:cBhvr>
                                      <p:to>
                                        <p:strVal val="visible"/>
                                      </p:to>
                                    </p:set>
                                    <p:animEffect transition="in" filter="fade">
                                      <p:cBhvr>
                                        <p:cTn id="808" dur="750"/>
                                        <p:tgtEl>
                                          <p:spTgt spid="167"/>
                                        </p:tgtEl>
                                      </p:cBhvr>
                                    </p:animEffect>
                                    <p:anim calcmode="lin" valueType="num">
                                      <p:cBhvr>
                                        <p:cTn id="809" dur="750" fill="hold"/>
                                        <p:tgtEl>
                                          <p:spTgt spid="167"/>
                                        </p:tgtEl>
                                        <p:attrNameLst>
                                          <p:attrName>ppt_x</p:attrName>
                                        </p:attrNameLst>
                                      </p:cBhvr>
                                      <p:tavLst>
                                        <p:tav tm="0">
                                          <p:val>
                                            <p:strVal val="#ppt_x"/>
                                          </p:val>
                                        </p:tav>
                                        <p:tav tm="100000">
                                          <p:val>
                                            <p:strVal val="#ppt_x"/>
                                          </p:val>
                                        </p:tav>
                                      </p:tavLst>
                                    </p:anim>
                                    <p:anim calcmode="lin" valueType="num">
                                      <p:cBhvr>
                                        <p:cTn id="810" dur="750" fill="hold"/>
                                        <p:tgtEl>
                                          <p:spTgt spid="167"/>
                                        </p:tgtEl>
                                        <p:attrNameLst>
                                          <p:attrName>ppt_y</p:attrName>
                                        </p:attrNameLst>
                                      </p:cBhvr>
                                      <p:tavLst>
                                        <p:tav tm="0">
                                          <p:val>
                                            <p:strVal val="#ppt_y+.1"/>
                                          </p:val>
                                        </p:tav>
                                        <p:tav tm="100000">
                                          <p:val>
                                            <p:strVal val="#ppt_y"/>
                                          </p:val>
                                        </p:tav>
                                      </p:tavLst>
                                    </p:anim>
                                  </p:childTnLst>
                                </p:cTn>
                              </p:par>
                              <p:par>
                                <p:cTn id="811" presetID="42" presetClass="entr" presetSubtype="0" fill="hold" grpId="0" nodeType="withEffect">
                                  <p:stCondLst>
                                    <p:cond delay="0"/>
                                  </p:stCondLst>
                                  <p:childTnLst>
                                    <p:set>
                                      <p:cBhvr>
                                        <p:cTn id="812" dur="1" fill="hold">
                                          <p:stCondLst>
                                            <p:cond delay="0"/>
                                          </p:stCondLst>
                                        </p:cTn>
                                        <p:tgtEl>
                                          <p:spTgt spid="168"/>
                                        </p:tgtEl>
                                        <p:attrNameLst>
                                          <p:attrName>style.visibility</p:attrName>
                                        </p:attrNameLst>
                                      </p:cBhvr>
                                      <p:to>
                                        <p:strVal val="visible"/>
                                      </p:to>
                                    </p:set>
                                    <p:animEffect transition="in" filter="fade">
                                      <p:cBhvr>
                                        <p:cTn id="813" dur="750"/>
                                        <p:tgtEl>
                                          <p:spTgt spid="168"/>
                                        </p:tgtEl>
                                      </p:cBhvr>
                                    </p:animEffect>
                                    <p:anim calcmode="lin" valueType="num">
                                      <p:cBhvr>
                                        <p:cTn id="814" dur="750" fill="hold"/>
                                        <p:tgtEl>
                                          <p:spTgt spid="168"/>
                                        </p:tgtEl>
                                        <p:attrNameLst>
                                          <p:attrName>ppt_x</p:attrName>
                                        </p:attrNameLst>
                                      </p:cBhvr>
                                      <p:tavLst>
                                        <p:tav tm="0">
                                          <p:val>
                                            <p:strVal val="#ppt_x"/>
                                          </p:val>
                                        </p:tav>
                                        <p:tav tm="100000">
                                          <p:val>
                                            <p:strVal val="#ppt_x"/>
                                          </p:val>
                                        </p:tav>
                                      </p:tavLst>
                                    </p:anim>
                                    <p:anim calcmode="lin" valueType="num">
                                      <p:cBhvr>
                                        <p:cTn id="815" dur="750" fill="hold"/>
                                        <p:tgtEl>
                                          <p:spTgt spid="168"/>
                                        </p:tgtEl>
                                        <p:attrNameLst>
                                          <p:attrName>ppt_y</p:attrName>
                                        </p:attrNameLst>
                                      </p:cBhvr>
                                      <p:tavLst>
                                        <p:tav tm="0">
                                          <p:val>
                                            <p:strVal val="#ppt_y+.1"/>
                                          </p:val>
                                        </p:tav>
                                        <p:tav tm="100000">
                                          <p:val>
                                            <p:strVal val="#ppt_y"/>
                                          </p:val>
                                        </p:tav>
                                      </p:tavLst>
                                    </p:anim>
                                  </p:childTnLst>
                                </p:cTn>
                              </p:par>
                              <p:par>
                                <p:cTn id="816" presetID="42" presetClass="entr" presetSubtype="0" fill="hold" grpId="0" nodeType="withEffect">
                                  <p:stCondLst>
                                    <p:cond delay="0"/>
                                  </p:stCondLst>
                                  <p:childTnLst>
                                    <p:set>
                                      <p:cBhvr>
                                        <p:cTn id="817" dur="1" fill="hold">
                                          <p:stCondLst>
                                            <p:cond delay="0"/>
                                          </p:stCondLst>
                                        </p:cTn>
                                        <p:tgtEl>
                                          <p:spTgt spid="169"/>
                                        </p:tgtEl>
                                        <p:attrNameLst>
                                          <p:attrName>style.visibility</p:attrName>
                                        </p:attrNameLst>
                                      </p:cBhvr>
                                      <p:to>
                                        <p:strVal val="visible"/>
                                      </p:to>
                                    </p:set>
                                    <p:animEffect transition="in" filter="fade">
                                      <p:cBhvr>
                                        <p:cTn id="818" dur="750"/>
                                        <p:tgtEl>
                                          <p:spTgt spid="169"/>
                                        </p:tgtEl>
                                      </p:cBhvr>
                                    </p:animEffect>
                                    <p:anim calcmode="lin" valueType="num">
                                      <p:cBhvr>
                                        <p:cTn id="819" dur="750" fill="hold"/>
                                        <p:tgtEl>
                                          <p:spTgt spid="169"/>
                                        </p:tgtEl>
                                        <p:attrNameLst>
                                          <p:attrName>ppt_x</p:attrName>
                                        </p:attrNameLst>
                                      </p:cBhvr>
                                      <p:tavLst>
                                        <p:tav tm="0">
                                          <p:val>
                                            <p:strVal val="#ppt_x"/>
                                          </p:val>
                                        </p:tav>
                                        <p:tav tm="100000">
                                          <p:val>
                                            <p:strVal val="#ppt_x"/>
                                          </p:val>
                                        </p:tav>
                                      </p:tavLst>
                                    </p:anim>
                                    <p:anim calcmode="lin" valueType="num">
                                      <p:cBhvr>
                                        <p:cTn id="820" dur="750" fill="hold"/>
                                        <p:tgtEl>
                                          <p:spTgt spid="169"/>
                                        </p:tgtEl>
                                        <p:attrNameLst>
                                          <p:attrName>ppt_y</p:attrName>
                                        </p:attrNameLst>
                                      </p:cBhvr>
                                      <p:tavLst>
                                        <p:tav tm="0">
                                          <p:val>
                                            <p:strVal val="#ppt_y+.1"/>
                                          </p:val>
                                        </p:tav>
                                        <p:tav tm="100000">
                                          <p:val>
                                            <p:strVal val="#ppt_y"/>
                                          </p:val>
                                        </p:tav>
                                      </p:tavLst>
                                    </p:anim>
                                  </p:childTnLst>
                                </p:cTn>
                              </p:par>
                              <p:par>
                                <p:cTn id="821" presetID="42" presetClass="entr" presetSubtype="0" fill="hold" grpId="0" nodeType="withEffect">
                                  <p:stCondLst>
                                    <p:cond delay="0"/>
                                  </p:stCondLst>
                                  <p:childTnLst>
                                    <p:set>
                                      <p:cBhvr>
                                        <p:cTn id="822" dur="1" fill="hold">
                                          <p:stCondLst>
                                            <p:cond delay="0"/>
                                          </p:stCondLst>
                                        </p:cTn>
                                        <p:tgtEl>
                                          <p:spTgt spid="170"/>
                                        </p:tgtEl>
                                        <p:attrNameLst>
                                          <p:attrName>style.visibility</p:attrName>
                                        </p:attrNameLst>
                                      </p:cBhvr>
                                      <p:to>
                                        <p:strVal val="visible"/>
                                      </p:to>
                                    </p:set>
                                    <p:animEffect transition="in" filter="fade">
                                      <p:cBhvr>
                                        <p:cTn id="823" dur="750"/>
                                        <p:tgtEl>
                                          <p:spTgt spid="170"/>
                                        </p:tgtEl>
                                      </p:cBhvr>
                                    </p:animEffect>
                                    <p:anim calcmode="lin" valueType="num">
                                      <p:cBhvr>
                                        <p:cTn id="824" dur="750" fill="hold"/>
                                        <p:tgtEl>
                                          <p:spTgt spid="170"/>
                                        </p:tgtEl>
                                        <p:attrNameLst>
                                          <p:attrName>ppt_x</p:attrName>
                                        </p:attrNameLst>
                                      </p:cBhvr>
                                      <p:tavLst>
                                        <p:tav tm="0">
                                          <p:val>
                                            <p:strVal val="#ppt_x"/>
                                          </p:val>
                                        </p:tav>
                                        <p:tav tm="100000">
                                          <p:val>
                                            <p:strVal val="#ppt_x"/>
                                          </p:val>
                                        </p:tav>
                                      </p:tavLst>
                                    </p:anim>
                                    <p:anim calcmode="lin" valueType="num">
                                      <p:cBhvr>
                                        <p:cTn id="825" dur="750" fill="hold"/>
                                        <p:tgtEl>
                                          <p:spTgt spid="170"/>
                                        </p:tgtEl>
                                        <p:attrNameLst>
                                          <p:attrName>ppt_y</p:attrName>
                                        </p:attrNameLst>
                                      </p:cBhvr>
                                      <p:tavLst>
                                        <p:tav tm="0">
                                          <p:val>
                                            <p:strVal val="#ppt_y+.1"/>
                                          </p:val>
                                        </p:tav>
                                        <p:tav tm="100000">
                                          <p:val>
                                            <p:strVal val="#ppt_y"/>
                                          </p:val>
                                        </p:tav>
                                      </p:tavLst>
                                    </p:anim>
                                  </p:childTnLst>
                                </p:cTn>
                              </p:par>
                              <p:par>
                                <p:cTn id="826" presetID="42" presetClass="entr" presetSubtype="0" fill="hold" grpId="0" nodeType="withEffect">
                                  <p:stCondLst>
                                    <p:cond delay="0"/>
                                  </p:stCondLst>
                                  <p:childTnLst>
                                    <p:set>
                                      <p:cBhvr>
                                        <p:cTn id="827" dur="1" fill="hold">
                                          <p:stCondLst>
                                            <p:cond delay="0"/>
                                          </p:stCondLst>
                                        </p:cTn>
                                        <p:tgtEl>
                                          <p:spTgt spid="171"/>
                                        </p:tgtEl>
                                        <p:attrNameLst>
                                          <p:attrName>style.visibility</p:attrName>
                                        </p:attrNameLst>
                                      </p:cBhvr>
                                      <p:to>
                                        <p:strVal val="visible"/>
                                      </p:to>
                                    </p:set>
                                    <p:animEffect transition="in" filter="fade">
                                      <p:cBhvr>
                                        <p:cTn id="828" dur="750"/>
                                        <p:tgtEl>
                                          <p:spTgt spid="171"/>
                                        </p:tgtEl>
                                      </p:cBhvr>
                                    </p:animEffect>
                                    <p:anim calcmode="lin" valueType="num">
                                      <p:cBhvr>
                                        <p:cTn id="829" dur="750" fill="hold"/>
                                        <p:tgtEl>
                                          <p:spTgt spid="171"/>
                                        </p:tgtEl>
                                        <p:attrNameLst>
                                          <p:attrName>ppt_x</p:attrName>
                                        </p:attrNameLst>
                                      </p:cBhvr>
                                      <p:tavLst>
                                        <p:tav tm="0">
                                          <p:val>
                                            <p:strVal val="#ppt_x"/>
                                          </p:val>
                                        </p:tav>
                                        <p:tav tm="100000">
                                          <p:val>
                                            <p:strVal val="#ppt_x"/>
                                          </p:val>
                                        </p:tav>
                                      </p:tavLst>
                                    </p:anim>
                                    <p:anim calcmode="lin" valueType="num">
                                      <p:cBhvr>
                                        <p:cTn id="830" dur="750" fill="hold"/>
                                        <p:tgtEl>
                                          <p:spTgt spid="171"/>
                                        </p:tgtEl>
                                        <p:attrNameLst>
                                          <p:attrName>ppt_y</p:attrName>
                                        </p:attrNameLst>
                                      </p:cBhvr>
                                      <p:tavLst>
                                        <p:tav tm="0">
                                          <p:val>
                                            <p:strVal val="#ppt_y+.1"/>
                                          </p:val>
                                        </p:tav>
                                        <p:tav tm="100000">
                                          <p:val>
                                            <p:strVal val="#ppt_y"/>
                                          </p:val>
                                        </p:tav>
                                      </p:tavLst>
                                    </p:anim>
                                  </p:childTnLst>
                                </p:cTn>
                              </p:par>
                              <p:par>
                                <p:cTn id="831" presetID="42" presetClass="entr" presetSubtype="0" fill="hold" grpId="0" nodeType="withEffect">
                                  <p:stCondLst>
                                    <p:cond delay="0"/>
                                  </p:stCondLst>
                                  <p:childTnLst>
                                    <p:set>
                                      <p:cBhvr>
                                        <p:cTn id="832" dur="1" fill="hold">
                                          <p:stCondLst>
                                            <p:cond delay="0"/>
                                          </p:stCondLst>
                                        </p:cTn>
                                        <p:tgtEl>
                                          <p:spTgt spid="172"/>
                                        </p:tgtEl>
                                        <p:attrNameLst>
                                          <p:attrName>style.visibility</p:attrName>
                                        </p:attrNameLst>
                                      </p:cBhvr>
                                      <p:to>
                                        <p:strVal val="visible"/>
                                      </p:to>
                                    </p:set>
                                    <p:animEffect transition="in" filter="fade">
                                      <p:cBhvr>
                                        <p:cTn id="833" dur="750"/>
                                        <p:tgtEl>
                                          <p:spTgt spid="172"/>
                                        </p:tgtEl>
                                      </p:cBhvr>
                                    </p:animEffect>
                                    <p:anim calcmode="lin" valueType="num">
                                      <p:cBhvr>
                                        <p:cTn id="834" dur="750" fill="hold"/>
                                        <p:tgtEl>
                                          <p:spTgt spid="172"/>
                                        </p:tgtEl>
                                        <p:attrNameLst>
                                          <p:attrName>ppt_x</p:attrName>
                                        </p:attrNameLst>
                                      </p:cBhvr>
                                      <p:tavLst>
                                        <p:tav tm="0">
                                          <p:val>
                                            <p:strVal val="#ppt_x"/>
                                          </p:val>
                                        </p:tav>
                                        <p:tav tm="100000">
                                          <p:val>
                                            <p:strVal val="#ppt_x"/>
                                          </p:val>
                                        </p:tav>
                                      </p:tavLst>
                                    </p:anim>
                                    <p:anim calcmode="lin" valueType="num">
                                      <p:cBhvr>
                                        <p:cTn id="835" dur="750" fill="hold"/>
                                        <p:tgtEl>
                                          <p:spTgt spid="172"/>
                                        </p:tgtEl>
                                        <p:attrNameLst>
                                          <p:attrName>ppt_y</p:attrName>
                                        </p:attrNameLst>
                                      </p:cBhvr>
                                      <p:tavLst>
                                        <p:tav tm="0">
                                          <p:val>
                                            <p:strVal val="#ppt_y+.1"/>
                                          </p:val>
                                        </p:tav>
                                        <p:tav tm="100000">
                                          <p:val>
                                            <p:strVal val="#ppt_y"/>
                                          </p:val>
                                        </p:tav>
                                      </p:tavLst>
                                    </p:anim>
                                  </p:childTnLst>
                                </p:cTn>
                              </p:par>
                              <p:par>
                                <p:cTn id="836" presetID="42" presetClass="entr" presetSubtype="0" fill="hold" grpId="0" nodeType="withEffect">
                                  <p:stCondLst>
                                    <p:cond delay="0"/>
                                  </p:stCondLst>
                                  <p:childTnLst>
                                    <p:set>
                                      <p:cBhvr>
                                        <p:cTn id="837" dur="1" fill="hold">
                                          <p:stCondLst>
                                            <p:cond delay="0"/>
                                          </p:stCondLst>
                                        </p:cTn>
                                        <p:tgtEl>
                                          <p:spTgt spid="173"/>
                                        </p:tgtEl>
                                        <p:attrNameLst>
                                          <p:attrName>style.visibility</p:attrName>
                                        </p:attrNameLst>
                                      </p:cBhvr>
                                      <p:to>
                                        <p:strVal val="visible"/>
                                      </p:to>
                                    </p:set>
                                    <p:animEffect transition="in" filter="fade">
                                      <p:cBhvr>
                                        <p:cTn id="838" dur="750"/>
                                        <p:tgtEl>
                                          <p:spTgt spid="173"/>
                                        </p:tgtEl>
                                      </p:cBhvr>
                                    </p:animEffect>
                                    <p:anim calcmode="lin" valueType="num">
                                      <p:cBhvr>
                                        <p:cTn id="839" dur="750" fill="hold"/>
                                        <p:tgtEl>
                                          <p:spTgt spid="173"/>
                                        </p:tgtEl>
                                        <p:attrNameLst>
                                          <p:attrName>ppt_x</p:attrName>
                                        </p:attrNameLst>
                                      </p:cBhvr>
                                      <p:tavLst>
                                        <p:tav tm="0">
                                          <p:val>
                                            <p:strVal val="#ppt_x"/>
                                          </p:val>
                                        </p:tav>
                                        <p:tav tm="100000">
                                          <p:val>
                                            <p:strVal val="#ppt_x"/>
                                          </p:val>
                                        </p:tav>
                                      </p:tavLst>
                                    </p:anim>
                                    <p:anim calcmode="lin" valueType="num">
                                      <p:cBhvr>
                                        <p:cTn id="840" dur="750" fill="hold"/>
                                        <p:tgtEl>
                                          <p:spTgt spid="173"/>
                                        </p:tgtEl>
                                        <p:attrNameLst>
                                          <p:attrName>ppt_y</p:attrName>
                                        </p:attrNameLst>
                                      </p:cBhvr>
                                      <p:tavLst>
                                        <p:tav tm="0">
                                          <p:val>
                                            <p:strVal val="#ppt_y+.1"/>
                                          </p:val>
                                        </p:tav>
                                        <p:tav tm="100000">
                                          <p:val>
                                            <p:strVal val="#ppt_y"/>
                                          </p:val>
                                        </p:tav>
                                      </p:tavLst>
                                    </p:anim>
                                  </p:childTnLst>
                                </p:cTn>
                              </p:par>
                              <p:par>
                                <p:cTn id="841" presetID="42" presetClass="entr" presetSubtype="0" fill="hold" grpId="0" nodeType="withEffect">
                                  <p:stCondLst>
                                    <p:cond delay="0"/>
                                  </p:stCondLst>
                                  <p:childTnLst>
                                    <p:set>
                                      <p:cBhvr>
                                        <p:cTn id="842" dur="1" fill="hold">
                                          <p:stCondLst>
                                            <p:cond delay="0"/>
                                          </p:stCondLst>
                                        </p:cTn>
                                        <p:tgtEl>
                                          <p:spTgt spid="174"/>
                                        </p:tgtEl>
                                        <p:attrNameLst>
                                          <p:attrName>style.visibility</p:attrName>
                                        </p:attrNameLst>
                                      </p:cBhvr>
                                      <p:to>
                                        <p:strVal val="visible"/>
                                      </p:to>
                                    </p:set>
                                    <p:animEffect transition="in" filter="fade">
                                      <p:cBhvr>
                                        <p:cTn id="843" dur="750"/>
                                        <p:tgtEl>
                                          <p:spTgt spid="174"/>
                                        </p:tgtEl>
                                      </p:cBhvr>
                                    </p:animEffect>
                                    <p:anim calcmode="lin" valueType="num">
                                      <p:cBhvr>
                                        <p:cTn id="844" dur="750" fill="hold"/>
                                        <p:tgtEl>
                                          <p:spTgt spid="174"/>
                                        </p:tgtEl>
                                        <p:attrNameLst>
                                          <p:attrName>ppt_x</p:attrName>
                                        </p:attrNameLst>
                                      </p:cBhvr>
                                      <p:tavLst>
                                        <p:tav tm="0">
                                          <p:val>
                                            <p:strVal val="#ppt_x"/>
                                          </p:val>
                                        </p:tav>
                                        <p:tav tm="100000">
                                          <p:val>
                                            <p:strVal val="#ppt_x"/>
                                          </p:val>
                                        </p:tav>
                                      </p:tavLst>
                                    </p:anim>
                                    <p:anim calcmode="lin" valueType="num">
                                      <p:cBhvr>
                                        <p:cTn id="845" dur="750" fill="hold"/>
                                        <p:tgtEl>
                                          <p:spTgt spid="174"/>
                                        </p:tgtEl>
                                        <p:attrNameLst>
                                          <p:attrName>ppt_y</p:attrName>
                                        </p:attrNameLst>
                                      </p:cBhvr>
                                      <p:tavLst>
                                        <p:tav tm="0">
                                          <p:val>
                                            <p:strVal val="#ppt_y+.1"/>
                                          </p:val>
                                        </p:tav>
                                        <p:tav tm="100000">
                                          <p:val>
                                            <p:strVal val="#ppt_y"/>
                                          </p:val>
                                        </p:tav>
                                      </p:tavLst>
                                    </p:anim>
                                  </p:childTnLst>
                                </p:cTn>
                              </p:par>
                              <p:par>
                                <p:cTn id="846" presetID="42" presetClass="entr" presetSubtype="0" fill="hold" grpId="0" nodeType="withEffect">
                                  <p:stCondLst>
                                    <p:cond delay="0"/>
                                  </p:stCondLst>
                                  <p:childTnLst>
                                    <p:set>
                                      <p:cBhvr>
                                        <p:cTn id="847" dur="1" fill="hold">
                                          <p:stCondLst>
                                            <p:cond delay="0"/>
                                          </p:stCondLst>
                                        </p:cTn>
                                        <p:tgtEl>
                                          <p:spTgt spid="175"/>
                                        </p:tgtEl>
                                        <p:attrNameLst>
                                          <p:attrName>style.visibility</p:attrName>
                                        </p:attrNameLst>
                                      </p:cBhvr>
                                      <p:to>
                                        <p:strVal val="visible"/>
                                      </p:to>
                                    </p:set>
                                    <p:animEffect transition="in" filter="fade">
                                      <p:cBhvr>
                                        <p:cTn id="848" dur="750"/>
                                        <p:tgtEl>
                                          <p:spTgt spid="175"/>
                                        </p:tgtEl>
                                      </p:cBhvr>
                                    </p:animEffect>
                                    <p:anim calcmode="lin" valueType="num">
                                      <p:cBhvr>
                                        <p:cTn id="849" dur="750" fill="hold"/>
                                        <p:tgtEl>
                                          <p:spTgt spid="175"/>
                                        </p:tgtEl>
                                        <p:attrNameLst>
                                          <p:attrName>ppt_x</p:attrName>
                                        </p:attrNameLst>
                                      </p:cBhvr>
                                      <p:tavLst>
                                        <p:tav tm="0">
                                          <p:val>
                                            <p:strVal val="#ppt_x"/>
                                          </p:val>
                                        </p:tav>
                                        <p:tav tm="100000">
                                          <p:val>
                                            <p:strVal val="#ppt_x"/>
                                          </p:val>
                                        </p:tav>
                                      </p:tavLst>
                                    </p:anim>
                                    <p:anim calcmode="lin" valueType="num">
                                      <p:cBhvr>
                                        <p:cTn id="850" dur="750" fill="hold"/>
                                        <p:tgtEl>
                                          <p:spTgt spid="175"/>
                                        </p:tgtEl>
                                        <p:attrNameLst>
                                          <p:attrName>ppt_y</p:attrName>
                                        </p:attrNameLst>
                                      </p:cBhvr>
                                      <p:tavLst>
                                        <p:tav tm="0">
                                          <p:val>
                                            <p:strVal val="#ppt_y+.1"/>
                                          </p:val>
                                        </p:tav>
                                        <p:tav tm="100000">
                                          <p:val>
                                            <p:strVal val="#ppt_y"/>
                                          </p:val>
                                        </p:tav>
                                      </p:tavLst>
                                    </p:anim>
                                  </p:childTnLst>
                                </p:cTn>
                              </p:par>
                              <p:par>
                                <p:cTn id="851" presetID="42" presetClass="entr" presetSubtype="0" fill="hold" grpId="0" nodeType="withEffect">
                                  <p:stCondLst>
                                    <p:cond delay="0"/>
                                  </p:stCondLst>
                                  <p:childTnLst>
                                    <p:set>
                                      <p:cBhvr>
                                        <p:cTn id="852" dur="1" fill="hold">
                                          <p:stCondLst>
                                            <p:cond delay="0"/>
                                          </p:stCondLst>
                                        </p:cTn>
                                        <p:tgtEl>
                                          <p:spTgt spid="176"/>
                                        </p:tgtEl>
                                        <p:attrNameLst>
                                          <p:attrName>style.visibility</p:attrName>
                                        </p:attrNameLst>
                                      </p:cBhvr>
                                      <p:to>
                                        <p:strVal val="visible"/>
                                      </p:to>
                                    </p:set>
                                    <p:animEffect transition="in" filter="fade">
                                      <p:cBhvr>
                                        <p:cTn id="853" dur="750"/>
                                        <p:tgtEl>
                                          <p:spTgt spid="176"/>
                                        </p:tgtEl>
                                      </p:cBhvr>
                                    </p:animEffect>
                                    <p:anim calcmode="lin" valueType="num">
                                      <p:cBhvr>
                                        <p:cTn id="854" dur="750" fill="hold"/>
                                        <p:tgtEl>
                                          <p:spTgt spid="176"/>
                                        </p:tgtEl>
                                        <p:attrNameLst>
                                          <p:attrName>ppt_x</p:attrName>
                                        </p:attrNameLst>
                                      </p:cBhvr>
                                      <p:tavLst>
                                        <p:tav tm="0">
                                          <p:val>
                                            <p:strVal val="#ppt_x"/>
                                          </p:val>
                                        </p:tav>
                                        <p:tav tm="100000">
                                          <p:val>
                                            <p:strVal val="#ppt_x"/>
                                          </p:val>
                                        </p:tav>
                                      </p:tavLst>
                                    </p:anim>
                                    <p:anim calcmode="lin" valueType="num">
                                      <p:cBhvr>
                                        <p:cTn id="855" dur="750" fill="hold"/>
                                        <p:tgtEl>
                                          <p:spTgt spid="176"/>
                                        </p:tgtEl>
                                        <p:attrNameLst>
                                          <p:attrName>ppt_y</p:attrName>
                                        </p:attrNameLst>
                                      </p:cBhvr>
                                      <p:tavLst>
                                        <p:tav tm="0">
                                          <p:val>
                                            <p:strVal val="#ppt_y+.1"/>
                                          </p:val>
                                        </p:tav>
                                        <p:tav tm="100000">
                                          <p:val>
                                            <p:strVal val="#ppt_y"/>
                                          </p:val>
                                        </p:tav>
                                      </p:tavLst>
                                    </p:anim>
                                  </p:childTnLst>
                                </p:cTn>
                              </p:par>
                              <p:par>
                                <p:cTn id="856" presetID="42" presetClass="entr" presetSubtype="0" fill="hold" grpId="0" nodeType="withEffect">
                                  <p:stCondLst>
                                    <p:cond delay="0"/>
                                  </p:stCondLst>
                                  <p:childTnLst>
                                    <p:set>
                                      <p:cBhvr>
                                        <p:cTn id="857" dur="1" fill="hold">
                                          <p:stCondLst>
                                            <p:cond delay="0"/>
                                          </p:stCondLst>
                                        </p:cTn>
                                        <p:tgtEl>
                                          <p:spTgt spid="177"/>
                                        </p:tgtEl>
                                        <p:attrNameLst>
                                          <p:attrName>style.visibility</p:attrName>
                                        </p:attrNameLst>
                                      </p:cBhvr>
                                      <p:to>
                                        <p:strVal val="visible"/>
                                      </p:to>
                                    </p:set>
                                    <p:animEffect transition="in" filter="fade">
                                      <p:cBhvr>
                                        <p:cTn id="858" dur="750"/>
                                        <p:tgtEl>
                                          <p:spTgt spid="177"/>
                                        </p:tgtEl>
                                      </p:cBhvr>
                                    </p:animEffect>
                                    <p:anim calcmode="lin" valueType="num">
                                      <p:cBhvr>
                                        <p:cTn id="859" dur="750" fill="hold"/>
                                        <p:tgtEl>
                                          <p:spTgt spid="177"/>
                                        </p:tgtEl>
                                        <p:attrNameLst>
                                          <p:attrName>ppt_x</p:attrName>
                                        </p:attrNameLst>
                                      </p:cBhvr>
                                      <p:tavLst>
                                        <p:tav tm="0">
                                          <p:val>
                                            <p:strVal val="#ppt_x"/>
                                          </p:val>
                                        </p:tav>
                                        <p:tav tm="100000">
                                          <p:val>
                                            <p:strVal val="#ppt_x"/>
                                          </p:val>
                                        </p:tav>
                                      </p:tavLst>
                                    </p:anim>
                                    <p:anim calcmode="lin" valueType="num">
                                      <p:cBhvr>
                                        <p:cTn id="860" dur="750" fill="hold"/>
                                        <p:tgtEl>
                                          <p:spTgt spid="177"/>
                                        </p:tgtEl>
                                        <p:attrNameLst>
                                          <p:attrName>ppt_y</p:attrName>
                                        </p:attrNameLst>
                                      </p:cBhvr>
                                      <p:tavLst>
                                        <p:tav tm="0">
                                          <p:val>
                                            <p:strVal val="#ppt_y+.1"/>
                                          </p:val>
                                        </p:tav>
                                        <p:tav tm="100000">
                                          <p:val>
                                            <p:strVal val="#ppt_y"/>
                                          </p:val>
                                        </p:tav>
                                      </p:tavLst>
                                    </p:anim>
                                  </p:childTnLst>
                                </p:cTn>
                              </p:par>
                              <p:par>
                                <p:cTn id="861" presetID="42" presetClass="entr" presetSubtype="0" fill="hold" grpId="0" nodeType="withEffect">
                                  <p:stCondLst>
                                    <p:cond delay="0"/>
                                  </p:stCondLst>
                                  <p:childTnLst>
                                    <p:set>
                                      <p:cBhvr>
                                        <p:cTn id="862" dur="1" fill="hold">
                                          <p:stCondLst>
                                            <p:cond delay="0"/>
                                          </p:stCondLst>
                                        </p:cTn>
                                        <p:tgtEl>
                                          <p:spTgt spid="178"/>
                                        </p:tgtEl>
                                        <p:attrNameLst>
                                          <p:attrName>style.visibility</p:attrName>
                                        </p:attrNameLst>
                                      </p:cBhvr>
                                      <p:to>
                                        <p:strVal val="visible"/>
                                      </p:to>
                                    </p:set>
                                    <p:animEffect transition="in" filter="fade">
                                      <p:cBhvr>
                                        <p:cTn id="863" dur="750"/>
                                        <p:tgtEl>
                                          <p:spTgt spid="178"/>
                                        </p:tgtEl>
                                      </p:cBhvr>
                                    </p:animEffect>
                                    <p:anim calcmode="lin" valueType="num">
                                      <p:cBhvr>
                                        <p:cTn id="864" dur="750" fill="hold"/>
                                        <p:tgtEl>
                                          <p:spTgt spid="178"/>
                                        </p:tgtEl>
                                        <p:attrNameLst>
                                          <p:attrName>ppt_x</p:attrName>
                                        </p:attrNameLst>
                                      </p:cBhvr>
                                      <p:tavLst>
                                        <p:tav tm="0">
                                          <p:val>
                                            <p:strVal val="#ppt_x"/>
                                          </p:val>
                                        </p:tav>
                                        <p:tav tm="100000">
                                          <p:val>
                                            <p:strVal val="#ppt_x"/>
                                          </p:val>
                                        </p:tav>
                                      </p:tavLst>
                                    </p:anim>
                                    <p:anim calcmode="lin" valueType="num">
                                      <p:cBhvr>
                                        <p:cTn id="865" dur="750" fill="hold"/>
                                        <p:tgtEl>
                                          <p:spTgt spid="178"/>
                                        </p:tgtEl>
                                        <p:attrNameLst>
                                          <p:attrName>ppt_y</p:attrName>
                                        </p:attrNameLst>
                                      </p:cBhvr>
                                      <p:tavLst>
                                        <p:tav tm="0">
                                          <p:val>
                                            <p:strVal val="#ppt_y+.1"/>
                                          </p:val>
                                        </p:tav>
                                        <p:tav tm="100000">
                                          <p:val>
                                            <p:strVal val="#ppt_y"/>
                                          </p:val>
                                        </p:tav>
                                      </p:tavLst>
                                    </p:anim>
                                  </p:childTnLst>
                                </p:cTn>
                              </p:par>
                              <p:par>
                                <p:cTn id="866" presetID="42" presetClass="entr" presetSubtype="0" fill="hold" grpId="0" nodeType="withEffect">
                                  <p:stCondLst>
                                    <p:cond delay="0"/>
                                  </p:stCondLst>
                                  <p:childTnLst>
                                    <p:set>
                                      <p:cBhvr>
                                        <p:cTn id="867" dur="1" fill="hold">
                                          <p:stCondLst>
                                            <p:cond delay="0"/>
                                          </p:stCondLst>
                                        </p:cTn>
                                        <p:tgtEl>
                                          <p:spTgt spid="179"/>
                                        </p:tgtEl>
                                        <p:attrNameLst>
                                          <p:attrName>style.visibility</p:attrName>
                                        </p:attrNameLst>
                                      </p:cBhvr>
                                      <p:to>
                                        <p:strVal val="visible"/>
                                      </p:to>
                                    </p:set>
                                    <p:animEffect transition="in" filter="fade">
                                      <p:cBhvr>
                                        <p:cTn id="868" dur="750"/>
                                        <p:tgtEl>
                                          <p:spTgt spid="179"/>
                                        </p:tgtEl>
                                      </p:cBhvr>
                                    </p:animEffect>
                                    <p:anim calcmode="lin" valueType="num">
                                      <p:cBhvr>
                                        <p:cTn id="869" dur="750" fill="hold"/>
                                        <p:tgtEl>
                                          <p:spTgt spid="179"/>
                                        </p:tgtEl>
                                        <p:attrNameLst>
                                          <p:attrName>ppt_x</p:attrName>
                                        </p:attrNameLst>
                                      </p:cBhvr>
                                      <p:tavLst>
                                        <p:tav tm="0">
                                          <p:val>
                                            <p:strVal val="#ppt_x"/>
                                          </p:val>
                                        </p:tav>
                                        <p:tav tm="100000">
                                          <p:val>
                                            <p:strVal val="#ppt_x"/>
                                          </p:val>
                                        </p:tav>
                                      </p:tavLst>
                                    </p:anim>
                                    <p:anim calcmode="lin" valueType="num">
                                      <p:cBhvr>
                                        <p:cTn id="870" dur="750" fill="hold"/>
                                        <p:tgtEl>
                                          <p:spTgt spid="179"/>
                                        </p:tgtEl>
                                        <p:attrNameLst>
                                          <p:attrName>ppt_y</p:attrName>
                                        </p:attrNameLst>
                                      </p:cBhvr>
                                      <p:tavLst>
                                        <p:tav tm="0">
                                          <p:val>
                                            <p:strVal val="#ppt_y+.1"/>
                                          </p:val>
                                        </p:tav>
                                        <p:tav tm="100000">
                                          <p:val>
                                            <p:strVal val="#ppt_y"/>
                                          </p:val>
                                        </p:tav>
                                      </p:tavLst>
                                    </p:anim>
                                  </p:childTnLst>
                                </p:cTn>
                              </p:par>
                              <p:par>
                                <p:cTn id="871" presetID="42" presetClass="entr" presetSubtype="0" fill="hold" grpId="0" nodeType="withEffect">
                                  <p:stCondLst>
                                    <p:cond delay="0"/>
                                  </p:stCondLst>
                                  <p:childTnLst>
                                    <p:set>
                                      <p:cBhvr>
                                        <p:cTn id="872" dur="1" fill="hold">
                                          <p:stCondLst>
                                            <p:cond delay="0"/>
                                          </p:stCondLst>
                                        </p:cTn>
                                        <p:tgtEl>
                                          <p:spTgt spid="180"/>
                                        </p:tgtEl>
                                        <p:attrNameLst>
                                          <p:attrName>style.visibility</p:attrName>
                                        </p:attrNameLst>
                                      </p:cBhvr>
                                      <p:to>
                                        <p:strVal val="visible"/>
                                      </p:to>
                                    </p:set>
                                    <p:animEffect transition="in" filter="fade">
                                      <p:cBhvr>
                                        <p:cTn id="873" dur="750"/>
                                        <p:tgtEl>
                                          <p:spTgt spid="180"/>
                                        </p:tgtEl>
                                      </p:cBhvr>
                                    </p:animEffect>
                                    <p:anim calcmode="lin" valueType="num">
                                      <p:cBhvr>
                                        <p:cTn id="874" dur="750" fill="hold"/>
                                        <p:tgtEl>
                                          <p:spTgt spid="180"/>
                                        </p:tgtEl>
                                        <p:attrNameLst>
                                          <p:attrName>ppt_x</p:attrName>
                                        </p:attrNameLst>
                                      </p:cBhvr>
                                      <p:tavLst>
                                        <p:tav tm="0">
                                          <p:val>
                                            <p:strVal val="#ppt_x"/>
                                          </p:val>
                                        </p:tav>
                                        <p:tav tm="100000">
                                          <p:val>
                                            <p:strVal val="#ppt_x"/>
                                          </p:val>
                                        </p:tav>
                                      </p:tavLst>
                                    </p:anim>
                                    <p:anim calcmode="lin" valueType="num">
                                      <p:cBhvr>
                                        <p:cTn id="875" dur="750" fill="hold"/>
                                        <p:tgtEl>
                                          <p:spTgt spid="180"/>
                                        </p:tgtEl>
                                        <p:attrNameLst>
                                          <p:attrName>ppt_y</p:attrName>
                                        </p:attrNameLst>
                                      </p:cBhvr>
                                      <p:tavLst>
                                        <p:tav tm="0">
                                          <p:val>
                                            <p:strVal val="#ppt_y+.1"/>
                                          </p:val>
                                        </p:tav>
                                        <p:tav tm="100000">
                                          <p:val>
                                            <p:strVal val="#ppt_y"/>
                                          </p:val>
                                        </p:tav>
                                      </p:tavLst>
                                    </p:anim>
                                  </p:childTnLst>
                                </p:cTn>
                              </p:par>
                              <p:par>
                                <p:cTn id="876" presetID="42" presetClass="entr" presetSubtype="0" fill="hold" grpId="0" nodeType="withEffect">
                                  <p:stCondLst>
                                    <p:cond delay="0"/>
                                  </p:stCondLst>
                                  <p:childTnLst>
                                    <p:set>
                                      <p:cBhvr>
                                        <p:cTn id="877" dur="1" fill="hold">
                                          <p:stCondLst>
                                            <p:cond delay="0"/>
                                          </p:stCondLst>
                                        </p:cTn>
                                        <p:tgtEl>
                                          <p:spTgt spid="181"/>
                                        </p:tgtEl>
                                        <p:attrNameLst>
                                          <p:attrName>style.visibility</p:attrName>
                                        </p:attrNameLst>
                                      </p:cBhvr>
                                      <p:to>
                                        <p:strVal val="visible"/>
                                      </p:to>
                                    </p:set>
                                    <p:animEffect transition="in" filter="fade">
                                      <p:cBhvr>
                                        <p:cTn id="878" dur="750"/>
                                        <p:tgtEl>
                                          <p:spTgt spid="181"/>
                                        </p:tgtEl>
                                      </p:cBhvr>
                                    </p:animEffect>
                                    <p:anim calcmode="lin" valueType="num">
                                      <p:cBhvr>
                                        <p:cTn id="879" dur="750" fill="hold"/>
                                        <p:tgtEl>
                                          <p:spTgt spid="181"/>
                                        </p:tgtEl>
                                        <p:attrNameLst>
                                          <p:attrName>ppt_x</p:attrName>
                                        </p:attrNameLst>
                                      </p:cBhvr>
                                      <p:tavLst>
                                        <p:tav tm="0">
                                          <p:val>
                                            <p:strVal val="#ppt_x"/>
                                          </p:val>
                                        </p:tav>
                                        <p:tav tm="100000">
                                          <p:val>
                                            <p:strVal val="#ppt_x"/>
                                          </p:val>
                                        </p:tav>
                                      </p:tavLst>
                                    </p:anim>
                                    <p:anim calcmode="lin" valueType="num">
                                      <p:cBhvr>
                                        <p:cTn id="880" dur="750" fill="hold"/>
                                        <p:tgtEl>
                                          <p:spTgt spid="181"/>
                                        </p:tgtEl>
                                        <p:attrNameLst>
                                          <p:attrName>ppt_y</p:attrName>
                                        </p:attrNameLst>
                                      </p:cBhvr>
                                      <p:tavLst>
                                        <p:tav tm="0">
                                          <p:val>
                                            <p:strVal val="#ppt_y+.1"/>
                                          </p:val>
                                        </p:tav>
                                        <p:tav tm="100000">
                                          <p:val>
                                            <p:strVal val="#ppt_y"/>
                                          </p:val>
                                        </p:tav>
                                      </p:tavLst>
                                    </p:anim>
                                  </p:childTnLst>
                                </p:cTn>
                              </p:par>
                              <p:par>
                                <p:cTn id="881" presetID="42" presetClass="entr" presetSubtype="0" fill="hold" grpId="0" nodeType="withEffect">
                                  <p:stCondLst>
                                    <p:cond delay="0"/>
                                  </p:stCondLst>
                                  <p:childTnLst>
                                    <p:set>
                                      <p:cBhvr>
                                        <p:cTn id="882" dur="1" fill="hold">
                                          <p:stCondLst>
                                            <p:cond delay="0"/>
                                          </p:stCondLst>
                                        </p:cTn>
                                        <p:tgtEl>
                                          <p:spTgt spid="182"/>
                                        </p:tgtEl>
                                        <p:attrNameLst>
                                          <p:attrName>style.visibility</p:attrName>
                                        </p:attrNameLst>
                                      </p:cBhvr>
                                      <p:to>
                                        <p:strVal val="visible"/>
                                      </p:to>
                                    </p:set>
                                    <p:animEffect transition="in" filter="fade">
                                      <p:cBhvr>
                                        <p:cTn id="883" dur="750"/>
                                        <p:tgtEl>
                                          <p:spTgt spid="182"/>
                                        </p:tgtEl>
                                      </p:cBhvr>
                                    </p:animEffect>
                                    <p:anim calcmode="lin" valueType="num">
                                      <p:cBhvr>
                                        <p:cTn id="884" dur="750" fill="hold"/>
                                        <p:tgtEl>
                                          <p:spTgt spid="182"/>
                                        </p:tgtEl>
                                        <p:attrNameLst>
                                          <p:attrName>ppt_x</p:attrName>
                                        </p:attrNameLst>
                                      </p:cBhvr>
                                      <p:tavLst>
                                        <p:tav tm="0">
                                          <p:val>
                                            <p:strVal val="#ppt_x"/>
                                          </p:val>
                                        </p:tav>
                                        <p:tav tm="100000">
                                          <p:val>
                                            <p:strVal val="#ppt_x"/>
                                          </p:val>
                                        </p:tav>
                                      </p:tavLst>
                                    </p:anim>
                                    <p:anim calcmode="lin" valueType="num">
                                      <p:cBhvr>
                                        <p:cTn id="885" dur="750" fill="hold"/>
                                        <p:tgtEl>
                                          <p:spTgt spid="182"/>
                                        </p:tgtEl>
                                        <p:attrNameLst>
                                          <p:attrName>ppt_y</p:attrName>
                                        </p:attrNameLst>
                                      </p:cBhvr>
                                      <p:tavLst>
                                        <p:tav tm="0">
                                          <p:val>
                                            <p:strVal val="#ppt_y+.1"/>
                                          </p:val>
                                        </p:tav>
                                        <p:tav tm="100000">
                                          <p:val>
                                            <p:strVal val="#ppt_y"/>
                                          </p:val>
                                        </p:tav>
                                      </p:tavLst>
                                    </p:anim>
                                  </p:childTnLst>
                                </p:cTn>
                              </p:par>
                              <p:par>
                                <p:cTn id="886" presetID="42" presetClass="entr" presetSubtype="0" fill="hold" grpId="0" nodeType="withEffect">
                                  <p:stCondLst>
                                    <p:cond delay="0"/>
                                  </p:stCondLst>
                                  <p:childTnLst>
                                    <p:set>
                                      <p:cBhvr>
                                        <p:cTn id="887" dur="1" fill="hold">
                                          <p:stCondLst>
                                            <p:cond delay="0"/>
                                          </p:stCondLst>
                                        </p:cTn>
                                        <p:tgtEl>
                                          <p:spTgt spid="183"/>
                                        </p:tgtEl>
                                        <p:attrNameLst>
                                          <p:attrName>style.visibility</p:attrName>
                                        </p:attrNameLst>
                                      </p:cBhvr>
                                      <p:to>
                                        <p:strVal val="visible"/>
                                      </p:to>
                                    </p:set>
                                    <p:animEffect transition="in" filter="fade">
                                      <p:cBhvr>
                                        <p:cTn id="888" dur="750"/>
                                        <p:tgtEl>
                                          <p:spTgt spid="183"/>
                                        </p:tgtEl>
                                      </p:cBhvr>
                                    </p:animEffect>
                                    <p:anim calcmode="lin" valueType="num">
                                      <p:cBhvr>
                                        <p:cTn id="889" dur="750" fill="hold"/>
                                        <p:tgtEl>
                                          <p:spTgt spid="183"/>
                                        </p:tgtEl>
                                        <p:attrNameLst>
                                          <p:attrName>ppt_x</p:attrName>
                                        </p:attrNameLst>
                                      </p:cBhvr>
                                      <p:tavLst>
                                        <p:tav tm="0">
                                          <p:val>
                                            <p:strVal val="#ppt_x"/>
                                          </p:val>
                                        </p:tav>
                                        <p:tav tm="100000">
                                          <p:val>
                                            <p:strVal val="#ppt_x"/>
                                          </p:val>
                                        </p:tav>
                                      </p:tavLst>
                                    </p:anim>
                                    <p:anim calcmode="lin" valueType="num">
                                      <p:cBhvr>
                                        <p:cTn id="890" dur="750" fill="hold"/>
                                        <p:tgtEl>
                                          <p:spTgt spid="183"/>
                                        </p:tgtEl>
                                        <p:attrNameLst>
                                          <p:attrName>ppt_y</p:attrName>
                                        </p:attrNameLst>
                                      </p:cBhvr>
                                      <p:tavLst>
                                        <p:tav tm="0">
                                          <p:val>
                                            <p:strVal val="#ppt_y+.1"/>
                                          </p:val>
                                        </p:tav>
                                        <p:tav tm="100000">
                                          <p:val>
                                            <p:strVal val="#ppt_y"/>
                                          </p:val>
                                        </p:tav>
                                      </p:tavLst>
                                    </p:anim>
                                  </p:childTnLst>
                                </p:cTn>
                              </p:par>
                              <p:par>
                                <p:cTn id="891" presetID="42" presetClass="entr" presetSubtype="0" fill="hold" nodeType="withEffect">
                                  <p:stCondLst>
                                    <p:cond delay="0"/>
                                  </p:stCondLst>
                                  <p:childTnLst>
                                    <p:set>
                                      <p:cBhvr>
                                        <p:cTn id="892" dur="1" fill="hold">
                                          <p:stCondLst>
                                            <p:cond delay="0"/>
                                          </p:stCondLst>
                                        </p:cTn>
                                        <p:tgtEl>
                                          <p:spTgt spid="184"/>
                                        </p:tgtEl>
                                        <p:attrNameLst>
                                          <p:attrName>style.visibility</p:attrName>
                                        </p:attrNameLst>
                                      </p:cBhvr>
                                      <p:to>
                                        <p:strVal val="visible"/>
                                      </p:to>
                                    </p:set>
                                    <p:animEffect transition="in" filter="fade">
                                      <p:cBhvr>
                                        <p:cTn id="893" dur="750"/>
                                        <p:tgtEl>
                                          <p:spTgt spid="184"/>
                                        </p:tgtEl>
                                      </p:cBhvr>
                                    </p:animEffect>
                                    <p:anim calcmode="lin" valueType="num">
                                      <p:cBhvr>
                                        <p:cTn id="894" dur="750" fill="hold"/>
                                        <p:tgtEl>
                                          <p:spTgt spid="184"/>
                                        </p:tgtEl>
                                        <p:attrNameLst>
                                          <p:attrName>ppt_x</p:attrName>
                                        </p:attrNameLst>
                                      </p:cBhvr>
                                      <p:tavLst>
                                        <p:tav tm="0">
                                          <p:val>
                                            <p:strVal val="#ppt_x"/>
                                          </p:val>
                                        </p:tav>
                                        <p:tav tm="100000">
                                          <p:val>
                                            <p:strVal val="#ppt_x"/>
                                          </p:val>
                                        </p:tav>
                                      </p:tavLst>
                                    </p:anim>
                                    <p:anim calcmode="lin" valueType="num">
                                      <p:cBhvr>
                                        <p:cTn id="895" dur="750" fill="hold"/>
                                        <p:tgtEl>
                                          <p:spTgt spid="184"/>
                                        </p:tgtEl>
                                        <p:attrNameLst>
                                          <p:attrName>ppt_y</p:attrName>
                                        </p:attrNameLst>
                                      </p:cBhvr>
                                      <p:tavLst>
                                        <p:tav tm="0">
                                          <p:val>
                                            <p:strVal val="#ppt_y+.1"/>
                                          </p:val>
                                        </p:tav>
                                        <p:tav tm="100000">
                                          <p:val>
                                            <p:strVal val="#ppt_y"/>
                                          </p:val>
                                        </p:tav>
                                      </p:tavLst>
                                    </p:anim>
                                  </p:childTnLst>
                                </p:cTn>
                              </p:par>
                              <p:par>
                                <p:cTn id="896" presetID="42" presetClass="entr" presetSubtype="0" fill="hold" nodeType="withEffect">
                                  <p:stCondLst>
                                    <p:cond delay="0"/>
                                  </p:stCondLst>
                                  <p:childTnLst>
                                    <p:set>
                                      <p:cBhvr>
                                        <p:cTn id="897" dur="1" fill="hold">
                                          <p:stCondLst>
                                            <p:cond delay="0"/>
                                          </p:stCondLst>
                                        </p:cTn>
                                        <p:tgtEl>
                                          <p:spTgt spid="185"/>
                                        </p:tgtEl>
                                        <p:attrNameLst>
                                          <p:attrName>style.visibility</p:attrName>
                                        </p:attrNameLst>
                                      </p:cBhvr>
                                      <p:to>
                                        <p:strVal val="visible"/>
                                      </p:to>
                                    </p:set>
                                    <p:animEffect transition="in" filter="fade">
                                      <p:cBhvr>
                                        <p:cTn id="898" dur="750"/>
                                        <p:tgtEl>
                                          <p:spTgt spid="185"/>
                                        </p:tgtEl>
                                      </p:cBhvr>
                                    </p:animEffect>
                                    <p:anim calcmode="lin" valueType="num">
                                      <p:cBhvr>
                                        <p:cTn id="899" dur="750" fill="hold"/>
                                        <p:tgtEl>
                                          <p:spTgt spid="185"/>
                                        </p:tgtEl>
                                        <p:attrNameLst>
                                          <p:attrName>ppt_x</p:attrName>
                                        </p:attrNameLst>
                                      </p:cBhvr>
                                      <p:tavLst>
                                        <p:tav tm="0">
                                          <p:val>
                                            <p:strVal val="#ppt_x"/>
                                          </p:val>
                                        </p:tav>
                                        <p:tav tm="100000">
                                          <p:val>
                                            <p:strVal val="#ppt_x"/>
                                          </p:val>
                                        </p:tav>
                                      </p:tavLst>
                                    </p:anim>
                                    <p:anim calcmode="lin" valueType="num">
                                      <p:cBhvr>
                                        <p:cTn id="900" dur="750" fill="hold"/>
                                        <p:tgtEl>
                                          <p:spTgt spid="185"/>
                                        </p:tgtEl>
                                        <p:attrNameLst>
                                          <p:attrName>ppt_y</p:attrName>
                                        </p:attrNameLst>
                                      </p:cBhvr>
                                      <p:tavLst>
                                        <p:tav tm="0">
                                          <p:val>
                                            <p:strVal val="#ppt_y+.1"/>
                                          </p:val>
                                        </p:tav>
                                        <p:tav tm="100000">
                                          <p:val>
                                            <p:strVal val="#ppt_y"/>
                                          </p:val>
                                        </p:tav>
                                      </p:tavLst>
                                    </p:anim>
                                  </p:childTnLst>
                                </p:cTn>
                              </p:par>
                              <p:par>
                                <p:cTn id="901" presetID="42" presetClass="entr" presetSubtype="0" fill="hold" nodeType="withEffect">
                                  <p:stCondLst>
                                    <p:cond delay="0"/>
                                  </p:stCondLst>
                                  <p:childTnLst>
                                    <p:set>
                                      <p:cBhvr>
                                        <p:cTn id="902" dur="1" fill="hold">
                                          <p:stCondLst>
                                            <p:cond delay="0"/>
                                          </p:stCondLst>
                                        </p:cTn>
                                        <p:tgtEl>
                                          <p:spTgt spid="186"/>
                                        </p:tgtEl>
                                        <p:attrNameLst>
                                          <p:attrName>style.visibility</p:attrName>
                                        </p:attrNameLst>
                                      </p:cBhvr>
                                      <p:to>
                                        <p:strVal val="visible"/>
                                      </p:to>
                                    </p:set>
                                    <p:animEffect transition="in" filter="fade">
                                      <p:cBhvr>
                                        <p:cTn id="903" dur="750"/>
                                        <p:tgtEl>
                                          <p:spTgt spid="186"/>
                                        </p:tgtEl>
                                      </p:cBhvr>
                                    </p:animEffect>
                                    <p:anim calcmode="lin" valueType="num">
                                      <p:cBhvr>
                                        <p:cTn id="904" dur="750" fill="hold"/>
                                        <p:tgtEl>
                                          <p:spTgt spid="186"/>
                                        </p:tgtEl>
                                        <p:attrNameLst>
                                          <p:attrName>ppt_x</p:attrName>
                                        </p:attrNameLst>
                                      </p:cBhvr>
                                      <p:tavLst>
                                        <p:tav tm="0">
                                          <p:val>
                                            <p:strVal val="#ppt_x"/>
                                          </p:val>
                                        </p:tav>
                                        <p:tav tm="100000">
                                          <p:val>
                                            <p:strVal val="#ppt_x"/>
                                          </p:val>
                                        </p:tav>
                                      </p:tavLst>
                                    </p:anim>
                                    <p:anim calcmode="lin" valueType="num">
                                      <p:cBhvr>
                                        <p:cTn id="905" dur="750" fill="hold"/>
                                        <p:tgtEl>
                                          <p:spTgt spid="186"/>
                                        </p:tgtEl>
                                        <p:attrNameLst>
                                          <p:attrName>ppt_y</p:attrName>
                                        </p:attrNameLst>
                                      </p:cBhvr>
                                      <p:tavLst>
                                        <p:tav tm="0">
                                          <p:val>
                                            <p:strVal val="#ppt_y+.1"/>
                                          </p:val>
                                        </p:tav>
                                        <p:tav tm="100000">
                                          <p:val>
                                            <p:strVal val="#ppt_y"/>
                                          </p:val>
                                        </p:tav>
                                      </p:tavLst>
                                    </p:anim>
                                  </p:childTnLst>
                                </p:cTn>
                              </p:par>
                              <p:par>
                                <p:cTn id="906" presetID="42" presetClass="entr" presetSubtype="0" fill="hold" nodeType="withEffect">
                                  <p:stCondLst>
                                    <p:cond delay="0"/>
                                  </p:stCondLst>
                                  <p:childTnLst>
                                    <p:set>
                                      <p:cBhvr>
                                        <p:cTn id="907" dur="1" fill="hold">
                                          <p:stCondLst>
                                            <p:cond delay="0"/>
                                          </p:stCondLst>
                                        </p:cTn>
                                        <p:tgtEl>
                                          <p:spTgt spid="187"/>
                                        </p:tgtEl>
                                        <p:attrNameLst>
                                          <p:attrName>style.visibility</p:attrName>
                                        </p:attrNameLst>
                                      </p:cBhvr>
                                      <p:to>
                                        <p:strVal val="visible"/>
                                      </p:to>
                                    </p:set>
                                    <p:animEffect transition="in" filter="fade">
                                      <p:cBhvr>
                                        <p:cTn id="908" dur="750"/>
                                        <p:tgtEl>
                                          <p:spTgt spid="187"/>
                                        </p:tgtEl>
                                      </p:cBhvr>
                                    </p:animEffect>
                                    <p:anim calcmode="lin" valueType="num">
                                      <p:cBhvr>
                                        <p:cTn id="909" dur="750" fill="hold"/>
                                        <p:tgtEl>
                                          <p:spTgt spid="187"/>
                                        </p:tgtEl>
                                        <p:attrNameLst>
                                          <p:attrName>ppt_x</p:attrName>
                                        </p:attrNameLst>
                                      </p:cBhvr>
                                      <p:tavLst>
                                        <p:tav tm="0">
                                          <p:val>
                                            <p:strVal val="#ppt_x"/>
                                          </p:val>
                                        </p:tav>
                                        <p:tav tm="100000">
                                          <p:val>
                                            <p:strVal val="#ppt_x"/>
                                          </p:val>
                                        </p:tav>
                                      </p:tavLst>
                                    </p:anim>
                                    <p:anim calcmode="lin" valueType="num">
                                      <p:cBhvr>
                                        <p:cTn id="910" dur="750" fill="hold"/>
                                        <p:tgtEl>
                                          <p:spTgt spid="187"/>
                                        </p:tgtEl>
                                        <p:attrNameLst>
                                          <p:attrName>ppt_y</p:attrName>
                                        </p:attrNameLst>
                                      </p:cBhvr>
                                      <p:tavLst>
                                        <p:tav tm="0">
                                          <p:val>
                                            <p:strVal val="#ppt_y+.1"/>
                                          </p:val>
                                        </p:tav>
                                        <p:tav tm="100000">
                                          <p:val>
                                            <p:strVal val="#ppt_y"/>
                                          </p:val>
                                        </p:tav>
                                      </p:tavLst>
                                    </p:anim>
                                  </p:childTnLst>
                                </p:cTn>
                              </p:par>
                              <p:par>
                                <p:cTn id="911" presetID="42" presetClass="entr" presetSubtype="0" fill="hold" nodeType="withEffect">
                                  <p:stCondLst>
                                    <p:cond delay="0"/>
                                  </p:stCondLst>
                                  <p:childTnLst>
                                    <p:set>
                                      <p:cBhvr>
                                        <p:cTn id="912" dur="1" fill="hold">
                                          <p:stCondLst>
                                            <p:cond delay="0"/>
                                          </p:stCondLst>
                                        </p:cTn>
                                        <p:tgtEl>
                                          <p:spTgt spid="188"/>
                                        </p:tgtEl>
                                        <p:attrNameLst>
                                          <p:attrName>style.visibility</p:attrName>
                                        </p:attrNameLst>
                                      </p:cBhvr>
                                      <p:to>
                                        <p:strVal val="visible"/>
                                      </p:to>
                                    </p:set>
                                    <p:animEffect transition="in" filter="fade">
                                      <p:cBhvr>
                                        <p:cTn id="913" dur="750"/>
                                        <p:tgtEl>
                                          <p:spTgt spid="188"/>
                                        </p:tgtEl>
                                      </p:cBhvr>
                                    </p:animEffect>
                                    <p:anim calcmode="lin" valueType="num">
                                      <p:cBhvr>
                                        <p:cTn id="914" dur="750" fill="hold"/>
                                        <p:tgtEl>
                                          <p:spTgt spid="188"/>
                                        </p:tgtEl>
                                        <p:attrNameLst>
                                          <p:attrName>ppt_x</p:attrName>
                                        </p:attrNameLst>
                                      </p:cBhvr>
                                      <p:tavLst>
                                        <p:tav tm="0">
                                          <p:val>
                                            <p:strVal val="#ppt_x"/>
                                          </p:val>
                                        </p:tav>
                                        <p:tav tm="100000">
                                          <p:val>
                                            <p:strVal val="#ppt_x"/>
                                          </p:val>
                                        </p:tav>
                                      </p:tavLst>
                                    </p:anim>
                                    <p:anim calcmode="lin" valueType="num">
                                      <p:cBhvr>
                                        <p:cTn id="915" dur="750" fill="hold"/>
                                        <p:tgtEl>
                                          <p:spTgt spid="188"/>
                                        </p:tgtEl>
                                        <p:attrNameLst>
                                          <p:attrName>ppt_y</p:attrName>
                                        </p:attrNameLst>
                                      </p:cBhvr>
                                      <p:tavLst>
                                        <p:tav tm="0">
                                          <p:val>
                                            <p:strVal val="#ppt_y+.1"/>
                                          </p:val>
                                        </p:tav>
                                        <p:tav tm="100000">
                                          <p:val>
                                            <p:strVal val="#ppt_y"/>
                                          </p:val>
                                        </p:tav>
                                      </p:tavLst>
                                    </p:anim>
                                  </p:childTnLst>
                                </p:cTn>
                              </p:par>
                              <p:par>
                                <p:cTn id="916" presetID="42" presetClass="entr" presetSubtype="0" fill="hold" nodeType="withEffect">
                                  <p:stCondLst>
                                    <p:cond delay="0"/>
                                  </p:stCondLst>
                                  <p:childTnLst>
                                    <p:set>
                                      <p:cBhvr>
                                        <p:cTn id="917" dur="1" fill="hold">
                                          <p:stCondLst>
                                            <p:cond delay="0"/>
                                          </p:stCondLst>
                                        </p:cTn>
                                        <p:tgtEl>
                                          <p:spTgt spid="189"/>
                                        </p:tgtEl>
                                        <p:attrNameLst>
                                          <p:attrName>style.visibility</p:attrName>
                                        </p:attrNameLst>
                                      </p:cBhvr>
                                      <p:to>
                                        <p:strVal val="visible"/>
                                      </p:to>
                                    </p:set>
                                    <p:animEffect transition="in" filter="fade">
                                      <p:cBhvr>
                                        <p:cTn id="918" dur="750"/>
                                        <p:tgtEl>
                                          <p:spTgt spid="189"/>
                                        </p:tgtEl>
                                      </p:cBhvr>
                                    </p:animEffect>
                                    <p:anim calcmode="lin" valueType="num">
                                      <p:cBhvr>
                                        <p:cTn id="919" dur="750" fill="hold"/>
                                        <p:tgtEl>
                                          <p:spTgt spid="189"/>
                                        </p:tgtEl>
                                        <p:attrNameLst>
                                          <p:attrName>ppt_x</p:attrName>
                                        </p:attrNameLst>
                                      </p:cBhvr>
                                      <p:tavLst>
                                        <p:tav tm="0">
                                          <p:val>
                                            <p:strVal val="#ppt_x"/>
                                          </p:val>
                                        </p:tav>
                                        <p:tav tm="100000">
                                          <p:val>
                                            <p:strVal val="#ppt_x"/>
                                          </p:val>
                                        </p:tav>
                                      </p:tavLst>
                                    </p:anim>
                                    <p:anim calcmode="lin" valueType="num">
                                      <p:cBhvr>
                                        <p:cTn id="920" dur="750" fill="hold"/>
                                        <p:tgtEl>
                                          <p:spTgt spid="189"/>
                                        </p:tgtEl>
                                        <p:attrNameLst>
                                          <p:attrName>ppt_y</p:attrName>
                                        </p:attrNameLst>
                                      </p:cBhvr>
                                      <p:tavLst>
                                        <p:tav tm="0">
                                          <p:val>
                                            <p:strVal val="#ppt_y+.1"/>
                                          </p:val>
                                        </p:tav>
                                        <p:tav tm="100000">
                                          <p:val>
                                            <p:strVal val="#ppt_y"/>
                                          </p:val>
                                        </p:tav>
                                      </p:tavLst>
                                    </p:anim>
                                  </p:childTnLst>
                                </p:cTn>
                              </p:par>
                              <p:par>
                                <p:cTn id="921" presetID="42" presetClass="entr" presetSubtype="0" fill="hold" nodeType="withEffect">
                                  <p:stCondLst>
                                    <p:cond delay="0"/>
                                  </p:stCondLst>
                                  <p:childTnLst>
                                    <p:set>
                                      <p:cBhvr>
                                        <p:cTn id="922" dur="1" fill="hold">
                                          <p:stCondLst>
                                            <p:cond delay="0"/>
                                          </p:stCondLst>
                                        </p:cTn>
                                        <p:tgtEl>
                                          <p:spTgt spid="190"/>
                                        </p:tgtEl>
                                        <p:attrNameLst>
                                          <p:attrName>style.visibility</p:attrName>
                                        </p:attrNameLst>
                                      </p:cBhvr>
                                      <p:to>
                                        <p:strVal val="visible"/>
                                      </p:to>
                                    </p:set>
                                    <p:animEffect transition="in" filter="fade">
                                      <p:cBhvr>
                                        <p:cTn id="923" dur="750"/>
                                        <p:tgtEl>
                                          <p:spTgt spid="190"/>
                                        </p:tgtEl>
                                      </p:cBhvr>
                                    </p:animEffect>
                                    <p:anim calcmode="lin" valueType="num">
                                      <p:cBhvr>
                                        <p:cTn id="924" dur="750" fill="hold"/>
                                        <p:tgtEl>
                                          <p:spTgt spid="190"/>
                                        </p:tgtEl>
                                        <p:attrNameLst>
                                          <p:attrName>ppt_x</p:attrName>
                                        </p:attrNameLst>
                                      </p:cBhvr>
                                      <p:tavLst>
                                        <p:tav tm="0">
                                          <p:val>
                                            <p:strVal val="#ppt_x"/>
                                          </p:val>
                                        </p:tav>
                                        <p:tav tm="100000">
                                          <p:val>
                                            <p:strVal val="#ppt_x"/>
                                          </p:val>
                                        </p:tav>
                                      </p:tavLst>
                                    </p:anim>
                                    <p:anim calcmode="lin" valueType="num">
                                      <p:cBhvr>
                                        <p:cTn id="925" dur="750" fill="hold"/>
                                        <p:tgtEl>
                                          <p:spTgt spid="190"/>
                                        </p:tgtEl>
                                        <p:attrNameLst>
                                          <p:attrName>ppt_y</p:attrName>
                                        </p:attrNameLst>
                                      </p:cBhvr>
                                      <p:tavLst>
                                        <p:tav tm="0">
                                          <p:val>
                                            <p:strVal val="#ppt_y+.1"/>
                                          </p:val>
                                        </p:tav>
                                        <p:tav tm="100000">
                                          <p:val>
                                            <p:strVal val="#ppt_y"/>
                                          </p:val>
                                        </p:tav>
                                      </p:tavLst>
                                    </p:anim>
                                  </p:childTnLst>
                                </p:cTn>
                              </p:par>
                              <p:par>
                                <p:cTn id="926" presetID="42" presetClass="entr" presetSubtype="0" fill="hold" nodeType="withEffect">
                                  <p:stCondLst>
                                    <p:cond delay="0"/>
                                  </p:stCondLst>
                                  <p:childTnLst>
                                    <p:set>
                                      <p:cBhvr>
                                        <p:cTn id="927" dur="1" fill="hold">
                                          <p:stCondLst>
                                            <p:cond delay="0"/>
                                          </p:stCondLst>
                                        </p:cTn>
                                        <p:tgtEl>
                                          <p:spTgt spid="191"/>
                                        </p:tgtEl>
                                        <p:attrNameLst>
                                          <p:attrName>style.visibility</p:attrName>
                                        </p:attrNameLst>
                                      </p:cBhvr>
                                      <p:to>
                                        <p:strVal val="visible"/>
                                      </p:to>
                                    </p:set>
                                    <p:animEffect transition="in" filter="fade">
                                      <p:cBhvr>
                                        <p:cTn id="928" dur="750"/>
                                        <p:tgtEl>
                                          <p:spTgt spid="191"/>
                                        </p:tgtEl>
                                      </p:cBhvr>
                                    </p:animEffect>
                                    <p:anim calcmode="lin" valueType="num">
                                      <p:cBhvr>
                                        <p:cTn id="929" dur="750" fill="hold"/>
                                        <p:tgtEl>
                                          <p:spTgt spid="191"/>
                                        </p:tgtEl>
                                        <p:attrNameLst>
                                          <p:attrName>ppt_x</p:attrName>
                                        </p:attrNameLst>
                                      </p:cBhvr>
                                      <p:tavLst>
                                        <p:tav tm="0">
                                          <p:val>
                                            <p:strVal val="#ppt_x"/>
                                          </p:val>
                                        </p:tav>
                                        <p:tav tm="100000">
                                          <p:val>
                                            <p:strVal val="#ppt_x"/>
                                          </p:val>
                                        </p:tav>
                                      </p:tavLst>
                                    </p:anim>
                                    <p:anim calcmode="lin" valueType="num">
                                      <p:cBhvr>
                                        <p:cTn id="930" dur="750" fill="hold"/>
                                        <p:tgtEl>
                                          <p:spTgt spid="191"/>
                                        </p:tgtEl>
                                        <p:attrNameLst>
                                          <p:attrName>ppt_y</p:attrName>
                                        </p:attrNameLst>
                                      </p:cBhvr>
                                      <p:tavLst>
                                        <p:tav tm="0">
                                          <p:val>
                                            <p:strVal val="#ppt_y+.1"/>
                                          </p:val>
                                        </p:tav>
                                        <p:tav tm="100000">
                                          <p:val>
                                            <p:strVal val="#ppt_y"/>
                                          </p:val>
                                        </p:tav>
                                      </p:tavLst>
                                    </p:anim>
                                  </p:childTnLst>
                                </p:cTn>
                              </p:par>
                              <p:par>
                                <p:cTn id="931" presetID="42" presetClass="entr" presetSubtype="0" fill="hold" nodeType="withEffect">
                                  <p:stCondLst>
                                    <p:cond delay="0"/>
                                  </p:stCondLst>
                                  <p:childTnLst>
                                    <p:set>
                                      <p:cBhvr>
                                        <p:cTn id="932" dur="1" fill="hold">
                                          <p:stCondLst>
                                            <p:cond delay="0"/>
                                          </p:stCondLst>
                                        </p:cTn>
                                        <p:tgtEl>
                                          <p:spTgt spid="192"/>
                                        </p:tgtEl>
                                        <p:attrNameLst>
                                          <p:attrName>style.visibility</p:attrName>
                                        </p:attrNameLst>
                                      </p:cBhvr>
                                      <p:to>
                                        <p:strVal val="visible"/>
                                      </p:to>
                                    </p:set>
                                    <p:animEffect transition="in" filter="fade">
                                      <p:cBhvr>
                                        <p:cTn id="933" dur="750"/>
                                        <p:tgtEl>
                                          <p:spTgt spid="192"/>
                                        </p:tgtEl>
                                      </p:cBhvr>
                                    </p:animEffect>
                                    <p:anim calcmode="lin" valueType="num">
                                      <p:cBhvr>
                                        <p:cTn id="934" dur="750" fill="hold"/>
                                        <p:tgtEl>
                                          <p:spTgt spid="192"/>
                                        </p:tgtEl>
                                        <p:attrNameLst>
                                          <p:attrName>ppt_x</p:attrName>
                                        </p:attrNameLst>
                                      </p:cBhvr>
                                      <p:tavLst>
                                        <p:tav tm="0">
                                          <p:val>
                                            <p:strVal val="#ppt_x"/>
                                          </p:val>
                                        </p:tav>
                                        <p:tav tm="100000">
                                          <p:val>
                                            <p:strVal val="#ppt_x"/>
                                          </p:val>
                                        </p:tav>
                                      </p:tavLst>
                                    </p:anim>
                                    <p:anim calcmode="lin" valueType="num">
                                      <p:cBhvr>
                                        <p:cTn id="935" dur="750" fill="hold"/>
                                        <p:tgtEl>
                                          <p:spTgt spid="192"/>
                                        </p:tgtEl>
                                        <p:attrNameLst>
                                          <p:attrName>ppt_y</p:attrName>
                                        </p:attrNameLst>
                                      </p:cBhvr>
                                      <p:tavLst>
                                        <p:tav tm="0">
                                          <p:val>
                                            <p:strVal val="#ppt_y+.1"/>
                                          </p:val>
                                        </p:tav>
                                        <p:tav tm="100000">
                                          <p:val>
                                            <p:strVal val="#ppt_y"/>
                                          </p:val>
                                        </p:tav>
                                      </p:tavLst>
                                    </p:anim>
                                  </p:childTnLst>
                                </p:cTn>
                              </p:par>
                              <p:par>
                                <p:cTn id="936" presetID="42" presetClass="entr" presetSubtype="0" fill="hold" nodeType="withEffect">
                                  <p:stCondLst>
                                    <p:cond delay="0"/>
                                  </p:stCondLst>
                                  <p:childTnLst>
                                    <p:set>
                                      <p:cBhvr>
                                        <p:cTn id="937" dur="1" fill="hold">
                                          <p:stCondLst>
                                            <p:cond delay="0"/>
                                          </p:stCondLst>
                                        </p:cTn>
                                        <p:tgtEl>
                                          <p:spTgt spid="193"/>
                                        </p:tgtEl>
                                        <p:attrNameLst>
                                          <p:attrName>style.visibility</p:attrName>
                                        </p:attrNameLst>
                                      </p:cBhvr>
                                      <p:to>
                                        <p:strVal val="visible"/>
                                      </p:to>
                                    </p:set>
                                    <p:animEffect transition="in" filter="fade">
                                      <p:cBhvr>
                                        <p:cTn id="938" dur="750"/>
                                        <p:tgtEl>
                                          <p:spTgt spid="193"/>
                                        </p:tgtEl>
                                      </p:cBhvr>
                                    </p:animEffect>
                                    <p:anim calcmode="lin" valueType="num">
                                      <p:cBhvr>
                                        <p:cTn id="939" dur="750" fill="hold"/>
                                        <p:tgtEl>
                                          <p:spTgt spid="193"/>
                                        </p:tgtEl>
                                        <p:attrNameLst>
                                          <p:attrName>ppt_x</p:attrName>
                                        </p:attrNameLst>
                                      </p:cBhvr>
                                      <p:tavLst>
                                        <p:tav tm="0">
                                          <p:val>
                                            <p:strVal val="#ppt_x"/>
                                          </p:val>
                                        </p:tav>
                                        <p:tav tm="100000">
                                          <p:val>
                                            <p:strVal val="#ppt_x"/>
                                          </p:val>
                                        </p:tav>
                                      </p:tavLst>
                                    </p:anim>
                                    <p:anim calcmode="lin" valueType="num">
                                      <p:cBhvr>
                                        <p:cTn id="940" dur="750" fill="hold"/>
                                        <p:tgtEl>
                                          <p:spTgt spid="193"/>
                                        </p:tgtEl>
                                        <p:attrNameLst>
                                          <p:attrName>ppt_y</p:attrName>
                                        </p:attrNameLst>
                                      </p:cBhvr>
                                      <p:tavLst>
                                        <p:tav tm="0">
                                          <p:val>
                                            <p:strVal val="#ppt_y+.1"/>
                                          </p:val>
                                        </p:tav>
                                        <p:tav tm="100000">
                                          <p:val>
                                            <p:strVal val="#ppt_y"/>
                                          </p:val>
                                        </p:tav>
                                      </p:tavLst>
                                    </p:anim>
                                  </p:childTnLst>
                                </p:cTn>
                              </p:par>
                              <p:par>
                                <p:cTn id="941" presetID="42" presetClass="entr" presetSubtype="0" fill="hold" nodeType="withEffect">
                                  <p:stCondLst>
                                    <p:cond delay="0"/>
                                  </p:stCondLst>
                                  <p:childTnLst>
                                    <p:set>
                                      <p:cBhvr>
                                        <p:cTn id="942" dur="1" fill="hold">
                                          <p:stCondLst>
                                            <p:cond delay="0"/>
                                          </p:stCondLst>
                                        </p:cTn>
                                        <p:tgtEl>
                                          <p:spTgt spid="194"/>
                                        </p:tgtEl>
                                        <p:attrNameLst>
                                          <p:attrName>style.visibility</p:attrName>
                                        </p:attrNameLst>
                                      </p:cBhvr>
                                      <p:to>
                                        <p:strVal val="visible"/>
                                      </p:to>
                                    </p:set>
                                    <p:animEffect transition="in" filter="fade">
                                      <p:cBhvr>
                                        <p:cTn id="943" dur="750"/>
                                        <p:tgtEl>
                                          <p:spTgt spid="194"/>
                                        </p:tgtEl>
                                      </p:cBhvr>
                                    </p:animEffect>
                                    <p:anim calcmode="lin" valueType="num">
                                      <p:cBhvr>
                                        <p:cTn id="944" dur="750" fill="hold"/>
                                        <p:tgtEl>
                                          <p:spTgt spid="194"/>
                                        </p:tgtEl>
                                        <p:attrNameLst>
                                          <p:attrName>ppt_x</p:attrName>
                                        </p:attrNameLst>
                                      </p:cBhvr>
                                      <p:tavLst>
                                        <p:tav tm="0">
                                          <p:val>
                                            <p:strVal val="#ppt_x"/>
                                          </p:val>
                                        </p:tav>
                                        <p:tav tm="100000">
                                          <p:val>
                                            <p:strVal val="#ppt_x"/>
                                          </p:val>
                                        </p:tav>
                                      </p:tavLst>
                                    </p:anim>
                                    <p:anim calcmode="lin" valueType="num">
                                      <p:cBhvr>
                                        <p:cTn id="945" dur="750" fill="hold"/>
                                        <p:tgtEl>
                                          <p:spTgt spid="194"/>
                                        </p:tgtEl>
                                        <p:attrNameLst>
                                          <p:attrName>ppt_y</p:attrName>
                                        </p:attrNameLst>
                                      </p:cBhvr>
                                      <p:tavLst>
                                        <p:tav tm="0">
                                          <p:val>
                                            <p:strVal val="#ppt_y+.1"/>
                                          </p:val>
                                        </p:tav>
                                        <p:tav tm="100000">
                                          <p:val>
                                            <p:strVal val="#ppt_y"/>
                                          </p:val>
                                        </p:tav>
                                      </p:tavLst>
                                    </p:anim>
                                  </p:childTnLst>
                                </p:cTn>
                              </p:par>
                              <p:par>
                                <p:cTn id="946" presetID="42" presetClass="entr" presetSubtype="0" fill="hold" nodeType="withEffect">
                                  <p:stCondLst>
                                    <p:cond delay="0"/>
                                  </p:stCondLst>
                                  <p:childTnLst>
                                    <p:set>
                                      <p:cBhvr>
                                        <p:cTn id="947" dur="1" fill="hold">
                                          <p:stCondLst>
                                            <p:cond delay="0"/>
                                          </p:stCondLst>
                                        </p:cTn>
                                        <p:tgtEl>
                                          <p:spTgt spid="195"/>
                                        </p:tgtEl>
                                        <p:attrNameLst>
                                          <p:attrName>style.visibility</p:attrName>
                                        </p:attrNameLst>
                                      </p:cBhvr>
                                      <p:to>
                                        <p:strVal val="visible"/>
                                      </p:to>
                                    </p:set>
                                    <p:animEffect transition="in" filter="fade">
                                      <p:cBhvr>
                                        <p:cTn id="948" dur="750"/>
                                        <p:tgtEl>
                                          <p:spTgt spid="195"/>
                                        </p:tgtEl>
                                      </p:cBhvr>
                                    </p:animEffect>
                                    <p:anim calcmode="lin" valueType="num">
                                      <p:cBhvr>
                                        <p:cTn id="949" dur="750" fill="hold"/>
                                        <p:tgtEl>
                                          <p:spTgt spid="195"/>
                                        </p:tgtEl>
                                        <p:attrNameLst>
                                          <p:attrName>ppt_x</p:attrName>
                                        </p:attrNameLst>
                                      </p:cBhvr>
                                      <p:tavLst>
                                        <p:tav tm="0">
                                          <p:val>
                                            <p:strVal val="#ppt_x"/>
                                          </p:val>
                                        </p:tav>
                                        <p:tav tm="100000">
                                          <p:val>
                                            <p:strVal val="#ppt_x"/>
                                          </p:val>
                                        </p:tav>
                                      </p:tavLst>
                                    </p:anim>
                                    <p:anim calcmode="lin" valueType="num">
                                      <p:cBhvr>
                                        <p:cTn id="950" dur="750" fill="hold"/>
                                        <p:tgtEl>
                                          <p:spTgt spid="195"/>
                                        </p:tgtEl>
                                        <p:attrNameLst>
                                          <p:attrName>ppt_y</p:attrName>
                                        </p:attrNameLst>
                                      </p:cBhvr>
                                      <p:tavLst>
                                        <p:tav tm="0">
                                          <p:val>
                                            <p:strVal val="#ppt_y+.1"/>
                                          </p:val>
                                        </p:tav>
                                        <p:tav tm="100000">
                                          <p:val>
                                            <p:strVal val="#ppt_y"/>
                                          </p:val>
                                        </p:tav>
                                      </p:tavLst>
                                    </p:anim>
                                  </p:childTnLst>
                                </p:cTn>
                              </p:par>
                              <p:par>
                                <p:cTn id="951" presetID="42" presetClass="entr" presetSubtype="0" fill="hold" nodeType="withEffect">
                                  <p:stCondLst>
                                    <p:cond delay="0"/>
                                  </p:stCondLst>
                                  <p:childTnLst>
                                    <p:set>
                                      <p:cBhvr>
                                        <p:cTn id="952" dur="1" fill="hold">
                                          <p:stCondLst>
                                            <p:cond delay="0"/>
                                          </p:stCondLst>
                                        </p:cTn>
                                        <p:tgtEl>
                                          <p:spTgt spid="196"/>
                                        </p:tgtEl>
                                        <p:attrNameLst>
                                          <p:attrName>style.visibility</p:attrName>
                                        </p:attrNameLst>
                                      </p:cBhvr>
                                      <p:to>
                                        <p:strVal val="visible"/>
                                      </p:to>
                                    </p:set>
                                    <p:animEffect transition="in" filter="fade">
                                      <p:cBhvr>
                                        <p:cTn id="953" dur="750"/>
                                        <p:tgtEl>
                                          <p:spTgt spid="196"/>
                                        </p:tgtEl>
                                      </p:cBhvr>
                                    </p:animEffect>
                                    <p:anim calcmode="lin" valueType="num">
                                      <p:cBhvr>
                                        <p:cTn id="954" dur="750" fill="hold"/>
                                        <p:tgtEl>
                                          <p:spTgt spid="196"/>
                                        </p:tgtEl>
                                        <p:attrNameLst>
                                          <p:attrName>ppt_x</p:attrName>
                                        </p:attrNameLst>
                                      </p:cBhvr>
                                      <p:tavLst>
                                        <p:tav tm="0">
                                          <p:val>
                                            <p:strVal val="#ppt_x"/>
                                          </p:val>
                                        </p:tav>
                                        <p:tav tm="100000">
                                          <p:val>
                                            <p:strVal val="#ppt_x"/>
                                          </p:val>
                                        </p:tav>
                                      </p:tavLst>
                                    </p:anim>
                                    <p:anim calcmode="lin" valueType="num">
                                      <p:cBhvr>
                                        <p:cTn id="955" dur="750" fill="hold"/>
                                        <p:tgtEl>
                                          <p:spTgt spid="196"/>
                                        </p:tgtEl>
                                        <p:attrNameLst>
                                          <p:attrName>ppt_y</p:attrName>
                                        </p:attrNameLst>
                                      </p:cBhvr>
                                      <p:tavLst>
                                        <p:tav tm="0">
                                          <p:val>
                                            <p:strVal val="#ppt_y+.1"/>
                                          </p:val>
                                        </p:tav>
                                        <p:tav tm="100000">
                                          <p:val>
                                            <p:strVal val="#ppt_y"/>
                                          </p:val>
                                        </p:tav>
                                      </p:tavLst>
                                    </p:anim>
                                  </p:childTnLst>
                                </p:cTn>
                              </p:par>
                              <p:par>
                                <p:cTn id="956" presetID="42" presetClass="entr" presetSubtype="0" fill="hold" nodeType="withEffect">
                                  <p:stCondLst>
                                    <p:cond delay="0"/>
                                  </p:stCondLst>
                                  <p:childTnLst>
                                    <p:set>
                                      <p:cBhvr>
                                        <p:cTn id="957" dur="1" fill="hold">
                                          <p:stCondLst>
                                            <p:cond delay="0"/>
                                          </p:stCondLst>
                                        </p:cTn>
                                        <p:tgtEl>
                                          <p:spTgt spid="197"/>
                                        </p:tgtEl>
                                        <p:attrNameLst>
                                          <p:attrName>style.visibility</p:attrName>
                                        </p:attrNameLst>
                                      </p:cBhvr>
                                      <p:to>
                                        <p:strVal val="visible"/>
                                      </p:to>
                                    </p:set>
                                    <p:animEffect transition="in" filter="fade">
                                      <p:cBhvr>
                                        <p:cTn id="958" dur="750"/>
                                        <p:tgtEl>
                                          <p:spTgt spid="197"/>
                                        </p:tgtEl>
                                      </p:cBhvr>
                                    </p:animEffect>
                                    <p:anim calcmode="lin" valueType="num">
                                      <p:cBhvr>
                                        <p:cTn id="959" dur="750" fill="hold"/>
                                        <p:tgtEl>
                                          <p:spTgt spid="197"/>
                                        </p:tgtEl>
                                        <p:attrNameLst>
                                          <p:attrName>ppt_x</p:attrName>
                                        </p:attrNameLst>
                                      </p:cBhvr>
                                      <p:tavLst>
                                        <p:tav tm="0">
                                          <p:val>
                                            <p:strVal val="#ppt_x"/>
                                          </p:val>
                                        </p:tav>
                                        <p:tav tm="100000">
                                          <p:val>
                                            <p:strVal val="#ppt_x"/>
                                          </p:val>
                                        </p:tav>
                                      </p:tavLst>
                                    </p:anim>
                                    <p:anim calcmode="lin" valueType="num">
                                      <p:cBhvr>
                                        <p:cTn id="960" dur="750" fill="hold"/>
                                        <p:tgtEl>
                                          <p:spTgt spid="197"/>
                                        </p:tgtEl>
                                        <p:attrNameLst>
                                          <p:attrName>ppt_y</p:attrName>
                                        </p:attrNameLst>
                                      </p:cBhvr>
                                      <p:tavLst>
                                        <p:tav tm="0">
                                          <p:val>
                                            <p:strVal val="#ppt_y+.1"/>
                                          </p:val>
                                        </p:tav>
                                        <p:tav tm="100000">
                                          <p:val>
                                            <p:strVal val="#ppt_y"/>
                                          </p:val>
                                        </p:tav>
                                      </p:tavLst>
                                    </p:anim>
                                  </p:childTnLst>
                                </p:cTn>
                              </p:par>
                              <p:par>
                                <p:cTn id="961" presetID="42" presetClass="entr" presetSubtype="0" fill="hold" nodeType="withEffect">
                                  <p:stCondLst>
                                    <p:cond delay="0"/>
                                  </p:stCondLst>
                                  <p:childTnLst>
                                    <p:set>
                                      <p:cBhvr>
                                        <p:cTn id="962" dur="1" fill="hold">
                                          <p:stCondLst>
                                            <p:cond delay="0"/>
                                          </p:stCondLst>
                                        </p:cTn>
                                        <p:tgtEl>
                                          <p:spTgt spid="198"/>
                                        </p:tgtEl>
                                        <p:attrNameLst>
                                          <p:attrName>style.visibility</p:attrName>
                                        </p:attrNameLst>
                                      </p:cBhvr>
                                      <p:to>
                                        <p:strVal val="visible"/>
                                      </p:to>
                                    </p:set>
                                    <p:animEffect transition="in" filter="fade">
                                      <p:cBhvr>
                                        <p:cTn id="963" dur="750"/>
                                        <p:tgtEl>
                                          <p:spTgt spid="198"/>
                                        </p:tgtEl>
                                      </p:cBhvr>
                                    </p:animEffect>
                                    <p:anim calcmode="lin" valueType="num">
                                      <p:cBhvr>
                                        <p:cTn id="964" dur="750" fill="hold"/>
                                        <p:tgtEl>
                                          <p:spTgt spid="198"/>
                                        </p:tgtEl>
                                        <p:attrNameLst>
                                          <p:attrName>ppt_x</p:attrName>
                                        </p:attrNameLst>
                                      </p:cBhvr>
                                      <p:tavLst>
                                        <p:tav tm="0">
                                          <p:val>
                                            <p:strVal val="#ppt_x"/>
                                          </p:val>
                                        </p:tav>
                                        <p:tav tm="100000">
                                          <p:val>
                                            <p:strVal val="#ppt_x"/>
                                          </p:val>
                                        </p:tav>
                                      </p:tavLst>
                                    </p:anim>
                                    <p:anim calcmode="lin" valueType="num">
                                      <p:cBhvr>
                                        <p:cTn id="965" dur="750" fill="hold"/>
                                        <p:tgtEl>
                                          <p:spTgt spid="198"/>
                                        </p:tgtEl>
                                        <p:attrNameLst>
                                          <p:attrName>ppt_y</p:attrName>
                                        </p:attrNameLst>
                                      </p:cBhvr>
                                      <p:tavLst>
                                        <p:tav tm="0">
                                          <p:val>
                                            <p:strVal val="#ppt_y+.1"/>
                                          </p:val>
                                        </p:tav>
                                        <p:tav tm="100000">
                                          <p:val>
                                            <p:strVal val="#ppt_y"/>
                                          </p:val>
                                        </p:tav>
                                      </p:tavLst>
                                    </p:anim>
                                  </p:childTnLst>
                                </p:cTn>
                              </p:par>
                              <p:par>
                                <p:cTn id="966" presetID="42" presetClass="entr" presetSubtype="0" fill="hold" nodeType="withEffect">
                                  <p:stCondLst>
                                    <p:cond delay="0"/>
                                  </p:stCondLst>
                                  <p:childTnLst>
                                    <p:set>
                                      <p:cBhvr>
                                        <p:cTn id="967" dur="1" fill="hold">
                                          <p:stCondLst>
                                            <p:cond delay="0"/>
                                          </p:stCondLst>
                                        </p:cTn>
                                        <p:tgtEl>
                                          <p:spTgt spid="199"/>
                                        </p:tgtEl>
                                        <p:attrNameLst>
                                          <p:attrName>style.visibility</p:attrName>
                                        </p:attrNameLst>
                                      </p:cBhvr>
                                      <p:to>
                                        <p:strVal val="visible"/>
                                      </p:to>
                                    </p:set>
                                    <p:animEffect transition="in" filter="fade">
                                      <p:cBhvr>
                                        <p:cTn id="968" dur="750"/>
                                        <p:tgtEl>
                                          <p:spTgt spid="199"/>
                                        </p:tgtEl>
                                      </p:cBhvr>
                                    </p:animEffect>
                                    <p:anim calcmode="lin" valueType="num">
                                      <p:cBhvr>
                                        <p:cTn id="969" dur="750" fill="hold"/>
                                        <p:tgtEl>
                                          <p:spTgt spid="199"/>
                                        </p:tgtEl>
                                        <p:attrNameLst>
                                          <p:attrName>ppt_x</p:attrName>
                                        </p:attrNameLst>
                                      </p:cBhvr>
                                      <p:tavLst>
                                        <p:tav tm="0">
                                          <p:val>
                                            <p:strVal val="#ppt_x"/>
                                          </p:val>
                                        </p:tav>
                                        <p:tav tm="100000">
                                          <p:val>
                                            <p:strVal val="#ppt_x"/>
                                          </p:val>
                                        </p:tav>
                                      </p:tavLst>
                                    </p:anim>
                                    <p:anim calcmode="lin" valueType="num">
                                      <p:cBhvr>
                                        <p:cTn id="970" dur="750" fill="hold"/>
                                        <p:tgtEl>
                                          <p:spTgt spid="199"/>
                                        </p:tgtEl>
                                        <p:attrNameLst>
                                          <p:attrName>ppt_y</p:attrName>
                                        </p:attrNameLst>
                                      </p:cBhvr>
                                      <p:tavLst>
                                        <p:tav tm="0">
                                          <p:val>
                                            <p:strVal val="#ppt_y+.1"/>
                                          </p:val>
                                        </p:tav>
                                        <p:tav tm="100000">
                                          <p:val>
                                            <p:strVal val="#ppt_y"/>
                                          </p:val>
                                        </p:tav>
                                      </p:tavLst>
                                    </p:anim>
                                  </p:childTnLst>
                                </p:cTn>
                              </p:par>
                              <p:par>
                                <p:cTn id="971" presetID="42" presetClass="entr" presetSubtype="0" fill="hold" nodeType="withEffect">
                                  <p:stCondLst>
                                    <p:cond delay="0"/>
                                  </p:stCondLst>
                                  <p:childTnLst>
                                    <p:set>
                                      <p:cBhvr>
                                        <p:cTn id="972" dur="1" fill="hold">
                                          <p:stCondLst>
                                            <p:cond delay="0"/>
                                          </p:stCondLst>
                                        </p:cTn>
                                        <p:tgtEl>
                                          <p:spTgt spid="200"/>
                                        </p:tgtEl>
                                        <p:attrNameLst>
                                          <p:attrName>style.visibility</p:attrName>
                                        </p:attrNameLst>
                                      </p:cBhvr>
                                      <p:to>
                                        <p:strVal val="visible"/>
                                      </p:to>
                                    </p:set>
                                    <p:animEffect transition="in" filter="fade">
                                      <p:cBhvr>
                                        <p:cTn id="973" dur="750"/>
                                        <p:tgtEl>
                                          <p:spTgt spid="200"/>
                                        </p:tgtEl>
                                      </p:cBhvr>
                                    </p:animEffect>
                                    <p:anim calcmode="lin" valueType="num">
                                      <p:cBhvr>
                                        <p:cTn id="974" dur="750" fill="hold"/>
                                        <p:tgtEl>
                                          <p:spTgt spid="200"/>
                                        </p:tgtEl>
                                        <p:attrNameLst>
                                          <p:attrName>ppt_x</p:attrName>
                                        </p:attrNameLst>
                                      </p:cBhvr>
                                      <p:tavLst>
                                        <p:tav tm="0">
                                          <p:val>
                                            <p:strVal val="#ppt_x"/>
                                          </p:val>
                                        </p:tav>
                                        <p:tav tm="100000">
                                          <p:val>
                                            <p:strVal val="#ppt_x"/>
                                          </p:val>
                                        </p:tav>
                                      </p:tavLst>
                                    </p:anim>
                                    <p:anim calcmode="lin" valueType="num">
                                      <p:cBhvr>
                                        <p:cTn id="975" dur="750" fill="hold"/>
                                        <p:tgtEl>
                                          <p:spTgt spid="200"/>
                                        </p:tgtEl>
                                        <p:attrNameLst>
                                          <p:attrName>ppt_y</p:attrName>
                                        </p:attrNameLst>
                                      </p:cBhvr>
                                      <p:tavLst>
                                        <p:tav tm="0">
                                          <p:val>
                                            <p:strVal val="#ppt_y+.1"/>
                                          </p:val>
                                        </p:tav>
                                        <p:tav tm="100000">
                                          <p:val>
                                            <p:strVal val="#ppt_y"/>
                                          </p:val>
                                        </p:tav>
                                      </p:tavLst>
                                    </p:anim>
                                  </p:childTnLst>
                                </p:cTn>
                              </p:par>
                              <p:par>
                                <p:cTn id="976" presetID="42" presetClass="entr" presetSubtype="0" fill="hold" nodeType="withEffect">
                                  <p:stCondLst>
                                    <p:cond delay="0"/>
                                  </p:stCondLst>
                                  <p:childTnLst>
                                    <p:set>
                                      <p:cBhvr>
                                        <p:cTn id="977" dur="1" fill="hold">
                                          <p:stCondLst>
                                            <p:cond delay="0"/>
                                          </p:stCondLst>
                                        </p:cTn>
                                        <p:tgtEl>
                                          <p:spTgt spid="201"/>
                                        </p:tgtEl>
                                        <p:attrNameLst>
                                          <p:attrName>style.visibility</p:attrName>
                                        </p:attrNameLst>
                                      </p:cBhvr>
                                      <p:to>
                                        <p:strVal val="visible"/>
                                      </p:to>
                                    </p:set>
                                    <p:animEffect transition="in" filter="fade">
                                      <p:cBhvr>
                                        <p:cTn id="978" dur="750"/>
                                        <p:tgtEl>
                                          <p:spTgt spid="201"/>
                                        </p:tgtEl>
                                      </p:cBhvr>
                                    </p:animEffect>
                                    <p:anim calcmode="lin" valueType="num">
                                      <p:cBhvr>
                                        <p:cTn id="979" dur="750" fill="hold"/>
                                        <p:tgtEl>
                                          <p:spTgt spid="201"/>
                                        </p:tgtEl>
                                        <p:attrNameLst>
                                          <p:attrName>ppt_x</p:attrName>
                                        </p:attrNameLst>
                                      </p:cBhvr>
                                      <p:tavLst>
                                        <p:tav tm="0">
                                          <p:val>
                                            <p:strVal val="#ppt_x"/>
                                          </p:val>
                                        </p:tav>
                                        <p:tav tm="100000">
                                          <p:val>
                                            <p:strVal val="#ppt_x"/>
                                          </p:val>
                                        </p:tav>
                                      </p:tavLst>
                                    </p:anim>
                                    <p:anim calcmode="lin" valueType="num">
                                      <p:cBhvr>
                                        <p:cTn id="980" dur="750" fill="hold"/>
                                        <p:tgtEl>
                                          <p:spTgt spid="201"/>
                                        </p:tgtEl>
                                        <p:attrNameLst>
                                          <p:attrName>ppt_y</p:attrName>
                                        </p:attrNameLst>
                                      </p:cBhvr>
                                      <p:tavLst>
                                        <p:tav tm="0">
                                          <p:val>
                                            <p:strVal val="#ppt_y+.1"/>
                                          </p:val>
                                        </p:tav>
                                        <p:tav tm="100000">
                                          <p:val>
                                            <p:strVal val="#ppt_y"/>
                                          </p:val>
                                        </p:tav>
                                      </p:tavLst>
                                    </p:anim>
                                  </p:childTnLst>
                                </p:cTn>
                              </p:par>
                              <p:par>
                                <p:cTn id="981" presetID="42" presetClass="entr" presetSubtype="0" fill="hold" nodeType="withEffect">
                                  <p:stCondLst>
                                    <p:cond delay="0"/>
                                  </p:stCondLst>
                                  <p:childTnLst>
                                    <p:set>
                                      <p:cBhvr>
                                        <p:cTn id="982" dur="1" fill="hold">
                                          <p:stCondLst>
                                            <p:cond delay="0"/>
                                          </p:stCondLst>
                                        </p:cTn>
                                        <p:tgtEl>
                                          <p:spTgt spid="202"/>
                                        </p:tgtEl>
                                        <p:attrNameLst>
                                          <p:attrName>style.visibility</p:attrName>
                                        </p:attrNameLst>
                                      </p:cBhvr>
                                      <p:to>
                                        <p:strVal val="visible"/>
                                      </p:to>
                                    </p:set>
                                    <p:animEffect transition="in" filter="fade">
                                      <p:cBhvr>
                                        <p:cTn id="983" dur="750"/>
                                        <p:tgtEl>
                                          <p:spTgt spid="202"/>
                                        </p:tgtEl>
                                      </p:cBhvr>
                                    </p:animEffect>
                                    <p:anim calcmode="lin" valueType="num">
                                      <p:cBhvr>
                                        <p:cTn id="984" dur="750" fill="hold"/>
                                        <p:tgtEl>
                                          <p:spTgt spid="202"/>
                                        </p:tgtEl>
                                        <p:attrNameLst>
                                          <p:attrName>ppt_x</p:attrName>
                                        </p:attrNameLst>
                                      </p:cBhvr>
                                      <p:tavLst>
                                        <p:tav tm="0">
                                          <p:val>
                                            <p:strVal val="#ppt_x"/>
                                          </p:val>
                                        </p:tav>
                                        <p:tav tm="100000">
                                          <p:val>
                                            <p:strVal val="#ppt_x"/>
                                          </p:val>
                                        </p:tav>
                                      </p:tavLst>
                                    </p:anim>
                                    <p:anim calcmode="lin" valueType="num">
                                      <p:cBhvr>
                                        <p:cTn id="985" dur="750" fill="hold"/>
                                        <p:tgtEl>
                                          <p:spTgt spid="202"/>
                                        </p:tgtEl>
                                        <p:attrNameLst>
                                          <p:attrName>ppt_y</p:attrName>
                                        </p:attrNameLst>
                                      </p:cBhvr>
                                      <p:tavLst>
                                        <p:tav tm="0">
                                          <p:val>
                                            <p:strVal val="#ppt_y+.1"/>
                                          </p:val>
                                        </p:tav>
                                        <p:tav tm="100000">
                                          <p:val>
                                            <p:strVal val="#ppt_y"/>
                                          </p:val>
                                        </p:tav>
                                      </p:tavLst>
                                    </p:anim>
                                  </p:childTnLst>
                                </p:cTn>
                              </p:par>
                              <p:par>
                                <p:cTn id="986" presetID="42" presetClass="entr" presetSubtype="0" fill="hold" nodeType="withEffect">
                                  <p:stCondLst>
                                    <p:cond delay="0"/>
                                  </p:stCondLst>
                                  <p:childTnLst>
                                    <p:set>
                                      <p:cBhvr>
                                        <p:cTn id="987" dur="1" fill="hold">
                                          <p:stCondLst>
                                            <p:cond delay="0"/>
                                          </p:stCondLst>
                                        </p:cTn>
                                        <p:tgtEl>
                                          <p:spTgt spid="203"/>
                                        </p:tgtEl>
                                        <p:attrNameLst>
                                          <p:attrName>style.visibility</p:attrName>
                                        </p:attrNameLst>
                                      </p:cBhvr>
                                      <p:to>
                                        <p:strVal val="visible"/>
                                      </p:to>
                                    </p:set>
                                    <p:animEffect transition="in" filter="fade">
                                      <p:cBhvr>
                                        <p:cTn id="988" dur="750"/>
                                        <p:tgtEl>
                                          <p:spTgt spid="203"/>
                                        </p:tgtEl>
                                      </p:cBhvr>
                                    </p:animEffect>
                                    <p:anim calcmode="lin" valueType="num">
                                      <p:cBhvr>
                                        <p:cTn id="989" dur="750" fill="hold"/>
                                        <p:tgtEl>
                                          <p:spTgt spid="203"/>
                                        </p:tgtEl>
                                        <p:attrNameLst>
                                          <p:attrName>ppt_x</p:attrName>
                                        </p:attrNameLst>
                                      </p:cBhvr>
                                      <p:tavLst>
                                        <p:tav tm="0">
                                          <p:val>
                                            <p:strVal val="#ppt_x"/>
                                          </p:val>
                                        </p:tav>
                                        <p:tav tm="100000">
                                          <p:val>
                                            <p:strVal val="#ppt_x"/>
                                          </p:val>
                                        </p:tav>
                                      </p:tavLst>
                                    </p:anim>
                                    <p:anim calcmode="lin" valueType="num">
                                      <p:cBhvr>
                                        <p:cTn id="990" dur="750" fill="hold"/>
                                        <p:tgtEl>
                                          <p:spTgt spid="203"/>
                                        </p:tgtEl>
                                        <p:attrNameLst>
                                          <p:attrName>ppt_y</p:attrName>
                                        </p:attrNameLst>
                                      </p:cBhvr>
                                      <p:tavLst>
                                        <p:tav tm="0">
                                          <p:val>
                                            <p:strVal val="#ppt_y+.1"/>
                                          </p:val>
                                        </p:tav>
                                        <p:tav tm="100000">
                                          <p:val>
                                            <p:strVal val="#ppt_y"/>
                                          </p:val>
                                        </p:tav>
                                      </p:tavLst>
                                    </p:anim>
                                  </p:childTnLst>
                                </p:cTn>
                              </p:par>
                              <p:par>
                                <p:cTn id="991" presetID="42" presetClass="entr" presetSubtype="0" fill="hold" nodeType="withEffect">
                                  <p:stCondLst>
                                    <p:cond delay="0"/>
                                  </p:stCondLst>
                                  <p:childTnLst>
                                    <p:set>
                                      <p:cBhvr>
                                        <p:cTn id="992" dur="1" fill="hold">
                                          <p:stCondLst>
                                            <p:cond delay="0"/>
                                          </p:stCondLst>
                                        </p:cTn>
                                        <p:tgtEl>
                                          <p:spTgt spid="204"/>
                                        </p:tgtEl>
                                        <p:attrNameLst>
                                          <p:attrName>style.visibility</p:attrName>
                                        </p:attrNameLst>
                                      </p:cBhvr>
                                      <p:to>
                                        <p:strVal val="visible"/>
                                      </p:to>
                                    </p:set>
                                    <p:animEffect transition="in" filter="fade">
                                      <p:cBhvr>
                                        <p:cTn id="993" dur="750"/>
                                        <p:tgtEl>
                                          <p:spTgt spid="204"/>
                                        </p:tgtEl>
                                      </p:cBhvr>
                                    </p:animEffect>
                                    <p:anim calcmode="lin" valueType="num">
                                      <p:cBhvr>
                                        <p:cTn id="994" dur="750" fill="hold"/>
                                        <p:tgtEl>
                                          <p:spTgt spid="204"/>
                                        </p:tgtEl>
                                        <p:attrNameLst>
                                          <p:attrName>ppt_x</p:attrName>
                                        </p:attrNameLst>
                                      </p:cBhvr>
                                      <p:tavLst>
                                        <p:tav tm="0">
                                          <p:val>
                                            <p:strVal val="#ppt_x"/>
                                          </p:val>
                                        </p:tav>
                                        <p:tav tm="100000">
                                          <p:val>
                                            <p:strVal val="#ppt_x"/>
                                          </p:val>
                                        </p:tav>
                                      </p:tavLst>
                                    </p:anim>
                                    <p:anim calcmode="lin" valueType="num">
                                      <p:cBhvr>
                                        <p:cTn id="995" dur="750" fill="hold"/>
                                        <p:tgtEl>
                                          <p:spTgt spid="204"/>
                                        </p:tgtEl>
                                        <p:attrNameLst>
                                          <p:attrName>ppt_y</p:attrName>
                                        </p:attrNameLst>
                                      </p:cBhvr>
                                      <p:tavLst>
                                        <p:tav tm="0">
                                          <p:val>
                                            <p:strVal val="#ppt_y+.1"/>
                                          </p:val>
                                        </p:tav>
                                        <p:tav tm="100000">
                                          <p:val>
                                            <p:strVal val="#ppt_y"/>
                                          </p:val>
                                        </p:tav>
                                      </p:tavLst>
                                    </p:anim>
                                  </p:childTnLst>
                                </p:cTn>
                              </p:par>
                              <p:par>
                                <p:cTn id="996" presetID="42" presetClass="entr" presetSubtype="0" fill="hold" nodeType="withEffect">
                                  <p:stCondLst>
                                    <p:cond delay="0"/>
                                  </p:stCondLst>
                                  <p:childTnLst>
                                    <p:set>
                                      <p:cBhvr>
                                        <p:cTn id="997" dur="1" fill="hold">
                                          <p:stCondLst>
                                            <p:cond delay="0"/>
                                          </p:stCondLst>
                                        </p:cTn>
                                        <p:tgtEl>
                                          <p:spTgt spid="205"/>
                                        </p:tgtEl>
                                        <p:attrNameLst>
                                          <p:attrName>style.visibility</p:attrName>
                                        </p:attrNameLst>
                                      </p:cBhvr>
                                      <p:to>
                                        <p:strVal val="visible"/>
                                      </p:to>
                                    </p:set>
                                    <p:animEffect transition="in" filter="fade">
                                      <p:cBhvr>
                                        <p:cTn id="998" dur="750"/>
                                        <p:tgtEl>
                                          <p:spTgt spid="205"/>
                                        </p:tgtEl>
                                      </p:cBhvr>
                                    </p:animEffect>
                                    <p:anim calcmode="lin" valueType="num">
                                      <p:cBhvr>
                                        <p:cTn id="999" dur="750" fill="hold"/>
                                        <p:tgtEl>
                                          <p:spTgt spid="205"/>
                                        </p:tgtEl>
                                        <p:attrNameLst>
                                          <p:attrName>ppt_x</p:attrName>
                                        </p:attrNameLst>
                                      </p:cBhvr>
                                      <p:tavLst>
                                        <p:tav tm="0">
                                          <p:val>
                                            <p:strVal val="#ppt_x"/>
                                          </p:val>
                                        </p:tav>
                                        <p:tav tm="100000">
                                          <p:val>
                                            <p:strVal val="#ppt_x"/>
                                          </p:val>
                                        </p:tav>
                                      </p:tavLst>
                                    </p:anim>
                                    <p:anim calcmode="lin" valueType="num">
                                      <p:cBhvr>
                                        <p:cTn id="1000" dur="750" fill="hold"/>
                                        <p:tgtEl>
                                          <p:spTgt spid="205"/>
                                        </p:tgtEl>
                                        <p:attrNameLst>
                                          <p:attrName>ppt_y</p:attrName>
                                        </p:attrNameLst>
                                      </p:cBhvr>
                                      <p:tavLst>
                                        <p:tav tm="0">
                                          <p:val>
                                            <p:strVal val="#ppt_y+.1"/>
                                          </p:val>
                                        </p:tav>
                                        <p:tav tm="100000">
                                          <p:val>
                                            <p:strVal val="#ppt_y"/>
                                          </p:val>
                                        </p:tav>
                                      </p:tavLst>
                                    </p:anim>
                                  </p:childTnLst>
                                </p:cTn>
                              </p:par>
                              <p:par>
                                <p:cTn id="1001" presetID="42" presetClass="entr" presetSubtype="0" fill="hold" nodeType="withEffect">
                                  <p:stCondLst>
                                    <p:cond delay="0"/>
                                  </p:stCondLst>
                                  <p:childTnLst>
                                    <p:set>
                                      <p:cBhvr>
                                        <p:cTn id="1002" dur="1" fill="hold">
                                          <p:stCondLst>
                                            <p:cond delay="0"/>
                                          </p:stCondLst>
                                        </p:cTn>
                                        <p:tgtEl>
                                          <p:spTgt spid="206"/>
                                        </p:tgtEl>
                                        <p:attrNameLst>
                                          <p:attrName>style.visibility</p:attrName>
                                        </p:attrNameLst>
                                      </p:cBhvr>
                                      <p:to>
                                        <p:strVal val="visible"/>
                                      </p:to>
                                    </p:set>
                                    <p:animEffect transition="in" filter="fade">
                                      <p:cBhvr>
                                        <p:cTn id="1003" dur="750"/>
                                        <p:tgtEl>
                                          <p:spTgt spid="206"/>
                                        </p:tgtEl>
                                      </p:cBhvr>
                                    </p:animEffect>
                                    <p:anim calcmode="lin" valueType="num">
                                      <p:cBhvr>
                                        <p:cTn id="1004" dur="750" fill="hold"/>
                                        <p:tgtEl>
                                          <p:spTgt spid="206"/>
                                        </p:tgtEl>
                                        <p:attrNameLst>
                                          <p:attrName>ppt_x</p:attrName>
                                        </p:attrNameLst>
                                      </p:cBhvr>
                                      <p:tavLst>
                                        <p:tav tm="0">
                                          <p:val>
                                            <p:strVal val="#ppt_x"/>
                                          </p:val>
                                        </p:tav>
                                        <p:tav tm="100000">
                                          <p:val>
                                            <p:strVal val="#ppt_x"/>
                                          </p:val>
                                        </p:tav>
                                      </p:tavLst>
                                    </p:anim>
                                    <p:anim calcmode="lin" valueType="num">
                                      <p:cBhvr>
                                        <p:cTn id="1005" dur="750" fill="hold"/>
                                        <p:tgtEl>
                                          <p:spTgt spid="206"/>
                                        </p:tgtEl>
                                        <p:attrNameLst>
                                          <p:attrName>ppt_y</p:attrName>
                                        </p:attrNameLst>
                                      </p:cBhvr>
                                      <p:tavLst>
                                        <p:tav tm="0">
                                          <p:val>
                                            <p:strVal val="#ppt_y+.1"/>
                                          </p:val>
                                        </p:tav>
                                        <p:tav tm="100000">
                                          <p:val>
                                            <p:strVal val="#ppt_y"/>
                                          </p:val>
                                        </p:tav>
                                      </p:tavLst>
                                    </p:anim>
                                  </p:childTnLst>
                                </p:cTn>
                              </p:par>
                              <p:par>
                                <p:cTn id="1006" presetID="42" presetClass="entr" presetSubtype="0" fill="hold" nodeType="withEffect">
                                  <p:stCondLst>
                                    <p:cond delay="0"/>
                                  </p:stCondLst>
                                  <p:childTnLst>
                                    <p:set>
                                      <p:cBhvr>
                                        <p:cTn id="1007" dur="1" fill="hold">
                                          <p:stCondLst>
                                            <p:cond delay="0"/>
                                          </p:stCondLst>
                                        </p:cTn>
                                        <p:tgtEl>
                                          <p:spTgt spid="207"/>
                                        </p:tgtEl>
                                        <p:attrNameLst>
                                          <p:attrName>style.visibility</p:attrName>
                                        </p:attrNameLst>
                                      </p:cBhvr>
                                      <p:to>
                                        <p:strVal val="visible"/>
                                      </p:to>
                                    </p:set>
                                    <p:animEffect transition="in" filter="fade">
                                      <p:cBhvr>
                                        <p:cTn id="1008" dur="750"/>
                                        <p:tgtEl>
                                          <p:spTgt spid="207"/>
                                        </p:tgtEl>
                                      </p:cBhvr>
                                    </p:animEffect>
                                    <p:anim calcmode="lin" valueType="num">
                                      <p:cBhvr>
                                        <p:cTn id="1009" dur="750" fill="hold"/>
                                        <p:tgtEl>
                                          <p:spTgt spid="207"/>
                                        </p:tgtEl>
                                        <p:attrNameLst>
                                          <p:attrName>ppt_x</p:attrName>
                                        </p:attrNameLst>
                                      </p:cBhvr>
                                      <p:tavLst>
                                        <p:tav tm="0">
                                          <p:val>
                                            <p:strVal val="#ppt_x"/>
                                          </p:val>
                                        </p:tav>
                                        <p:tav tm="100000">
                                          <p:val>
                                            <p:strVal val="#ppt_x"/>
                                          </p:val>
                                        </p:tav>
                                      </p:tavLst>
                                    </p:anim>
                                    <p:anim calcmode="lin" valueType="num">
                                      <p:cBhvr>
                                        <p:cTn id="1010" dur="750" fill="hold"/>
                                        <p:tgtEl>
                                          <p:spTgt spid="207"/>
                                        </p:tgtEl>
                                        <p:attrNameLst>
                                          <p:attrName>ppt_y</p:attrName>
                                        </p:attrNameLst>
                                      </p:cBhvr>
                                      <p:tavLst>
                                        <p:tav tm="0">
                                          <p:val>
                                            <p:strVal val="#ppt_y+.1"/>
                                          </p:val>
                                        </p:tav>
                                        <p:tav tm="100000">
                                          <p:val>
                                            <p:strVal val="#ppt_y"/>
                                          </p:val>
                                        </p:tav>
                                      </p:tavLst>
                                    </p:anim>
                                  </p:childTnLst>
                                </p:cTn>
                              </p:par>
                              <p:par>
                                <p:cTn id="1011" presetID="42" presetClass="entr" presetSubtype="0" fill="hold" nodeType="withEffect">
                                  <p:stCondLst>
                                    <p:cond delay="0"/>
                                  </p:stCondLst>
                                  <p:childTnLst>
                                    <p:set>
                                      <p:cBhvr>
                                        <p:cTn id="1012" dur="1" fill="hold">
                                          <p:stCondLst>
                                            <p:cond delay="0"/>
                                          </p:stCondLst>
                                        </p:cTn>
                                        <p:tgtEl>
                                          <p:spTgt spid="208"/>
                                        </p:tgtEl>
                                        <p:attrNameLst>
                                          <p:attrName>style.visibility</p:attrName>
                                        </p:attrNameLst>
                                      </p:cBhvr>
                                      <p:to>
                                        <p:strVal val="visible"/>
                                      </p:to>
                                    </p:set>
                                    <p:animEffect transition="in" filter="fade">
                                      <p:cBhvr>
                                        <p:cTn id="1013" dur="750"/>
                                        <p:tgtEl>
                                          <p:spTgt spid="208"/>
                                        </p:tgtEl>
                                      </p:cBhvr>
                                    </p:animEffect>
                                    <p:anim calcmode="lin" valueType="num">
                                      <p:cBhvr>
                                        <p:cTn id="1014" dur="750" fill="hold"/>
                                        <p:tgtEl>
                                          <p:spTgt spid="208"/>
                                        </p:tgtEl>
                                        <p:attrNameLst>
                                          <p:attrName>ppt_x</p:attrName>
                                        </p:attrNameLst>
                                      </p:cBhvr>
                                      <p:tavLst>
                                        <p:tav tm="0">
                                          <p:val>
                                            <p:strVal val="#ppt_x"/>
                                          </p:val>
                                        </p:tav>
                                        <p:tav tm="100000">
                                          <p:val>
                                            <p:strVal val="#ppt_x"/>
                                          </p:val>
                                        </p:tav>
                                      </p:tavLst>
                                    </p:anim>
                                    <p:anim calcmode="lin" valueType="num">
                                      <p:cBhvr>
                                        <p:cTn id="1015" dur="750" fill="hold"/>
                                        <p:tgtEl>
                                          <p:spTgt spid="208"/>
                                        </p:tgtEl>
                                        <p:attrNameLst>
                                          <p:attrName>ppt_y</p:attrName>
                                        </p:attrNameLst>
                                      </p:cBhvr>
                                      <p:tavLst>
                                        <p:tav tm="0">
                                          <p:val>
                                            <p:strVal val="#ppt_y+.1"/>
                                          </p:val>
                                        </p:tav>
                                        <p:tav tm="100000">
                                          <p:val>
                                            <p:strVal val="#ppt_y"/>
                                          </p:val>
                                        </p:tav>
                                      </p:tavLst>
                                    </p:anim>
                                  </p:childTnLst>
                                </p:cTn>
                              </p:par>
                              <p:par>
                                <p:cTn id="1016" presetID="42" presetClass="entr" presetSubtype="0" fill="hold" nodeType="withEffect">
                                  <p:stCondLst>
                                    <p:cond delay="0"/>
                                  </p:stCondLst>
                                  <p:childTnLst>
                                    <p:set>
                                      <p:cBhvr>
                                        <p:cTn id="1017" dur="1" fill="hold">
                                          <p:stCondLst>
                                            <p:cond delay="0"/>
                                          </p:stCondLst>
                                        </p:cTn>
                                        <p:tgtEl>
                                          <p:spTgt spid="209"/>
                                        </p:tgtEl>
                                        <p:attrNameLst>
                                          <p:attrName>style.visibility</p:attrName>
                                        </p:attrNameLst>
                                      </p:cBhvr>
                                      <p:to>
                                        <p:strVal val="visible"/>
                                      </p:to>
                                    </p:set>
                                    <p:animEffect transition="in" filter="fade">
                                      <p:cBhvr>
                                        <p:cTn id="1018" dur="750"/>
                                        <p:tgtEl>
                                          <p:spTgt spid="209"/>
                                        </p:tgtEl>
                                      </p:cBhvr>
                                    </p:animEffect>
                                    <p:anim calcmode="lin" valueType="num">
                                      <p:cBhvr>
                                        <p:cTn id="1019" dur="750" fill="hold"/>
                                        <p:tgtEl>
                                          <p:spTgt spid="209"/>
                                        </p:tgtEl>
                                        <p:attrNameLst>
                                          <p:attrName>ppt_x</p:attrName>
                                        </p:attrNameLst>
                                      </p:cBhvr>
                                      <p:tavLst>
                                        <p:tav tm="0">
                                          <p:val>
                                            <p:strVal val="#ppt_x"/>
                                          </p:val>
                                        </p:tav>
                                        <p:tav tm="100000">
                                          <p:val>
                                            <p:strVal val="#ppt_x"/>
                                          </p:val>
                                        </p:tav>
                                      </p:tavLst>
                                    </p:anim>
                                    <p:anim calcmode="lin" valueType="num">
                                      <p:cBhvr>
                                        <p:cTn id="1020" dur="750" fill="hold"/>
                                        <p:tgtEl>
                                          <p:spTgt spid="209"/>
                                        </p:tgtEl>
                                        <p:attrNameLst>
                                          <p:attrName>ppt_y</p:attrName>
                                        </p:attrNameLst>
                                      </p:cBhvr>
                                      <p:tavLst>
                                        <p:tav tm="0">
                                          <p:val>
                                            <p:strVal val="#ppt_y+.1"/>
                                          </p:val>
                                        </p:tav>
                                        <p:tav tm="100000">
                                          <p:val>
                                            <p:strVal val="#ppt_y"/>
                                          </p:val>
                                        </p:tav>
                                      </p:tavLst>
                                    </p:anim>
                                  </p:childTnLst>
                                </p:cTn>
                              </p:par>
                              <p:par>
                                <p:cTn id="1021" presetID="42" presetClass="entr" presetSubtype="0" fill="hold" nodeType="withEffect">
                                  <p:stCondLst>
                                    <p:cond delay="0"/>
                                  </p:stCondLst>
                                  <p:childTnLst>
                                    <p:set>
                                      <p:cBhvr>
                                        <p:cTn id="1022" dur="1" fill="hold">
                                          <p:stCondLst>
                                            <p:cond delay="0"/>
                                          </p:stCondLst>
                                        </p:cTn>
                                        <p:tgtEl>
                                          <p:spTgt spid="210"/>
                                        </p:tgtEl>
                                        <p:attrNameLst>
                                          <p:attrName>style.visibility</p:attrName>
                                        </p:attrNameLst>
                                      </p:cBhvr>
                                      <p:to>
                                        <p:strVal val="visible"/>
                                      </p:to>
                                    </p:set>
                                    <p:animEffect transition="in" filter="fade">
                                      <p:cBhvr>
                                        <p:cTn id="1023" dur="750"/>
                                        <p:tgtEl>
                                          <p:spTgt spid="210"/>
                                        </p:tgtEl>
                                      </p:cBhvr>
                                    </p:animEffect>
                                    <p:anim calcmode="lin" valueType="num">
                                      <p:cBhvr>
                                        <p:cTn id="1024" dur="750" fill="hold"/>
                                        <p:tgtEl>
                                          <p:spTgt spid="210"/>
                                        </p:tgtEl>
                                        <p:attrNameLst>
                                          <p:attrName>ppt_x</p:attrName>
                                        </p:attrNameLst>
                                      </p:cBhvr>
                                      <p:tavLst>
                                        <p:tav tm="0">
                                          <p:val>
                                            <p:strVal val="#ppt_x"/>
                                          </p:val>
                                        </p:tav>
                                        <p:tav tm="100000">
                                          <p:val>
                                            <p:strVal val="#ppt_x"/>
                                          </p:val>
                                        </p:tav>
                                      </p:tavLst>
                                    </p:anim>
                                    <p:anim calcmode="lin" valueType="num">
                                      <p:cBhvr>
                                        <p:cTn id="1025" dur="750" fill="hold"/>
                                        <p:tgtEl>
                                          <p:spTgt spid="210"/>
                                        </p:tgtEl>
                                        <p:attrNameLst>
                                          <p:attrName>ppt_y</p:attrName>
                                        </p:attrNameLst>
                                      </p:cBhvr>
                                      <p:tavLst>
                                        <p:tav tm="0">
                                          <p:val>
                                            <p:strVal val="#ppt_y+.1"/>
                                          </p:val>
                                        </p:tav>
                                        <p:tav tm="100000">
                                          <p:val>
                                            <p:strVal val="#ppt_y"/>
                                          </p:val>
                                        </p:tav>
                                      </p:tavLst>
                                    </p:anim>
                                  </p:childTnLst>
                                </p:cTn>
                              </p:par>
                              <p:par>
                                <p:cTn id="1026" presetID="42" presetClass="entr" presetSubtype="0" fill="hold" nodeType="withEffect">
                                  <p:stCondLst>
                                    <p:cond delay="0"/>
                                  </p:stCondLst>
                                  <p:childTnLst>
                                    <p:set>
                                      <p:cBhvr>
                                        <p:cTn id="1027" dur="1" fill="hold">
                                          <p:stCondLst>
                                            <p:cond delay="0"/>
                                          </p:stCondLst>
                                        </p:cTn>
                                        <p:tgtEl>
                                          <p:spTgt spid="211"/>
                                        </p:tgtEl>
                                        <p:attrNameLst>
                                          <p:attrName>style.visibility</p:attrName>
                                        </p:attrNameLst>
                                      </p:cBhvr>
                                      <p:to>
                                        <p:strVal val="visible"/>
                                      </p:to>
                                    </p:set>
                                    <p:animEffect transition="in" filter="fade">
                                      <p:cBhvr>
                                        <p:cTn id="1028" dur="750"/>
                                        <p:tgtEl>
                                          <p:spTgt spid="211"/>
                                        </p:tgtEl>
                                      </p:cBhvr>
                                    </p:animEffect>
                                    <p:anim calcmode="lin" valueType="num">
                                      <p:cBhvr>
                                        <p:cTn id="1029" dur="750" fill="hold"/>
                                        <p:tgtEl>
                                          <p:spTgt spid="211"/>
                                        </p:tgtEl>
                                        <p:attrNameLst>
                                          <p:attrName>ppt_x</p:attrName>
                                        </p:attrNameLst>
                                      </p:cBhvr>
                                      <p:tavLst>
                                        <p:tav tm="0">
                                          <p:val>
                                            <p:strVal val="#ppt_x"/>
                                          </p:val>
                                        </p:tav>
                                        <p:tav tm="100000">
                                          <p:val>
                                            <p:strVal val="#ppt_x"/>
                                          </p:val>
                                        </p:tav>
                                      </p:tavLst>
                                    </p:anim>
                                    <p:anim calcmode="lin" valueType="num">
                                      <p:cBhvr>
                                        <p:cTn id="1030" dur="750" fill="hold"/>
                                        <p:tgtEl>
                                          <p:spTgt spid="211"/>
                                        </p:tgtEl>
                                        <p:attrNameLst>
                                          <p:attrName>ppt_y</p:attrName>
                                        </p:attrNameLst>
                                      </p:cBhvr>
                                      <p:tavLst>
                                        <p:tav tm="0">
                                          <p:val>
                                            <p:strVal val="#ppt_y+.1"/>
                                          </p:val>
                                        </p:tav>
                                        <p:tav tm="100000">
                                          <p:val>
                                            <p:strVal val="#ppt_y"/>
                                          </p:val>
                                        </p:tav>
                                      </p:tavLst>
                                    </p:anim>
                                  </p:childTnLst>
                                </p:cTn>
                              </p:par>
                              <p:par>
                                <p:cTn id="1031" presetID="42" presetClass="entr" presetSubtype="0" fill="hold" nodeType="withEffect">
                                  <p:stCondLst>
                                    <p:cond delay="0"/>
                                  </p:stCondLst>
                                  <p:childTnLst>
                                    <p:set>
                                      <p:cBhvr>
                                        <p:cTn id="1032" dur="1" fill="hold">
                                          <p:stCondLst>
                                            <p:cond delay="0"/>
                                          </p:stCondLst>
                                        </p:cTn>
                                        <p:tgtEl>
                                          <p:spTgt spid="212"/>
                                        </p:tgtEl>
                                        <p:attrNameLst>
                                          <p:attrName>style.visibility</p:attrName>
                                        </p:attrNameLst>
                                      </p:cBhvr>
                                      <p:to>
                                        <p:strVal val="visible"/>
                                      </p:to>
                                    </p:set>
                                    <p:animEffect transition="in" filter="fade">
                                      <p:cBhvr>
                                        <p:cTn id="1033" dur="750"/>
                                        <p:tgtEl>
                                          <p:spTgt spid="212"/>
                                        </p:tgtEl>
                                      </p:cBhvr>
                                    </p:animEffect>
                                    <p:anim calcmode="lin" valueType="num">
                                      <p:cBhvr>
                                        <p:cTn id="1034" dur="750" fill="hold"/>
                                        <p:tgtEl>
                                          <p:spTgt spid="212"/>
                                        </p:tgtEl>
                                        <p:attrNameLst>
                                          <p:attrName>ppt_x</p:attrName>
                                        </p:attrNameLst>
                                      </p:cBhvr>
                                      <p:tavLst>
                                        <p:tav tm="0">
                                          <p:val>
                                            <p:strVal val="#ppt_x"/>
                                          </p:val>
                                        </p:tav>
                                        <p:tav tm="100000">
                                          <p:val>
                                            <p:strVal val="#ppt_x"/>
                                          </p:val>
                                        </p:tav>
                                      </p:tavLst>
                                    </p:anim>
                                    <p:anim calcmode="lin" valueType="num">
                                      <p:cBhvr>
                                        <p:cTn id="1035" dur="750" fill="hold"/>
                                        <p:tgtEl>
                                          <p:spTgt spid="212"/>
                                        </p:tgtEl>
                                        <p:attrNameLst>
                                          <p:attrName>ppt_y</p:attrName>
                                        </p:attrNameLst>
                                      </p:cBhvr>
                                      <p:tavLst>
                                        <p:tav tm="0">
                                          <p:val>
                                            <p:strVal val="#ppt_y+.1"/>
                                          </p:val>
                                        </p:tav>
                                        <p:tav tm="100000">
                                          <p:val>
                                            <p:strVal val="#ppt_y"/>
                                          </p:val>
                                        </p:tav>
                                      </p:tavLst>
                                    </p:anim>
                                  </p:childTnLst>
                                </p:cTn>
                              </p:par>
                              <p:par>
                                <p:cTn id="1036" presetID="42" presetClass="entr" presetSubtype="0" fill="hold" nodeType="withEffect">
                                  <p:stCondLst>
                                    <p:cond delay="0"/>
                                  </p:stCondLst>
                                  <p:childTnLst>
                                    <p:set>
                                      <p:cBhvr>
                                        <p:cTn id="1037" dur="1" fill="hold">
                                          <p:stCondLst>
                                            <p:cond delay="0"/>
                                          </p:stCondLst>
                                        </p:cTn>
                                        <p:tgtEl>
                                          <p:spTgt spid="213"/>
                                        </p:tgtEl>
                                        <p:attrNameLst>
                                          <p:attrName>style.visibility</p:attrName>
                                        </p:attrNameLst>
                                      </p:cBhvr>
                                      <p:to>
                                        <p:strVal val="visible"/>
                                      </p:to>
                                    </p:set>
                                    <p:animEffect transition="in" filter="fade">
                                      <p:cBhvr>
                                        <p:cTn id="1038" dur="750"/>
                                        <p:tgtEl>
                                          <p:spTgt spid="213"/>
                                        </p:tgtEl>
                                      </p:cBhvr>
                                    </p:animEffect>
                                    <p:anim calcmode="lin" valueType="num">
                                      <p:cBhvr>
                                        <p:cTn id="1039" dur="750" fill="hold"/>
                                        <p:tgtEl>
                                          <p:spTgt spid="213"/>
                                        </p:tgtEl>
                                        <p:attrNameLst>
                                          <p:attrName>ppt_x</p:attrName>
                                        </p:attrNameLst>
                                      </p:cBhvr>
                                      <p:tavLst>
                                        <p:tav tm="0">
                                          <p:val>
                                            <p:strVal val="#ppt_x"/>
                                          </p:val>
                                        </p:tav>
                                        <p:tav tm="100000">
                                          <p:val>
                                            <p:strVal val="#ppt_x"/>
                                          </p:val>
                                        </p:tav>
                                      </p:tavLst>
                                    </p:anim>
                                    <p:anim calcmode="lin" valueType="num">
                                      <p:cBhvr>
                                        <p:cTn id="1040" dur="750" fill="hold"/>
                                        <p:tgtEl>
                                          <p:spTgt spid="213"/>
                                        </p:tgtEl>
                                        <p:attrNameLst>
                                          <p:attrName>ppt_y</p:attrName>
                                        </p:attrNameLst>
                                      </p:cBhvr>
                                      <p:tavLst>
                                        <p:tav tm="0">
                                          <p:val>
                                            <p:strVal val="#ppt_y+.1"/>
                                          </p:val>
                                        </p:tav>
                                        <p:tav tm="100000">
                                          <p:val>
                                            <p:strVal val="#ppt_y"/>
                                          </p:val>
                                        </p:tav>
                                      </p:tavLst>
                                    </p:anim>
                                  </p:childTnLst>
                                </p:cTn>
                              </p:par>
                              <p:par>
                                <p:cTn id="1041" presetID="42" presetClass="entr" presetSubtype="0" fill="hold" nodeType="withEffect">
                                  <p:stCondLst>
                                    <p:cond delay="0"/>
                                  </p:stCondLst>
                                  <p:childTnLst>
                                    <p:set>
                                      <p:cBhvr>
                                        <p:cTn id="1042" dur="1" fill="hold">
                                          <p:stCondLst>
                                            <p:cond delay="0"/>
                                          </p:stCondLst>
                                        </p:cTn>
                                        <p:tgtEl>
                                          <p:spTgt spid="214"/>
                                        </p:tgtEl>
                                        <p:attrNameLst>
                                          <p:attrName>style.visibility</p:attrName>
                                        </p:attrNameLst>
                                      </p:cBhvr>
                                      <p:to>
                                        <p:strVal val="visible"/>
                                      </p:to>
                                    </p:set>
                                    <p:animEffect transition="in" filter="fade">
                                      <p:cBhvr>
                                        <p:cTn id="1043" dur="750"/>
                                        <p:tgtEl>
                                          <p:spTgt spid="214"/>
                                        </p:tgtEl>
                                      </p:cBhvr>
                                    </p:animEffect>
                                    <p:anim calcmode="lin" valueType="num">
                                      <p:cBhvr>
                                        <p:cTn id="1044" dur="750" fill="hold"/>
                                        <p:tgtEl>
                                          <p:spTgt spid="214"/>
                                        </p:tgtEl>
                                        <p:attrNameLst>
                                          <p:attrName>ppt_x</p:attrName>
                                        </p:attrNameLst>
                                      </p:cBhvr>
                                      <p:tavLst>
                                        <p:tav tm="0">
                                          <p:val>
                                            <p:strVal val="#ppt_x"/>
                                          </p:val>
                                        </p:tav>
                                        <p:tav tm="100000">
                                          <p:val>
                                            <p:strVal val="#ppt_x"/>
                                          </p:val>
                                        </p:tav>
                                      </p:tavLst>
                                    </p:anim>
                                    <p:anim calcmode="lin" valueType="num">
                                      <p:cBhvr>
                                        <p:cTn id="1045" dur="750" fill="hold"/>
                                        <p:tgtEl>
                                          <p:spTgt spid="214"/>
                                        </p:tgtEl>
                                        <p:attrNameLst>
                                          <p:attrName>ppt_y</p:attrName>
                                        </p:attrNameLst>
                                      </p:cBhvr>
                                      <p:tavLst>
                                        <p:tav tm="0">
                                          <p:val>
                                            <p:strVal val="#ppt_y+.1"/>
                                          </p:val>
                                        </p:tav>
                                        <p:tav tm="100000">
                                          <p:val>
                                            <p:strVal val="#ppt_y"/>
                                          </p:val>
                                        </p:tav>
                                      </p:tavLst>
                                    </p:anim>
                                  </p:childTnLst>
                                </p:cTn>
                              </p:par>
                              <p:par>
                                <p:cTn id="1046" presetID="42" presetClass="entr" presetSubtype="0" fill="hold" nodeType="withEffect">
                                  <p:stCondLst>
                                    <p:cond delay="0"/>
                                  </p:stCondLst>
                                  <p:childTnLst>
                                    <p:set>
                                      <p:cBhvr>
                                        <p:cTn id="1047" dur="1" fill="hold">
                                          <p:stCondLst>
                                            <p:cond delay="0"/>
                                          </p:stCondLst>
                                        </p:cTn>
                                        <p:tgtEl>
                                          <p:spTgt spid="215"/>
                                        </p:tgtEl>
                                        <p:attrNameLst>
                                          <p:attrName>style.visibility</p:attrName>
                                        </p:attrNameLst>
                                      </p:cBhvr>
                                      <p:to>
                                        <p:strVal val="visible"/>
                                      </p:to>
                                    </p:set>
                                    <p:animEffect transition="in" filter="fade">
                                      <p:cBhvr>
                                        <p:cTn id="1048" dur="750"/>
                                        <p:tgtEl>
                                          <p:spTgt spid="215"/>
                                        </p:tgtEl>
                                      </p:cBhvr>
                                    </p:animEffect>
                                    <p:anim calcmode="lin" valueType="num">
                                      <p:cBhvr>
                                        <p:cTn id="1049" dur="750" fill="hold"/>
                                        <p:tgtEl>
                                          <p:spTgt spid="215"/>
                                        </p:tgtEl>
                                        <p:attrNameLst>
                                          <p:attrName>ppt_x</p:attrName>
                                        </p:attrNameLst>
                                      </p:cBhvr>
                                      <p:tavLst>
                                        <p:tav tm="0">
                                          <p:val>
                                            <p:strVal val="#ppt_x"/>
                                          </p:val>
                                        </p:tav>
                                        <p:tav tm="100000">
                                          <p:val>
                                            <p:strVal val="#ppt_x"/>
                                          </p:val>
                                        </p:tav>
                                      </p:tavLst>
                                    </p:anim>
                                    <p:anim calcmode="lin" valueType="num">
                                      <p:cBhvr>
                                        <p:cTn id="1050" dur="750" fill="hold"/>
                                        <p:tgtEl>
                                          <p:spTgt spid="215"/>
                                        </p:tgtEl>
                                        <p:attrNameLst>
                                          <p:attrName>ppt_y</p:attrName>
                                        </p:attrNameLst>
                                      </p:cBhvr>
                                      <p:tavLst>
                                        <p:tav tm="0">
                                          <p:val>
                                            <p:strVal val="#ppt_y+.1"/>
                                          </p:val>
                                        </p:tav>
                                        <p:tav tm="100000">
                                          <p:val>
                                            <p:strVal val="#ppt_y"/>
                                          </p:val>
                                        </p:tav>
                                      </p:tavLst>
                                    </p:anim>
                                  </p:childTnLst>
                                </p:cTn>
                              </p:par>
                              <p:par>
                                <p:cTn id="1051" presetID="42" presetClass="entr" presetSubtype="0" fill="hold" nodeType="withEffect">
                                  <p:stCondLst>
                                    <p:cond delay="0"/>
                                  </p:stCondLst>
                                  <p:childTnLst>
                                    <p:set>
                                      <p:cBhvr>
                                        <p:cTn id="1052" dur="1" fill="hold">
                                          <p:stCondLst>
                                            <p:cond delay="0"/>
                                          </p:stCondLst>
                                        </p:cTn>
                                        <p:tgtEl>
                                          <p:spTgt spid="216"/>
                                        </p:tgtEl>
                                        <p:attrNameLst>
                                          <p:attrName>style.visibility</p:attrName>
                                        </p:attrNameLst>
                                      </p:cBhvr>
                                      <p:to>
                                        <p:strVal val="visible"/>
                                      </p:to>
                                    </p:set>
                                    <p:animEffect transition="in" filter="fade">
                                      <p:cBhvr>
                                        <p:cTn id="1053" dur="750"/>
                                        <p:tgtEl>
                                          <p:spTgt spid="216"/>
                                        </p:tgtEl>
                                      </p:cBhvr>
                                    </p:animEffect>
                                    <p:anim calcmode="lin" valueType="num">
                                      <p:cBhvr>
                                        <p:cTn id="1054" dur="750" fill="hold"/>
                                        <p:tgtEl>
                                          <p:spTgt spid="216"/>
                                        </p:tgtEl>
                                        <p:attrNameLst>
                                          <p:attrName>ppt_x</p:attrName>
                                        </p:attrNameLst>
                                      </p:cBhvr>
                                      <p:tavLst>
                                        <p:tav tm="0">
                                          <p:val>
                                            <p:strVal val="#ppt_x"/>
                                          </p:val>
                                        </p:tav>
                                        <p:tav tm="100000">
                                          <p:val>
                                            <p:strVal val="#ppt_x"/>
                                          </p:val>
                                        </p:tav>
                                      </p:tavLst>
                                    </p:anim>
                                    <p:anim calcmode="lin" valueType="num">
                                      <p:cBhvr>
                                        <p:cTn id="1055" dur="750" fill="hold"/>
                                        <p:tgtEl>
                                          <p:spTgt spid="216"/>
                                        </p:tgtEl>
                                        <p:attrNameLst>
                                          <p:attrName>ppt_y</p:attrName>
                                        </p:attrNameLst>
                                      </p:cBhvr>
                                      <p:tavLst>
                                        <p:tav tm="0">
                                          <p:val>
                                            <p:strVal val="#ppt_y+.1"/>
                                          </p:val>
                                        </p:tav>
                                        <p:tav tm="100000">
                                          <p:val>
                                            <p:strVal val="#ppt_y"/>
                                          </p:val>
                                        </p:tav>
                                      </p:tavLst>
                                    </p:anim>
                                  </p:childTnLst>
                                </p:cTn>
                              </p:par>
                              <p:par>
                                <p:cTn id="1056" presetID="42" presetClass="entr" presetSubtype="0" fill="hold" nodeType="withEffect">
                                  <p:stCondLst>
                                    <p:cond delay="0"/>
                                  </p:stCondLst>
                                  <p:childTnLst>
                                    <p:set>
                                      <p:cBhvr>
                                        <p:cTn id="1057" dur="1" fill="hold">
                                          <p:stCondLst>
                                            <p:cond delay="0"/>
                                          </p:stCondLst>
                                        </p:cTn>
                                        <p:tgtEl>
                                          <p:spTgt spid="217"/>
                                        </p:tgtEl>
                                        <p:attrNameLst>
                                          <p:attrName>style.visibility</p:attrName>
                                        </p:attrNameLst>
                                      </p:cBhvr>
                                      <p:to>
                                        <p:strVal val="visible"/>
                                      </p:to>
                                    </p:set>
                                    <p:animEffect transition="in" filter="fade">
                                      <p:cBhvr>
                                        <p:cTn id="1058" dur="750"/>
                                        <p:tgtEl>
                                          <p:spTgt spid="217"/>
                                        </p:tgtEl>
                                      </p:cBhvr>
                                    </p:animEffect>
                                    <p:anim calcmode="lin" valueType="num">
                                      <p:cBhvr>
                                        <p:cTn id="1059" dur="750" fill="hold"/>
                                        <p:tgtEl>
                                          <p:spTgt spid="217"/>
                                        </p:tgtEl>
                                        <p:attrNameLst>
                                          <p:attrName>ppt_x</p:attrName>
                                        </p:attrNameLst>
                                      </p:cBhvr>
                                      <p:tavLst>
                                        <p:tav tm="0">
                                          <p:val>
                                            <p:strVal val="#ppt_x"/>
                                          </p:val>
                                        </p:tav>
                                        <p:tav tm="100000">
                                          <p:val>
                                            <p:strVal val="#ppt_x"/>
                                          </p:val>
                                        </p:tav>
                                      </p:tavLst>
                                    </p:anim>
                                    <p:anim calcmode="lin" valueType="num">
                                      <p:cBhvr>
                                        <p:cTn id="1060" dur="750" fill="hold"/>
                                        <p:tgtEl>
                                          <p:spTgt spid="217"/>
                                        </p:tgtEl>
                                        <p:attrNameLst>
                                          <p:attrName>ppt_y</p:attrName>
                                        </p:attrNameLst>
                                      </p:cBhvr>
                                      <p:tavLst>
                                        <p:tav tm="0">
                                          <p:val>
                                            <p:strVal val="#ppt_y+.1"/>
                                          </p:val>
                                        </p:tav>
                                        <p:tav tm="100000">
                                          <p:val>
                                            <p:strVal val="#ppt_y"/>
                                          </p:val>
                                        </p:tav>
                                      </p:tavLst>
                                    </p:anim>
                                  </p:childTnLst>
                                </p:cTn>
                              </p:par>
                              <p:par>
                                <p:cTn id="1061" presetID="42" presetClass="entr" presetSubtype="0" fill="hold" nodeType="withEffect">
                                  <p:stCondLst>
                                    <p:cond delay="0"/>
                                  </p:stCondLst>
                                  <p:childTnLst>
                                    <p:set>
                                      <p:cBhvr>
                                        <p:cTn id="1062" dur="1" fill="hold">
                                          <p:stCondLst>
                                            <p:cond delay="0"/>
                                          </p:stCondLst>
                                        </p:cTn>
                                        <p:tgtEl>
                                          <p:spTgt spid="218"/>
                                        </p:tgtEl>
                                        <p:attrNameLst>
                                          <p:attrName>style.visibility</p:attrName>
                                        </p:attrNameLst>
                                      </p:cBhvr>
                                      <p:to>
                                        <p:strVal val="visible"/>
                                      </p:to>
                                    </p:set>
                                    <p:animEffect transition="in" filter="fade">
                                      <p:cBhvr>
                                        <p:cTn id="1063" dur="750"/>
                                        <p:tgtEl>
                                          <p:spTgt spid="218"/>
                                        </p:tgtEl>
                                      </p:cBhvr>
                                    </p:animEffect>
                                    <p:anim calcmode="lin" valueType="num">
                                      <p:cBhvr>
                                        <p:cTn id="1064" dur="750" fill="hold"/>
                                        <p:tgtEl>
                                          <p:spTgt spid="218"/>
                                        </p:tgtEl>
                                        <p:attrNameLst>
                                          <p:attrName>ppt_x</p:attrName>
                                        </p:attrNameLst>
                                      </p:cBhvr>
                                      <p:tavLst>
                                        <p:tav tm="0">
                                          <p:val>
                                            <p:strVal val="#ppt_x"/>
                                          </p:val>
                                        </p:tav>
                                        <p:tav tm="100000">
                                          <p:val>
                                            <p:strVal val="#ppt_x"/>
                                          </p:val>
                                        </p:tav>
                                      </p:tavLst>
                                    </p:anim>
                                    <p:anim calcmode="lin" valueType="num">
                                      <p:cBhvr>
                                        <p:cTn id="1065" dur="750" fill="hold"/>
                                        <p:tgtEl>
                                          <p:spTgt spid="218"/>
                                        </p:tgtEl>
                                        <p:attrNameLst>
                                          <p:attrName>ppt_y</p:attrName>
                                        </p:attrNameLst>
                                      </p:cBhvr>
                                      <p:tavLst>
                                        <p:tav tm="0">
                                          <p:val>
                                            <p:strVal val="#ppt_y+.1"/>
                                          </p:val>
                                        </p:tav>
                                        <p:tav tm="100000">
                                          <p:val>
                                            <p:strVal val="#ppt_y"/>
                                          </p:val>
                                        </p:tav>
                                      </p:tavLst>
                                    </p:anim>
                                  </p:childTnLst>
                                </p:cTn>
                              </p:par>
                              <p:par>
                                <p:cTn id="1066" presetID="42" presetClass="entr" presetSubtype="0" fill="hold" nodeType="withEffect">
                                  <p:stCondLst>
                                    <p:cond delay="0"/>
                                  </p:stCondLst>
                                  <p:childTnLst>
                                    <p:set>
                                      <p:cBhvr>
                                        <p:cTn id="1067" dur="1" fill="hold">
                                          <p:stCondLst>
                                            <p:cond delay="0"/>
                                          </p:stCondLst>
                                        </p:cTn>
                                        <p:tgtEl>
                                          <p:spTgt spid="219"/>
                                        </p:tgtEl>
                                        <p:attrNameLst>
                                          <p:attrName>style.visibility</p:attrName>
                                        </p:attrNameLst>
                                      </p:cBhvr>
                                      <p:to>
                                        <p:strVal val="visible"/>
                                      </p:to>
                                    </p:set>
                                    <p:animEffect transition="in" filter="fade">
                                      <p:cBhvr>
                                        <p:cTn id="1068" dur="750"/>
                                        <p:tgtEl>
                                          <p:spTgt spid="219"/>
                                        </p:tgtEl>
                                      </p:cBhvr>
                                    </p:animEffect>
                                    <p:anim calcmode="lin" valueType="num">
                                      <p:cBhvr>
                                        <p:cTn id="1069" dur="750" fill="hold"/>
                                        <p:tgtEl>
                                          <p:spTgt spid="219"/>
                                        </p:tgtEl>
                                        <p:attrNameLst>
                                          <p:attrName>ppt_x</p:attrName>
                                        </p:attrNameLst>
                                      </p:cBhvr>
                                      <p:tavLst>
                                        <p:tav tm="0">
                                          <p:val>
                                            <p:strVal val="#ppt_x"/>
                                          </p:val>
                                        </p:tav>
                                        <p:tav tm="100000">
                                          <p:val>
                                            <p:strVal val="#ppt_x"/>
                                          </p:val>
                                        </p:tav>
                                      </p:tavLst>
                                    </p:anim>
                                    <p:anim calcmode="lin" valueType="num">
                                      <p:cBhvr>
                                        <p:cTn id="1070" dur="750" fill="hold"/>
                                        <p:tgtEl>
                                          <p:spTgt spid="219"/>
                                        </p:tgtEl>
                                        <p:attrNameLst>
                                          <p:attrName>ppt_y</p:attrName>
                                        </p:attrNameLst>
                                      </p:cBhvr>
                                      <p:tavLst>
                                        <p:tav tm="0">
                                          <p:val>
                                            <p:strVal val="#ppt_y+.1"/>
                                          </p:val>
                                        </p:tav>
                                        <p:tav tm="100000">
                                          <p:val>
                                            <p:strVal val="#ppt_y"/>
                                          </p:val>
                                        </p:tav>
                                      </p:tavLst>
                                    </p:anim>
                                  </p:childTnLst>
                                </p:cTn>
                              </p:par>
                              <p:par>
                                <p:cTn id="1071" presetID="42" presetClass="entr" presetSubtype="0" fill="hold" nodeType="withEffect">
                                  <p:stCondLst>
                                    <p:cond delay="0"/>
                                  </p:stCondLst>
                                  <p:childTnLst>
                                    <p:set>
                                      <p:cBhvr>
                                        <p:cTn id="1072" dur="1" fill="hold">
                                          <p:stCondLst>
                                            <p:cond delay="0"/>
                                          </p:stCondLst>
                                        </p:cTn>
                                        <p:tgtEl>
                                          <p:spTgt spid="220"/>
                                        </p:tgtEl>
                                        <p:attrNameLst>
                                          <p:attrName>style.visibility</p:attrName>
                                        </p:attrNameLst>
                                      </p:cBhvr>
                                      <p:to>
                                        <p:strVal val="visible"/>
                                      </p:to>
                                    </p:set>
                                    <p:animEffect transition="in" filter="fade">
                                      <p:cBhvr>
                                        <p:cTn id="1073" dur="750"/>
                                        <p:tgtEl>
                                          <p:spTgt spid="220"/>
                                        </p:tgtEl>
                                      </p:cBhvr>
                                    </p:animEffect>
                                    <p:anim calcmode="lin" valueType="num">
                                      <p:cBhvr>
                                        <p:cTn id="1074" dur="750" fill="hold"/>
                                        <p:tgtEl>
                                          <p:spTgt spid="220"/>
                                        </p:tgtEl>
                                        <p:attrNameLst>
                                          <p:attrName>ppt_x</p:attrName>
                                        </p:attrNameLst>
                                      </p:cBhvr>
                                      <p:tavLst>
                                        <p:tav tm="0">
                                          <p:val>
                                            <p:strVal val="#ppt_x"/>
                                          </p:val>
                                        </p:tav>
                                        <p:tav tm="100000">
                                          <p:val>
                                            <p:strVal val="#ppt_x"/>
                                          </p:val>
                                        </p:tav>
                                      </p:tavLst>
                                    </p:anim>
                                    <p:anim calcmode="lin" valueType="num">
                                      <p:cBhvr>
                                        <p:cTn id="1075" dur="750" fill="hold"/>
                                        <p:tgtEl>
                                          <p:spTgt spid="220"/>
                                        </p:tgtEl>
                                        <p:attrNameLst>
                                          <p:attrName>ppt_y</p:attrName>
                                        </p:attrNameLst>
                                      </p:cBhvr>
                                      <p:tavLst>
                                        <p:tav tm="0">
                                          <p:val>
                                            <p:strVal val="#ppt_y+.1"/>
                                          </p:val>
                                        </p:tav>
                                        <p:tav tm="100000">
                                          <p:val>
                                            <p:strVal val="#ppt_y"/>
                                          </p:val>
                                        </p:tav>
                                      </p:tavLst>
                                    </p:anim>
                                  </p:childTnLst>
                                </p:cTn>
                              </p:par>
                              <p:par>
                                <p:cTn id="1076" presetID="42" presetClass="entr" presetSubtype="0" fill="hold" nodeType="withEffect">
                                  <p:stCondLst>
                                    <p:cond delay="0"/>
                                  </p:stCondLst>
                                  <p:childTnLst>
                                    <p:set>
                                      <p:cBhvr>
                                        <p:cTn id="1077" dur="1" fill="hold">
                                          <p:stCondLst>
                                            <p:cond delay="0"/>
                                          </p:stCondLst>
                                        </p:cTn>
                                        <p:tgtEl>
                                          <p:spTgt spid="221"/>
                                        </p:tgtEl>
                                        <p:attrNameLst>
                                          <p:attrName>style.visibility</p:attrName>
                                        </p:attrNameLst>
                                      </p:cBhvr>
                                      <p:to>
                                        <p:strVal val="visible"/>
                                      </p:to>
                                    </p:set>
                                    <p:animEffect transition="in" filter="fade">
                                      <p:cBhvr>
                                        <p:cTn id="1078" dur="750"/>
                                        <p:tgtEl>
                                          <p:spTgt spid="221"/>
                                        </p:tgtEl>
                                      </p:cBhvr>
                                    </p:animEffect>
                                    <p:anim calcmode="lin" valueType="num">
                                      <p:cBhvr>
                                        <p:cTn id="1079" dur="750" fill="hold"/>
                                        <p:tgtEl>
                                          <p:spTgt spid="221"/>
                                        </p:tgtEl>
                                        <p:attrNameLst>
                                          <p:attrName>ppt_x</p:attrName>
                                        </p:attrNameLst>
                                      </p:cBhvr>
                                      <p:tavLst>
                                        <p:tav tm="0">
                                          <p:val>
                                            <p:strVal val="#ppt_x"/>
                                          </p:val>
                                        </p:tav>
                                        <p:tav tm="100000">
                                          <p:val>
                                            <p:strVal val="#ppt_x"/>
                                          </p:val>
                                        </p:tav>
                                      </p:tavLst>
                                    </p:anim>
                                    <p:anim calcmode="lin" valueType="num">
                                      <p:cBhvr>
                                        <p:cTn id="1080" dur="750" fill="hold"/>
                                        <p:tgtEl>
                                          <p:spTgt spid="221"/>
                                        </p:tgtEl>
                                        <p:attrNameLst>
                                          <p:attrName>ppt_y</p:attrName>
                                        </p:attrNameLst>
                                      </p:cBhvr>
                                      <p:tavLst>
                                        <p:tav tm="0">
                                          <p:val>
                                            <p:strVal val="#ppt_y+.1"/>
                                          </p:val>
                                        </p:tav>
                                        <p:tav tm="100000">
                                          <p:val>
                                            <p:strVal val="#ppt_y"/>
                                          </p:val>
                                        </p:tav>
                                      </p:tavLst>
                                    </p:anim>
                                  </p:childTnLst>
                                </p:cTn>
                              </p:par>
                              <p:par>
                                <p:cTn id="1081" presetID="42" presetClass="entr" presetSubtype="0" fill="hold" nodeType="withEffect">
                                  <p:stCondLst>
                                    <p:cond delay="0"/>
                                  </p:stCondLst>
                                  <p:childTnLst>
                                    <p:set>
                                      <p:cBhvr>
                                        <p:cTn id="1082" dur="1" fill="hold">
                                          <p:stCondLst>
                                            <p:cond delay="0"/>
                                          </p:stCondLst>
                                        </p:cTn>
                                        <p:tgtEl>
                                          <p:spTgt spid="222"/>
                                        </p:tgtEl>
                                        <p:attrNameLst>
                                          <p:attrName>style.visibility</p:attrName>
                                        </p:attrNameLst>
                                      </p:cBhvr>
                                      <p:to>
                                        <p:strVal val="visible"/>
                                      </p:to>
                                    </p:set>
                                    <p:animEffect transition="in" filter="fade">
                                      <p:cBhvr>
                                        <p:cTn id="1083" dur="750"/>
                                        <p:tgtEl>
                                          <p:spTgt spid="222"/>
                                        </p:tgtEl>
                                      </p:cBhvr>
                                    </p:animEffect>
                                    <p:anim calcmode="lin" valueType="num">
                                      <p:cBhvr>
                                        <p:cTn id="1084" dur="750" fill="hold"/>
                                        <p:tgtEl>
                                          <p:spTgt spid="222"/>
                                        </p:tgtEl>
                                        <p:attrNameLst>
                                          <p:attrName>ppt_x</p:attrName>
                                        </p:attrNameLst>
                                      </p:cBhvr>
                                      <p:tavLst>
                                        <p:tav tm="0">
                                          <p:val>
                                            <p:strVal val="#ppt_x"/>
                                          </p:val>
                                        </p:tav>
                                        <p:tav tm="100000">
                                          <p:val>
                                            <p:strVal val="#ppt_x"/>
                                          </p:val>
                                        </p:tav>
                                      </p:tavLst>
                                    </p:anim>
                                    <p:anim calcmode="lin" valueType="num">
                                      <p:cBhvr>
                                        <p:cTn id="1085" dur="750" fill="hold"/>
                                        <p:tgtEl>
                                          <p:spTgt spid="222"/>
                                        </p:tgtEl>
                                        <p:attrNameLst>
                                          <p:attrName>ppt_y</p:attrName>
                                        </p:attrNameLst>
                                      </p:cBhvr>
                                      <p:tavLst>
                                        <p:tav tm="0">
                                          <p:val>
                                            <p:strVal val="#ppt_y+.1"/>
                                          </p:val>
                                        </p:tav>
                                        <p:tav tm="100000">
                                          <p:val>
                                            <p:strVal val="#ppt_y"/>
                                          </p:val>
                                        </p:tav>
                                      </p:tavLst>
                                    </p:anim>
                                  </p:childTnLst>
                                </p:cTn>
                              </p:par>
                              <p:par>
                                <p:cTn id="1086" presetID="42" presetClass="entr" presetSubtype="0" fill="hold" nodeType="withEffect">
                                  <p:stCondLst>
                                    <p:cond delay="0"/>
                                  </p:stCondLst>
                                  <p:childTnLst>
                                    <p:set>
                                      <p:cBhvr>
                                        <p:cTn id="1087" dur="1" fill="hold">
                                          <p:stCondLst>
                                            <p:cond delay="0"/>
                                          </p:stCondLst>
                                        </p:cTn>
                                        <p:tgtEl>
                                          <p:spTgt spid="223"/>
                                        </p:tgtEl>
                                        <p:attrNameLst>
                                          <p:attrName>style.visibility</p:attrName>
                                        </p:attrNameLst>
                                      </p:cBhvr>
                                      <p:to>
                                        <p:strVal val="visible"/>
                                      </p:to>
                                    </p:set>
                                    <p:animEffect transition="in" filter="fade">
                                      <p:cBhvr>
                                        <p:cTn id="1088" dur="750"/>
                                        <p:tgtEl>
                                          <p:spTgt spid="223"/>
                                        </p:tgtEl>
                                      </p:cBhvr>
                                    </p:animEffect>
                                    <p:anim calcmode="lin" valueType="num">
                                      <p:cBhvr>
                                        <p:cTn id="1089" dur="750" fill="hold"/>
                                        <p:tgtEl>
                                          <p:spTgt spid="223"/>
                                        </p:tgtEl>
                                        <p:attrNameLst>
                                          <p:attrName>ppt_x</p:attrName>
                                        </p:attrNameLst>
                                      </p:cBhvr>
                                      <p:tavLst>
                                        <p:tav tm="0">
                                          <p:val>
                                            <p:strVal val="#ppt_x"/>
                                          </p:val>
                                        </p:tav>
                                        <p:tav tm="100000">
                                          <p:val>
                                            <p:strVal val="#ppt_x"/>
                                          </p:val>
                                        </p:tav>
                                      </p:tavLst>
                                    </p:anim>
                                    <p:anim calcmode="lin" valueType="num">
                                      <p:cBhvr>
                                        <p:cTn id="1090" dur="750" fill="hold"/>
                                        <p:tgtEl>
                                          <p:spTgt spid="223"/>
                                        </p:tgtEl>
                                        <p:attrNameLst>
                                          <p:attrName>ppt_y</p:attrName>
                                        </p:attrNameLst>
                                      </p:cBhvr>
                                      <p:tavLst>
                                        <p:tav tm="0">
                                          <p:val>
                                            <p:strVal val="#ppt_y+.1"/>
                                          </p:val>
                                        </p:tav>
                                        <p:tav tm="100000">
                                          <p:val>
                                            <p:strVal val="#ppt_y"/>
                                          </p:val>
                                        </p:tav>
                                      </p:tavLst>
                                    </p:anim>
                                  </p:childTnLst>
                                </p:cTn>
                              </p:par>
                              <p:par>
                                <p:cTn id="1091" presetID="42" presetClass="entr" presetSubtype="0" fill="hold" nodeType="withEffect">
                                  <p:stCondLst>
                                    <p:cond delay="0"/>
                                  </p:stCondLst>
                                  <p:childTnLst>
                                    <p:set>
                                      <p:cBhvr>
                                        <p:cTn id="1092" dur="1" fill="hold">
                                          <p:stCondLst>
                                            <p:cond delay="0"/>
                                          </p:stCondLst>
                                        </p:cTn>
                                        <p:tgtEl>
                                          <p:spTgt spid="224"/>
                                        </p:tgtEl>
                                        <p:attrNameLst>
                                          <p:attrName>style.visibility</p:attrName>
                                        </p:attrNameLst>
                                      </p:cBhvr>
                                      <p:to>
                                        <p:strVal val="visible"/>
                                      </p:to>
                                    </p:set>
                                    <p:animEffect transition="in" filter="fade">
                                      <p:cBhvr>
                                        <p:cTn id="1093" dur="750"/>
                                        <p:tgtEl>
                                          <p:spTgt spid="224"/>
                                        </p:tgtEl>
                                      </p:cBhvr>
                                    </p:animEffect>
                                    <p:anim calcmode="lin" valueType="num">
                                      <p:cBhvr>
                                        <p:cTn id="1094" dur="750" fill="hold"/>
                                        <p:tgtEl>
                                          <p:spTgt spid="224"/>
                                        </p:tgtEl>
                                        <p:attrNameLst>
                                          <p:attrName>ppt_x</p:attrName>
                                        </p:attrNameLst>
                                      </p:cBhvr>
                                      <p:tavLst>
                                        <p:tav tm="0">
                                          <p:val>
                                            <p:strVal val="#ppt_x"/>
                                          </p:val>
                                        </p:tav>
                                        <p:tav tm="100000">
                                          <p:val>
                                            <p:strVal val="#ppt_x"/>
                                          </p:val>
                                        </p:tav>
                                      </p:tavLst>
                                    </p:anim>
                                    <p:anim calcmode="lin" valueType="num">
                                      <p:cBhvr>
                                        <p:cTn id="1095" dur="750" fill="hold"/>
                                        <p:tgtEl>
                                          <p:spTgt spid="224"/>
                                        </p:tgtEl>
                                        <p:attrNameLst>
                                          <p:attrName>ppt_y</p:attrName>
                                        </p:attrNameLst>
                                      </p:cBhvr>
                                      <p:tavLst>
                                        <p:tav tm="0">
                                          <p:val>
                                            <p:strVal val="#ppt_y+.1"/>
                                          </p:val>
                                        </p:tav>
                                        <p:tav tm="100000">
                                          <p:val>
                                            <p:strVal val="#ppt_y"/>
                                          </p:val>
                                        </p:tav>
                                      </p:tavLst>
                                    </p:anim>
                                  </p:childTnLst>
                                </p:cTn>
                              </p:par>
                              <p:par>
                                <p:cTn id="1096" presetID="42" presetClass="entr" presetSubtype="0" fill="hold" nodeType="withEffect">
                                  <p:stCondLst>
                                    <p:cond delay="0"/>
                                  </p:stCondLst>
                                  <p:childTnLst>
                                    <p:set>
                                      <p:cBhvr>
                                        <p:cTn id="1097" dur="1" fill="hold">
                                          <p:stCondLst>
                                            <p:cond delay="0"/>
                                          </p:stCondLst>
                                        </p:cTn>
                                        <p:tgtEl>
                                          <p:spTgt spid="225"/>
                                        </p:tgtEl>
                                        <p:attrNameLst>
                                          <p:attrName>style.visibility</p:attrName>
                                        </p:attrNameLst>
                                      </p:cBhvr>
                                      <p:to>
                                        <p:strVal val="visible"/>
                                      </p:to>
                                    </p:set>
                                    <p:animEffect transition="in" filter="fade">
                                      <p:cBhvr>
                                        <p:cTn id="1098" dur="750"/>
                                        <p:tgtEl>
                                          <p:spTgt spid="225"/>
                                        </p:tgtEl>
                                      </p:cBhvr>
                                    </p:animEffect>
                                    <p:anim calcmode="lin" valueType="num">
                                      <p:cBhvr>
                                        <p:cTn id="1099" dur="750" fill="hold"/>
                                        <p:tgtEl>
                                          <p:spTgt spid="225"/>
                                        </p:tgtEl>
                                        <p:attrNameLst>
                                          <p:attrName>ppt_x</p:attrName>
                                        </p:attrNameLst>
                                      </p:cBhvr>
                                      <p:tavLst>
                                        <p:tav tm="0">
                                          <p:val>
                                            <p:strVal val="#ppt_x"/>
                                          </p:val>
                                        </p:tav>
                                        <p:tav tm="100000">
                                          <p:val>
                                            <p:strVal val="#ppt_x"/>
                                          </p:val>
                                        </p:tav>
                                      </p:tavLst>
                                    </p:anim>
                                    <p:anim calcmode="lin" valueType="num">
                                      <p:cBhvr>
                                        <p:cTn id="1100" dur="750" fill="hold"/>
                                        <p:tgtEl>
                                          <p:spTgt spid="225"/>
                                        </p:tgtEl>
                                        <p:attrNameLst>
                                          <p:attrName>ppt_y</p:attrName>
                                        </p:attrNameLst>
                                      </p:cBhvr>
                                      <p:tavLst>
                                        <p:tav tm="0">
                                          <p:val>
                                            <p:strVal val="#ppt_y+.1"/>
                                          </p:val>
                                        </p:tav>
                                        <p:tav tm="100000">
                                          <p:val>
                                            <p:strVal val="#ppt_y"/>
                                          </p:val>
                                        </p:tav>
                                      </p:tavLst>
                                    </p:anim>
                                  </p:childTnLst>
                                </p:cTn>
                              </p:par>
                              <p:par>
                                <p:cTn id="1101" presetID="42" presetClass="entr" presetSubtype="0" fill="hold" nodeType="withEffect">
                                  <p:stCondLst>
                                    <p:cond delay="0"/>
                                  </p:stCondLst>
                                  <p:childTnLst>
                                    <p:set>
                                      <p:cBhvr>
                                        <p:cTn id="1102" dur="1" fill="hold">
                                          <p:stCondLst>
                                            <p:cond delay="0"/>
                                          </p:stCondLst>
                                        </p:cTn>
                                        <p:tgtEl>
                                          <p:spTgt spid="226"/>
                                        </p:tgtEl>
                                        <p:attrNameLst>
                                          <p:attrName>style.visibility</p:attrName>
                                        </p:attrNameLst>
                                      </p:cBhvr>
                                      <p:to>
                                        <p:strVal val="visible"/>
                                      </p:to>
                                    </p:set>
                                    <p:animEffect transition="in" filter="fade">
                                      <p:cBhvr>
                                        <p:cTn id="1103" dur="750"/>
                                        <p:tgtEl>
                                          <p:spTgt spid="226"/>
                                        </p:tgtEl>
                                      </p:cBhvr>
                                    </p:animEffect>
                                    <p:anim calcmode="lin" valueType="num">
                                      <p:cBhvr>
                                        <p:cTn id="1104" dur="750" fill="hold"/>
                                        <p:tgtEl>
                                          <p:spTgt spid="226"/>
                                        </p:tgtEl>
                                        <p:attrNameLst>
                                          <p:attrName>ppt_x</p:attrName>
                                        </p:attrNameLst>
                                      </p:cBhvr>
                                      <p:tavLst>
                                        <p:tav tm="0">
                                          <p:val>
                                            <p:strVal val="#ppt_x"/>
                                          </p:val>
                                        </p:tav>
                                        <p:tav tm="100000">
                                          <p:val>
                                            <p:strVal val="#ppt_x"/>
                                          </p:val>
                                        </p:tav>
                                      </p:tavLst>
                                    </p:anim>
                                    <p:anim calcmode="lin" valueType="num">
                                      <p:cBhvr>
                                        <p:cTn id="1105" dur="750" fill="hold"/>
                                        <p:tgtEl>
                                          <p:spTgt spid="226"/>
                                        </p:tgtEl>
                                        <p:attrNameLst>
                                          <p:attrName>ppt_y</p:attrName>
                                        </p:attrNameLst>
                                      </p:cBhvr>
                                      <p:tavLst>
                                        <p:tav tm="0">
                                          <p:val>
                                            <p:strVal val="#ppt_y+.1"/>
                                          </p:val>
                                        </p:tav>
                                        <p:tav tm="100000">
                                          <p:val>
                                            <p:strVal val="#ppt_y"/>
                                          </p:val>
                                        </p:tav>
                                      </p:tavLst>
                                    </p:anim>
                                  </p:childTnLst>
                                </p:cTn>
                              </p:par>
                              <p:par>
                                <p:cTn id="1106" presetID="42" presetClass="entr" presetSubtype="0" fill="hold" nodeType="withEffect">
                                  <p:stCondLst>
                                    <p:cond delay="0"/>
                                  </p:stCondLst>
                                  <p:childTnLst>
                                    <p:set>
                                      <p:cBhvr>
                                        <p:cTn id="1107" dur="1" fill="hold">
                                          <p:stCondLst>
                                            <p:cond delay="0"/>
                                          </p:stCondLst>
                                        </p:cTn>
                                        <p:tgtEl>
                                          <p:spTgt spid="227"/>
                                        </p:tgtEl>
                                        <p:attrNameLst>
                                          <p:attrName>style.visibility</p:attrName>
                                        </p:attrNameLst>
                                      </p:cBhvr>
                                      <p:to>
                                        <p:strVal val="visible"/>
                                      </p:to>
                                    </p:set>
                                    <p:animEffect transition="in" filter="fade">
                                      <p:cBhvr>
                                        <p:cTn id="1108" dur="750"/>
                                        <p:tgtEl>
                                          <p:spTgt spid="227"/>
                                        </p:tgtEl>
                                      </p:cBhvr>
                                    </p:animEffect>
                                    <p:anim calcmode="lin" valueType="num">
                                      <p:cBhvr>
                                        <p:cTn id="1109" dur="750" fill="hold"/>
                                        <p:tgtEl>
                                          <p:spTgt spid="227"/>
                                        </p:tgtEl>
                                        <p:attrNameLst>
                                          <p:attrName>ppt_x</p:attrName>
                                        </p:attrNameLst>
                                      </p:cBhvr>
                                      <p:tavLst>
                                        <p:tav tm="0">
                                          <p:val>
                                            <p:strVal val="#ppt_x"/>
                                          </p:val>
                                        </p:tav>
                                        <p:tav tm="100000">
                                          <p:val>
                                            <p:strVal val="#ppt_x"/>
                                          </p:val>
                                        </p:tav>
                                      </p:tavLst>
                                    </p:anim>
                                    <p:anim calcmode="lin" valueType="num">
                                      <p:cBhvr>
                                        <p:cTn id="1110" dur="750" fill="hold"/>
                                        <p:tgtEl>
                                          <p:spTgt spid="227"/>
                                        </p:tgtEl>
                                        <p:attrNameLst>
                                          <p:attrName>ppt_y</p:attrName>
                                        </p:attrNameLst>
                                      </p:cBhvr>
                                      <p:tavLst>
                                        <p:tav tm="0">
                                          <p:val>
                                            <p:strVal val="#ppt_y+.1"/>
                                          </p:val>
                                        </p:tav>
                                        <p:tav tm="100000">
                                          <p:val>
                                            <p:strVal val="#ppt_y"/>
                                          </p:val>
                                        </p:tav>
                                      </p:tavLst>
                                    </p:anim>
                                  </p:childTnLst>
                                </p:cTn>
                              </p:par>
                              <p:par>
                                <p:cTn id="1111" presetID="42" presetClass="entr" presetSubtype="0" fill="hold" nodeType="withEffect">
                                  <p:stCondLst>
                                    <p:cond delay="0"/>
                                  </p:stCondLst>
                                  <p:childTnLst>
                                    <p:set>
                                      <p:cBhvr>
                                        <p:cTn id="1112" dur="1" fill="hold">
                                          <p:stCondLst>
                                            <p:cond delay="0"/>
                                          </p:stCondLst>
                                        </p:cTn>
                                        <p:tgtEl>
                                          <p:spTgt spid="228"/>
                                        </p:tgtEl>
                                        <p:attrNameLst>
                                          <p:attrName>style.visibility</p:attrName>
                                        </p:attrNameLst>
                                      </p:cBhvr>
                                      <p:to>
                                        <p:strVal val="visible"/>
                                      </p:to>
                                    </p:set>
                                    <p:animEffect transition="in" filter="fade">
                                      <p:cBhvr>
                                        <p:cTn id="1113" dur="750"/>
                                        <p:tgtEl>
                                          <p:spTgt spid="228"/>
                                        </p:tgtEl>
                                      </p:cBhvr>
                                    </p:animEffect>
                                    <p:anim calcmode="lin" valueType="num">
                                      <p:cBhvr>
                                        <p:cTn id="1114" dur="750" fill="hold"/>
                                        <p:tgtEl>
                                          <p:spTgt spid="228"/>
                                        </p:tgtEl>
                                        <p:attrNameLst>
                                          <p:attrName>ppt_x</p:attrName>
                                        </p:attrNameLst>
                                      </p:cBhvr>
                                      <p:tavLst>
                                        <p:tav tm="0">
                                          <p:val>
                                            <p:strVal val="#ppt_x"/>
                                          </p:val>
                                        </p:tav>
                                        <p:tav tm="100000">
                                          <p:val>
                                            <p:strVal val="#ppt_x"/>
                                          </p:val>
                                        </p:tav>
                                      </p:tavLst>
                                    </p:anim>
                                    <p:anim calcmode="lin" valueType="num">
                                      <p:cBhvr>
                                        <p:cTn id="1115" dur="750" fill="hold"/>
                                        <p:tgtEl>
                                          <p:spTgt spid="228"/>
                                        </p:tgtEl>
                                        <p:attrNameLst>
                                          <p:attrName>ppt_y</p:attrName>
                                        </p:attrNameLst>
                                      </p:cBhvr>
                                      <p:tavLst>
                                        <p:tav tm="0">
                                          <p:val>
                                            <p:strVal val="#ppt_y+.1"/>
                                          </p:val>
                                        </p:tav>
                                        <p:tav tm="100000">
                                          <p:val>
                                            <p:strVal val="#ppt_y"/>
                                          </p:val>
                                        </p:tav>
                                      </p:tavLst>
                                    </p:anim>
                                  </p:childTnLst>
                                </p:cTn>
                              </p:par>
                              <p:par>
                                <p:cTn id="1116" presetID="42" presetClass="entr" presetSubtype="0" fill="hold" nodeType="withEffect">
                                  <p:stCondLst>
                                    <p:cond delay="0"/>
                                  </p:stCondLst>
                                  <p:childTnLst>
                                    <p:set>
                                      <p:cBhvr>
                                        <p:cTn id="1117" dur="1" fill="hold">
                                          <p:stCondLst>
                                            <p:cond delay="0"/>
                                          </p:stCondLst>
                                        </p:cTn>
                                        <p:tgtEl>
                                          <p:spTgt spid="229"/>
                                        </p:tgtEl>
                                        <p:attrNameLst>
                                          <p:attrName>style.visibility</p:attrName>
                                        </p:attrNameLst>
                                      </p:cBhvr>
                                      <p:to>
                                        <p:strVal val="visible"/>
                                      </p:to>
                                    </p:set>
                                    <p:animEffect transition="in" filter="fade">
                                      <p:cBhvr>
                                        <p:cTn id="1118" dur="750"/>
                                        <p:tgtEl>
                                          <p:spTgt spid="229"/>
                                        </p:tgtEl>
                                      </p:cBhvr>
                                    </p:animEffect>
                                    <p:anim calcmode="lin" valueType="num">
                                      <p:cBhvr>
                                        <p:cTn id="1119" dur="750" fill="hold"/>
                                        <p:tgtEl>
                                          <p:spTgt spid="229"/>
                                        </p:tgtEl>
                                        <p:attrNameLst>
                                          <p:attrName>ppt_x</p:attrName>
                                        </p:attrNameLst>
                                      </p:cBhvr>
                                      <p:tavLst>
                                        <p:tav tm="0">
                                          <p:val>
                                            <p:strVal val="#ppt_x"/>
                                          </p:val>
                                        </p:tav>
                                        <p:tav tm="100000">
                                          <p:val>
                                            <p:strVal val="#ppt_x"/>
                                          </p:val>
                                        </p:tav>
                                      </p:tavLst>
                                    </p:anim>
                                    <p:anim calcmode="lin" valueType="num">
                                      <p:cBhvr>
                                        <p:cTn id="1120" dur="750" fill="hold"/>
                                        <p:tgtEl>
                                          <p:spTgt spid="229"/>
                                        </p:tgtEl>
                                        <p:attrNameLst>
                                          <p:attrName>ppt_y</p:attrName>
                                        </p:attrNameLst>
                                      </p:cBhvr>
                                      <p:tavLst>
                                        <p:tav tm="0">
                                          <p:val>
                                            <p:strVal val="#ppt_y+.1"/>
                                          </p:val>
                                        </p:tav>
                                        <p:tav tm="100000">
                                          <p:val>
                                            <p:strVal val="#ppt_y"/>
                                          </p:val>
                                        </p:tav>
                                      </p:tavLst>
                                    </p:anim>
                                  </p:childTnLst>
                                </p:cTn>
                              </p:par>
                              <p:par>
                                <p:cTn id="1121" presetID="42" presetClass="entr" presetSubtype="0" fill="hold" nodeType="withEffect">
                                  <p:stCondLst>
                                    <p:cond delay="0"/>
                                  </p:stCondLst>
                                  <p:childTnLst>
                                    <p:set>
                                      <p:cBhvr>
                                        <p:cTn id="1122" dur="1" fill="hold">
                                          <p:stCondLst>
                                            <p:cond delay="0"/>
                                          </p:stCondLst>
                                        </p:cTn>
                                        <p:tgtEl>
                                          <p:spTgt spid="230"/>
                                        </p:tgtEl>
                                        <p:attrNameLst>
                                          <p:attrName>style.visibility</p:attrName>
                                        </p:attrNameLst>
                                      </p:cBhvr>
                                      <p:to>
                                        <p:strVal val="visible"/>
                                      </p:to>
                                    </p:set>
                                    <p:animEffect transition="in" filter="fade">
                                      <p:cBhvr>
                                        <p:cTn id="1123" dur="750"/>
                                        <p:tgtEl>
                                          <p:spTgt spid="230"/>
                                        </p:tgtEl>
                                      </p:cBhvr>
                                    </p:animEffect>
                                    <p:anim calcmode="lin" valueType="num">
                                      <p:cBhvr>
                                        <p:cTn id="1124" dur="750" fill="hold"/>
                                        <p:tgtEl>
                                          <p:spTgt spid="230"/>
                                        </p:tgtEl>
                                        <p:attrNameLst>
                                          <p:attrName>ppt_x</p:attrName>
                                        </p:attrNameLst>
                                      </p:cBhvr>
                                      <p:tavLst>
                                        <p:tav tm="0">
                                          <p:val>
                                            <p:strVal val="#ppt_x"/>
                                          </p:val>
                                        </p:tav>
                                        <p:tav tm="100000">
                                          <p:val>
                                            <p:strVal val="#ppt_x"/>
                                          </p:val>
                                        </p:tav>
                                      </p:tavLst>
                                    </p:anim>
                                    <p:anim calcmode="lin" valueType="num">
                                      <p:cBhvr>
                                        <p:cTn id="1125" dur="750" fill="hold"/>
                                        <p:tgtEl>
                                          <p:spTgt spid="2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3" grpId="0" animBg="1"/>
      <p:bldP spid="81" grpId="0" animBg="1"/>
      <p:bldP spid="82" grpId="0"/>
      <p:bldP spid="83" grpId="0" animBg="1"/>
      <p:bldP spid="84" grpId="0"/>
      <p:bldP spid="85" grpId="0" animBg="1"/>
      <p:bldP spid="86" grpId="0"/>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58" grpId="0"/>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50000"/>
                    </a:schemeClr>
                  </a:solidFill>
                  <a:latin typeface="微软雅黑" pitchFamily="34" charset="-122"/>
                  <a:ea typeface="微软雅黑" pitchFamily="34" charset="-122"/>
                </a:rPr>
                <a:t>点击加入你的标题</a:t>
              </a:r>
              <a:endParaRPr lang="zh-CN" altLang="en-US" sz="2800" dirty="0">
                <a:solidFill>
                  <a:schemeClr val="bg1">
                    <a:lumMod val="50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Chord 23"/>
          <p:cNvSpPr/>
          <p:nvPr/>
        </p:nvSpPr>
        <p:spPr>
          <a:xfrm rot="6745650">
            <a:off x="1244283" y="3314147"/>
            <a:ext cx="2326020" cy="2326020"/>
          </a:xfrm>
          <a:prstGeom prst="chord">
            <a:avLst>
              <a:gd name="adj1" fmla="val 4058279"/>
              <a:gd name="adj2" fmla="val 14846112"/>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24"/>
          <p:cNvSpPr/>
          <p:nvPr/>
        </p:nvSpPr>
        <p:spPr>
          <a:xfrm>
            <a:off x="1228343" y="4530801"/>
            <a:ext cx="9676244" cy="5582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9" name="Isosceles Triangle 25"/>
          <p:cNvSpPr/>
          <p:nvPr/>
        </p:nvSpPr>
        <p:spPr>
          <a:xfrm rot="10800000">
            <a:off x="2206749" y="4628209"/>
            <a:ext cx="372163" cy="320830"/>
          </a:xfrm>
          <a:prstGeom prst="triangl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10" name="Text Placeholder 3"/>
          <p:cNvSpPr txBox="1">
            <a:spLocks/>
          </p:cNvSpPr>
          <p:nvPr/>
        </p:nvSpPr>
        <p:spPr>
          <a:xfrm>
            <a:off x="1343628" y="5195806"/>
            <a:ext cx="2098406" cy="48327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Group 279"/>
          <p:cNvGrpSpPr/>
          <p:nvPr/>
        </p:nvGrpSpPr>
        <p:grpSpPr>
          <a:xfrm>
            <a:off x="2053525" y="2460368"/>
            <a:ext cx="678615" cy="678610"/>
            <a:chOff x="846989" y="1401020"/>
            <a:chExt cx="877416" cy="877416"/>
          </a:xfrm>
          <a:solidFill>
            <a:srgbClr val="31B8B4"/>
          </a:solidFill>
          <a:effectLst/>
        </p:grpSpPr>
        <p:sp>
          <p:nvSpPr>
            <p:cNvPr id="14" name="Teardrop 29"/>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Oval 30"/>
            <p:cNvSpPr/>
            <p:nvPr/>
          </p:nvSpPr>
          <p:spPr>
            <a:xfrm>
              <a:off x="981458" y="1537516"/>
              <a:ext cx="608478" cy="608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90%</a:t>
              </a:r>
            </a:p>
          </p:txBody>
        </p:sp>
      </p:grpSp>
      <p:grpSp>
        <p:nvGrpSpPr>
          <p:cNvPr id="16" name="Group 279"/>
          <p:cNvGrpSpPr/>
          <p:nvPr/>
        </p:nvGrpSpPr>
        <p:grpSpPr>
          <a:xfrm>
            <a:off x="4489811" y="2486067"/>
            <a:ext cx="678615" cy="678610"/>
            <a:chOff x="846989" y="1401020"/>
            <a:chExt cx="877416" cy="877416"/>
          </a:xfrm>
          <a:solidFill>
            <a:srgbClr val="F77883"/>
          </a:solidFill>
          <a:effectLst/>
        </p:grpSpPr>
        <p:sp>
          <p:nvSpPr>
            <p:cNvPr id="17" name="Teardrop 32"/>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Oval 33"/>
            <p:cNvSpPr/>
            <p:nvPr/>
          </p:nvSpPr>
          <p:spPr>
            <a:xfrm>
              <a:off x="981458" y="1537516"/>
              <a:ext cx="608478" cy="608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80%</a:t>
              </a:r>
            </a:p>
          </p:txBody>
        </p:sp>
      </p:grpSp>
      <p:grpSp>
        <p:nvGrpSpPr>
          <p:cNvPr id="19" name="Group 279"/>
          <p:cNvGrpSpPr/>
          <p:nvPr/>
        </p:nvGrpSpPr>
        <p:grpSpPr>
          <a:xfrm>
            <a:off x="6916434" y="2479012"/>
            <a:ext cx="678615" cy="678610"/>
            <a:chOff x="846989" y="1401020"/>
            <a:chExt cx="877416" cy="877416"/>
          </a:xfrm>
          <a:solidFill>
            <a:srgbClr val="31B8B4"/>
          </a:solidFill>
          <a:effectLst/>
        </p:grpSpPr>
        <p:sp>
          <p:nvSpPr>
            <p:cNvPr id="20" name="Teardrop 35"/>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Oval 37"/>
            <p:cNvSpPr/>
            <p:nvPr/>
          </p:nvSpPr>
          <p:spPr>
            <a:xfrm>
              <a:off x="981458" y="1537516"/>
              <a:ext cx="608478" cy="608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70%</a:t>
              </a:r>
            </a:p>
          </p:txBody>
        </p:sp>
      </p:grpSp>
      <p:grpSp>
        <p:nvGrpSpPr>
          <p:cNvPr id="22" name="Group 279"/>
          <p:cNvGrpSpPr/>
          <p:nvPr/>
        </p:nvGrpSpPr>
        <p:grpSpPr>
          <a:xfrm>
            <a:off x="9374063" y="2486067"/>
            <a:ext cx="678615" cy="678610"/>
            <a:chOff x="846989" y="1401020"/>
            <a:chExt cx="877416" cy="877416"/>
          </a:xfrm>
          <a:solidFill>
            <a:srgbClr val="F77883"/>
          </a:solidFill>
          <a:effectLst/>
        </p:grpSpPr>
        <p:sp>
          <p:nvSpPr>
            <p:cNvPr id="23" name="Teardrop 39"/>
            <p:cNvSpPr/>
            <p:nvPr/>
          </p:nvSpPr>
          <p:spPr>
            <a:xfrm rot="8100000">
              <a:off x="846989" y="1401020"/>
              <a:ext cx="877416" cy="87741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Oval 40"/>
            <p:cNvSpPr/>
            <p:nvPr/>
          </p:nvSpPr>
          <p:spPr>
            <a:xfrm>
              <a:off x="981458" y="1537516"/>
              <a:ext cx="608478" cy="608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95%</a:t>
              </a:r>
            </a:p>
          </p:txBody>
        </p:sp>
      </p:grpSp>
      <p:sp>
        <p:nvSpPr>
          <p:cNvPr id="25" name="Freeform 182"/>
          <p:cNvSpPr>
            <a:spLocks noEditPoints="1"/>
          </p:cNvSpPr>
          <p:nvPr/>
        </p:nvSpPr>
        <p:spPr bwMode="auto">
          <a:xfrm>
            <a:off x="2089684" y="3641105"/>
            <a:ext cx="606294" cy="566463"/>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26" name="Chord 46"/>
          <p:cNvSpPr/>
          <p:nvPr/>
        </p:nvSpPr>
        <p:spPr>
          <a:xfrm rot="6745650">
            <a:off x="3668436" y="3314147"/>
            <a:ext cx="2326020" cy="2326020"/>
          </a:xfrm>
          <a:prstGeom prst="chord">
            <a:avLst>
              <a:gd name="adj1" fmla="val 4058279"/>
              <a:gd name="adj2" fmla="val 14846112"/>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27" name="Isosceles Triangle 47"/>
          <p:cNvSpPr/>
          <p:nvPr/>
        </p:nvSpPr>
        <p:spPr>
          <a:xfrm rot="10800000">
            <a:off x="4643037" y="4628209"/>
            <a:ext cx="372163" cy="320830"/>
          </a:xfrm>
          <a:prstGeom prst="triangl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
          <p:cNvSpPr txBox="1">
            <a:spLocks/>
          </p:cNvSpPr>
          <p:nvPr/>
        </p:nvSpPr>
        <p:spPr>
          <a:xfrm>
            <a:off x="3783808" y="5195806"/>
            <a:ext cx="2098406" cy="48327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Chord 49"/>
          <p:cNvSpPr/>
          <p:nvPr/>
        </p:nvSpPr>
        <p:spPr>
          <a:xfrm rot="6745650">
            <a:off x="6095057" y="3314147"/>
            <a:ext cx="2326020" cy="2326020"/>
          </a:xfrm>
          <a:prstGeom prst="chord">
            <a:avLst>
              <a:gd name="adj1" fmla="val 4058279"/>
              <a:gd name="adj2" fmla="val 14846112"/>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0" name="Isosceles Triangle 50"/>
          <p:cNvSpPr/>
          <p:nvPr/>
        </p:nvSpPr>
        <p:spPr>
          <a:xfrm rot="10800000">
            <a:off x="7069659" y="4628209"/>
            <a:ext cx="372163" cy="320830"/>
          </a:xfrm>
          <a:prstGeom prst="triangl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
          <p:cNvSpPr txBox="1">
            <a:spLocks/>
          </p:cNvSpPr>
          <p:nvPr/>
        </p:nvSpPr>
        <p:spPr>
          <a:xfrm>
            <a:off x="6223988" y="5195806"/>
            <a:ext cx="2098406" cy="48327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Chord 52"/>
          <p:cNvSpPr/>
          <p:nvPr/>
        </p:nvSpPr>
        <p:spPr>
          <a:xfrm rot="6745650">
            <a:off x="8552687" y="3314147"/>
            <a:ext cx="2326020" cy="2326020"/>
          </a:xfrm>
          <a:prstGeom prst="chord">
            <a:avLst>
              <a:gd name="adj1" fmla="val 4058279"/>
              <a:gd name="adj2" fmla="val 14846112"/>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4" name="Isosceles Triangle 53"/>
          <p:cNvSpPr/>
          <p:nvPr/>
        </p:nvSpPr>
        <p:spPr>
          <a:xfrm rot="10800000">
            <a:off x="9527286" y="4628209"/>
            <a:ext cx="372163" cy="320830"/>
          </a:xfrm>
          <a:prstGeom prst="triangl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5" name="Text Placeholder 3"/>
          <p:cNvSpPr txBox="1">
            <a:spLocks/>
          </p:cNvSpPr>
          <p:nvPr/>
        </p:nvSpPr>
        <p:spPr>
          <a:xfrm>
            <a:off x="8664167" y="5195806"/>
            <a:ext cx="2098406" cy="48327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9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9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172"/>
          <p:cNvSpPr>
            <a:spLocks noEditPoints="1"/>
          </p:cNvSpPr>
          <p:nvPr/>
        </p:nvSpPr>
        <p:spPr bwMode="auto">
          <a:xfrm>
            <a:off x="4527381" y="3768325"/>
            <a:ext cx="603478" cy="439241"/>
          </a:xfrm>
          <a:custGeom>
            <a:avLst/>
            <a:gdLst/>
            <a:ahLst/>
            <a:cxnLst>
              <a:cxn ang="0">
                <a:pos x="59" y="53"/>
              </a:cxn>
              <a:cxn ang="0">
                <a:pos x="17" y="53"/>
              </a:cxn>
              <a:cxn ang="0">
                <a:pos x="0" y="36"/>
              </a:cxn>
              <a:cxn ang="0">
                <a:pos x="10" y="21"/>
              </a:cxn>
              <a:cxn ang="0">
                <a:pos x="10" y="19"/>
              </a:cxn>
              <a:cxn ang="0">
                <a:pos x="30" y="0"/>
              </a:cxn>
              <a:cxn ang="0">
                <a:pos x="48" y="12"/>
              </a:cxn>
              <a:cxn ang="0">
                <a:pos x="54" y="9"/>
              </a:cxn>
              <a:cxn ang="0">
                <a:pos x="64" y="19"/>
              </a:cxn>
              <a:cxn ang="0">
                <a:pos x="62" y="24"/>
              </a:cxn>
              <a:cxn ang="0">
                <a:pos x="73" y="38"/>
              </a:cxn>
              <a:cxn ang="0">
                <a:pos x="59" y="53"/>
              </a:cxn>
              <a:cxn ang="0">
                <a:pos x="49" y="27"/>
              </a:cxn>
              <a:cxn ang="0">
                <a:pos x="35" y="13"/>
              </a:cxn>
              <a:cxn ang="0">
                <a:pos x="34" y="13"/>
              </a:cxn>
              <a:cxn ang="0">
                <a:pos x="34" y="13"/>
              </a:cxn>
              <a:cxn ang="0">
                <a:pos x="20" y="27"/>
              </a:cxn>
              <a:cxn ang="0">
                <a:pos x="20" y="27"/>
              </a:cxn>
              <a:cxn ang="0">
                <a:pos x="21" y="29"/>
              </a:cxn>
              <a:cxn ang="0">
                <a:pos x="30" y="29"/>
              </a:cxn>
              <a:cxn ang="0">
                <a:pos x="30" y="42"/>
              </a:cxn>
              <a:cxn ang="0">
                <a:pos x="31" y="43"/>
              </a:cxn>
              <a:cxn ang="0">
                <a:pos x="38" y="43"/>
              </a:cxn>
              <a:cxn ang="0">
                <a:pos x="39" y="42"/>
              </a:cxn>
              <a:cxn ang="0">
                <a:pos x="39" y="29"/>
              </a:cxn>
              <a:cxn ang="0">
                <a:pos x="48" y="29"/>
              </a:cxn>
              <a:cxn ang="0">
                <a:pos x="49" y="27"/>
              </a:cxn>
              <a:cxn ang="0">
                <a:pos x="49" y="27"/>
              </a:cxn>
            </a:cxnLst>
            <a:rect l="0" t="0" r="r" b="b"/>
            <a:pathLst>
              <a:path w="73" h="53">
                <a:moveTo>
                  <a:pt x="59" y="53"/>
                </a:moveTo>
                <a:cubicBezTo>
                  <a:pt x="17" y="53"/>
                  <a:pt x="17" y="53"/>
                  <a:pt x="17" y="53"/>
                </a:cubicBezTo>
                <a:cubicBezTo>
                  <a:pt x="8" y="53"/>
                  <a:pt x="0" y="45"/>
                  <a:pt x="0" y="36"/>
                </a:cubicBezTo>
                <a:cubicBezTo>
                  <a:pt x="0" y="29"/>
                  <a:pt x="4" y="23"/>
                  <a:pt x="10" y="21"/>
                </a:cubicBezTo>
                <a:cubicBezTo>
                  <a:pt x="10" y="20"/>
                  <a:pt x="10" y="20"/>
                  <a:pt x="10" y="19"/>
                </a:cubicBezTo>
                <a:cubicBezTo>
                  <a:pt x="10" y="8"/>
                  <a:pt x="19" y="0"/>
                  <a:pt x="30" y="0"/>
                </a:cubicBezTo>
                <a:cubicBezTo>
                  <a:pt x="37" y="0"/>
                  <a:pt x="45" y="4"/>
                  <a:pt x="48" y="12"/>
                </a:cubicBezTo>
                <a:cubicBezTo>
                  <a:pt x="49" y="10"/>
                  <a:pt x="52" y="9"/>
                  <a:pt x="54" y="9"/>
                </a:cubicBezTo>
                <a:cubicBezTo>
                  <a:pt x="59" y="9"/>
                  <a:pt x="64" y="14"/>
                  <a:pt x="64" y="19"/>
                </a:cubicBezTo>
                <a:cubicBezTo>
                  <a:pt x="64" y="21"/>
                  <a:pt x="63" y="23"/>
                  <a:pt x="62" y="24"/>
                </a:cubicBezTo>
                <a:cubicBezTo>
                  <a:pt x="69" y="26"/>
                  <a:pt x="73" y="32"/>
                  <a:pt x="73" y="38"/>
                </a:cubicBezTo>
                <a:cubicBezTo>
                  <a:pt x="73" y="46"/>
                  <a:pt x="67" y="53"/>
                  <a:pt x="59" y="53"/>
                </a:cubicBezTo>
                <a:close/>
                <a:moveTo>
                  <a:pt x="49" y="27"/>
                </a:moveTo>
                <a:cubicBezTo>
                  <a:pt x="35" y="13"/>
                  <a:pt x="35" y="13"/>
                  <a:pt x="35" y="13"/>
                </a:cubicBezTo>
                <a:cubicBezTo>
                  <a:pt x="35" y="13"/>
                  <a:pt x="35" y="13"/>
                  <a:pt x="34" y="13"/>
                </a:cubicBezTo>
                <a:cubicBezTo>
                  <a:pt x="34" y="13"/>
                  <a:pt x="34" y="13"/>
                  <a:pt x="34" y="13"/>
                </a:cubicBezTo>
                <a:cubicBezTo>
                  <a:pt x="20" y="27"/>
                  <a:pt x="20" y="27"/>
                  <a:pt x="20" y="27"/>
                </a:cubicBezTo>
                <a:cubicBezTo>
                  <a:pt x="20" y="27"/>
                  <a:pt x="20" y="27"/>
                  <a:pt x="20" y="27"/>
                </a:cubicBezTo>
                <a:cubicBezTo>
                  <a:pt x="20" y="28"/>
                  <a:pt x="20" y="29"/>
                  <a:pt x="21" y="29"/>
                </a:cubicBezTo>
                <a:cubicBezTo>
                  <a:pt x="30" y="29"/>
                  <a:pt x="30" y="29"/>
                  <a:pt x="30" y="29"/>
                </a:cubicBezTo>
                <a:cubicBezTo>
                  <a:pt x="30" y="42"/>
                  <a:pt x="30" y="42"/>
                  <a:pt x="30" y="42"/>
                </a:cubicBezTo>
                <a:cubicBezTo>
                  <a:pt x="30" y="43"/>
                  <a:pt x="30" y="43"/>
                  <a:pt x="31" y="43"/>
                </a:cubicBezTo>
                <a:cubicBezTo>
                  <a:pt x="38" y="43"/>
                  <a:pt x="38" y="43"/>
                  <a:pt x="38" y="43"/>
                </a:cubicBezTo>
                <a:cubicBezTo>
                  <a:pt x="39" y="43"/>
                  <a:pt x="39" y="43"/>
                  <a:pt x="39" y="42"/>
                </a:cubicBezTo>
                <a:cubicBezTo>
                  <a:pt x="39" y="29"/>
                  <a:pt x="39" y="29"/>
                  <a:pt x="39" y="29"/>
                </a:cubicBezTo>
                <a:cubicBezTo>
                  <a:pt x="48" y="29"/>
                  <a:pt x="48" y="29"/>
                  <a:pt x="48" y="29"/>
                </a:cubicBezTo>
                <a:cubicBezTo>
                  <a:pt x="49" y="29"/>
                  <a:pt x="49" y="28"/>
                  <a:pt x="49" y="27"/>
                </a:cubicBezTo>
                <a:cubicBezTo>
                  <a:pt x="49" y="27"/>
                  <a:pt x="49" y="27"/>
                  <a:pt x="49" y="27"/>
                </a:cubicBez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22"/>
          <p:cNvSpPr>
            <a:spLocks noEditPoints="1"/>
          </p:cNvSpPr>
          <p:nvPr/>
        </p:nvSpPr>
        <p:spPr bwMode="auto">
          <a:xfrm>
            <a:off x="7067680" y="3695516"/>
            <a:ext cx="376122" cy="540938"/>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66"/>
          <p:cNvSpPr>
            <a:spLocks noEditPoints="1"/>
          </p:cNvSpPr>
          <p:nvPr/>
        </p:nvSpPr>
        <p:spPr bwMode="auto">
          <a:xfrm>
            <a:off x="9402458" y="3731723"/>
            <a:ext cx="621828" cy="48231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80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13369317"/>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16" presetClass="entr" presetSubtype="37"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Vertical)">
                                      <p:cBhvr>
                                        <p:cTn id="23" dur="500"/>
                                        <p:tgtEl>
                                          <p:spTgt spid="8"/>
                                        </p:tgtEl>
                                      </p:cBhvr>
                                    </p:animEffect>
                                  </p:childTnLst>
                                </p:cTn>
                              </p:par>
                            </p:childTnLst>
                          </p:cTn>
                        </p:par>
                        <p:par>
                          <p:cTn id="24" fill="hold">
                            <p:stCondLst>
                              <p:cond delay="1750"/>
                            </p:stCondLst>
                            <p:childTnLst>
                              <p:par>
                                <p:cTn id="25" presetID="2" presetClass="entr" presetSubtype="1" accel="50000" decel="50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childTnLst>
                          </p:cTn>
                        </p:par>
                        <p:par>
                          <p:cTn id="29" fill="hold">
                            <p:stCondLst>
                              <p:cond delay="2250"/>
                            </p:stCondLst>
                            <p:childTnLst>
                              <p:par>
                                <p:cTn id="30" presetID="53"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childTnLst>
                          </p:cTn>
                        </p:par>
                        <p:par>
                          <p:cTn id="35" fill="hold">
                            <p:stCondLst>
                              <p:cond delay="2750"/>
                            </p:stCondLst>
                            <p:childTnLst>
                              <p:par>
                                <p:cTn id="36" presetID="2" presetClass="entr" presetSubtype="1" accel="50000" decel="50000"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0-#ppt_h/2"/>
                                          </p:val>
                                        </p:tav>
                                        <p:tav tm="100000">
                                          <p:val>
                                            <p:strVal val="#ppt_y"/>
                                          </p:val>
                                        </p:tav>
                                      </p:tavLst>
                                    </p:anim>
                                  </p:childTnLst>
                                </p:cTn>
                              </p:par>
                            </p:childTnLst>
                          </p:cTn>
                        </p:par>
                        <p:par>
                          <p:cTn id="40" fill="hold">
                            <p:stCondLst>
                              <p:cond delay="3250"/>
                            </p:stCondLst>
                            <p:childTnLst>
                              <p:par>
                                <p:cTn id="41" presetID="1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slide(fromTop)">
                                      <p:cBhvr>
                                        <p:cTn id="43" dur="500"/>
                                        <p:tgtEl>
                                          <p:spTgt spid="9"/>
                                        </p:tgtEl>
                                      </p:cBhvr>
                                    </p:animEffect>
                                  </p:childTnLst>
                                </p:cTn>
                              </p:par>
                              <p:par>
                                <p:cTn id="44" presetID="2" presetClass="entr" presetSubtype="4" accel="50000" decel="5000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par>
                          <p:cTn id="48" fill="hold">
                            <p:stCondLst>
                              <p:cond delay="3750"/>
                            </p:stCondLst>
                            <p:childTnLst>
                              <p:par>
                                <p:cTn id="49" presetID="2" presetClass="entr" presetSubtype="1" accel="50000" decel="5000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0-#ppt_h/2"/>
                                          </p:val>
                                        </p:tav>
                                        <p:tav tm="100000">
                                          <p:val>
                                            <p:strVal val="#ppt_y"/>
                                          </p:val>
                                        </p:tav>
                                      </p:tavLst>
                                    </p:anim>
                                  </p:childTnLst>
                                </p:cTn>
                              </p:par>
                            </p:childTnLst>
                          </p:cTn>
                        </p:par>
                        <p:par>
                          <p:cTn id="53" fill="hold">
                            <p:stCondLst>
                              <p:cond delay="4250"/>
                            </p:stCondLst>
                            <p:childTnLst>
                              <p:par>
                                <p:cTn id="54" presetID="53" presetClass="entr" presetSubtype="0"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p:cTn id="56" dur="500" fill="hold"/>
                                        <p:tgtEl>
                                          <p:spTgt spid="36"/>
                                        </p:tgtEl>
                                        <p:attrNameLst>
                                          <p:attrName>ppt_w</p:attrName>
                                        </p:attrNameLst>
                                      </p:cBhvr>
                                      <p:tavLst>
                                        <p:tav tm="0">
                                          <p:val>
                                            <p:fltVal val="0"/>
                                          </p:val>
                                        </p:tav>
                                        <p:tav tm="100000">
                                          <p:val>
                                            <p:strVal val="#ppt_w"/>
                                          </p:val>
                                        </p:tav>
                                      </p:tavLst>
                                    </p:anim>
                                    <p:anim calcmode="lin" valueType="num">
                                      <p:cBhvr>
                                        <p:cTn id="57" dur="500" fill="hold"/>
                                        <p:tgtEl>
                                          <p:spTgt spid="36"/>
                                        </p:tgtEl>
                                        <p:attrNameLst>
                                          <p:attrName>ppt_h</p:attrName>
                                        </p:attrNameLst>
                                      </p:cBhvr>
                                      <p:tavLst>
                                        <p:tav tm="0">
                                          <p:val>
                                            <p:fltVal val="0"/>
                                          </p:val>
                                        </p:tav>
                                        <p:tav tm="100000">
                                          <p:val>
                                            <p:strVal val="#ppt_h"/>
                                          </p:val>
                                        </p:tav>
                                      </p:tavLst>
                                    </p:anim>
                                    <p:animEffect transition="in" filter="fade">
                                      <p:cBhvr>
                                        <p:cTn id="58" dur="500"/>
                                        <p:tgtEl>
                                          <p:spTgt spid="36"/>
                                        </p:tgtEl>
                                      </p:cBhvr>
                                    </p:animEffect>
                                  </p:childTnLst>
                                </p:cTn>
                              </p:par>
                            </p:childTnLst>
                          </p:cTn>
                        </p:par>
                        <p:par>
                          <p:cTn id="59" fill="hold">
                            <p:stCondLst>
                              <p:cond delay="4750"/>
                            </p:stCondLst>
                            <p:childTnLst>
                              <p:par>
                                <p:cTn id="60" presetID="2" presetClass="entr" presetSubtype="1" accel="50000" decel="50000"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0-#ppt_h/2"/>
                                          </p:val>
                                        </p:tav>
                                        <p:tav tm="100000">
                                          <p:val>
                                            <p:strVal val="#ppt_y"/>
                                          </p:val>
                                        </p:tav>
                                      </p:tavLst>
                                    </p:anim>
                                  </p:childTnLst>
                                </p:cTn>
                              </p:par>
                            </p:childTnLst>
                          </p:cTn>
                        </p:par>
                        <p:par>
                          <p:cTn id="64" fill="hold">
                            <p:stCondLst>
                              <p:cond delay="5250"/>
                            </p:stCondLst>
                            <p:childTnLst>
                              <p:par>
                                <p:cTn id="65" presetID="1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slide(fromTop)">
                                      <p:cBhvr>
                                        <p:cTn id="67" dur="500"/>
                                        <p:tgtEl>
                                          <p:spTgt spid="27"/>
                                        </p:tgtEl>
                                      </p:cBhvr>
                                    </p:animEffect>
                                  </p:childTnLst>
                                </p:cTn>
                              </p:par>
                              <p:par>
                                <p:cTn id="68" presetID="2" presetClass="entr" presetSubtype="4" accel="50000" decel="5000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ppt_x"/>
                                          </p:val>
                                        </p:tav>
                                        <p:tav tm="100000">
                                          <p:val>
                                            <p:strVal val="#ppt_x"/>
                                          </p:val>
                                        </p:tav>
                                      </p:tavLst>
                                    </p:anim>
                                    <p:anim calcmode="lin" valueType="num">
                                      <p:cBhvr additive="base">
                                        <p:cTn id="71" dur="500" fill="hold"/>
                                        <p:tgtEl>
                                          <p:spTgt spid="28"/>
                                        </p:tgtEl>
                                        <p:attrNameLst>
                                          <p:attrName>ppt_y</p:attrName>
                                        </p:attrNameLst>
                                      </p:cBhvr>
                                      <p:tavLst>
                                        <p:tav tm="0">
                                          <p:val>
                                            <p:strVal val="1+#ppt_h/2"/>
                                          </p:val>
                                        </p:tav>
                                        <p:tav tm="100000">
                                          <p:val>
                                            <p:strVal val="#ppt_y"/>
                                          </p:val>
                                        </p:tav>
                                      </p:tavLst>
                                    </p:anim>
                                  </p:childTnLst>
                                </p:cTn>
                              </p:par>
                            </p:childTnLst>
                          </p:cTn>
                        </p:par>
                        <p:par>
                          <p:cTn id="72" fill="hold">
                            <p:stCondLst>
                              <p:cond delay="5750"/>
                            </p:stCondLst>
                            <p:childTnLst>
                              <p:par>
                                <p:cTn id="73" presetID="2" presetClass="entr" presetSubtype="1" accel="50000" decel="5000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0-#ppt_h/2"/>
                                          </p:val>
                                        </p:tav>
                                        <p:tav tm="100000">
                                          <p:val>
                                            <p:strVal val="#ppt_y"/>
                                          </p:val>
                                        </p:tav>
                                      </p:tavLst>
                                    </p:anim>
                                  </p:childTnLst>
                                </p:cTn>
                              </p:par>
                            </p:childTnLst>
                          </p:cTn>
                        </p:par>
                        <p:par>
                          <p:cTn id="77" fill="hold">
                            <p:stCondLst>
                              <p:cond delay="6250"/>
                            </p:stCondLst>
                            <p:childTnLst>
                              <p:par>
                                <p:cTn id="78" presetID="53" presetClass="entr" presetSubtype="0"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childTnLst>
                          </p:cTn>
                        </p:par>
                        <p:par>
                          <p:cTn id="83" fill="hold">
                            <p:stCondLst>
                              <p:cond delay="6750"/>
                            </p:stCondLst>
                            <p:childTnLst>
                              <p:par>
                                <p:cTn id="84" presetID="2" presetClass="entr" presetSubtype="1" accel="50000" decel="50000" fill="hold" nodeType="after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fill="hold"/>
                                        <p:tgtEl>
                                          <p:spTgt spid="19"/>
                                        </p:tgtEl>
                                        <p:attrNameLst>
                                          <p:attrName>ppt_x</p:attrName>
                                        </p:attrNameLst>
                                      </p:cBhvr>
                                      <p:tavLst>
                                        <p:tav tm="0">
                                          <p:val>
                                            <p:strVal val="#ppt_x"/>
                                          </p:val>
                                        </p:tav>
                                        <p:tav tm="100000">
                                          <p:val>
                                            <p:strVal val="#ppt_x"/>
                                          </p:val>
                                        </p:tav>
                                      </p:tavLst>
                                    </p:anim>
                                    <p:anim calcmode="lin" valueType="num">
                                      <p:cBhvr additive="base">
                                        <p:cTn id="87" dur="500" fill="hold"/>
                                        <p:tgtEl>
                                          <p:spTgt spid="19"/>
                                        </p:tgtEl>
                                        <p:attrNameLst>
                                          <p:attrName>ppt_y</p:attrName>
                                        </p:attrNameLst>
                                      </p:cBhvr>
                                      <p:tavLst>
                                        <p:tav tm="0">
                                          <p:val>
                                            <p:strVal val="0-#ppt_h/2"/>
                                          </p:val>
                                        </p:tav>
                                        <p:tav tm="100000">
                                          <p:val>
                                            <p:strVal val="#ppt_y"/>
                                          </p:val>
                                        </p:tav>
                                      </p:tavLst>
                                    </p:anim>
                                  </p:childTnLst>
                                </p:cTn>
                              </p:par>
                            </p:childTnLst>
                          </p:cTn>
                        </p:par>
                        <p:par>
                          <p:cTn id="88" fill="hold">
                            <p:stCondLst>
                              <p:cond delay="7250"/>
                            </p:stCondLst>
                            <p:childTnLst>
                              <p:par>
                                <p:cTn id="89" presetID="12" presetClass="entr" presetSubtype="1"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slide(fromTop)">
                                      <p:cBhvr>
                                        <p:cTn id="91" dur="500"/>
                                        <p:tgtEl>
                                          <p:spTgt spid="30"/>
                                        </p:tgtEl>
                                      </p:cBhvr>
                                    </p:animEffect>
                                  </p:childTnLst>
                                </p:cTn>
                              </p:par>
                              <p:par>
                                <p:cTn id="92" presetID="2" presetClass="entr" presetSubtype="4" accel="50000" decel="50000"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additive="base">
                                        <p:cTn id="94" dur="500" fill="hold"/>
                                        <p:tgtEl>
                                          <p:spTgt spid="31"/>
                                        </p:tgtEl>
                                        <p:attrNameLst>
                                          <p:attrName>ppt_x</p:attrName>
                                        </p:attrNameLst>
                                      </p:cBhvr>
                                      <p:tavLst>
                                        <p:tav tm="0">
                                          <p:val>
                                            <p:strVal val="#ppt_x"/>
                                          </p:val>
                                        </p:tav>
                                        <p:tav tm="100000">
                                          <p:val>
                                            <p:strVal val="#ppt_x"/>
                                          </p:val>
                                        </p:tav>
                                      </p:tavLst>
                                    </p:anim>
                                    <p:anim calcmode="lin" valueType="num">
                                      <p:cBhvr additive="base">
                                        <p:cTn id="95" dur="500" fill="hold"/>
                                        <p:tgtEl>
                                          <p:spTgt spid="31"/>
                                        </p:tgtEl>
                                        <p:attrNameLst>
                                          <p:attrName>ppt_y</p:attrName>
                                        </p:attrNameLst>
                                      </p:cBhvr>
                                      <p:tavLst>
                                        <p:tav tm="0">
                                          <p:val>
                                            <p:strVal val="1+#ppt_h/2"/>
                                          </p:val>
                                        </p:tav>
                                        <p:tav tm="100000">
                                          <p:val>
                                            <p:strVal val="#ppt_y"/>
                                          </p:val>
                                        </p:tav>
                                      </p:tavLst>
                                    </p:anim>
                                  </p:childTnLst>
                                </p:cTn>
                              </p:par>
                            </p:childTnLst>
                          </p:cTn>
                        </p:par>
                        <p:par>
                          <p:cTn id="96" fill="hold">
                            <p:stCondLst>
                              <p:cond delay="7750"/>
                            </p:stCondLst>
                            <p:childTnLst>
                              <p:par>
                                <p:cTn id="97" presetID="2" presetClass="entr" presetSubtype="1" accel="50000" decel="50000" fill="hold" grpId="0" nodeType="afterEffect">
                                  <p:stCondLst>
                                    <p:cond delay="0"/>
                                  </p:stCondLst>
                                  <p:childTnLst>
                                    <p:set>
                                      <p:cBhvr>
                                        <p:cTn id="98" dur="1" fill="hold">
                                          <p:stCondLst>
                                            <p:cond delay="0"/>
                                          </p:stCondLst>
                                        </p:cTn>
                                        <p:tgtEl>
                                          <p:spTgt spid="33"/>
                                        </p:tgtEl>
                                        <p:attrNameLst>
                                          <p:attrName>style.visibility</p:attrName>
                                        </p:attrNameLst>
                                      </p:cBhvr>
                                      <p:to>
                                        <p:strVal val="visible"/>
                                      </p:to>
                                    </p:set>
                                    <p:anim calcmode="lin" valueType="num">
                                      <p:cBhvr additive="base">
                                        <p:cTn id="99" dur="500" fill="hold"/>
                                        <p:tgtEl>
                                          <p:spTgt spid="33"/>
                                        </p:tgtEl>
                                        <p:attrNameLst>
                                          <p:attrName>ppt_x</p:attrName>
                                        </p:attrNameLst>
                                      </p:cBhvr>
                                      <p:tavLst>
                                        <p:tav tm="0">
                                          <p:val>
                                            <p:strVal val="#ppt_x"/>
                                          </p:val>
                                        </p:tav>
                                        <p:tav tm="100000">
                                          <p:val>
                                            <p:strVal val="#ppt_x"/>
                                          </p:val>
                                        </p:tav>
                                      </p:tavLst>
                                    </p:anim>
                                    <p:anim calcmode="lin" valueType="num">
                                      <p:cBhvr additive="base">
                                        <p:cTn id="100" dur="500" fill="hold"/>
                                        <p:tgtEl>
                                          <p:spTgt spid="33"/>
                                        </p:tgtEl>
                                        <p:attrNameLst>
                                          <p:attrName>ppt_y</p:attrName>
                                        </p:attrNameLst>
                                      </p:cBhvr>
                                      <p:tavLst>
                                        <p:tav tm="0">
                                          <p:val>
                                            <p:strVal val="0-#ppt_h/2"/>
                                          </p:val>
                                        </p:tav>
                                        <p:tav tm="100000">
                                          <p:val>
                                            <p:strVal val="#ppt_y"/>
                                          </p:val>
                                        </p:tav>
                                      </p:tavLst>
                                    </p:anim>
                                  </p:childTnLst>
                                </p:cTn>
                              </p:par>
                            </p:childTnLst>
                          </p:cTn>
                        </p:par>
                        <p:par>
                          <p:cTn id="101" fill="hold">
                            <p:stCondLst>
                              <p:cond delay="8250"/>
                            </p:stCondLst>
                            <p:childTnLst>
                              <p:par>
                                <p:cTn id="102" presetID="53" presetClass="entr" presetSubtype="0" fill="hold" grpId="0" nodeType="afterEffect">
                                  <p:stCondLst>
                                    <p:cond delay="0"/>
                                  </p:stCondLst>
                                  <p:childTnLst>
                                    <p:set>
                                      <p:cBhvr>
                                        <p:cTn id="103" dur="1" fill="hold">
                                          <p:stCondLst>
                                            <p:cond delay="0"/>
                                          </p:stCondLst>
                                        </p:cTn>
                                        <p:tgtEl>
                                          <p:spTgt spid="38"/>
                                        </p:tgtEl>
                                        <p:attrNameLst>
                                          <p:attrName>style.visibility</p:attrName>
                                        </p:attrNameLst>
                                      </p:cBhvr>
                                      <p:to>
                                        <p:strVal val="visible"/>
                                      </p:to>
                                    </p:set>
                                    <p:anim calcmode="lin" valueType="num">
                                      <p:cBhvr>
                                        <p:cTn id="104" dur="500" fill="hold"/>
                                        <p:tgtEl>
                                          <p:spTgt spid="38"/>
                                        </p:tgtEl>
                                        <p:attrNameLst>
                                          <p:attrName>ppt_w</p:attrName>
                                        </p:attrNameLst>
                                      </p:cBhvr>
                                      <p:tavLst>
                                        <p:tav tm="0">
                                          <p:val>
                                            <p:fltVal val="0"/>
                                          </p:val>
                                        </p:tav>
                                        <p:tav tm="100000">
                                          <p:val>
                                            <p:strVal val="#ppt_w"/>
                                          </p:val>
                                        </p:tav>
                                      </p:tavLst>
                                    </p:anim>
                                    <p:anim calcmode="lin" valueType="num">
                                      <p:cBhvr>
                                        <p:cTn id="105" dur="500" fill="hold"/>
                                        <p:tgtEl>
                                          <p:spTgt spid="38"/>
                                        </p:tgtEl>
                                        <p:attrNameLst>
                                          <p:attrName>ppt_h</p:attrName>
                                        </p:attrNameLst>
                                      </p:cBhvr>
                                      <p:tavLst>
                                        <p:tav tm="0">
                                          <p:val>
                                            <p:fltVal val="0"/>
                                          </p:val>
                                        </p:tav>
                                        <p:tav tm="100000">
                                          <p:val>
                                            <p:strVal val="#ppt_h"/>
                                          </p:val>
                                        </p:tav>
                                      </p:tavLst>
                                    </p:anim>
                                    <p:animEffect transition="in" filter="fade">
                                      <p:cBhvr>
                                        <p:cTn id="106" dur="500"/>
                                        <p:tgtEl>
                                          <p:spTgt spid="38"/>
                                        </p:tgtEl>
                                      </p:cBhvr>
                                    </p:animEffect>
                                  </p:childTnLst>
                                </p:cTn>
                              </p:par>
                            </p:childTnLst>
                          </p:cTn>
                        </p:par>
                        <p:par>
                          <p:cTn id="107" fill="hold">
                            <p:stCondLst>
                              <p:cond delay="8750"/>
                            </p:stCondLst>
                            <p:childTnLst>
                              <p:par>
                                <p:cTn id="108" presetID="2" presetClass="entr" presetSubtype="1" accel="50000" decel="50000" fill="hold" nodeType="after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500" fill="hold"/>
                                        <p:tgtEl>
                                          <p:spTgt spid="22"/>
                                        </p:tgtEl>
                                        <p:attrNameLst>
                                          <p:attrName>ppt_x</p:attrName>
                                        </p:attrNameLst>
                                      </p:cBhvr>
                                      <p:tavLst>
                                        <p:tav tm="0">
                                          <p:val>
                                            <p:strVal val="#ppt_x"/>
                                          </p:val>
                                        </p:tav>
                                        <p:tav tm="100000">
                                          <p:val>
                                            <p:strVal val="#ppt_x"/>
                                          </p:val>
                                        </p:tav>
                                      </p:tavLst>
                                    </p:anim>
                                    <p:anim calcmode="lin" valueType="num">
                                      <p:cBhvr additive="base">
                                        <p:cTn id="111" dur="500" fill="hold"/>
                                        <p:tgtEl>
                                          <p:spTgt spid="22"/>
                                        </p:tgtEl>
                                        <p:attrNameLst>
                                          <p:attrName>ppt_y</p:attrName>
                                        </p:attrNameLst>
                                      </p:cBhvr>
                                      <p:tavLst>
                                        <p:tav tm="0">
                                          <p:val>
                                            <p:strVal val="0-#ppt_h/2"/>
                                          </p:val>
                                        </p:tav>
                                        <p:tav tm="100000">
                                          <p:val>
                                            <p:strVal val="#ppt_y"/>
                                          </p:val>
                                        </p:tav>
                                      </p:tavLst>
                                    </p:anim>
                                  </p:childTnLst>
                                </p:cTn>
                              </p:par>
                            </p:childTnLst>
                          </p:cTn>
                        </p:par>
                        <p:par>
                          <p:cTn id="112" fill="hold">
                            <p:stCondLst>
                              <p:cond delay="9250"/>
                            </p:stCondLst>
                            <p:childTnLst>
                              <p:par>
                                <p:cTn id="113" presetID="12" presetClass="entr" presetSubtype="1" fill="hold" grpId="0" nodeType="after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slide(fromTop)">
                                      <p:cBhvr>
                                        <p:cTn id="115" dur="500"/>
                                        <p:tgtEl>
                                          <p:spTgt spid="34"/>
                                        </p:tgtEl>
                                      </p:cBhvr>
                                    </p:animEffect>
                                  </p:childTnLst>
                                </p:cTn>
                              </p:par>
                              <p:par>
                                <p:cTn id="116" presetID="2" presetClass="entr" presetSubtype="4" accel="50000" decel="50000" fill="hold" grpId="0" nodeType="withEffect">
                                  <p:stCondLst>
                                    <p:cond delay="0"/>
                                  </p:stCondLst>
                                  <p:childTnLst>
                                    <p:set>
                                      <p:cBhvr>
                                        <p:cTn id="117" dur="1" fill="hold">
                                          <p:stCondLst>
                                            <p:cond delay="0"/>
                                          </p:stCondLst>
                                        </p:cTn>
                                        <p:tgtEl>
                                          <p:spTgt spid="35"/>
                                        </p:tgtEl>
                                        <p:attrNameLst>
                                          <p:attrName>style.visibility</p:attrName>
                                        </p:attrNameLst>
                                      </p:cBhvr>
                                      <p:to>
                                        <p:strVal val="visible"/>
                                      </p:to>
                                    </p:set>
                                    <p:anim calcmode="lin" valueType="num">
                                      <p:cBhvr additive="base">
                                        <p:cTn id="118" dur="500" fill="hold"/>
                                        <p:tgtEl>
                                          <p:spTgt spid="35"/>
                                        </p:tgtEl>
                                        <p:attrNameLst>
                                          <p:attrName>ppt_x</p:attrName>
                                        </p:attrNameLst>
                                      </p:cBhvr>
                                      <p:tavLst>
                                        <p:tav tm="0">
                                          <p:val>
                                            <p:strVal val="#ppt_x"/>
                                          </p:val>
                                        </p:tav>
                                        <p:tav tm="100000">
                                          <p:val>
                                            <p:strVal val="#ppt_x"/>
                                          </p:val>
                                        </p:tav>
                                      </p:tavLst>
                                    </p:anim>
                                    <p:anim calcmode="lin" valueType="num">
                                      <p:cBhvr additive="base">
                                        <p:cTn id="119"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25" grpId="0" animBg="1"/>
      <p:bldP spid="26" grpId="0" animBg="1"/>
      <p:bldP spid="27" grpId="0" animBg="1"/>
      <p:bldP spid="28" grpId="0"/>
      <p:bldP spid="29" grpId="0" animBg="1"/>
      <p:bldP spid="30" grpId="0" animBg="1"/>
      <p:bldP spid="31" grpId="0"/>
      <p:bldP spid="33" grpId="0" animBg="1"/>
      <p:bldP spid="34" grpId="0" animBg="1"/>
      <p:bldP spid="35" grpId="0"/>
      <p:bldP spid="36" grpId="0" animBg="1"/>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DAE0"/>
        </a:solidFill>
        <a:effectLst/>
      </p:bgPr>
    </p:bg>
    <p:spTree>
      <p:nvGrpSpPr>
        <p:cNvPr id="1" name=""/>
        <p:cNvGrpSpPr/>
        <p:nvPr/>
      </p:nvGrpSpPr>
      <p:grpSpPr>
        <a:xfrm>
          <a:off x="0" y="0"/>
          <a:ext cx="0" cy="0"/>
          <a:chOff x="0" y="0"/>
          <a:chExt cx="0" cy="0"/>
        </a:xfrm>
      </p:grpSpPr>
      <p:sp>
        <p:nvSpPr>
          <p:cNvPr id="21" name="矩形 20"/>
          <p:cNvSpPr/>
          <p:nvPr/>
        </p:nvSpPr>
        <p:spPr>
          <a:xfrm>
            <a:off x="7025640" y="-32071"/>
            <a:ext cx="5164773" cy="6891659"/>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72462" y="1088575"/>
            <a:ext cx="4920358" cy="4789714"/>
          </a:xfrm>
          <a:prstGeom prst="rect">
            <a:avLst/>
          </a:prstGeom>
          <a:no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9932" y="1696775"/>
            <a:ext cx="2974732" cy="443083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18725" y="1944914"/>
            <a:ext cx="2572114" cy="418085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309250" y="-32071"/>
            <a:ext cx="4407135" cy="6891659"/>
          </a:xfrm>
          <a:prstGeom prst="rect">
            <a:avLst/>
          </a:prstGeom>
          <a:noFill/>
          <a:extLst>
            <a:ext uri="{909E8E84-426E-40DD-AFC4-6F175D3DCCD1}">
              <a14:hiddenFill xmlns:a14="http://schemas.microsoft.com/office/drawing/2010/main">
                <a:solidFill>
                  <a:srgbClr val="FFFFFF"/>
                </a:solidFill>
              </a14:hiddenFill>
            </a:ext>
          </a:extLst>
        </p:spPr>
      </p:pic>
      <p:sp>
        <p:nvSpPr>
          <p:cNvPr id="26" name="矩形 25"/>
          <p:cNvSpPr/>
          <p:nvPr/>
        </p:nvSpPr>
        <p:spPr>
          <a:xfrm>
            <a:off x="9187535" y="-32071"/>
            <a:ext cx="2409379" cy="4473441"/>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_14"/>
          <p:cNvSpPr txBox="1">
            <a:spLocks noChangeArrowheads="1"/>
          </p:cNvSpPr>
          <p:nvPr/>
        </p:nvSpPr>
        <p:spPr bwMode="auto">
          <a:xfrm>
            <a:off x="6499378" y="2510698"/>
            <a:ext cx="5347918" cy="929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5800" b="1" spc="-300" dirty="0" smtClean="0">
                <a:solidFill>
                  <a:schemeClr val="bg1"/>
                </a:solidFill>
                <a:latin typeface="微软雅黑" panose="020B0503020204020204" pitchFamily="34" charset="-122"/>
                <a:ea typeface="微软雅黑" panose="020B0503020204020204" pitchFamily="34" charset="-122"/>
              </a:rPr>
              <a:t>20XXN</a:t>
            </a:r>
            <a:r>
              <a:rPr lang="en-US" altLang="zh-CN" sz="5800" b="1" spc="-300" dirty="0" smtClean="0">
                <a:solidFill>
                  <a:srgbClr val="73C9CA"/>
                </a:solidFill>
                <a:latin typeface="微软雅黑" panose="020B0503020204020204" pitchFamily="34" charset="-122"/>
                <a:ea typeface="微软雅黑" panose="020B0503020204020204" pitchFamily="34" charset="-122"/>
              </a:rPr>
              <a:t>E</a:t>
            </a:r>
            <a:r>
              <a:rPr lang="en-US" altLang="zh-CN" sz="5800" b="1" spc="-300" dirty="0" smtClean="0">
                <a:solidFill>
                  <a:schemeClr val="bg1"/>
                </a:solidFill>
                <a:latin typeface="微软雅黑" panose="020B0503020204020204" pitchFamily="34" charset="-122"/>
                <a:ea typeface="微软雅黑" panose="020B0503020204020204" pitchFamily="34" charset="-122"/>
              </a:rPr>
              <a:t>W</a:t>
            </a:r>
            <a:endParaRPr lang="zh-CN" sz="5800" b="1" spc="-300" dirty="0">
              <a:solidFill>
                <a:schemeClr val="bg1"/>
              </a:solidFill>
              <a:latin typeface="微软雅黑" panose="020B0503020204020204" pitchFamily="34" charset="-122"/>
              <a:ea typeface="微软雅黑" panose="020B0503020204020204" pitchFamily="34" charset="-122"/>
            </a:endParaRPr>
          </a:p>
        </p:txBody>
      </p:sp>
      <p:sp>
        <p:nvSpPr>
          <p:cNvPr id="28" name="_14"/>
          <p:cNvSpPr txBox="1">
            <a:spLocks noChangeArrowheads="1"/>
          </p:cNvSpPr>
          <p:nvPr/>
        </p:nvSpPr>
        <p:spPr bwMode="auto">
          <a:xfrm>
            <a:off x="7776470" y="1771034"/>
            <a:ext cx="334509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smtClean="0">
                <a:solidFill>
                  <a:schemeClr val="bg1"/>
                </a:solidFill>
                <a:latin typeface="微软雅黑" panose="020B0503020204020204" pitchFamily="34" charset="-122"/>
                <a:ea typeface="微软雅黑" panose="020B0503020204020204" pitchFamily="34" charset="-122"/>
              </a:rPr>
              <a:t>谢谢</a:t>
            </a:r>
            <a:r>
              <a:rPr lang="zh-CN" altLang="en-US" sz="6000" b="1" dirty="0" smtClean="0">
                <a:solidFill>
                  <a:srgbClr val="73C9CA"/>
                </a:solidFill>
                <a:latin typeface="微软雅黑" panose="020B0503020204020204" pitchFamily="34" charset="-122"/>
                <a:ea typeface="微软雅黑" panose="020B0503020204020204" pitchFamily="34" charset="-122"/>
              </a:rPr>
              <a:t>观看</a:t>
            </a:r>
            <a:endParaRPr lang="zh-CN" sz="6000" b="1" dirty="0">
              <a:solidFill>
                <a:srgbClr val="73C9CA"/>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0827434" y="1714502"/>
            <a:ext cx="784830" cy="2052806"/>
          </a:xfrm>
          <a:prstGeom prst="rect">
            <a:avLst/>
          </a:prstGeom>
          <a:noFill/>
        </p:spPr>
        <p:txBody>
          <a:bodyPr vert="eaVert" wrap="none" rtlCol="0">
            <a:spAutoFit/>
          </a:bodyPr>
          <a:lstStyle/>
          <a:p>
            <a:r>
              <a:rPr lang="en-US" altLang="zh-CN" sz="3900" b="1" spc="-300" dirty="0" smtClean="0">
                <a:solidFill>
                  <a:schemeClr val="bg1"/>
                </a:solidFill>
                <a:latin typeface="Engravers MT" pitchFamily="18" charset="0"/>
                <a:ea typeface="微软雅黑" pitchFamily="34" charset="-122"/>
              </a:rPr>
              <a:t>STYLE</a:t>
            </a:r>
            <a:endParaRPr lang="zh-CN" altLang="en-US" sz="3900" b="1" spc="-300" dirty="0">
              <a:solidFill>
                <a:schemeClr val="bg1"/>
              </a:solidFill>
              <a:latin typeface="Engravers MT" pitchFamily="18" charset="0"/>
              <a:ea typeface="微软雅黑" pitchFamily="34" charset="-122"/>
            </a:endParaRPr>
          </a:p>
        </p:txBody>
      </p:sp>
      <p:grpSp>
        <p:nvGrpSpPr>
          <p:cNvPr id="30" name="组合 29"/>
          <p:cNvGrpSpPr/>
          <p:nvPr/>
        </p:nvGrpSpPr>
        <p:grpSpPr>
          <a:xfrm>
            <a:off x="11004680" y="1401987"/>
            <a:ext cx="400109" cy="277550"/>
            <a:chOff x="11001052" y="1343931"/>
            <a:chExt cx="400109" cy="277550"/>
          </a:xfrm>
        </p:grpSpPr>
        <p:sp>
          <p:nvSpPr>
            <p:cNvPr id="33" name="矩形 32"/>
            <p:cNvSpPr/>
            <p:nvPr/>
          </p:nvSpPr>
          <p:spPr>
            <a:xfrm>
              <a:off x="11001052" y="1343931"/>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1001052" y="1570681"/>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001052" y="1450937"/>
              <a:ext cx="40010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_14"/>
          <p:cNvSpPr txBox="1">
            <a:spLocks noChangeArrowheads="1"/>
          </p:cNvSpPr>
          <p:nvPr/>
        </p:nvSpPr>
        <p:spPr bwMode="auto">
          <a:xfrm>
            <a:off x="7453523" y="3282338"/>
            <a:ext cx="3576880"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时尚休闲风格通用模板</a:t>
            </a:r>
            <a:endParaRPr lang="zh-CN" dirty="0">
              <a:solidFill>
                <a:schemeClr val="bg1"/>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7453523" y="4697870"/>
            <a:ext cx="4219605" cy="1678088"/>
          </a:xfrm>
          <a:prstGeom prst="rect">
            <a:avLst/>
          </a:prstGeom>
          <a:noFill/>
        </p:spPr>
        <p:txBody>
          <a:bodyPr wrap="square" rtlCol="0">
            <a:spAutoFit/>
          </a:bodyPr>
          <a:lstStyle/>
          <a:p>
            <a:pPr algn="r">
              <a:lnSpc>
                <a:spcPct val="92000"/>
              </a:lnSpc>
            </a:pP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ac </a:t>
            </a:r>
            <a:r>
              <a:rPr lang="en-US" altLang="zh-CN" sz="1600" kern="1600" spc="-40" dirty="0" err="1">
                <a:solidFill>
                  <a:schemeClr val="bg1"/>
                </a:solidFill>
              </a:rPr>
              <a:t>cursus</a:t>
            </a:r>
            <a:r>
              <a:rPr lang="en-US" altLang="zh-CN" sz="1600" kern="1600" spc="-40" dirty="0">
                <a:solidFill>
                  <a:schemeClr val="bg1"/>
                </a:solidFill>
              </a:rPr>
              <a:t>. </a:t>
            </a: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ac </a:t>
            </a:r>
            <a:r>
              <a:rPr lang="en-US" altLang="zh-CN" sz="1600" kern="1600" spc="-40" dirty="0" err="1">
                <a:solidFill>
                  <a:schemeClr val="bg1"/>
                </a:solidFill>
              </a:rPr>
              <a:t>cursus</a:t>
            </a:r>
            <a:r>
              <a:rPr lang="en-US" altLang="zh-CN" sz="1600" kern="1600" spc="-40" dirty="0">
                <a:solidFill>
                  <a:schemeClr val="bg1"/>
                </a:solidFill>
              </a:rPr>
              <a:t>. </a:t>
            </a:r>
            <a:r>
              <a:rPr lang="en-US" altLang="zh-CN" sz="1600" kern="1600" spc="-40" dirty="0" err="1">
                <a:solidFill>
                  <a:schemeClr val="bg1"/>
                </a:solidFill>
              </a:rPr>
              <a:t>Donec</a:t>
            </a:r>
            <a:r>
              <a:rPr lang="en-US" altLang="zh-CN" sz="1600" kern="1600" spc="-40" dirty="0">
                <a:solidFill>
                  <a:schemeClr val="bg1"/>
                </a:solidFill>
              </a:rPr>
              <a:t> id </a:t>
            </a:r>
            <a:r>
              <a:rPr lang="en-US" altLang="zh-CN" sz="1600" kern="1600" spc="-40" dirty="0" err="1">
                <a:solidFill>
                  <a:schemeClr val="bg1"/>
                </a:solidFill>
              </a:rPr>
              <a:t>elit</a:t>
            </a:r>
            <a:r>
              <a:rPr lang="en-US" altLang="zh-CN" sz="1600" kern="1600" spc="-40" dirty="0">
                <a:solidFill>
                  <a:schemeClr val="bg1"/>
                </a:solidFill>
              </a:rPr>
              <a:t> non mi </a:t>
            </a:r>
            <a:r>
              <a:rPr lang="en-US" altLang="zh-CN" sz="1600" kern="1600" spc="-40" dirty="0" err="1">
                <a:solidFill>
                  <a:schemeClr val="bg1"/>
                </a:solidFill>
              </a:rPr>
              <a:t>porta</a:t>
            </a:r>
            <a:r>
              <a:rPr lang="en-US" altLang="zh-CN" sz="1600" kern="1600" spc="-40" dirty="0">
                <a:solidFill>
                  <a:schemeClr val="bg1"/>
                </a:solidFill>
              </a:rPr>
              <a:t> </a:t>
            </a:r>
            <a:r>
              <a:rPr lang="en-US" altLang="zh-CN" sz="1600" kern="1600" spc="-40" dirty="0" err="1">
                <a:solidFill>
                  <a:schemeClr val="bg1"/>
                </a:solidFill>
              </a:rPr>
              <a:t>gravida</a:t>
            </a:r>
            <a:r>
              <a:rPr lang="en-US" altLang="zh-CN" sz="1600" kern="1600" spc="-40" dirty="0">
                <a:solidFill>
                  <a:schemeClr val="bg1"/>
                </a:solidFill>
              </a:rPr>
              <a:t> at </a:t>
            </a:r>
            <a:r>
              <a:rPr lang="en-US" altLang="zh-CN" sz="1600" kern="1600" spc="-40" dirty="0" err="1">
                <a:solidFill>
                  <a:schemeClr val="bg1"/>
                </a:solidFill>
              </a:rPr>
              <a:t>eget</a:t>
            </a:r>
            <a:r>
              <a:rPr lang="en-US" altLang="zh-CN" sz="1600" kern="1600" spc="-40" dirty="0">
                <a:solidFill>
                  <a:schemeClr val="bg1"/>
                </a:solidFill>
              </a:rPr>
              <a:t> </a:t>
            </a:r>
            <a:r>
              <a:rPr lang="en-US" altLang="zh-CN" sz="1600" kern="1600" spc="-40" dirty="0" err="1">
                <a:solidFill>
                  <a:schemeClr val="bg1"/>
                </a:solidFill>
              </a:rPr>
              <a:t>metus</a:t>
            </a:r>
            <a:r>
              <a:rPr lang="en-US" altLang="zh-CN" sz="1600" kern="1600" spc="-40" dirty="0">
                <a:solidFill>
                  <a:schemeClr val="bg1"/>
                </a:solidFill>
              </a:rPr>
              <a:t>. </a:t>
            </a:r>
            <a:r>
              <a:rPr lang="en-US" altLang="zh-CN" sz="1600" kern="1600" spc="-40" dirty="0" err="1">
                <a:solidFill>
                  <a:schemeClr val="bg1"/>
                </a:solidFill>
              </a:rPr>
              <a:t>Fusce</a:t>
            </a:r>
            <a:r>
              <a:rPr lang="en-US" altLang="zh-CN" sz="1600" kern="1600" spc="-40" dirty="0">
                <a:solidFill>
                  <a:schemeClr val="bg1"/>
                </a:solidFill>
              </a:rPr>
              <a:t> </a:t>
            </a:r>
            <a:r>
              <a:rPr lang="en-US" altLang="zh-CN" sz="1600" kern="1600" spc="-40" dirty="0" err="1">
                <a:solidFill>
                  <a:schemeClr val="bg1"/>
                </a:solidFill>
              </a:rPr>
              <a:t>dapibus</a:t>
            </a:r>
            <a:r>
              <a:rPr lang="en-US" altLang="zh-CN" sz="1600" kern="1600" spc="-40" dirty="0">
                <a:solidFill>
                  <a:schemeClr val="bg1"/>
                </a:solidFill>
              </a:rPr>
              <a:t>, </a:t>
            </a:r>
            <a:r>
              <a:rPr lang="en-US" altLang="zh-CN" sz="1600" kern="1600" spc="-40" dirty="0" err="1">
                <a:solidFill>
                  <a:schemeClr val="bg1"/>
                </a:solidFill>
              </a:rPr>
              <a:t>tellus</a:t>
            </a:r>
            <a:r>
              <a:rPr lang="en-US" altLang="zh-CN" sz="1600" kern="1600" spc="-40" dirty="0">
                <a:solidFill>
                  <a:schemeClr val="bg1"/>
                </a:solidFill>
              </a:rPr>
              <a:t> </a:t>
            </a:r>
            <a:r>
              <a:rPr lang="en-US" altLang="zh-CN" sz="1600" kern="1600" spc="-40" dirty="0" err="1">
                <a:solidFill>
                  <a:schemeClr val="bg1"/>
                </a:solidFill>
              </a:rPr>
              <a:t>accursus</a:t>
            </a:r>
            <a:endParaRPr lang="en-US" altLang="zh-CN" sz="1600" kern="1600" spc="-40" dirty="0">
              <a:solidFill>
                <a:schemeClr val="bg1"/>
              </a:solidFill>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1250" advClick="0" advTm="1000">
        <p:blinds dir="vert"/>
      </p:transition>
    </mc:Choice>
    <mc:Fallback xmlns="">
      <p:transition spd="slow" advClick="0"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Horizontal)">
                                      <p:cBhvr>
                                        <p:cTn id="7" dur="1000"/>
                                        <p:tgtEl>
                                          <p:spTgt spid="22"/>
                                        </p:tgtEl>
                                      </p:cBhvr>
                                    </p:animEffect>
                                  </p:childTnLst>
                                </p:cTn>
                              </p:par>
                              <p:par>
                                <p:cTn id="8" presetID="42" presetClass="entr" presetSubtype="0" fill="hold" nodeType="withEffect">
                                  <p:stCondLst>
                                    <p:cond delay="5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750"/>
                                        <p:tgtEl>
                                          <p:spTgt spid="25"/>
                                        </p:tgtEl>
                                      </p:cBhvr>
                                    </p:animEffect>
                                    <p:anim calcmode="lin" valueType="num">
                                      <p:cBhvr>
                                        <p:cTn id="11" dur="750" fill="hold"/>
                                        <p:tgtEl>
                                          <p:spTgt spid="25"/>
                                        </p:tgtEl>
                                        <p:attrNameLst>
                                          <p:attrName>ppt_x</p:attrName>
                                        </p:attrNameLst>
                                      </p:cBhvr>
                                      <p:tavLst>
                                        <p:tav tm="0">
                                          <p:val>
                                            <p:strVal val="#ppt_x"/>
                                          </p:val>
                                        </p:tav>
                                        <p:tav tm="100000">
                                          <p:val>
                                            <p:strVal val="#ppt_x"/>
                                          </p:val>
                                        </p:tav>
                                      </p:tavLst>
                                    </p:anim>
                                    <p:anim calcmode="lin" valueType="num">
                                      <p:cBhvr>
                                        <p:cTn id="12" dur="750" fill="hold"/>
                                        <p:tgtEl>
                                          <p:spTgt spid="25"/>
                                        </p:tgtEl>
                                        <p:attrNameLst>
                                          <p:attrName>ppt_y</p:attrName>
                                        </p:attrNameLst>
                                      </p:cBhvr>
                                      <p:tavLst>
                                        <p:tav tm="0">
                                          <p:val>
                                            <p:strVal val="#ppt_y+.1"/>
                                          </p:val>
                                        </p:tav>
                                        <p:tav tm="100000">
                                          <p:val>
                                            <p:strVal val="#ppt_y"/>
                                          </p:val>
                                        </p:tav>
                                      </p:tavLst>
                                    </p:anim>
                                  </p:childTnLst>
                                </p:cTn>
                              </p:par>
                              <p:par>
                                <p:cTn id="13" presetID="53" presetClass="entr" presetSubtype="16" fill="hold" nodeType="withEffect">
                                  <p:stCondLst>
                                    <p:cond delay="1000"/>
                                  </p:stCondLst>
                                  <p:childTnLst>
                                    <p:set>
                                      <p:cBhvr>
                                        <p:cTn id="14" dur="1" fill="hold">
                                          <p:stCondLst>
                                            <p:cond delay="0"/>
                                          </p:stCondLst>
                                        </p:cTn>
                                        <p:tgtEl>
                                          <p:spTgt spid="23"/>
                                        </p:tgtEl>
                                        <p:attrNameLst>
                                          <p:attrName>style.visibility</p:attrName>
                                        </p:attrNameLst>
                                      </p:cBhvr>
                                      <p:to>
                                        <p:strVal val="visible"/>
                                      </p:to>
                                    </p:set>
                                    <p:anim calcmode="lin" valueType="num">
                                      <p:cBhvr>
                                        <p:cTn id="15" dur="750" fill="hold"/>
                                        <p:tgtEl>
                                          <p:spTgt spid="23"/>
                                        </p:tgtEl>
                                        <p:attrNameLst>
                                          <p:attrName>ppt_w</p:attrName>
                                        </p:attrNameLst>
                                      </p:cBhvr>
                                      <p:tavLst>
                                        <p:tav tm="0">
                                          <p:val>
                                            <p:fltVal val="0"/>
                                          </p:val>
                                        </p:tav>
                                        <p:tav tm="100000">
                                          <p:val>
                                            <p:strVal val="#ppt_w"/>
                                          </p:val>
                                        </p:tav>
                                      </p:tavLst>
                                    </p:anim>
                                    <p:anim calcmode="lin" valueType="num">
                                      <p:cBhvr>
                                        <p:cTn id="16" dur="750" fill="hold"/>
                                        <p:tgtEl>
                                          <p:spTgt spid="23"/>
                                        </p:tgtEl>
                                        <p:attrNameLst>
                                          <p:attrName>ppt_h</p:attrName>
                                        </p:attrNameLst>
                                      </p:cBhvr>
                                      <p:tavLst>
                                        <p:tav tm="0">
                                          <p:val>
                                            <p:fltVal val="0"/>
                                          </p:val>
                                        </p:tav>
                                        <p:tav tm="100000">
                                          <p:val>
                                            <p:strVal val="#ppt_h"/>
                                          </p:val>
                                        </p:tav>
                                      </p:tavLst>
                                    </p:anim>
                                    <p:animEffect transition="in" filter="fade">
                                      <p:cBhvr>
                                        <p:cTn id="17" dur="750"/>
                                        <p:tgtEl>
                                          <p:spTgt spid="23"/>
                                        </p:tgtEl>
                                      </p:cBhvr>
                                    </p:animEffect>
                                  </p:childTnLst>
                                </p:cTn>
                              </p:par>
                              <p:par>
                                <p:cTn id="18" presetID="53" presetClass="entr" presetSubtype="16" fill="hold" nodeType="withEffect">
                                  <p:stCondLst>
                                    <p:cond delay="1000"/>
                                  </p:stCondLst>
                                  <p:childTnLst>
                                    <p:set>
                                      <p:cBhvr>
                                        <p:cTn id="19" dur="1" fill="hold">
                                          <p:stCondLst>
                                            <p:cond delay="0"/>
                                          </p:stCondLst>
                                        </p:cTn>
                                        <p:tgtEl>
                                          <p:spTgt spid="24"/>
                                        </p:tgtEl>
                                        <p:attrNameLst>
                                          <p:attrName>style.visibility</p:attrName>
                                        </p:attrNameLst>
                                      </p:cBhvr>
                                      <p:to>
                                        <p:strVal val="visible"/>
                                      </p:to>
                                    </p:set>
                                    <p:anim calcmode="lin" valueType="num">
                                      <p:cBhvr>
                                        <p:cTn id="20" dur="750" fill="hold"/>
                                        <p:tgtEl>
                                          <p:spTgt spid="24"/>
                                        </p:tgtEl>
                                        <p:attrNameLst>
                                          <p:attrName>ppt_w</p:attrName>
                                        </p:attrNameLst>
                                      </p:cBhvr>
                                      <p:tavLst>
                                        <p:tav tm="0">
                                          <p:val>
                                            <p:fltVal val="0"/>
                                          </p:val>
                                        </p:tav>
                                        <p:tav tm="100000">
                                          <p:val>
                                            <p:strVal val="#ppt_w"/>
                                          </p:val>
                                        </p:tav>
                                      </p:tavLst>
                                    </p:anim>
                                    <p:anim calcmode="lin" valueType="num">
                                      <p:cBhvr>
                                        <p:cTn id="21" dur="750" fill="hold"/>
                                        <p:tgtEl>
                                          <p:spTgt spid="24"/>
                                        </p:tgtEl>
                                        <p:attrNameLst>
                                          <p:attrName>ppt_h</p:attrName>
                                        </p:attrNameLst>
                                      </p:cBhvr>
                                      <p:tavLst>
                                        <p:tav tm="0">
                                          <p:val>
                                            <p:fltVal val="0"/>
                                          </p:val>
                                        </p:tav>
                                        <p:tav tm="100000">
                                          <p:val>
                                            <p:strVal val="#ppt_h"/>
                                          </p:val>
                                        </p:tav>
                                      </p:tavLst>
                                    </p:anim>
                                    <p:animEffect transition="in" filter="fade">
                                      <p:cBhvr>
                                        <p:cTn id="22" dur="750"/>
                                        <p:tgtEl>
                                          <p:spTgt spid="24"/>
                                        </p:tgtEl>
                                      </p:cBhvr>
                                    </p:animEffect>
                                  </p:childTnLst>
                                </p:cTn>
                              </p:par>
                            </p:childTnLst>
                          </p:cTn>
                        </p:par>
                        <p:par>
                          <p:cTn id="23" fill="hold">
                            <p:stCondLst>
                              <p:cond delay="1750"/>
                            </p:stCondLst>
                            <p:childTnLst>
                              <p:par>
                                <p:cTn id="24" presetID="2" presetClass="entr" presetSubtype="8"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0-#ppt_w/2"/>
                                          </p:val>
                                        </p:tav>
                                        <p:tav tm="100000">
                                          <p:val>
                                            <p:strVal val="#ppt_x"/>
                                          </p:val>
                                        </p:tav>
                                      </p:tavLst>
                                    </p:anim>
                                    <p:anim calcmode="lin" valueType="num">
                                      <p:cBhvr additive="base">
                                        <p:cTn id="27" dur="750" fill="hold"/>
                                        <p:tgtEl>
                                          <p:spTgt spid="2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750" fill="hold"/>
                                        <p:tgtEl>
                                          <p:spTgt spid="26"/>
                                        </p:tgtEl>
                                        <p:attrNameLst>
                                          <p:attrName>ppt_x</p:attrName>
                                        </p:attrNameLst>
                                      </p:cBhvr>
                                      <p:tavLst>
                                        <p:tav tm="0">
                                          <p:val>
                                            <p:strVal val="#ppt_x"/>
                                          </p:val>
                                        </p:tav>
                                        <p:tav tm="100000">
                                          <p:val>
                                            <p:strVal val="#ppt_x"/>
                                          </p:val>
                                        </p:tav>
                                      </p:tavLst>
                                    </p:anim>
                                    <p:anim calcmode="lin" valueType="num">
                                      <p:cBhvr additive="base">
                                        <p:cTn id="32" dur="750" fill="hold"/>
                                        <p:tgtEl>
                                          <p:spTgt spid="26"/>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27"/>
                                        </p:tgtEl>
                                        <p:attrNameLst>
                                          <p:attrName>style.visibility</p:attrName>
                                        </p:attrNameLst>
                                      </p:cBhvr>
                                      <p:to>
                                        <p:strVal val="visible"/>
                                      </p:to>
                                    </p:set>
                                    <p:anim by="(-#ppt_w*2)" calcmode="lin" valueType="num">
                                      <p:cBhvr rctx="PPT">
                                        <p:cTn id="36" dur="500" autoRev="1" fill="hold">
                                          <p:stCondLst>
                                            <p:cond delay="0"/>
                                          </p:stCondLst>
                                        </p:cTn>
                                        <p:tgtEl>
                                          <p:spTgt spid="27"/>
                                        </p:tgtEl>
                                        <p:attrNameLst>
                                          <p:attrName>ppt_w</p:attrName>
                                        </p:attrNameLst>
                                      </p:cBhvr>
                                    </p:anim>
                                    <p:anim by="(#ppt_w*0.50)" calcmode="lin" valueType="num">
                                      <p:cBhvr>
                                        <p:cTn id="37" dur="500" decel="50000" autoRev="1" fill="hold">
                                          <p:stCondLst>
                                            <p:cond delay="0"/>
                                          </p:stCondLst>
                                        </p:cTn>
                                        <p:tgtEl>
                                          <p:spTgt spid="27"/>
                                        </p:tgtEl>
                                        <p:attrNameLst>
                                          <p:attrName>ppt_x</p:attrName>
                                        </p:attrNameLst>
                                      </p:cBhvr>
                                    </p:anim>
                                    <p:anim from="(-#ppt_h/2)" to="(#ppt_y)" calcmode="lin" valueType="num">
                                      <p:cBhvr>
                                        <p:cTn id="38" dur="1000" fill="hold">
                                          <p:stCondLst>
                                            <p:cond delay="0"/>
                                          </p:stCondLst>
                                        </p:cTn>
                                        <p:tgtEl>
                                          <p:spTgt spid="27"/>
                                        </p:tgtEl>
                                        <p:attrNameLst>
                                          <p:attrName>ppt_y</p:attrName>
                                        </p:attrNameLst>
                                      </p:cBhvr>
                                    </p:anim>
                                    <p:animRot by="21600000">
                                      <p:cBhvr>
                                        <p:cTn id="39" dur="1000" fill="hold">
                                          <p:stCondLst>
                                            <p:cond delay="0"/>
                                          </p:stCondLst>
                                        </p:cTn>
                                        <p:tgtEl>
                                          <p:spTgt spid="27"/>
                                        </p:tgtEl>
                                        <p:attrNameLst>
                                          <p:attrName>r</p:attrName>
                                        </p:attrNameLst>
                                      </p:cBhvr>
                                    </p:animRot>
                                  </p:childTnLst>
                                </p:cTn>
                              </p:par>
                            </p:childTnLst>
                          </p:cTn>
                        </p:par>
                        <p:par>
                          <p:cTn id="40" fill="hold">
                            <p:stCondLst>
                              <p:cond delay="4850"/>
                            </p:stCondLst>
                            <p:childTnLst>
                              <p:par>
                                <p:cTn id="41" presetID="56" presetClass="entr" presetSubtype="0" fill="hold" grpId="0" nodeType="afterEffect">
                                  <p:stCondLst>
                                    <p:cond delay="0"/>
                                  </p:stCondLst>
                                  <p:iterate type="lt">
                                    <p:tmPct val="10000"/>
                                  </p:iterate>
                                  <p:childTnLst>
                                    <p:set>
                                      <p:cBhvr>
                                        <p:cTn id="42" dur="1" fill="hold">
                                          <p:stCondLst>
                                            <p:cond delay="0"/>
                                          </p:stCondLst>
                                        </p:cTn>
                                        <p:tgtEl>
                                          <p:spTgt spid="28"/>
                                        </p:tgtEl>
                                        <p:attrNameLst>
                                          <p:attrName>style.visibility</p:attrName>
                                        </p:attrNameLst>
                                      </p:cBhvr>
                                      <p:to>
                                        <p:strVal val="visible"/>
                                      </p:to>
                                    </p:set>
                                    <p:anim by="(-#ppt_w*2)" calcmode="lin" valueType="num">
                                      <p:cBhvr rctx="PPT">
                                        <p:cTn id="43" dur="500" autoRev="1" fill="hold">
                                          <p:stCondLst>
                                            <p:cond delay="0"/>
                                          </p:stCondLst>
                                        </p:cTn>
                                        <p:tgtEl>
                                          <p:spTgt spid="28"/>
                                        </p:tgtEl>
                                        <p:attrNameLst>
                                          <p:attrName>ppt_w</p:attrName>
                                        </p:attrNameLst>
                                      </p:cBhvr>
                                    </p:anim>
                                    <p:anim by="(#ppt_w*0.50)" calcmode="lin" valueType="num">
                                      <p:cBhvr>
                                        <p:cTn id="44" dur="500" decel="50000" autoRev="1" fill="hold">
                                          <p:stCondLst>
                                            <p:cond delay="0"/>
                                          </p:stCondLst>
                                        </p:cTn>
                                        <p:tgtEl>
                                          <p:spTgt spid="28"/>
                                        </p:tgtEl>
                                        <p:attrNameLst>
                                          <p:attrName>ppt_x</p:attrName>
                                        </p:attrNameLst>
                                      </p:cBhvr>
                                    </p:anim>
                                    <p:anim from="(-#ppt_h/2)" to="(#ppt_y)" calcmode="lin" valueType="num">
                                      <p:cBhvr>
                                        <p:cTn id="45" dur="1000" fill="hold">
                                          <p:stCondLst>
                                            <p:cond delay="0"/>
                                          </p:stCondLst>
                                        </p:cTn>
                                        <p:tgtEl>
                                          <p:spTgt spid="28"/>
                                        </p:tgtEl>
                                        <p:attrNameLst>
                                          <p:attrName>ppt_y</p:attrName>
                                        </p:attrNameLst>
                                      </p:cBhvr>
                                    </p:anim>
                                    <p:animRot by="21600000">
                                      <p:cBhvr>
                                        <p:cTn id="46" dur="1000" fill="hold">
                                          <p:stCondLst>
                                            <p:cond delay="0"/>
                                          </p:stCondLst>
                                        </p:cTn>
                                        <p:tgtEl>
                                          <p:spTgt spid="28"/>
                                        </p:tgtEl>
                                        <p:attrNameLst>
                                          <p:attrName>r</p:attrName>
                                        </p:attrNameLst>
                                      </p:cBhvr>
                                    </p:animRot>
                                  </p:childTnLst>
                                </p:cTn>
                              </p:par>
                            </p:childTnLst>
                          </p:cTn>
                        </p:par>
                        <p:par>
                          <p:cTn id="47" fill="hold">
                            <p:stCondLst>
                              <p:cond delay="615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44"/>
                                        </p:tgtEl>
                                        <p:attrNameLst>
                                          <p:attrName>style.visibility</p:attrName>
                                        </p:attrNameLst>
                                      </p:cBhvr>
                                      <p:to>
                                        <p:strVal val="visible"/>
                                      </p:to>
                                    </p:set>
                                    <p:anim by="(-#ppt_w*2)" calcmode="lin" valueType="num">
                                      <p:cBhvr rctx="PPT">
                                        <p:cTn id="50" dur="500" autoRev="1" fill="hold">
                                          <p:stCondLst>
                                            <p:cond delay="0"/>
                                          </p:stCondLst>
                                        </p:cTn>
                                        <p:tgtEl>
                                          <p:spTgt spid="44"/>
                                        </p:tgtEl>
                                        <p:attrNameLst>
                                          <p:attrName>ppt_w</p:attrName>
                                        </p:attrNameLst>
                                      </p:cBhvr>
                                    </p:anim>
                                    <p:anim by="(#ppt_w*0.50)" calcmode="lin" valueType="num">
                                      <p:cBhvr>
                                        <p:cTn id="51" dur="500" decel="50000" autoRev="1" fill="hold">
                                          <p:stCondLst>
                                            <p:cond delay="0"/>
                                          </p:stCondLst>
                                        </p:cTn>
                                        <p:tgtEl>
                                          <p:spTgt spid="44"/>
                                        </p:tgtEl>
                                        <p:attrNameLst>
                                          <p:attrName>ppt_x</p:attrName>
                                        </p:attrNameLst>
                                      </p:cBhvr>
                                    </p:anim>
                                    <p:anim from="(-#ppt_h/2)" to="(#ppt_y)" calcmode="lin" valueType="num">
                                      <p:cBhvr>
                                        <p:cTn id="52" dur="1000" fill="hold">
                                          <p:stCondLst>
                                            <p:cond delay="0"/>
                                          </p:stCondLst>
                                        </p:cTn>
                                        <p:tgtEl>
                                          <p:spTgt spid="44"/>
                                        </p:tgtEl>
                                        <p:attrNameLst>
                                          <p:attrName>ppt_y</p:attrName>
                                        </p:attrNameLst>
                                      </p:cBhvr>
                                    </p:anim>
                                    <p:animRot by="21600000">
                                      <p:cBhvr>
                                        <p:cTn id="53" dur="1000" fill="hold">
                                          <p:stCondLst>
                                            <p:cond delay="0"/>
                                          </p:stCondLst>
                                        </p:cTn>
                                        <p:tgtEl>
                                          <p:spTgt spid="44"/>
                                        </p:tgtEl>
                                        <p:attrNameLst>
                                          <p:attrName>r</p:attrName>
                                        </p:attrNameLst>
                                      </p:cBhvr>
                                    </p:animRot>
                                  </p:childTnLst>
                                </p:cTn>
                              </p:par>
                              <p:par>
                                <p:cTn id="54" presetID="2" presetClass="entr" presetSubtype="1"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ppt_x"/>
                                          </p:val>
                                        </p:tav>
                                        <p:tav tm="100000">
                                          <p:val>
                                            <p:strVal val="#ppt_x"/>
                                          </p:val>
                                        </p:tav>
                                      </p:tavLst>
                                    </p:anim>
                                    <p:anim calcmode="lin" valueType="num">
                                      <p:cBhvr additive="base">
                                        <p:cTn id="57" dur="500" fill="hold"/>
                                        <p:tgtEl>
                                          <p:spTgt spid="30"/>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500" fill="hold"/>
                                        <p:tgtEl>
                                          <p:spTgt spid="29"/>
                                        </p:tgtEl>
                                        <p:attrNameLst>
                                          <p:attrName>ppt_x</p:attrName>
                                        </p:attrNameLst>
                                      </p:cBhvr>
                                      <p:tavLst>
                                        <p:tav tm="0">
                                          <p:val>
                                            <p:strVal val="#ppt_x"/>
                                          </p:val>
                                        </p:tav>
                                        <p:tav tm="100000">
                                          <p:val>
                                            <p:strVal val="#ppt_x"/>
                                          </p:val>
                                        </p:tav>
                                      </p:tavLst>
                                    </p:anim>
                                    <p:anim calcmode="lin" valueType="num">
                                      <p:cBhvr additive="base">
                                        <p:cTn id="61" dur="500" fill="hold"/>
                                        <p:tgtEl>
                                          <p:spTgt spid="29"/>
                                        </p:tgtEl>
                                        <p:attrNameLst>
                                          <p:attrName>ppt_y</p:attrName>
                                        </p:attrNameLst>
                                      </p:cBhvr>
                                      <p:tavLst>
                                        <p:tav tm="0">
                                          <p:val>
                                            <p:strVal val="0-#ppt_h/2"/>
                                          </p:val>
                                        </p:tav>
                                        <p:tav tm="100000">
                                          <p:val>
                                            <p:strVal val="#ppt_y"/>
                                          </p:val>
                                        </p:tav>
                                      </p:tavLst>
                                    </p:anim>
                                  </p:childTnLst>
                                </p:cTn>
                              </p:par>
                            </p:childTnLst>
                          </p:cTn>
                        </p:par>
                        <p:par>
                          <p:cTn id="62" fill="hold">
                            <p:stCondLst>
                              <p:cond delay="8150"/>
                            </p:stCondLst>
                            <p:childTnLst>
                              <p:par>
                                <p:cTn id="63" presetID="42" presetClass="entr" presetSubtype="0"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750"/>
                                        <p:tgtEl>
                                          <p:spTgt spid="54"/>
                                        </p:tgtEl>
                                      </p:cBhvr>
                                    </p:animEffect>
                                    <p:anim calcmode="lin" valueType="num">
                                      <p:cBhvr>
                                        <p:cTn id="66" dur="750" fill="hold"/>
                                        <p:tgtEl>
                                          <p:spTgt spid="54"/>
                                        </p:tgtEl>
                                        <p:attrNameLst>
                                          <p:attrName>ppt_x</p:attrName>
                                        </p:attrNameLst>
                                      </p:cBhvr>
                                      <p:tavLst>
                                        <p:tav tm="0">
                                          <p:val>
                                            <p:strVal val="#ppt_x"/>
                                          </p:val>
                                        </p:tav>
                                        <p:tav tm="100000">
                                          <p:val>
                                            <p:strVal val="#ppt_x"/>
                                          </p:val>
                                        </p:tav>
                                      </p:tavLst>
                                    </p:anim>
                                    <p:anim calcmode="lin" valueType="num">
                                      <p:cBhvr>
                                        <p:cTn id="67" dur="75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6" grpId="0" animBg="1"/>
      <p:bldP spid="27" grpId="0"/>
      <p:bldP spid="28" grpId="0"/>
      <p:bldP spid="29" grpId="0"/>
      <p:bldP spid="44" grpId="0"/>
      <p:bldP spid="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1654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94799" y="2564677"/>
            <a:ext cx="7371488" cy="1393888"/>
            <a:chOff x="2513917" y="479446"/>
            <a:chExt cx="7994423" cy="710238"/>
          </a:xfrm>
        </p:grpSpPr>
        <p:sp>
          <p:nvSpPr>
            <p:cNvPr id="22" name="矩形 21"/>
            <p:cNvSpPr/>
            <p:nvPr/>
          </p:nvSpPr>
          <p:spPr>
            <a:xfrm flipH="1">
              <a:off x="2513917" y="479446"/>
              <a:ext cx="7994423" cy="710238"/>
            </a:xfrm>
            <a:prstGeom prst="rect">
              <a:avLst/>
            </a:prstGeom>
            <a:solidFill>
              <a:srgbClr val="31B8B4"/>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523952" y="620459"/>
              <a:ext cx="6264148" cy="405099"/>
              <a:chOff x="4378602" y="576066"/>
              <a:chExt cx="6264148" cy="405099"/>
            </a:xfrm>
          </p:grpSpPr>
          <p:sp>
            <p:nvSpPr>
              <p:cNvPr id="24" name="矩形 3"/>
              <p:cNvSpPr/>
              <p:nvPr/>
            </p:nvSpPr>
            <p:spPr>
              <a:xfrm>
                <a:off x="5374197" y="578552"/>
                <a:ext cx="5268553" cy="402613"/>
              </a:xfrm>
              <a:prstGeom prst="rect">
                <a:avLst/>
              </a:prstGeom>
              <a:noFill/>
              <a:ln w="9525">
                <a:noFill/>
                <a:miter/>
              </a:ln>
            </p:spPr>
            <p:txBody>
              <a:bodyPr wrap="none" lIns="91431" tIns="45716" rIns="91431" bIns="45716">
                <a:spAutoFit/>
              </a:bodyPr>
              <a:lstStyle/>
              <a:p>
                <a:pPr lvl="0" eaLnBrk="1" hangingPunct="1">
                  <a:buNone/>
                </a:pPr>
                <a:r>
                  <a:rPr lang="zh-CN" altLang="en-US" sz="4400" b="1" dirty="0" smtClean="0">
                    <a:solidFill>
                      <a:schemeClr val="bg1"/>
                    </a:solidFill>
                    <a:latin typeface="Arial" pitchFamily="34" charset="0"/>
                    <a:ea typeface="微软雅黑" pitchFamily="34" charset="-122"/>
                    <a:sym typeface="Arial" pitchFamily="34" charset="0"/>
                  </a:rPr>
                  <a:t>加入你的标题描述</a:t>
                </a:r>
                <a:endParaRPr lang="zh-CN" altLang="en-US" sz="4400" b="1" dirty="0">
                  <a:solidFill>
                    <a:schemeClr val="bg1"/>
                  </a:solidFill>
                  <a:latin typeface="Arial" pitchFamily="34" charset="0"/>
                  <a:ea typeface="微软雅黑" pitchFamily="34" charset="-122"/>
                  <a:sym typeface="Arial" pitchFamily="34" charset="0"/>
                </a:endParaRPr>
              </a:p>
            </p:txBody>
          </p:sp>
          <p:grpSp>
            <p:nvGrpSpPr>
              <p:cNvPr id="25" name="组合 26"/>
              <p:cNvGrpSpPr/>
              <p:nvPr/>
            </p:nvGrpSpPr>
            <p:grpSpPr>
              <a:xfrm>
                <a:off x="4378602" y="576066"/>
                <a:ext cx="263524" cy="395287"/>
                <a:chOff x="-539298" y="6655"/>
                <a:chExt cx="213756" cy="427512"/>
              </a:xfrm>
            </p:grpSpPr>
            <p:sp>
              <p:nvSpPr>
                <p:cNvPr id="26" name="直接连接符 27"/>
                <p:cNvSpPr/>
                <p:nvPr/>
              </p:nvSpPr>
              <p:spPr>
                <a:xfrm>
                  <a:off x="-539298" y="6655"/>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27" name="直接连接符 28"/>
                <p:cNvSpPr/>
                <p:nvPr/>
              </p:nvSpPr>
              <p:spPr>
                <a:xfrm flipH="1">
                  <a:off x="-539298" y="22041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28" name="矩形 27"/>
          <p:cNvSpPr/>
          <p:nvPr/>
        </p:nvSpPr>
        <p:spPr>
          <a:xfrm>
            <a:off x="0" y="648273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0" y="666767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18494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859274" y="2297833"/>
            <a:ext cx="1555214" cy="1880231"/>
            <a:chOff x="2406650" y="274585"/>
            <a:chExt cx="7378700" cy="967316"/>
          </a:xfrm>
        </p:grpSpPr>
        <p:sp>
          <p:nvSpPr>
            <p:cNvPr id="35" name="矩形 34"/>
            <p:cNvSpPr/>
            <p:nvPr/>
          </p:nvSpPr>
          <p:spPr>
            <a:xfrm>
              <a:off x="2406650" y="274585"/>
              <a:ext cx="7378700" cy="967316"/>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9"/>
            <p:cNvSpPr txBox="1"/>
            <p:nvPr/>
          </p:nvSpPr>
          <p:spPr>
            <a:xfrm>
              <a:off x="4259421" y="532920"/>
              <a:ext cx="3853913" cy="380018"/>
            </a:xfrm>
            <a:prstGeom prst="rect">
              <a:avLst/>
            </a:prstGeom>
            <a:noFill/>
          </p:spPr>
          <p:txBody>
            <a:bodyPr wrap="square" lIns="0" tIns="0" rIns="0" bIns="0" rtlCol="0">
              <a:spAutoFit/>
            </a:bodyPr>
            <a:lstStyle/>
            <a:p>
              <a:pPr marL="0" lvl="1" algn="ctr"/>
              <a:r>
                <a:rPr lang="en-US" altLang="zh-CN" sz="4800" b="1" dirty="0" smtClean="0">
                  <a:solidFill>
                    <a:schemeClr val="bg1"/>
                  </a:solidFill>
                  <a:latin typeface="微软雅黑" pitchFamily="34" charset="-122"/>
                  <a:ea typeface="微软雅黑" pitchFamily="34" charset="-122"/>
                </a:rPr>
                <a:t>01</a:t>
              </a:r>
              <a:endParaRPr lang="zh-CN" altLang="en-US" sz="4800" dirty="0">
                <a:solidFill>
                  <a:schemeClr val="bg1"/>
                </a:solidFill>
                <a:latin typeface="微软雅黑" pitchFamily="34" charset="-122"/>
                <a:ea typeface="微软雅黑" pitchFamily="34" charset="-122"/>
              </a:endParaRPr>
            </a:p>
          </p:txBody>
        </p:sp>
      </p:grpSp>
      <p:pic>
        <p:nvPicPr>
          <p:cNvPr id="37"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74052">
            <a:off x="417407" y="1663731"/>
            <a:ext cx="2147872" cy="319923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870788">
            <a:off x="2914745" y="1880161"/>
            <a:ext cx="1857166" cy="3018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020270"/>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1+#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0-#ppt_w/2"/>
                                          </p:val>
                                        </p:tav>
                                        <p:tav tm="100000">
                                          <p:val>
                                            <p:strVal val="#ppt_x"/>
                                          </p:val>
                                        </p:tav>
                                      </p:tavLst>
                                    </p:anim>
                                    <p:anim calcmode="lin" valueType="num">
                                      <p:cBhvr additive="base">
                                        <p:cTn id="12" dur="75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750" fill="hold"/>
                                        <p:tgtEl>
                                          <p:spTgt spid="29"/>
                                        </p:tgtEl>
                                        <p:attrNameLst>
                                          <p:attrName>ppt_x</p:attrName>
                                        </p:attrNameLst>
                                      </p:cBhvr>
                                      <p:tavLst>
                                        <p:tav tm="0">
                                          <p:val>
                                            <p:strVal val="0-#ppt_w/2"/>
                                          </p:val>
                                        </p:tav>
                                        <p:tav tm="100000">
                                          <p:val>
                                            <p:strVal val="#ppt_x"/>
                                          </p:val>
                                        </p:tav>
                                      </p:tavLst>
                                    </p:anim>
                                    <p:anim calcmode="lin" valueType="num">
                                      <p:cBhvr additive="base">
                                        <p:cTn id="17" dur="75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1+#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anim calcmode="lin" valueType="num">
                                      <p:cBhvr>
                                        <p:cTn id="25" dur="750" fill="hold"/>
                                        <p:tgtEl>
                                          <p:spTgt spid="34"/>
                                        </p:tgtEl>
                                        <p:attrNameLst>
                                          <p:attrName>ppt_x</p:attrName>
                                        </p:attrNameLst>
                                      </p:cBhvr>
                                      <p:tavLst>
                                        <p:tav tm="0">
                                          <p:val>
                                            <p:strVal val="#ppt_x"/>
                                          </p:val>
                                        </p:tav>
                                        <p:tav tm="100000">
                                          <p:val>
                                            <p:strVal val="#ppt_x"/>
                                          </p:val>
                                        </p:tav>
                                      </p:tavLst>
                                    </p:anim>
                                    <p:anim calcmode="lin" valueType="num">
                                      <p:cBhvr>
                                        <p:cTn id="26" dur="750" fill="hold"/>
                                        <p:tgtEl>
                                          <p:spTgt spid="34"/>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5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750" fill="hold"/>
                                        <p:tgtEl>
                                          <p:spTgt spid="37"/>
                                        </p:tgtEl>
                                        <p:attrNameLst>
                                          <p:attrName>ppt_w</p:attrName>
                                        </p:attrNameLst>
                                      </p:cBhvr>
                                      <p:tavLst>
                                        <p:tav tm="0">
                                          <p:val>
                                            <p:fltVal val="0"/>
                                          </p:val>
                                        </p:tav>
                                        <p:tav tm="100000">
                                          <p:val>
                                            <p:strVal val="#ppt_w"/>
                                          </p:val>
                                        </p:tav>
                                      </p:tavLst>
                                    </p:anim>
                                    <p:anim calcmode="lin" valueType="num">
                                      <p:cBhvr>
                                        <p:cTn id="30" dur="750" fill="hold"/>
                                        <p:tgtEl>
                                          <p:spTgt spid="37"/>
                                        </p:tgtEl>
                                        <p:attrNameLst>
                                          <p:attrName>ppt_h</p:attrName>
                                        </p:attrNameLst>
                                      </p:cBhvr>
                                      <p:tavLst>
                                        <p:tav tm="0">
                                          <p:val>
                                            <p:fltVal val="0"/>
                                          </p:val>
                                        </p:tav>
                                        <p:tav tm="100000">
                                          <p:val>
                                            <p:strVal val="#ppt_h"/>
                                          </p:val>
                                        </p:tav>
                                      </p:tavLst>
                                    </p:anim>
                                    <p:animEffect transition="in" filter="fade">
                                      <p:cBhvr>
                                        <p:cTn id="31" dur="750"/>
                                        <p:tgtEl>
                                          <p:spTgt spid="37"/>
                                        </p:tgtEl>
                                      </p:cBhvr>
                                    </p:animEffect>
                                  </p:childTnLst>
                                </p:cTn>
                              </p:par>
                              <p:par>
                                <p:cTn id="32" presetID="53" presetClass="entr" presetSubtype="16"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 calcmode="lin" valueType="num">
                                      <p:cBhvr>
                                        <p:cTn id="34" dur="750" fill="hold"/>
                                        <p:tgtEl>
                                          <p:spTgt spid="38"/>
                                        </p:tgtEl>
                                        <p:attrNameLst>
                                          <p:attrName>ppt_w</p:attrName>
                                        </p:attrNameLst>
                                      </p:cBhvr>
                                      <p:tavLst>
                                        <p:tav tm="0">
                                          <p:val>
                                            <p:fltVal val="0"/>
                                          </p:val>
                                        </p:tav>
                                        <p:tav tm="100000">
                                          <p:val>
                                            <p:strVal val="#ppt_w"/>
                                          </p:val>
                                        </p:tav>
                                      </p:tavLst>
                                    </p:anim>
                                    <p:anim calcmode="lin" valueType="num">
                                      <p:cBhvr>
                                        <p:cTn id="35" dur="750" fill="hold"/>
                                        <p:tgtEl>
                                          <p:spTgt spid="38"/>
                                        </p:tgtEl>
                                        <p:attrNameLst>
                                          <p:attrName>ppt_h</p:attrName>
                                        </p:attrNameLst>
                                      </p:cBhvr>
                                      <p:tavLst>
                                        <p:tav tm="0">
                                          <p:val>
                                            <p:fltVal val="0"/>
                                          </p:val>
                                        </p:tav>
                                        <p:tav tm="100000">
                                          <p:val>
                                            <p:strVal val="#ppt_h"/>
                                          </p:val>
                                        </p:tav>
                                      </p:tavLst>
                                    </p:anim>
                                    <p:animEffect transition="in" filter="fade">
                                      <p:cBhvr>
                                        <p:cTn id="36" dur="750"/>
                                        <p:tgtEl>
                                          <p:spTgt spid="38"/>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1122989" y="1849292"/>
            <a:ext cx="2520000" cy="2879244"/>
          </a:xfrm>
          <a:prstGeom prst="rect">
            <a:avLst/>
          </a:prstGeom>
          <a:blipFill dpi="0" rotWithShape="1">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162989" y="1849290"/>
            <a:ext cx="2520000" cy="2879246"/>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AutoShape 1"/>
          <p:cNvSpPr>
            <a:spLocks/>
          </p:cNvSpPr>
          <p:nvPr/>
        </p:nvSpPr>
        <p:spPr bwMode="auto">
          <a:xfrm>
            <a:off x="3642989" y="4728537"/>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77883"/>
          </a:solidFill>
          <a:ln w="25400" cap="flat" cmpd="sng">
            <a:no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0" name="AutoShape 2"/>
          <p:cNvSpPr>
            <a:spLocks/>
          </p:cNvSpPr>
          <p:nvPr/>
        </p:nvSpPr>
        <p:spPr bwMode="auto">
          <a:xfrm>
            <a:off x="8682989" y="1849291"/>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31B8B4"/>
          </a:solidFill>
          <a:ln w="25400" cap="flat" cmpd="sng">
            <a:solidFill>
              <a:srgbClr val="000000">
                <a:alpha val="0"/>
              </a:srgbClr>
            </a:solid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1" name="AutoShape 4"/>
          <p:cNvSpPr>
            <a:spLocks/>
          </p:cNvSpPr>
          <p:nvPr/>
        </p:nvSpPr>
        <p:spPr bwMode="auto">
          <a:xfrm>
            <a:off x="3642989" y="1849289"/>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31B8B4"/>
          </a:solidFill>
          <a:ln w="25400" cap="flat" cmpd="sng">
            <a:solidFill>
              <a:srgbClr val="000000">
                <a:alpha val="0"/>
              </a:srgbClr>
            </a:solid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4" name="AutoShape 6"/>
          <p:cNvSpPr>
            <a:spLocks/>
          </p:cNvSpPr>
          <p:nvPr/>
        </p:nvSpPr>
        <p:spPr bwMode="auto">
          <a:xfrm>
            <a:off x="1122989" y="4728537"/>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31B8B4"/>
          </a:solidFill>
          <a:ln w="25400" cap="flat" cmpd="sng">
            <a:no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5" name="AutoShape 7"/>
          <p:cNvSpPr>
            <a:spLocks/>
          </p:cNvSpPr>
          <p:nvPr/>
        </p:nvSpPr>
        <p:spPr bwMode="auto">
          <a:xfrm>
            <a:off x="6162989" y="4728537"/>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31B8B4"/>
          </a:solidFill>
          <a:ln w="25400" cap="flat" cmpd="sng">
            <a:no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6" name="AutoShape 8"/>
          <p:cNvSpPr>
            <a:spLocks/>
          </p:cNvSpPr>
          <p:nvPr/>
        </p:nvSpPr>
        <p:spPr bwMode="auto">
          <a:xfrm>
            <a:off x="8682989" y="4728538"/>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77883"/>
          </a:solidFill>
          <a:ln w="25400" cap="flat" cmpd="sng">
            <a:noFill/>
            <a:prstDash val="solid"/>
            <a:miter lim="0"/>
            <a:headEnd/>
            <a:tailEnd/>
          </a:ln>
          <a:effectLs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17" name="AutoShape 9"/>
          <p:cNvSpPr>
            <a:spLocks/>
          </p:cNvSpPr>
          <p:nvPr/>
        </p:nvSpPr>
        <p:spPr bwMode="auto">
          <a:xfrm>
            <a:off x="3823758" y="3109654"/>
            <a:ext cx="2103840" cy="731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1"/>
          <p:cNvSpPr>
            <a:spLocks/>
          </p:cNvSpPr>
          <p:nvPr/>
        </p:nvSpPr>
        <p:spPr bwMode="auto">
          <a:xfrm>
            <a:off x="8919736" y="3109654"/>
            <a:ext cx="2105996" cy="731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16"/>
          <p:cNvSpPr>
            <a:spLocks/>
          </p:cNvSpPr>
          <p:nvPr/>
        </p:nvSpPr>
        <p:spPr bwMode="auto">
          <a:xfrm>
            <a:off x="3822681" y="2745301"/>
            <a:ext cx="2105996"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7"/>
          <p:cNvSpPr>
            <a:spLocks/>
          </p:cNvSpPr>
          <p:nvPr/>
        </p:nvSpPr>
        <p:spPr bwMode="auto">
          <a:xfrm>
            <a:off x="8919737" y="2745301"/>
            <a:ext cx="2105996"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1" name="AutoShape 11"/>
          <p:cNvSpPr>
            <a:spLocks/>
          </p:cNvSpPr>
          <p:nvPr/>
        </p:nvSpPr>
        <p:spPr bwMode="auto">
          <a:xfrm>
            <a:off x="1003705" y="5664222"/>
            <a:ext cx="10160910" cy="43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AutoShape 17"/>
          <p:cNvSpPr>
            <a:spLocks/>
          </p:cNvSpPr>
          <p:nvPr/>
        </p:nvSpPr>
        <p:spPr bwMode="auto">
          <a:xfrm>
            <a:off x="4351951" y="5312569"/>
            <a:ext cx="3464420" cy="2769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4028879554"/>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2750"/>
                            </p:stCondLst>
                            <p:childTnLst>
                              <p:par>
                                <p:cTn id="36" presetID="2" presetClass="entr" presetSubtype="2"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1+#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250"/>
                            </p:stCondLst>
                            <p:childTnLst>
                              <p:par>
                                <p:cTn id="41" presetID="2" presetClass="entr" presetSubtype="2"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3750"/>
                            </p:stCondLst>
                            <p:childTnLst>
                              <p:par>
                                <p:cTn id="46" presetID="2" presetClass="entr" presetSubtype="2"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par>
                          <p:cTn id="50" fill="hold">
                            <p:stCondLst>
                              <p:cond delay="4250"/>
                            </p:stCondLst>
                            <p:childTnLst>
                              <p:par>
                                <p:cTn id="51" presetID="2" presetClass="entr" presetSubtype="2"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1+#ppt_w/2"/>
                                          </p:val>
                                        </p:tav>
                                        <p:tav tm="100000">
                                          <p:val>
                                            <p:strVal val="#ppt_x"/>
                                          </p:val>
                                        </p:tav>
                                      </p:tavLst>
                                    </p:anim>
                                    <p:anim calcmode="lin" valueType="num">
                                      <p:cBhvr additive="base">
                                        <p:cTn id="54" dur="500" fill="hold"/>
                                        <p:tgtEl>
                                          <p:spTgt spid="15"/>
                                        </p:tgtEl>
                                        <p:attrNameLst>
                                          <p:attrName>ppt_y</p:attrName>
                                        </p:attrNameLst>
                                      </p:cBhvr>
                                      <p:tavLst>
                                        <p:tav tm="0">
                                          <p:val>
                                            <p:strVal val="#ppt_y"/>
                                          </p:val>
                                        </p:tav>
                                        <p:tav tm="100000">
                                          <p:val>
                                            <p:strVal val="#ppt_y"/>
                                          </p:val>
                                        </p:tav>
                                      </p:tavLst>
                                    </p:anim>
                                  </p:childTnLst>
                                </p:cTn>
                              </p:par>
                            </p:childTnLst>
                          </p:cTn>
                        </p:par>
                        <p:par>
                          <p:cTn id="55" fill="hold">
                            <p:stCondLst>
                              <p:cond delay="4750"/>
                            </p:stCondLst>
                            <p:childTnLst>
                              <p:par>
                                <p:cTn id="56" presetID="2" presetClass="entr" presetSubtype="2" fill="hold"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1+#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5250"/>
                            </p:stCondLst>
                            <p:childTnLst>
                              <p:par>
                                <p:cTn id="61" presetID="2" presetClass="entr" presetSubtype="2"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1+#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anim calcmode="lin" valueType="num">
                                      <p:cBhvr>
                                        <p:cTn id="68" dur="500" fill="hold"/>
                                        <p:tgtEl>
                                          <p:spTgt spid="17"/>
                                        </p:tgtEl>
                                        <p:attrNameLst>
                                          <p:attrName>ppt_x</p:attrName>
                                        </p:attrNameLst>
                                      </p:cBhvr>
                                      <p:tavLst>
                                        <p:tav tm="0">
                                          <p:val>
                                            <p:strVal val="#ppt_x"/>
                                          </p:val>
                                        </p:tav>
                                        <p:tav tm="100000">
                                          <p:val>
                                            <p:strVal val="#ppt_x"/>
                                          </p:val>
                                        </p:tav>
                                      </p:tavLst>
                                    </p:anim>
                                    <p:anim calcmode="lin" valueType="num">
                                      <p:cBhvr>
                                        <p:cTn id="69" dur="500" fill="hold"/>
                                        <p:tgtEl>
                                          <p:spTgt spid="17"/>
                                        </p:tgtEl>
                                        <p:attrNameLst>
                                          <p:attrName>ppt_y</p:attrName>
                                        </p:attrNameLst>
                                      </p:cBhvr>
                                      <p:tavLst>
                                        <p:tav tm="0">
                                          <p:val>
                                            <p:strVal val="#ppt_y+.1"/>
                                          </p:val>
                                        </p:tav>
                                        <p:tav tm="100000">
                                          <p:val>
                                            <p:strVal val="#ppt_y"/>
                                          </p:val>
                                        </p:tav>
                                      </p:tavLst>
                                    </p:anim>
                                  </p:childTnLst>
                                </p:cTn>
                              </p:par>
                            </p:childTnLst>
                          </p:cTn>
                        </p:par>
                        <p:par>
                          <p:cTn id="70" fill="hold">
                            <p:stCondLst>
                              <p:cond delay="5750"/>
                            </p:stCondLst>
                            <p:childTnLst>
                              <p:par>
                                <p:cTn id="71" presetID="2" presetClass="entr" presetSubtype="2"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1+#ppt_w/2"/>
                                          </p:val>
                                        </p:tav>
                                        <p:tav tm="100000">
                                          <p:val>
                                            <p:strVal val="#ppt_x"/>
                                          </p:val>
                                        </p:tav>
                                      </p:tavLst>
                                    </p:anim>
                                    <p:anim calcmode="lin" valueType="num">
                                      <p:cBhvr additive="base">
                                        <p:cTn id="74" dur="500" fill="hold"/>
                                        <p:tgtEl>
                                          <p:spTgt spid="20"/>
                                        </p:tgtEl>
                                        <p:attrNameLst>
                                          <p:attrName>ppt_y</p:attrName>
                                        </p:attrNameLst>
                                      </p:cBhvr>
                                      <p:tavLst>
                                        <p:tav tm="0">
                                          <p:val>
                                            <p:strVal val="#ppt_y"/>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500"/>
                                        <p:tgtEl>
                                          <p:spTgt spid="18"/>
                                        </p:tgtEl>
                                      </p:cBhvr>
                                    </p:animEffect>
                                    <p:anim calcmode="lin" valueType="num">
                                      <p:cBhvr>
                                        <p:cTn id="78" dur="500" fill="hold"/>
                                        <p:tgtEl>
                                          <p:spTgt spid="18"/>
                                        </p:tgtEl>
                                        <p:attrNameLst>
                                          <p:attrName>ppt_x</p:attrName>
                                        </p:attrNameLst>
                                      </p:cBhvr>
                                      <p:tavLst>
                                        <p:tav tm="0">
                                          <p:val>
                                            <p:strVal val="#ppt_x"/>
                                          </p:val>
                                        </p:tav>
                                        <p:tav tm="100000">
                                          <p:val>
                                            <p:strVal val="#ppt_x"/>
                                          </p:val>
                                        </p:tav>
                                      </p:tavLst>
                                    </p:anim>
                                    <p:anim calcmode="lin" valueType="num">
                                      <p:cBhvr>
                                        <p:cTn id="79" dur="500" fill="hold"/>
                                        <p:tgtEl>
                                          <p:spTgt spid="18"/>
                                        </p:tgtEl>
                                        <p:attrNameLst>
                                          <p:attrName>ppt_y</p:attrName>
                                        </p:attrNameLst>
                                      </p:cBhvr>
                                      <p:tavLst>
                                        <p:tav tm="0">
                                          <p:val>
                                            <p:strVal val="#ppt_y+.1"/>
                                          </p:val>
                                        </p:tav>
                                        <p:tav tm="100000">
                                          <p:val>
                                            <p:strVal val="#ppt_y"/>
                                          </p:val>
                                        </p:tav>
                                      </p:tavLst>
                                    </p:anim>
                                  </p:childTnLst>
                                </p:cTn>
                              </p:par>
                            </p:childTnLst>
                          </p:cTn>
                        </p:par>
                        <p:par>
                          <p:cTn id="80" fill="hold">
                            <p:stCondLst>
                              <p:cond delay="6250"/>
                            </p:stCondLst>
                            <p:childTnLst>
                              <p:par>
                                <p:cTn id="81" presetID="2" presetClass="entr" presetSubtype="2"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1+#ppt_w/2"/>
                                          </p:val>
                                        </p:tav>
                                        <p:tav tm="100000">
                                          <p:val>
                                            <p:strVal val="#ppt_x"/>
                                          </p:val>
                                        </p:tav>
                                      </p:tavLst>
                                    </p:anim>
                                    <p:anim calcmode="lin" valueType="num">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anim calcmode="lin" valueType="num">
                                      <p:cBhvr>
                                        <p:cTn id="88" dur="500" fill="hold"/>
                                        <p:tgtEl>
                                          <p:spTgt spid="21"/>
                                        </p:tgtEl>
                                        <p:attrNameLst>
                                          <p:attrName>ppt_x</p:attrName>
                                        </p:attrNameLst>
                                      </p:cBhvr>
                                      <p:tavLst>
                                        <p:tav tm="0">
                                          <p:val>
                                            <p:strVal val="#ppt_x"/>
                                          </p:val>
                                        </p:tav>
                                        <p:tav tm="100000">
                                          <p:val>
                                            <p:strVal val="#ppt_x"/>
                                          </p:val>
                                        </p:tav>
                                      </p:tavLst>
                                    </p:anim>
                                    <p:anim calcmode="lin" valueType="num">
                                      <p:cBhvr>
                                        <p:cTn id="89"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7" grpId="0"/>
      <p:bldP spid="18" grpId="0"/>
      <p:bldP spid="19" grpId="0" autoUpdateAnimBg="0"/>
      <p:bldP spid="20" grpId="0" autoUpdateAnimBg="0"/>
      <p:bldP spid="21" grpId="0"/>
      <p:bldP spid="2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p:cNvCxnSpPr>
            <a:stCxn id="34" idx="3"/>
          </p:cNvCxnSpPr>
          <p:nvPr/>
        </p:nvCxnSpPr>
        <p:spPr>
          <a:xfrm>
            <a:off x="2677076" y="3648187"/>
            <a:ext cx="12268" cy="10638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05534" y="3648187"/>
            <a:ext cx="12268" cy="10638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326314" y="3648187"/>
            <a:ext cx="12268" cy="10638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620297" y="3648187"/>
            <a:ext cx="12268" cy="10638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69725" y="5190962"/>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65000"/>
                  </a:schemeClr>
                </a:solidFill>
                <a:latin typeface="微软雅黑" pitchFamily="34" charset="-122"/>
                <a:ea typeface="微软雅黑" pitchFamily="34" charset="-122"/>
              </a:rPr>
              <a:t>您的内容打在这里，或者通过复制您的</a:t>
            </a:r>
          </a:p>
        </p:txBody>
      </p:sp>
      <p:sp>
        <p:nvSpPr>
          <p:cNvPr id="14" name="TextBox 13"/>
          <p:cNvSpPr txBox="1"/>
          <p:nvPr/>
        </p:nvSpPr>
        <p:spPr>
          <a:xfrm>
            <a:off x="1569725" y="4724763"/>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65000"/>
                  </a:schemeClr>
                </a:solidFill>
                <a:latin typeface="微软雅黑" pitchFamily="34" charset="-122"/>
                <a:ea typeface="微软雅黑" pitchFamily="34" charset="-122"/>
                <a:cs typeface="华文黑体" pitchFamily="2" charset="-122"/>
              </a:rPr>
              <a:t>添加标题</a:t>
            </a:r>
          </a:p>
        </p:txBody>
      </p:sp>
      <p:sp>
        <p:nvSpPr>
          <p:cNvPr id="15" name="TextBox 14"/>
          <p:cNvSpPr txBox="1"/>
          <p:nvPr/>
        </p:nvSpPr>
        <p:spPr>
          <a:xfrm>
            <a:off x="3895529" y="5186707"/>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65000"/>
                  </a:schemeClr>
                </a:solidFill>
                <a:latin typeface="微软雅黑" pitchFamily="34" charset="-122"/>
                <a:ea typeface="微软雅黑" pitchFamily="34" charset="-122"/>
              </a:rPr>
              <a:t>您的内容打在这里，或者通过复制您的</a:t>
            </a:r>
          </a:p>
        </p:txBody>
      </p:sp>
      <p:sp>
        <p:nvSpPr>
          <p:cNvPr id="16" name="TextBox 15"/>
          <p:cNvSpPr txBox="1"/>
          <p:nvPr/>
        </p:nvSpPr>
        <p:spPr>
          <a:xfrm>
            <a:off x="3895529" y="4720510"/>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65000"/>
                  </a:schemeClr>
                </a:solidFill>
                <a:latin typeface="微软雅黑" pitchFamily="34" charset="-122"/>
                <a:ea typeface="微软雅黑" pitchFamily="34" charset="-122"/>
                <a:cs typeface="华文黑体" pitchFamily="2" charset="-122"/>
              </a:rPr>
              <a:t>添加标题</a:t>
            </a:r>
          </a:p>
        </p:txBody>
      </p:sp>
      <p:sp>
        <p:nvSpPr>
          <p:cNvPr id="17" name="TextBox 16"/>
          <p:cNvSpPr txBox="1"/>
          <p:nvPr/>
        </p:nvSpPr>
        <p:spPr>
          <a:xfrm>
            <a:off x="6325821" y="5182450"/>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65000"/>
                  </a:schemeClr>
                </a:solidFill>
                <a:latin typeface="微软雅黑" pitchFamily="34" charset="-122"/>
                <a:ea typeface="微软雅黑" pitchFamily="34" charset="-122"/>
              </a:rPr>
              <a:t>您的内容打在这里，或者通过复制您的</a:t>
            </a:r>
          </a:p>
        </p:txBody>
      </p:sp>
      <p:sp>
        <p:nvSpPr>
          <p:cNvPr id="18" name="TextBox 17"/>
          <p:cNvSpPr txBox="1"/>
          <p:nvPr/>
        </p:nvSpPr>
        <p:spPr>
          <a:xfrm>
            <a:off x="6325821" y="4716250"/>
            <a:ext cx="2096136" cy="506603"/>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65000"/>
                  </a:schemeClr>
                </a:solidFill>
                <a:latin typeface="微软雅黑" pitchFamily="34" charset="-122"/>
                <a:ea typeface="微软雅黑" pitchFamily="34" charset="-122"/>
                <a:cs typeface="华文黑体" pitchFamily="2" charset="-122"/>
              </a:rPr>
              <a:t>添加标题</a:t>
            </a:r>
          </a:p>
        </p:txBody>
      </p:sp>
      <p:sp>
        <p:nvSpPr>
          <p:cNvPr id="19" name="TextBox 18"/>
          <p:cNvSpPr txBox="1"/>
          <p:nvPr/>
        </p:nvSpPr>
        <p:spPr>
          <a:xfrm>
            <a:off x="8657992" y="5178195"/>
            <a:ext cx="2096136" cy="668277"/>
          </a:xfrm>
          <a:prstGeom prst="rect">
            <a:avLst/>
          </a:prstGeom>
          <a:noFill/>
        </p:spPr>
        <p:txBody>
          <a:bodyPr wrap="square" lIns="107075" tIns="53539" rIns="107075" bIns="53539" rtlCol="0">
            <a:spAutoFit/>
          </a:bodyPr>
          <a:lstStyle/>
          <a:p>
            <a:pPr algn="ctr">
              <a:lnSpc>
                <a:spcPct val="130000"/>
              </a:lnSpc>
            </a:pPr>
            <a:r>
              <a:rPr lang="zh-CN" altLang="en-US" sz="1400" dirty="0">
                <a:solidFill>
                  <a:schemeClr val="bg1">
                    <a:lumMod val="65000"/>
                  </a:schemeClr>
                </a:solidFill>
                <a:latin typeface="微软雅黑" pitchFamily="34" charset="-122"/>
                <a:ea typeface="微软雅黑" pitchFamily="34" charset="-122"/>
              </a:rPr>
              <a:t>您的内容打在这里，或者通过复制您的</a:t>
            </a:r>
          </a:p>
        </p:txBody>
      </p:sp>
      <p:sp>
        <p:nvSpPr>
          <p:cNvPr id="20" name="TextBox 19"/>
          <p:cNvSpPr txBox="1"/>
          <p:nvPr/>
        </p:nvSpPr>
        <p:spPr>
          <a:xfrm>
            <a:off x="8657992" y="4711998"/>
            <a:ext cx="2096136" cy="507831"/>
          </a:xfrm>
          <a:prstGeom prst="rect">
            <a:avLst/>
          </a:prstGeom>
          <a:noFill/>
        </p:spPr>
        <p:txBody>
          <a:bodyPr wrap="square" lIns="107075" tIns="0" rIns="107075" bIns="0" rtlCol="0" anchor="t">
            <a:spAutoFit/>
          </a:bodyPr>
          <a:lstStyle/>
          <a:p>
            <a:pPr algn="ctr">
              <a:lnSpc>
                <a:spcPct val="150000"/>
              </a:lnSpc>
            </a:pPr>
            <a:r>
              <a:rPr lang="zh-CN" altLang="en-US" sz="2200" dirty="0">
                <a:solidFill>
                  <a:schemeClr val="bg1">
                    <a:lumMod val="65000"/>
                  </a:schemeClr>
                </a:solidFill>
                <a:latin typeface="微软雅黑" pitchFamily="34" charset="-122"/>
                <a:ea typeface="微软雅黑" pitchFamily="34" charset="-122"/>
                <a:cs typeface="华文黑体" pitchFamily="2" charset="-122"/>
              </a:rPr>
              <a:t>添加标题</a:t>
            </a:r>
          </a:p>
        </p:txBody>
      </p:sp>
      <p:grpSp>
        <p:nvGrpSpPr>
          <p:cNvPr id="22" name="组合 9"/>
          <p:cNvGrpSpPr>
            <a:grpSpLocks/>
          </p:cNvGrpSpPr>
          <p:nvPr/>
        </p:nvGrpSpPr>
        <p:grpSpPr bwMode="auto">
          <a:xfrm>
            <a:off x="6531468" y="2171215"/>
            <a:ext cx="1641044" cy="1602663"/>
            <a:chOff x="0" y="0"/>
            <a:chExt cx="1387872" cy="1387872"/>
          </a:xfrm>
          <a:solidFill>
            <a:srgbClr val="31B8B4"/>
          </a:solidFill>
        </p:grpSpPr>
        <p:sp>
          <p:nvSpPr>
            <p:cNvPr id="23"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24"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25" name="组合 13"/>
          <p:cNvGrpSpPr>
            <a:grpSpLocks/>
          </p:cNvGrpSpPr>
          <p:nvPr/>
        </p:nvGrpSpPr>
        <p:grpSpPr bwMode="auto">
          <a:xfrm>
            <a:off x="8812051" y="2171215"/>
            <a:ext cx="1641044" cy="1602663"/>
            <a:chOff x="0" y="0"/>
            <a:chExt cx="1387872" cy="1387872"/>
          </a:xfrm>
          <a:solidFill>
            <a:srgbClr val="F77883"/>
          </a:solidFill>
        </p:grpSpPr>
        <p:sp>
          <p:nvSpPr>
            <p:cNvPr id="26"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27"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28" name="组合 13"/>
          <p:cNvGrpSpPr>
            <a:grpSpLocks/>
          </p:cNvGrpSpPr>
          <p:nvPr/>
        </p:nvGrpSpPr>
        <p:grpSpPr bwMode="auto">
          <a:xfrm>
            <a:off x="4191152" y="2171215"/>
            <a:ext cx="1641044" cy="1602663"/>
            <a:chOff x="0" y="0"/>
            <a:chExt cx="1387872" cy="1387872"/>
          </a:xfrm>
          <a:solidFill>
            <a:srgbClr val="F77883"/>
          </a:solidFill>
        </p:grpSpPr>
        <p:sp>
          <p:nvSpPr>
            <p:cNvPr id="29"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30"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grpSp>
        <p:nvGrpSpPr>
          <p:cNvPr id="31" name="组合 9"/>
          <p:cNvGrpSpPr>
            <a:grpSpLocks/>
          </p:cNvGrpSpPr>
          <p:nvPr/>
        </p:nvGrpSpPr>
        <p:grpSpPr bwMode="auto">
          <a:xfrm>
            <a:off x="1856560" y="2171215"/>
            <a:ext cx="1641044" cy="1602663"/>
            <a:chOff x="0" y="0"/>
            <a:chExt cx="1387872" cy="1387872"/>
          </a:xfrm>
          <a:solidFill>
            <a:srgbClr val="31B8B4"/>
          </a:solidFill>
        </p:grpSpPr>
        <p:sp>
          <p:nvSpPr>
            <p:cNvPr id="33"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sp>
          <p:nvSpPr>
            <p:cNvPr id="34"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lumMod val="50000"/>
                  </a:schemeClr>
                </a:solidFill>
                <a:latin typeface="宋体" pitchFamily="2" charset="-122"/>
                <a:sym typeface="宋体" pitchFamily="2" charset="-122"/>
              </a:endParaRPr>
            </a:p>
          </p:txBody>
        </p:sp>
      </p:grpSp>
      <p:sp>
        <p:nvSpPr>
          <p:cNvPr id="35" name="文本框 19"/>
          <p:cNvSpPr>
            <a:spLocks noChangeArrowheads="1"/>
          </p:cNvSpPr>
          <p:nvPr/>
        </p:nvSpPr>
        <p:spPr bwMode="auto">
          <a:xfrm>
            <a:off x="2211176" y="261831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65000"/>
                  </a:schemeClr>
                </a:solidFill>
                <a:latin typeface="微软雅黑" pitchFamily="34" charset="-122"/>
                <a:ea typeface="微软雅黑" pitchFamily="34" charset="-122"/>
                <a:sym typeface="微软雅黑" pitchFamily="34" charset="-122"/>
              </a:rPr>
              <a:t>01</a:t>
            </a:r>
            <a:endParaRPr lang="zh-CN" altLang="en-US" sz="3800" b="1" dirty="0">
              <a:solidFill>
                <a:schemeClr val="bg1">
                  <a:lumMod val="65000"/>
                </a:schemeClr>
              </a:solidFill>
              <a:latin typeface="微软雅黑" pitchFamily="34" charset="-122"/>
              <a:ea typeface="微软雅黑" pitchFamily="34" charset="-122"/>
              <a:sym typeface="微软雅黑" pitchFamily="34" charset="-122"/>
            </a:endParaRPr>
          </a:p>
        </p:txBody>
      </p:sp>
      <p:sp>
        <p:nvSpPr>
          <p:cNvPr id="36" name="文本框 19"/>
          <p:cNvSpPr>
            <a:spLocks noChangeArrowheads="1"/>
          </p:cNvSpPr>
          <p:nvPr/>
        </p:nvSpPr>
        <p:spPr bwMode="auto">
          <a:xfrm>
            <a:off x="6910092" y="2634818"/>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65000"/>
                  </a:schemeClr>
                </a:solidFill>
                <a:latin typeface="微软雅黑" pitchFamily="34" charset="-122"/>
                <a:ea typeface="微软雅黑" pitchFamily="34" charset="-122"/>
                <a:sym typeface="微软雅黑" pitchFamily="34" charset="-122"/>
              </a:rPr>
              <a:t>03</a:t>
            </a:r>
            <a:endParaRPr lang="zh-CN" altLang="en-US" sz="3800" b="1" dirty="0">
              <a:solidFill>
                <a:schemeClr val="bg1">
                  <a:lumMod val="65000"/>
                </a:schemeClr>
              </a:solidFill>
              <a:latin typeface="微软雅黑" pitchFamily="34" charset="-122"/>
              <a:ea typeface="微软雅黑" pitchFamily="34" charset="-122"/>
              <a:sym typeface="微软雅黑" pitchFamily="34" charset="-122"/>
            </a:endParaRPr>
          </a:p>
        </p:txBody>
      </p:sp>
      <p:sp>
        <p:nvSpPr>
          <p:cNvPr id="37" name="文本框 19"/>
          <p:cNvSpPr>
            <a:spLocks noChangeArrowheads="1"/>
          </p:cNvSpPr>
          <p:nvPr/>
        </p:nvSpPr>
        <p:spPr bwMode="auto">
          <a:xfrm>
            <a:off x="9161041" y="261831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65000"/>
                  </a:schemeClr>
                </a:solidFill>
                <a:latin typeface="微软雅黑" pitchFamily="34" charset="-122"/>
                <a:ea typeface="微软雅黑" pitchFamily="34" charset="-122"/>
                <a:sym typeface="微软雅黑" pitchFamily="34" charset="-122"/>
              </a:rPr>
              <a:t>04</a:t>
            </a:r>
            <a:endParaRPr lang="zh-CN" altLang="en-US" sz="3800" b="1" dirty="0">
              <a:solidFill>
                <a:schemeClr val="bg1">
                  <a:lumMod val="65000"/>
                </a:schemeClr>
              </a:solidFill>
              <a:latin typeface="微软雅黑" pitchFamily="34" charset="-122"/>
              <a:ea typeface="微软雅黑" pitchFamily="34" charset="-122"/>
              <a:sym typeface="微软雅黑" pitchFamily="34" charset="-122"/>
            </a:endParaRPr>
          </a:p>
        </p:txBody>
      </p:sp>
      <p:sp>
        <p:nvSpPr>
          <p:cNvPr id="38" name="文本框 19"/>
          <p:cNvSpPr>
            <a:spLocks noChangeArrowheads="1"/>
          </p:cNvSpPr>
          <p:nvPr/>
        </p:nvSpPr>
        <p:spPr bwMode="auto">
          <a:xfrm>
            <a:off x="4551113" y="2640861"/>
            <a:ext cx="956343" cy="69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7086" tIns="53545" rIns="107086" bIns="53545">
            <a:spAutoFit/>
          </a:bodyPr>
          <a:lstStyle/>
          <a:p>
            <a:pPr algn="ctr"/>
            <a:r>
              <a:rPr lang="en-US" sz="3800" b="1" dirty="0">
                <a:solidFill>
                  <a:schemeClr val="bg1">
                    <a:lumMod val="65000"/>
                  </a:schemeClr>
                </a:solidFill>
                <a:latin typeface="微软雅黑" pitchFamily="34" charset="-122"/>
                <a:ea typeface="微软雅黑" pitchFamily="34" charset="-122"/>
                <a:sym typeface="微软雅黑" pitchFamily="34" charset="-122"/>
              </a:rPr>
              <a:t>02</a:t>
            </a:r>
            <a:endParaRPr lang="zh-CN" altLang="en-US" sz="3800" b="1" dirty="0">
              <a:solidFill>
                <a:schemeClr val="bg1">
                  <a:lumMod val="65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377598465"/>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par>
                                <p:cTn id="20" presetID="2" presetClass="entr" presetSubtype="8" fill="hold" nodeType="withEffect">
                                  <p:stCondLst>
                                    <p:cond delay="2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0-#ppt_w/2"/>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20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ppt_x</p:attrName>
                                        </p:attrNameLst>
                                      </p:cBhvr>
                                      <p:tavLst>
                                        <p:tav tm="0">
                                          <p:val>
                                            <p:strVal val="0-#ppt_w/2"/>
                                          </p:val>
                                        </p:tav>
                                        <p:tav tm="100000">
                                          <p:val>
                                            <p:strVal val="#ppt_x"/>
                                          </p:val>
                                        </p:tav>
                                      </p:tavLst>
                                    </p:anim>
                                    <p:anim calcmode="lin" valueType="num">
                                      <p:cBhvr>
                                        <p:cTn id="27" dur="500" fill="hold"/>
                                        <p:tgtEl>
                                          <p:spTgt spid="25"/>
                                        </p:tgtEl>
                                        <p:attrNameLst>
                                          <p:attrName>ppt_y</p:attrName>
                                        </p:attrNameLst>
                                      </p:cBhvr>
                                      <p:tavLst>
                                        <p:tav tm="0">
                                          <p:val>
                                            <p:strVal val="#ppt_y"/>
                                          </p:val>
                                        </p:tav>
                                        <p:tav tm="100000">
                                          <p:val>
                                            <p:strVal val="#ppt_y"/>
                                          </p:val>
                                        </p:tav>
                                      </p:tavLst>
                                    </p:anim>
                                  </p:childTnLst>
                                </p:cTn>
                              </p:par>
                              <p:par>
                                <p:cTn id="28" presetID="32" presetClass="emph" presetSubtype="0" fill="hold" nodeType="withEffect">
                                  <p:stCondLst>
                                    <p:cond delay="0"/>
                                  </p:stCondLst>
                                  <p:childTnLst>
                                    <p:animRot by="120000">
                                      <p:cBhvr>
                                        <p:cTn id="29" dur="100" fill="hold">
                                          <p:stCondLst>
                                            <p:cond delay="0"/>
                                          </p:stCondLst>
                                        </p:cTn>
                                        <p:tgtEl>
                                          <p:spTgt spid="22"/>
                                        </p:tgtEl>
                                        <p:attrNameLst>
                                          <p:attrName>r</p:attrName>
                                        </p:attrNameLst>
                                      </p:cBhvr>
                                    </p:animRot>
                                    <p:animRot by="-240000">
                                      <p:cBhvr>
                                        <p:cTn id="30" dur="200" fill="hold">
                                          <p:stCondLst>
                                            <p:cond delay="200"/>
                                          </p:stCondLst>
                                        </p:cTn>
                                        <p:tgtEl>
                                          <p:spTgt spid="22"/>
                                        </p:tgtEl>
                                        <p:attrNameLst>
                                          <p:attrName>r</p:attrName>
                                        </p:attrNameLst>
                                      </p:cBhvr>
                                    </p:animRot>
                                    <p:animRot by="240000">
                                      <p:cBhvr>
                                        <p:cTn id="31" dur="200" fill="hold">
                                          <p:stCondLst>
                                            <p:cond delay="400"/>
                                          </p:stCondLst>
                                        </p:cTn>
                                        <p:tgtEl>
                                          <p:spTgt spid="22"/>
                                        </p:tgtEl>
                                        <p:attrNameLst>
                                          <p:attrName>r</p:attrName>
                                        </p:attrNameLst>
                                      </p:cBhvr>
                                    </p:animRot>
                                    <p:animRot by="-240000">
                                      <p:cBhvr>
                                        <p:cTn id="32" dur="200" fill="hold">
                                          <p:stCondLst>
                                            <p:cond delay="600"/>
                                          </p:stCondLst>
                                        </p:cTn>
                                        <p:tgtEl>
                                          <p:spTgt spid="22"/>
                                        </p:tgtEl>
                                        <p:attrNameLst>
                                          <p:attrName>r</p:attrName>
                                        </p:attrNameLst>
                                      </p:cBhvr>
                                    </p:animRot>
                                    <p:animRot by="120000">
                                      <p:cBhvr>
                                        <p:cTn id="33" dur="200" fill="hold">
                                          <p:stCondLst>
                                            <p:cond delay="800"/>
                                          </p:stCondLst>
                                        </p:cTn>
                                        <p:tgtEl>
                                          <p:spTgt spid="22"/>
                                        </p:tgtEl>
                                        <p:attrNameLst>
                                          <p:attrName>r</p:attrName>
                                        </p:attrNameLst>
                                      </p:cBhvr>
                                    </p:animRot>
                                  </p:childTnLst>
                                </p:cTn>
                              </p:par>
                              <p:par>
                                <p:cTn id="34" presetID="32" presetClass="emph" presetSubtype="0" fill="hold" nodeType="withEffect">
                                  <p:stCondLst>
                                    <p:cond delay="0"/>
                                  </p:stCondLst>
                                  <p:childTnLst>
                                    <p:animRot by="120000">
                                      <p:cBhvr>
                                        <p:cTn id="35" dur="100" fill="hold">
                                          <p:stCondLst>
                                            <p:cond delay="0"/>
                                          </p:stCondLst>
                                        </p:cTn>
                                        <p:tgtEl>
                                          <p:spTgt spid="25"/>
                                        </p:tgtEl>
                                        <p:attrNameLst>
                                          <p:attrName>r</p:attrName>
                                        </p:attrNameLst>
                                      </p:cBhvr>
                                    </p:animRot>
                                    <p:animRot by="-240000">
                                      <p:cBhvr>
                                        <p:cTn id="36" dur="200" fill="hold">
                                          <p:stCondLst>
                                            <p:cond delay="200"/>
                                          </p:stCondLst>
                                        </p:cTn>
                                        <p:tgtEl>
                                          <p:spTgt spid="25"/>
                                        </p:tgtEl>
                                        <p:attrNameLst>
                                          <p:attrName>r</p:attrName>
                                        </p:attrNameLst>
                                      </p:cBhvr>
                                    </p:animRot>
                                    <p:animRot by="240000">
                                      <p:cBhvr>
                                        <p:cTn id="37" dur="200" fill="hold">
                                          <p:stCondLst>
                                            <p:cond delay="400"/>
                                          </p:stCondLst>
                                        </p:cTn>
                                        <p:tgtEl>
                                          <p:spTgt spid="25"/>
                                        </p:tgtEl>
                                        <p:attrNameLst>
                                          <p:attrName>r</p:attrName>
                                        </p:attrNameLst>
                                      </p:cBhvr>
                                    </p:animRot>
                                    <p:animRot by="-240000">
                                      <p:cBhvr>
                                        <p:cTn id="38" dur="200" fill="hold">
                                          <p:stCondLst>
                                            <p:cond delay="600"/>
                                          </p:stCondLst>
                                        </p:cTn>
                                        <p:tgtEl>
                                          <p:spTgt spid="25"/>
                                        </p:tgtEl>
                                        <p:attrNameLst>
                                          <p:attrName>r</p:attrName>
                                        </p:attrNameLst>
                                      </p:cBhvr>
                                    </p:animRot>
                                    <p:animRot by="120000">
                                      <p:cBhvr>
                                        <p:cTn id="39" dur="200" fill="hold">
                                          <p:stCondLst>
                                            <p:cond delay="800"/>
                                          </p:stCondLst>
                                        </p:cTn>
                                        <p:tgtEl>
                                          <p:spTgt spid="25"/>
                                        </p:tgtEl>
                                        <p:attrNameLst>
                                          <p:attrName>r</p:attrName>
                                        </p:attrNameLst>
                                      </p:cBhvr>
                                    </p:animRot>
                                  </p:childTnLst>
                                </p:cTn>
                              </p:par>
                              <p:par>
                                <p:cTn id="40" presetID="2" presetClass="entr" presetSubtype="8" fill="hold" nodeType="withEffect">
                                  <p:stCondLst>
                                    <p:cond delay="20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ppt_x</p:attrName>
                                        </p:attrNameLst>
                                      </p:cBhvr>
                                      <p:tavLst>
                                        <p:tav tm="0">
                                          <p:val>
                                            <p:strVal val="0-#ppt_w/2"/>
                                          </p:val>
                                        </p:tav>
                                        <p:tav tm="100000">
                                          <p:val>
                                            <p:strVal val="#ppt_x"/>
                                          </p:val>
                                        </p:tav>
                                      </p:tavLst>
                                    </p:anim>
                                    <p:anim calcmode="lin" valueType="num">
                                      <p:cBhvr>
                                        <p:cTn id="43" dur="500" fill="hold"/>
                                        <p:tgtEl>
                                          <p:spTgt spid="28"/>
                                        </p:tgtEl>
                                        <p:attrNameLst>
                                          <p:attrName>ppt_y</p:attrName>
                                        </p:attrNameLst>
                                      </p:cBhvr>
                                      <p:tavLst>
                                        <p:tav tm="0">
                                          <p:val>
                                            <p:strVal val="#ppt_y"/>
                                          </p:val>
                                        </p:tav>
                                        <p:tav tm="100000">
                                          <p:val>
                                            <p:strVal val="#ppt_y"/>
                                          </p:val>
                                        </p:tav>
                                      </p:tavLst>
                                    </p:anim>
                                  </p:childTnLst>
                                </p:cTn>
                              </p:par>
                              <p:par>
                                <p:cTn id="44" presetID="32" presetClass="emph" presetSubtype="0" fill="hold" nodeType="withEffect">
                                  <p:stCondLst>
                                    <p:cond delay="0"/>
                                  </p:stCondLst>
                                  <p:childTnLst>
                                    <p:animRot by="120000">
                                      <p:cBhvr>
                                        <p:cTn id="45" dur="100" fill="hold">
                                          <p:stCondLst>
                                            <p:cond delay="0"/>
                                          </p:stCondLst>
                                        </p:cTn>
                                        <p:tgtEl>
                                          <p:spTgt spid="28"/>
                                        </p:tgtEl>
                                        <p:attrNameLst>
                                          <p:attrName>r</p:attrName>
                                        </p:attrNameLst>
                                      </p:cBhvr>
                                    </p:animRot>
                                    <p:animRot by="-240000">
                                      <p:cBhvr>
                                        <p:cTn id="46" dur="200" fill="hold">
                                          <p:stCondLst>
                                            <p:cond delay="200"/>
                                          </p:stCondLst>
                                        </p:cTn>
                                        <p:tgtEl>
                                          <p:spTgt spid="28"/>
                                        </p:tgtEl>
                                        <p:attrNameLst>
                                          <p:attrName>r</p:attrName>
                                        </p:attrNameLst>
                                      </p:cBhvr>
                                    </p:animRot>
                                    <p:animRot by="240000">
                                      <p:cBhvr>
                                        <p:cTn id="47" dur="200" fill="hold">
                                          <p:stCondLst>
                                            <p:cond delay="400"/>
                                          </p:stCondLst>
                                        </p:cTn>
                                        <p:tgtEl>
                                          <p:spTgt spid="28"/>
                                        </p:tgtEl>
                                        <p:attrNameLst>
                                          <p:attrName>r</p:attrName>
                                        </p:attrNameLst>
                                      </p:cBhvr>
                                    </p:animRot>
                                    <p:animRot by="-240000">
                                      <p:cBhvr>
                                        <p:cTn id="48" dur="200" fill="hold">
                                          <p:stCondLst>
                                            <p:cond delay="600"/>
                                          </p:stCondLst>
                                        </p:cTn>
                                        <p:tgtEl>
                                          <p:spTgt spid="28"/>
                                        </p:tgtEl>
                                        <p:attrNameLst>
                                          <p:attrName>r</p:attrName>
                                        </p:attrNameLst>
                                      </p:cBhvr>
                                    </p:animRot>
                                    <p:animRot by="120000">
                                      <p:cBhvr>
                                        <p:cTn id="49" dur="200" fill="hold">
                                          <p:stCondLst>
                                            <p:cond delay="800"/>
                                          </p:stCondLst>
                                        </p:cTn>
                                        <p:tgtEl>
                                          <p:spTgt spid="28"/>
                                        </p:tgtEl>
                                        <p:attrNameLst>
                                          <p:attrName>r</p:attrName>
                                        </p:attrNameLst>
                                      </p:cBhvr>
                                    </p:animRot>
                                  </p:childTnLst>
                                </p:cTn>
                              </p:par>
                              <p:par>
                                <p:cTn id="50" presetID="2" presetClass="entr" presetSubtype="8" fill="hold"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ppt_x</p:attrName>
                                        </p:attrNameLst>
                                      </p:cBhvr>
                                      <p:tavLst>
                                        <p:tav tm="0">
                                          <p:val>
                                            <p:strVal val="0-#ppt_w/2"/>
                                          </p:val>
                                        </p:tav>
                                        <p:tav tm="100000">
                                          <p:val>
                                            <p:strVal val="#ppt_x"/>
                                          </p:val>
                                        </p:tav>
                                      </p:tavLst>
                                    </p:anim>
                                    <p:anim calcmode="lin" valueType="num">
                                      <p:cBhvr>
                                        <p:cTn id="53" dur="500" fill="hold"/>
                                        <p:tgtEl>
                                          <p:spTgt spid="31"/>
                                        </p:tgtEl>
                                        <p:attrNameLst>
                                          <p:attrName>ppt_y</p:attrName>
                                        </p:attrNameLst>
                                      </p:cBhvr>
                                      <p:tavLst>
                                        <p:tav tm="0">
                                          <p:val>
                                            <p:strVal val="#ppt_y"/>
                                          </p:val>
                                        </p:tav>
                                        <p:tav tm="100000">
                                          <p:val>
                                            <p:strVal val="#ppt_y"/>
                                          </p:val>
                                        </p:tav>
                                      </p:tavLst>
                                    </p:anim>
                                  </p:childTnLst>
                                </p:cTn>
                              </p:par>
                              <p:par>
                                <p:cTn id="54" presetID="32" presetClass="emph" presetSubtype="0" fill="hold" nodeType="withEffect">
                                  <p:stCondLst>
                                    <p:cond delay="0"/>
                                  </p:stCondLst>
                                  <p:childTnLst>
                                    <p:animRot by="120000">
                                      <p:cBhvr>
                                        <p:cTn id="55" dur="100" fill="hold">
                                          <p:stCondLst>
                                            <p:cond delay="0"/>
                                          </p:stCondLst>
                                        </p:cTn>
                                        <p:tgtEl>
                                          <p:spTgt spid="31"/>
                                        </p:tgtEl>
                                        <p:attrNameLst>
                                          <p:attrName>r</p:attrName>
                                        </p:attrNameLst>
                                      </p:cBhvr>
                                    </p:animRot>
                                    <p:animRot by="-240000">
                                      <p:cBhvr>
                                        <p:cTn id="56" dur="200" fill="hold">
                                          <p:stCondLst>
                                            <p:cond delay="200"/>
                                          </p:stCondLst>
                                        </p:cTn>
                                        <p:tgtEl>
                                          <p:spTgt spid="31"/>
                                        </p:tgtEl>
                                        <p:attrNameLst>
                                          <p:attrName>r</p:attrName>
                                        </p:attrNameLst>
                                      </p:cBhvr>
                                    </p:animRot>
                                    <p:animRot by="240000">
                                      <p:cBhvr>
                                        <p:cTn id="57" dur="200" fill="hold">
                                          <p:stCondLst>
                                            <p:cond delay="400"/>
                                          </p:stCondLst>
                                        </p:cTn>
                                        <p:tgtEl>
                                          <p:spTgt spid="31"/>
                                        </p:tgtEl>
                                        <p:attrNameLst>
                                          <p:attrName>r</p:attrName>
                                        </p:attrNameLst>
                                      </p:cBhvr>
                                    </p:animRot>
                                    <p:animRot by="-240000">
                                      <p:cBhvr>
                                        <p:cTn id="58" dur="200" fill="hold">
                                          <p:stCondLst>
                                            <p:cond delay="600"/>
                                          </p:stCondLst>
                                        </p:cTn>
                                        <p:tgtEl>
                                          <p:spTgt spid="31"/>
                                        </p:tgtEl>
                                        <p:attrNameLst>
                                          <p:attrName>r</p:attrName>
                                        </p:attrNameLst>
                                      </p:cBhvr>
                                    </p:animRot>
                                    <p:animRot by="120000">
                                      <p:cBhvr>
                                        <p:cTn id="59" dur="200" fill="hold">
                                          <p:stCondLst>
                                            <p:cond delay="800"/>
                                          </p:stCondLst>
                                        </p:cTn>
                                        <p:tgtEl>
                                          <p:spTgt spid="31"/>
                                        </p:tgtEl>
                                        <p:attrNameLst>
                                          <p:attrName>r</p:attrName>
                                        </p:attrNameLst>
                                      </p:cBhvr>
                                    </p:animRot>
                                  </p:childTnLst>
                                </p:cTn>
                              </p:par>
                            </p:childTnLst>
                          </p:cTn>
                        </p:par>
                        <p:par>
                          <p:cTn id="60" fill="hold">
                            <p:stCondLst>
                              <p:cond delay="1250"/>
                            </p:stCondLst>
                            <p:childTnLst>
                              <p:par>
                                <p:cTn id="61" presetID="14" presetClass="entr" presetSubtype="1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randombar(horizontal)">
                                      <p:cBhvr>
                                        <p:cTn id="63" dur="500"/>
                                        <p:tgtEl>
                                          <p:spTgt spid="35"/>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randombar(horizontal)">
                                      <p:cBhvr>
                                        <p:cTn id="66" dur="500"/>
                                        <p:tgtEl>
                                          <p:spTgt spid="38"/>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randombar(horizontal)">
                                      <p:cBhvr>
                                        <p:cTn id="69" dur="500"/>
                                        <p:tgtEl>
                                          <p:spTgt spid="36"/>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randombar(horizontal)">
                                      <p:cBhvr>
                                        <p:cTn id="72" dur="500"/>
                                        <p:tgtEl>
                                          <p:spTgt spid="37"/>
                                        </p:tgtEl>
                                      </p:cBhvr>
                                    </p:animEffect>
                                  </p:childTnLst>
                                </p:cTn>
                              </p:par>
                            </p:childTnLst>
                          </p:cTn>
                        </p:par>
                        <p:par>
                          <p:cTn id="73" fill="hold">
                            <p:stCondLst>
                              <p:cond delay="1750"/>
                            </p:stCondLst>
                            <p:childTnLst>
                              <p:par>
                                <p:cTn id="74" presetID="47" presetClass="entr" presetSubtype="0" fill="hold"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300"/>
                                        <p:tgtEl>
                                          <p:spTgt spid="10"/>
                                        </p:tgtEl>
                                      </p:cBhvr>
                                    </p:animEffect>
                                    <p:anim calcmode="lin" valueType="num">
                                      <p:cBhvr>
                                        <p:cTn id="77" dur="300" fill="hold"/>
                                        <p:tgtEl>
                                          <p:spTgt spid="10"/>
                                        </p:tgtEl>
                                        <p:attrNameLst>
                                          <p:attrName>ppt_x</p:attrName>
                                        </p:attrNameLst>
                                      </p:cBhvr>
                                      <p:tavLst>
                                        <p:tav tm="0">
                                          <p:val>
                                            <p:strVal val="#ppt_x"/>
                                          </p:val>
                                        </p:tav>
                                        <p:tav tm="100000">
                                          <p:val>
                                            <p:strVal val="#ppt_x"/>
                                          </p:val>
                                        </p:tav>
                                      </p:tavLst>
                                    </p:anim>
                                    <p:anim calcmode="lin" valueType="num">
                                      <p:cBhvr>
                                        <p:cTn id="78" dur="300" fill="hold"/>
                                        <p:tgtEl>
                                          <p:spTgt spid="10"/>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300"/>
                                        <p:tgtEl>
                                          <p:spTgt spid="9"/>
                                        </p:tgtEl>
                                      </p:cBhvr>
                                    </p:animEffect>
                                    <p:anim calcmode="lin" valueType="num">
                                      <p:cBhvr>
                                        <p:cTn id="82" dur="300" fill="hold"/>
                                        <p:tgtEl>
                                          <p:spTgt spid="9"/>
                                        </p:tgtEl>
                                        <p:attrNameLst>
                                          <p:attrName>ppt_x</p:attrName>
                                        </p:attrNameLst>
                                      </p:cBhvr>
                                      <p:tavLst>
                                        <p:tav tm="0">
                                          <p:val>
                                            <p:strVal val="#ppt_x"/>
                                          </p:val>
                                        </p:tav>
                                        <p:tav tm="100000">
                                          <p:val>
                                            <p:strVal val="#ppt_x"/>
                                          </p:val>
                                        </p:tav>
                                      </p:tavLst>
                                    </p:anim>
                                    <p:anim calcmode="lin" valueType="num">
                                      <p:cBhvr>
                                        <p:cTn id="83" dur="300" fill="hold"/>
                                        <p:tgtEl>
                                          <p:spTgt spid="9"/>
                                        </p:tgtEl>
                                        <p:attrNameLst>
                                          <p:attrName>ppt_y</p:attrName>
                                        </p:attrNameLst>
                                      </p:cBhvr>
                                      <p:tavLst>
                                        <p:tav tm="0">
                                          <p:val>
                                            <p:strVal val="#ppt_y-.1"/>
                                          </p:val>
                                        </p:tav>
                                        <p:tav tm="100000">
                                          <p:val>
                                            <p:strVal val="#ppt_y"/>
                                          </p:val>
                                        </p:tav>
                                      </p:tavLst>
                                    </p:anim>
                                  </p:childTnLst>
                                </p:cTn>
                              </p:par>
                              <p:par>
                                <p:cTn id="84" presetID="47" presetClass="entr" presetSubtype="0" fill="hold"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300"/>
                                        <p:tgtEl>
                                          <p:spTgt spid="8"/>
                                        </p:tgtEl>
                                      </p:cBhvr>
                                    </p:animEffect>
                                    <p:anim calcmode="lin" valueType="num">
                                      <p:cBhvr>
                                        <p:cTn id="87" dur="300" fill="hold"/>
                                        <p:tgtEl>
                                          <p:spTgt spid="8"/>
                                        </p:tgtEl>
                                        <p:attrNameLst>
                                          <p:attrName>ppt_x</p:attrName>
                                        </p:attrNameLst>
                                      </p:cBhvr>
                                      <p:tavLst>
                                        <p:tav tm="0">
                                          <p:val>
                                            <p:strVal val="#ppt_x"/>
                                          </p:val>
                                        </p:tav>
                                        <p:tav tm="100000">
                                          <p:val>
                                            <p:strVal val="#ppt_x"/>
                                          </p:val>
                                        </p:tav>
                                      </p:tavLst>
                                    </p:anim>
                                    <p:anim calcmode="lin" valueType="num">
                                      <p:cBhvr>
                                        <p:cTn id="88" dur="300" fill="hold"/>
                                        <p:tgtEl>
                                          <p:spTgt spid="8"/>
                                        </p:tgtEl>
                                        <p:attrNameLst>
                                          <p:attrName>ppt_y</p:attrName>
                                        </p:attrNameLst>
                                      </p:cBhvr>
                                      <p:tavLst>
                                        <p:tav tm="0">
                                          <p:val>
                                            <p:strVal val="#ppt_y-.1"/>
                                          </p:val>
                                        </p:tav>
                                        <p:tav tm="100000">
                                          <p:val>
                                            <p:strVal val="#ppt_y"/>
                                          </p:val>
                                        </p:tav>
                                      </p:tavLst>
                                    </p:anim>
                                  </p:childTnLst>
                                </p:cTn>
                              </p:par>
                              <p:par>
                                <p:cTn id="89" presetID="47" presetClass="entr" presetSubtype="0" fill="hold" nodeType="with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fade">
                                      <p:cBhvr>
                                        <p:cTn id="91" dur="300"/>
                                        <p:tgtEl>
                                          <p:spTgt spid="7"/>
                                        </p:tgtEl>
                                      </p:cBhvr>
                                    </p:animEffect>
                                    <p:anim calcmode="lin" valueType="num">
                                      <p:cBhvr>
                                        <p:cTn id="92" dur="300" fill="hold"/>
                                        <p:tgtEl>
                                          <p:spTgt spid="7"/>
                                        </p:tgtEl>
                                        <p:attrNameLst>
                                          <p:attrName>ppt_x</p:attrName>
                                        </p:attrNameLst>
                                      </p:cBhvr>
                                      <p:tavLst>
                                        <p:tav tm="0">
                                          <p:val>
                                            <p:strVal val="#ppt_x"/>
                                          </p:val>
                                        </p:tav>
                                        <p:tav tm="100000">
                                          <p:val>
                                            <p:strVal val="#ppt_x"/>
                                          </p:val>
                                        </p:tav>
                                      </p:tavLst>
                                    </p:anim>
                                    <p:anim calcmode="lin" valueType="num">
                                      <p:cBhvr>
                                        <p:cTn id="93" dur="300" fill="hold"/>
                                        <p:tgtEl>
                                          <p:spTgt spid="7"/>
                                        </p:tgtEl>
                                        <p:attrNameLst>
                                          <p:attrName>ppt_y</p:attrName>
                                        </p:attrNameLst>
                                      </p:cBhvr>
                                      <p:tavLst>
                                        <p:tav tm="0">
                                          <p:val>
                                            <p:strVal val="#ppt_y-.1"/>
                                          </p:val>
                                        </p:tav>
                                        <p:tav tm="100000">
                                          <p:val>
                                            <p:strVal val="#ppt_y"/>
                                          </p:val>
                                        </p:tav>
                                      </p:tavLst>
                                    </p:anim>
                                  </p:childTnLst>
                                </p:cTn>
                              </p:par>
                            </p:childTnLst>
                          </p:cTn>
                        </p:par>
                        <p:par>
                          <p:cTn id="94" fill="hold">
                            <p:stCondLst>
                              <p:cond delay="205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500"/>
                                        <p:tgtEl>
                                          <p:spTgt spid="14"/>
                                        </p:tgtEl>
                                      </p:cBhvr>
                                    </p:animEffect>
                                    <p:anim calcmode="lin" valueType="num">
                                      <p:cBhvr>
                                        <p:cTn id="98" dur="500" fill="hold"/>
                                        <p:tgtEl>
                                          <p:spTgt spid="14"/>
                                        </p:tgtEl>
                                        <p:attrNameLst>
                                          <p:attrName>ppt_x</p:attrName>
                                        </p:attrNameLst>
                                      </p:cBhvr>
                                      <p:tavLst>
                                        <p:tav tm="0">
                                          <p:val>
                                            <p:strVal val="#ppt_x"/>
                                          </p:val>
                                        </p:tav>
                                        <p:tav tm="100000">
                                          <p:val>
                                            <p:strVal val="#ppt_x"/>
                                          </p:val>
                                        </p:tav>
                                      </p:tavLst>
                                    </p:anim>
                                    <p:anim calcmode="lin" valueType="num">
                                      <p:cBhvr>
                                        <p:cTn id="99" dur="5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2550"/>
                            </p:stCondLst>
                            <p:childTnLst>
                              <p:par>
                                <p:cTn id="101" presetID="14" presetClass="entr" presetSubtype="10" fill="hold" grpId="0" nodeType="after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randombar(horizontal)">
                                      <p:cBhvr>
                                        <p:cTn id="103" dur="500"/>
                                        <p:tgtEl>
                                          <p:spTgt spid="11"/>
                                        </p:tgtEl>
                                      </p:cBhvr>
                                    </p:animEffect>
                                  </p:childTnLst>
                                </p:cTn>
                              </p:par>
                            </p:childTnLst>
                          </p:cTn>
                        </p:par>
                        <p:par>
                          <p:cTn id="104" fill="hold">
                            <p:stCondLst>
                              <p:cond delay="3050"/>
                            </p:stCondLst>
                            <p:childTnLst>
                              <p:par>
                                <p:cTn id="105" presetID="42" presetClass="entr" presetSubtype="0" fill="hold" grpId="0" nodeType="after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500"/>
                                        <p:tgtEl>
                                          <p:spTgt spid="16"/>
                                        </p:tgtEl>
                                      </p:cBhvr>
                                    </p:animEffect>
                                    <p:anim calcmode="lin" valueType="num">
                                      <p:cBhvr>
                                        <p:cTn id="108" dur="500" fill="hold"/>
                                        <p:tgtEl>
                                          <p:spTgt spid="16"/>
                                        </p:tgtEl>
                                        <p:attrNameLst>
                                          <p:attrName>ppt_x</p:attrName>
                                        </p:attrNameLst>
                                      </p:cBhvr>
                                      <p:tavLst>
                                        <p:tav tm="0">
                                          <p:val>
                                            <p:strVal val="#ppt_x"/>
                                          </p:val>
                                        </p:tav>
                                        <p:tav tm="100000">
                                          <p:val>
                                            <p:strVal val="#ppt_x"/>
                                          </p:val>
                                        </p:tav>
                                      </p:tavLst>
                                    </p:anim>
                                    <p:anim calcmode="lin" valueType="num">
                                      <p:cBhvr>
                                        <p:cTn id="109" dur="500" fill="hold"/>
                                        <p:tgtEl>
                                          <p:spTgt spid="16"/>
                                        </p:tgtEl>
                                        <p:attrNameLst>
                                          <p:attrName>ppt_y</p:attrName>
                                        </p:attrNameLst>
                                      </p:cBhvr>
                                      <p:tavLst>
                                        <p:tav tm="0">
                                          <p:val>
                                            <p:strVal val="#ppt_y+.1"/>
                                          </p:val>
                                        </p:tav>
                                        <p:tav tm="100000">
                                          <p:val>
                                            <p:strVal val="#ppt_y"/>
                                          </p:val>
                                        </p:tav>
                                      </p:tavLst>
                                    </p:anim>
                                  </p:childTnLst>
                                </p:cTn>
                              </p:par>
                            </p:childTnLst>
                          </p:cTn>
                        </p:par>
                        <p:par>
                          <p:cTn id="110" fill="hold">
                            <p:stCondLst>
                              <p:cond delay="3550"/>
                            </p:stCondLst>
                            <p:childTnLst>
                              <p:par>
                                <p:cTn id="111" presetID="14" presetClass="entr" presetSubtype="10" fill="hold" grpId="0"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randombar(horizontal)">
                                      <p:cBhvr>
                                        <p:cTn id="113" dur="500"/>
                                        <p:tgtEl>
                                          <p:spTgt spid="15"/>
                                        </p:tgtEl>
                                      </p:cBhvr>
                                    </p:animEffect>
                                  </p:childTnLst>
                                </p:cTn>
                              </p:par>
                            </p:childTnLst>
                          </p:cTn>
                        </p:par>
                        <p:par>
                          <p:cTn id="114" fill="hold">
                            <p:stCondLst>
                              <p:cond delay="4050"/>
                            </p:stCondLst>
                            <p:childTnLst>
                              <p:par>
                                <p:cTn id="115" presetID="42" presetClass="entr" presetSubtype="0"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fade">
                                      <p:cBhvr>
                                        <p:cTn id="117" dur="500"/>
                                        <p:tgtEl>
                                          <p:spTgt spid="18"/>
                                        </p:tgtEl>
                                      </p:cBhvr>
                                    </p:animEffect>
                                    <p:anim calcmode="lin" valueType="num">
                                      <p:cBhvr>
                                        <p:cTn id="118" dur="500" fill="hold"/>
                                        <p:tgtEl>
                                          <p:spTgt spid="18"/>
                                        </p:tgtEl>
                                        <p:attrNameLst>
                                          <p:attrName>ppt_x</p:attrName>
                                        </p:attrNameLst>
                                      </p:cBhvr>
                                      <p:tavLst>
                                        <p:tav tm="0">
                                          <p:val>
                                            <p:strVal val="#ppt_x"/>
                                          </p:val>
                                        </p:tav>
                                        <p:tav tm="100000">
                                          <p:val>
                                            <p:strVal val="#ppt_x"/>
                                          </p:val>
                                        </p:tav>
                                      </p:tavLst>
                                    </p:anim>
                                    <p:anim calcmode="lin" valueType="num">
                                      <p:cBhvr>
                                        <p:cTn id="119" dur="500" fill="hold"/>
                                        <p:tgtEl>
                                          <p:spTgt spid="18"/>
                                        </p:tgtEl>
                                        <p:attrNameLst>
                                          <p:attrName>ppt_y</p:attrName>
                                        </p:attrNameLst>
                                      </p:cBhvr>
                                      <p:tavLst>
                                        <p:tav tm="0">
                                          <p:val>
                                            <p:strVal val="#ppt_y+.1"/>
                                          </p:val>
                                        </p:tav>
                                        <p:tav tm="100000">
                                          <p:val>
                                            <p:strVal val="#ppt_y"/>
                                          </p:val>
                                        </p:tav>
                                      </p:tavLst>
                                    </p:anim>
                                  </p:childTnLst>
                                </p:cTn>
                              </p:par>
                            </p:childTnLst>
                          </p:cTn>
                        </p:par>
                        <p:par>
                          <p:cTn id="120" fill="hold">
                            <p:stCondLst>
                              <p:cond delay="4550"/>
                            </p:stCondLst>
                            <p:childTnLst>
                              <p:par>
                                <p:cTn id="121" presetID="14" presetClass="entr" presetSubtype="10" fill="hold" grpId="0" nodeType="after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randombar(horizontal)">
                                      <p:cBhvr>
                                        <p:cTn id="123" dur="500"/>
                                        <p:tgtEl>
                                          <p:spTgt spid="17"/>
                                        </p:tgtEl>
                                      </p:cBhvr>
                                    </p:animEffect>
                                  </p:childTnLst>
                                </p:cTn>
                              </p:par>
                            </p:childTnLst>
                          </p:cTn>
                        </p:par>
                        <p:par>
                          <p:cTn id="124" fill="hold">
                            <p:stCondLst>
                              <p:cond delay="5050"/>
                            </p:stCondLst>
                            <p:childTnLst>
                              <p:par>
                                <p:cTn id="125" presetID="42" presetClass="entr" presetSubtype="0" fill="hold" grpId="0" nodeType="afterEffect">
                                  <p:stCondLst>
                                    <p:cond delay="0"/>
                                  </p:stCondLst>
                                  <p:childTnLst>
                                    <p:set>
                                      <p:cBhvr>
                                        <p:cTn id="126" dur="1" fill="hold">
                                          <p:stCondLst>
                                            <p:cond delay="0"/>
                                          </p:stCondLst>
                                        </p:cTn>
                                        <p:tgtEl>
                                          <p:spTgt spid="20"/>
                                        </p:tgtEl>
                                        <p:attrNameLst>
                                          <p:attrName>style.visibility</p:attrName>
                                        </p:attrNameLst>
                                      </p:cBhvr>
                                      <p:to>
                                        <p:strVal val="visible"/>
                                      </p:to>
                                    </p:set>
                                    <p:animEffect transition="in" filter="fade">
                                      <p:cBhvr>
                                        <p:cTn id="127" dur="500"/>
                                        <p:tgtEl>
                                          <p:spTgt spid="20"/>
                                        </p:tgtEl>
                                      </p:cBhvr>
                                    </p:animEffect>
                                    <p:anim calcmode="lin" valueType="num">
                                      <p:cBhvr>
                                        <p:cTn id="128" dur="500" fill="hold"/>
                                        <p:tgtEl>
                                          <p:spTgt spid="20"/>
                                        </p:tgtEl>
                                        <p:attrNameLst>
                                          <p:attrName>ppt_x</p:attrName>
                                        </p:attrNameLst>
                                      </p:cBhvr>
                                      <p:tavLst>
                                        <p:tav tm="0">
                                          <p:val>
                                            <p:strVal val="#ppt_x"/>
                                          </p:val>
                                        </p:tav>
                                        <p:tav tm="100000">
                                          <p:val>
                                            <p:strVal val="#ppt_x"/>
                                          </p:val>
                                        </p:tav>
                                      </p:tavLst>
                                    </p:anim>
                                    <p:anim calcmode="lin" valueType="num">
                                      <p:cBhvr>
                                        <p:cTn id="129" dur="500" fill="hold"/>
                                        <p:tgtEl>
                                          <p:spTgt spid="20"/>
                                        </p:tgtEl>
                                        <p:attrNameLst>
                                          <p:attrName>ppt_y</p:attrName>
                                        </p:attrNameLst>
                                      </p:cBhvr>
                                      <p:tavLst>
                                        <p:tav tm="0">
                                          <p:val>
                                            <p:strVal val="#ppt_y+.1"/>
                                          </p:val>
                                        </p:tav>
                                        <p:tav tm="100000">
                                          <p:val>
                                            <p:strVal val="#ppt_y"/>
                                          </p:val>
                                        </p:tav>
                                      </p:tavLst>
                                    </p:anim>
                                  </p:childTnLst>
                                </p:cTn>
                              </p:par>
                            </p:childTnLst>
                          </p:cTn>
                        </p:par>
                        <p:par>
                          <p:cTn id="130" fill="hold">
                            <p:stCondLst>
                              <p:cond delay="5550"/>
                            </p:stCondLst>
                            <p:childTnLst>
                              <p:par>
                                <p:cTn id="131" presetID="14" presetClass="entr" presetSubtype="10" fill="hold" grpId="0" nodeType="afterEffect">
                                  <p:stCondLst>
                                    <p:cond delay="0"/>
                                  </p:stCondLst>
                                  <p:childTnLst>
                                    <p:set>
                                      <p:cBhvr>
                                        <p:cTn id="132" dur="1" fill="hold">
                                          <p:stCondLst>
                                            <p:cond delay="0"/>
                                          </p:stCondLst>
                                        </p:cTn>
                                        <p:tgtEl>
                                          <p:spTgt spid="19"/>
                                        </p:tgtEl>
                                        <p:attrNameLst>
                                          <p:attrName>style.visibility</p:attrName>
                                        </p:attrNameLst>
                                      </p:cBhvr>
                                      <p:to>
                                        <p:strVal val="visible"/>
                                      </p:to>
                                    </p:set>
                                    <p:animEffect transition="in" filter="randombar(horizontal)">
                                      <p:cBhvr>
                                        <p:cTn id="1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p:bldP spid="16" grpId="0"/>
      <p:bldP spid="17" grpId="0"/>
      <p:bldP spid="18" grpId="0"/>
      <p:bldP spid="19" grpId="0"/>
      <p:bldP spid="20" grpId="0"/>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组合 6"/>
          <p:cNvGrpSpPr/>
          <p:nvPr/>
        </p:nvGrpSpPr>
        <p:grpSpPr>
          <a:xfrm>
            <a:off x="1207872" y="1753696"/>
            <a:ext cx="10704728" cy="4587274"/>
            <a:chOff x="2523008" y="2314973"/>
            <a:chExt cx="7661325" cy="3083719"/>
          </a:xfrm>
        </p:grpSpPr>
        <p:sp>
          <p:nvSpPr>
            <p:cNvPr id="8" name="任意多边形 35"/>
            <p:cNvSpPr>
              <a:spLocks noChangeArrowheads="1"/>
            </p:cNvSpPr>
            <p:nvPr/>
          </p:nvSpPr>
          <p:spPr bwMode="auto">
            <a:xfrm>
              <a:off x="6733901" y="3532981"/>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F77883"/>
            </a:solidFill>
            <a:ln>
              <a:noFill/>
            </a:ln>
          </p:spPr>
          <p:txBody>
            <a:bodyPr lIns="162000" tIns="0" rIns="0" bIns="0" anchor="ctr"/>
            <a:lstStyle/>
            <a:p>
              <a:pPr>
                <a:defRPr/>
              </a:pPr>
              <a:r>
                <a:rPr lang="zh-CN" altLang="en-US" sz="1500" b="1" kern="0" dirty="0" smtClean="0">
                  <a:solidFill>
                    <a:schemeClr val="bg1"/>
                  </a:solidFill>
                  <a:latin typeface="微软雅黑" pitchFamily="34" charset="-122"/>
                  <a:ea typeface="微软雅黑" pitchFamily="34" charset="-122"/>
                </a:rPr>
                <a:t>  标题</a:t>
              </a:r>
              <a:endParaRPr lang="zh-CN" altLang="en-US" sz="1500" b="1" kern="0" dirty="0">
                <a:solidFill>
                  <a:schemeClr val="bg1"/>
                </a:solidFill>
                <a:latin typeface="微软雅黑" pitchFamily="34" charset="-122"/>
                <a:ea typeface="微软雅黑" pitchFamily="34" charset="-122"/>
              </a:endParaRPr>
            </a:p>
          </p:txBody>
        </p:sp>
        <p:sp>
          <p:nvSpPr>
            <p:cNvPr id="9" name="任意多边形 36"/>
            <p:cNvSpPr>
              <a:spLocks noChangeArrowheads="1"/>
            </p:cNvSpPr>
            <p:nvPr/>
          </p:nvSpPr>
          <p:spPr bwMode="auto">
            <a:xfrm>
              <a:off x="6757714" y="2812654"/>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31B8B4"/>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10" name="任意多边形 37"/>
            <p:cNvSpPr>
              <a:spLocks noChangeArrowheads="1"/>
            </p:cNvSpPr>
            <p:nvPr/>
          </p:nvSpPr>
          <p:spPr bwMode="auto">
            <a:xfrm>
              <a:off x="7781651" y="2836467"/>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F77883"/>
            </a:solidFill>
            <a:ln>
              <a:noFill/>
            </a:ln>
          </p:spPr>
          <p:txBody>
            <a:bodyPr lIns="0" tIns="0" rIns="162000" bIns="0" anchor="ctr"/>
            <a:lstStyle/>
            <a:p>
              <a:pPr algn="r">
                <a:defRPr/>
              </a:pPr>
              <a:r>
                <a:rPr lang="zh-CN" altLang="en-US" sz="1500" b="1" kern="0" dirty="0" smtClean="0">
                  <a:solidFill>
                    <a:schemeClr val="bg1"/>
                  </a:solidFill>
                  <a:latin typeface="微软雅黑" pitchFamily="34" charset="-122"/>
                  <a:ea typeface="微软雅黑" pitchFamily="34" charset="-122"/>
                </a:rPr>
                <a:t>标题 </a:t>
              </a:r>
              <a:endParaRPr lang="zh-CN" altLang="en-US" sz="1500" b="1" kern="0" dirty="0">
                <a:solidFill>
                  <a:schemeClr val="bg1"/>
                </a:solidFill>
                <a:latin typeface="微软雅黑" pitchFamily="34" charset="-122"/>
                <a:ea typeface="微软雅黑" pitchFamily="34" charset="-122"/>
              </a:endParaRPr>
            </a:p>
          </p:txBody>
        </p:sp>
        <p:sp>
          <p:nvSpPr>
            <p:cNvPr id="11" name="任意多边形 38"/>
            <p:cNvSpPr>
              <a:spLocks noChangeArrowheads="1"/>
            </p:cNvSpPr>
            <p:nvPr/>
          </p:nvSpPr>
          <p:spPr bwMode="auto">
            <a:xfrm>
              <a:off x="7455421" y="3861594"/>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31B8B4"/>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4" name="矩形 39"/>
            <p:cNvSpPr>
              <a:spLocks noChangeArrowheads="1"/>
            </p:cNvSpPr>
            <p:nvPr/>
          </p:nvSpPr>
          <p:spPr bwMode="auto">
            <a:xfrm>
              <a:off x="8827020" y="3265092"/>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a:p>
              <a:pP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p:txBody>
        </p:sp>
        <p:sp>
          <p:nvSpPr>
            <p:cNvPr id="15" name="矩形 40"/>
            <p:cNvSpPr>
              <a:spLocks noChangeArrowheads="1"/>
            </p:cNvSpPr>
            <p:nvPr/>
          </p:nvSpPr>
          <p:spPr bwMode="auto">
            <a:xfrm>
              <a:off x="7426845" y="4945063"/>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p:txBody>
        </p:sp>
        <p:sp>
          <p:nvSpPr>
            <p:cNvPr id="16" name="矩形 41"/>
            <p:cNvSpPr>
              <a:spLocks noChangeArrowheads="1"/>
            </p:cNvSpPr>
            <p:nvPr/>
          </p:nvSpPr>
          <p:spPr bwMode="auto">
            <a:xfrm>
              <a:off x="6721995" y="2314973"/>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p:txBody>
        </p:sp>
        <p:sp>
          <p:nvSpPr>
            <p:cNvPr id="17" name="矩形 42"/>
            <p:cNvSpPr>
              <a:spLocks noChangeArrowheads="1"/>
            </p:cNvSpPr>
            <p:nvPr/>
          </p:nvSpPr>
          <p:spPr bwMode="auto">
            <a:xfrm>
              <a:off x="5331346" y="3958035"/>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a:p>
              <a:pPr algn="r">
                <a:lnSpc>
                  <a:spcPct val="120000"/>
                </a:lnSpc>
                <a:defRPr/>
              </a:pPr>
              <a:r>
                <a:rPr lang="zh-CN" altLang="en-US" sz="1200" kern="0" dirty="0">
                  <a:solidFill>
                    <a:schemeClr val="bg1">
                      <a:lumMod val="65000"/>
                    </a:schemeClr>
                  </a:solidFill>
                  <a:latin typeface="微软雅黑" pitchFamily="34" charset="-122"/>
                  <a:ea typeface="微软雅黑" pitchFamily="34" charset="-122"/>
                </a:rPr>
                <a:t>此处输入文本</a:t>
              </a:r>
              <a:endParaRPr lang="en-US" sz="1200" kern="0" dirty="0">
                <a:solidFill>
                  <a:schemeClr val="bg1">
                    <a:lumMod val="65000"/>
                  </a:schemeClr>
                </a:solidFill>
                <a:latin typeface="微软雅黑" pitchFamily="34" charset="-122"/>
                <a:ea typeface="微软雅黑" pitchFamily="34" charset="-122"/>
              </a:endParaRPr>
            </a:p>
          </p:txBody>
        </p:sp>
        <p:grpSp>
          <p:nvGrpSpPr>
            <p:cNvPr id="18" name="Group 18"/>
            <p:cNvGrpSpPr>
              <a:grpSpLocks/>
            </p:cNvGrpSpPr>
            <p:nvPr/>
          </p:nvGrpSpPr>
          <p:grpSpPr bwMode="auto">
            <a:xfrm>
              <a:off x="2523008" y="2506267"/>
              <a:ext cx="2887266" cy="543831"/>
              <a:chOff x="363660" y="0"/>
              <a:chExt cx="3850501" cy="726152"/>
            </a:xfrm>
          </p:grpSpPr>
          <p:sp>
            <p:nvSpPr>
              <p:cNvPr id="25" name="文本框 44"/>
              <p:cNvSpPr txBox="1">
                <a:spLocks noChangeArrowheads="1"/>
              </p:cNvSpPr>
              <p:nvPr/>
            </p:nvSpPr>
            <p:spPr bwMode="auto">
              <a:xfrm>
                <a:off x="363660" y="0"/>
                <a:ext cx="2674843" cy="23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chemeClr val="bg1">
                        <a:lumMod val="65000"/>
                      </a:schemeClr>
                    </a:solidFill>
                    <a:latin typeface="微软雅黑" pitchFamily="34" charset="-122"/>
                    <a:ea typeface="微软雅黑" pitchFamily="34" charset="-122"/>
                  </a:rPr>
                  <a:t>添加标题</a:t>
                </a:r>
                <a:endParaRPr lang="zh-CN" altLang="en-US" sz="1100" b="1" kern="0" dirty="0">
                  <a:solidFill>
                    <a:schemeClr val="bg1">
                      <a:lumMod val="65000"/>
                    </a:schemeClr>
                  </a:solidFill>
                  <a:latin typeface="微软雅黑" pitchFamily="34" charset="-122"/>
                  <a:ea typeface="微软雅黑" pitchFamily="34" charset="-122"/>
                </a:endParaRPr>
              </a:p>
            </p:txBody>
          </p:sp>
          <p:sp>
            <p:nvSpPr>
              <p:cNvPr id="26" name="文本框 14"/>
              <p:cNvSpPr txBox="1">
                <a:spLocks noChangeArrowheads="1"/>
              </p:cNvSpPr>
              <p:nvPr/>
            </p:nvSpPr>
            <p:spPr bwMode="auto">
              <a:xfrm>
                <a:off x="363660" y="353200"/>
                <a:ext cx="3850501" cy="37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9" name="Group 21"/>
            <p:cNvGrpSpPr>
              <a:grpSpLocks/>
            </p:cNvGrpSpPr>
            <p:nvPr/>
          </p:nvGrpSpPr>
          <p:grpSpPr bwMode="auto">
            <a:xfrm>
              <a:off x="2523008" y="3576639"/>
              <a:ext cx="2887266" cy="544278"/>
              <a:chOff x="363660" y="1"/>
              <a:chExt cx="3850501" cy="725518"/>
            </a:xfrm>
          </p:grpSpPr>
          <p:sp>
            <p:nvSpPr>
              <p:cNvPr id="23" name="文本框 47"/>
              <p:cNvSpPr txBox="1">
                <a:spLocks noChangeArrowheads="1"/>
              </p:cNvSpPr>
              <p:nvPr/>
            </p:nvSpPr>
            <p:spPr bwMode="auto">
              <a:xfrm>
                <a:off x="363660" y="1"/>
                <a:ext cx="2674843"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bg1">
                        <a:lumMod val="65000"/>
                      </a:schemeClr>
                    </a:solidFill>
                    <a:latin typeface="微软雅黑" pitchFamily="34" charset="-122"/>
                    <a:ea typeface="微软雅黑" pitchFamily="34" charset="-122"/>
                  </a:rPr>
                  <a:t>添加标题</a:t>
                </a:r>
              </a:p>
            </p:txBody>
          </p:sp>
          <p:sp>
            <p:nvSpPr>
              <p:cNvPr id="24" name="文本框 14"/>
              <p:cNvSpPr txBox="1">
                <a:spLocks noChangeArrowheads="1"/>
              </p:cNvSpPr>
              <p:nvPr/>
            </p:nvSpPr>
            <p:spPr bwMode="auto">
              <a:xfrm>
                <a:off x="363660" y="353199"/>
                <a:ext cx="3850501" cy="372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0" name="Group 24"/>
            <p:cNvGrpSpPr>
              <a:grpSpLocks/>
            </p:cNvGrpSpPr>
            <p:nvPr/>
          </p:nvGrpSpPr>
          <p:grpSpPr bwMode="auto">
            <a:xfrm>
              <a:off x="2523008" y="4648201"/>
              <a:ext cx="2887266" cy="544278"/>
              <a:chOff x="363660" y="0"/>
              <a:chExt cx="3850501" cy="725519"/>
            </a:xfrm>
          </p:grpSpPr>
          <p:sp>
            <p:nvSpPr>
              <p:cNvPr id="21" name="文本框 50"/>
              <p:cNvSpPr txBox="1">
                <a:spLocks noChangeArrowheads="1"/>
              </p:cNvSpPr>
              <p:nvPr/>
            </p:nvSpPr>
            <p:spPr bwMode="auto">
              <a:xfrm>
                <a:off x="363660" y="0"/>
                <a:ext cx="2674843"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bg1">
                        <a:lumMod val="65000"/>
                      </a:schemeClr>
                    </a:solidFill>
                    <a:latin typeface="微软雅黑" pitchFamily="34" charset="-122"/>
                    <a:ea typeface="微软雅黑" pitchFamily="34" charset="-122"/>
                  </a:rPr>
                  <a:t>添加标题</a:t>
                </a:r>
              </a:p>
            </p:txBody>
          </p:sp>
          <p:sp>
            <p:nvSpPr>
              <p:cNvPr id="22" name="文本框 14"/>
              <p:cNvSpPr txBox="1">
                <a:spLocks noChangeArrowheads="1"/>
              </p:cNvSpPr>
              <p:nvPr/>
            </p:nvSpPr>
            <p:spPr bwMode="auto">
              <a:xfrm>
                <a:off x="363660" y="353199"/>
                <a:ext cx="3850501" cy="372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spTree>
    <p:extLst>
      <p:ext uri="{BB962C8B-B14F-4D97-AF65-F5344CB8AC3E}">
        <p14:creationId xmlns:p14="http://schemas.microsoft.com/office/powerpoint/2010/main" val="3377598465"/>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3299043" y="3224199"/>
            <a:ext cx="1655967" cy="1656566"/>
            <a:chOff x="2380844" y="2104214"/>
            <a:chExt cx="1242137" cy="1242137"/>
          </a:xfrm>
          <a:solidFill>
            <a:srgbClr val="31B8B4"/>
          </a:solidFill>
        </p:grpSpPr>
        <p:sp>
          <p:nvSpPr>
            <p:cNvPr id="9" name="椭圆 8"/>
            <p:cNvSpPr/>
            <p:nvPr/>
          </p:nvSpPr>
          <p:spPr>
            <a:xfrm>
              <a:off x="2380844"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2680821" y="2593236"/>
              <a:ext cx="591826"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15%</a:t>
              </a:r>
              <a:endParaRPr lang="zh-CN" altLang="en-US" sz="2100" dirty="0">
                <a:solidFill>
                  <a:schemeClr val="bg1"/>
                </a:solidFill>
                <a:latin typeface="方正正中黑简体" pitchFamily="2" charset="-122"/>
                <a:ea typeface="方正正中黑简体" pitchFamily="2" charset="-122"/>
              </a:endParaRPr>
            </a:p>
          </p:txBody>
        </p:sp>
      </p:grpSp>
      <p:cxnSp>
        <p:nvCxnSpPr>
          <p:cNvPr id="11" name="直接连接符 10"/>
          <p:cNvCxnSpPr/>
          <p:nvPr/>
        </p:nvCxnSpPr>
        <p:spPr>
          <a:xfrm flipV="1">
            <a:off x="4127025" y="2672009"/>
            <a:ext cx="0" cy="50417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3556150" y="2672008"/>
            <a:ext cx="5708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368114" y="2672009"/>
            <a:ext cx="0" cy="50417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368115" y="2672008"/>
            <a:ext cx="31743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685531" y="4904771"/>
            <a:ext cx="0" cy="50417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flipV="1">
            <a:off x="3556148" y="5408944"/>
            <a:ext cx="312938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7971564" y="4904772"/>
            <a:ext cx="0" cy="50417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7971564" y="5408945"/>
            <a:ext cx="5708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60196" y="2120237"/>
            <a:ext cx="1631210" cy="400105"/>
          </a:xfrm>
          <a:prstGeom prst="rect">
            <a:avLst/>
          </a:prstGeom>
          <a:noFill/>
        </p:spPr>
        <p:txBody>
          <a:bodyPr wrap="none" lIns="121917" tIns="60958" rIns="121917" bIns="60958" rtlCol="0">
            <a:spAutoFit/>
          </a:bodyPr>
          <a:lstStyle/>
          <a:p>
            <a:r>
              <a:rPr lang="zh-CN" altLang="en-US" dirty="0" smtClean="0">
                <a:solidFill>
                  <a:schemeClr val="bg1">
                    <a:lumMod val="65000"/>
                  </a:schemeClr>
                </a:solidFill>
                <a:latin typeface="方正正中黑简体" pitchFamily="2" charset="-122"/>
                <a:ea typeface="方正正中黑简体" pitchFamily="2" charset="-122"/>
              </a:rPr>
              <a:t>添加标题</a:t>
            </a:r>
            <a:r>
              <a:rPr lang="zh-CN" altLang="en-US" dirty="0">
                <a:solidFill>
                  <a:schemeClr val="bg1">
                    <a:lumMod val="65000"/>
                  </a:schemeClr>
                </a:solidFill>
                <a:latin typeface="方正正中黑简体" pitchFamily="2" charset="-122"/>
                <a:ea typeface="方正正中黑简体" pitchFamily="2" charset="-122"/>
              </a:rPr>
              <a:t>内容</a:t>
            </a:r>
          </a:p>
        </p:txBody>
      </p:sp>
      <p:sp>
        <p:nvSpPr>
          <p:cNvPr id="22" name="矩形 21"/>
          <p:cNvSpPr/>
          <p:nvPr/>
        </p:nvSpPr>
        <p:spPr>
          <a:xfrm>
            <a:off x="1060196" y="2580441"/>
            <a:ext cx="2703659" cy="738835"/>
          </a:xfrm>
          <a:prstGeom prst="rect">
            <a:avLst/>
          </a:prstGeom>
        </p:spPr>
        <p:txBody>
          <a:bodyPr wrap="square" lIns="121917" tIns="60958" rIns="121917" bIns="60958">
            <a:spAutoFit/>
          </a:bodyPr>
          <a:lstStyle/>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p:txBody>
      </p:sp>
      <p:sp>
        <p:nvSpPr>
          <p:cNvPr id="23" name="TextBox 22"/>
          <p:cNvSpPr txBox="1"/>
          <p:nvPr/>
        </p:nvSpPr>
        <p:spPr>
          <a:xfrm>
            <a:off x="1060196" y="4809425"/>
            <a:ext cx="1631210" cy="400105"/>
          </a:xfrm>
          <a:prstGeom prst="rect">
            <a:avLst/>
          </a:prstGeom>
          <a:noFill/>
        </p:spPr>
        <p:txBody>
          <a:bodyPr wrap="none" lIns="121917" tIns="60958" rIns="121917" bIns="60958" rtlCol="0">
            <a:spAutoFit/>
          </a:bodyPr>
          <a:lstStyle/>
          <a:p>
            <a:r>
              <a:rPr lang="zh-CN" altLang="en-US" dirty="0" smtClean="0">
                <a:solidFill>
                  <a:schemeClr val="bg1">
                    <a:lumMod val="65000"/>
                  </a:schemeClr>
                </a:solidFill>
                <a:latin typeface="方正正中黑简体" pitchFamily="2" charset="-122"/>
                <a:ea typeface="方正正中黑简体" pitchFamily="2" charset="-122"/>
              </a:rPr>
              <a:t>添加标题</a:t>
            </a:r>
            <a:r>
              <a:rPr lang="zh-CN" altLang="en-US" dirty="0">
                <a:solidFill>
                  <a:schemeClr val="bg1">
                    <a:lumMod val="65000"/>
                  </a:schemeClr>
                </a:solidFill>
                <a:latin typeface="方正正中黑简体" pitchFamily="2" charset="-122"/>
                <a:ea typeface="方正正中黑简体" pitchFamily="2" charset="-122"/>
              </a:rPr>
              <a:t>内容</a:t>
            </a:r>
          </a:p>
        </p:txBody>
      </p:sp>
      <p:sp>
        <p:nvSpPr>
          <p:cNvPr id="24" name="矩形 23"/>
          <p:cNvSpPr/>
          <p:nvPr/>
        </p:nvSpPr>
        <p:spPr>
          <a:xfrm>
            <a:off x="1060196" y="5269629"/>
            <a:ext cx="2703659" cy="738835"/>
          </a:xfrm>
          <a:prstGeom prst="rect">
            <a:avLst/>
          </a:prstGeom>
        </p:spPr>
        <p:txBody>
          <a:bodyPr wrap="square" lIns="121917" tIns="60958" rIns="121917" bIns="60958">
            <a:spAutoFit/>
          </a:bodyPr>
          <a:lstStyle/>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p:txBody>
      </p:sp>
      <p:sp>
        <p:nvSpPr>
          <p:cNvPr id="25" name="TextBox 24"/>
          <p:cNvSpPr txBox="1"/>
          <p:nvPr/>
        </p:nvSpPr>
        <p:spPr>
          <a:xfrm>
            <a:off x="8652447" y="2120237"/>
            <a:ext cx="1631210" cy="400105"/>
          </a:xfrm>
          <a:prstGeom prst="rect">
            <a:avLst/>
          </a:prstGeom>
          <a:noFill/>
        </p:spPr>
        <p:txBody>
          <a:bodyPr wrap="none" lIns="121917" tIns="60958" rIns="121917" bIns="60958" rtlCol="0">
            <a:spAutoFit/>
          </a:bodyPr>
          <a:lstStyle/>
          <a:p>
            <a:r>
              <a:rPr lang="zh-CN" altLang="en-US" dirty="0" smtClean="0">
                <a:solidFill>
                  <a:schemeClr val="bg1">
                    <a:lumMod val="65000"/>
                  </a:schemeClr>
                </a:solidFill>
                <a:latin typeface="方正正中黑简体" pitchFamily="2" charset="-122"/>
                <a:ea typeface="方正正中黑简体" pitchFamily="2" charset="-122"/>
              </a:rPr>
              <a:t>添加标题</a:t>
            </a:r>
            <a:r>
              <a:rPr lang="zh-CN" altLang="en-US" dirty="0">
                <a:solidFill>
                  <a:schemeClr val="bg1">
                    <a:lumMod val="65000"/>
                  </a:schemeClr>
                </a:solidFill>
                <a:latin typeface="方正正中黑简体" pitchFamily="2" charset="-122"/>
                <a:ea typeface="方正正中黑简体" pitchFamily="2" charset="-122"/>
              </a:rPr>
              <a:t>内容</a:t>
            </a:r>
          </a:p>
        </p:txBody>
      </p:sp>
      <p:sp>
        <p:nvSpPr>
          <p:cNvPr id="26" name="矩形 25"/>
          <p:cNvSpPr/>
          <p:nvPr/>
        </p:nvSpPr>
        <p:spPr>
          <a:xfrm>
            <a:off x="8652447" y="2580441"/>
            <a:ext cx="2703659" cy="738835"/>
          </a:xfrm>
          <a:prstGeom prst="rect">
            <a:avLst/>
          </a:prstGeom>
        </p:spPr>
        <p:txBody>
          <a:bodyPr wrap="square" lIns="121917" tIns="60958" rIns="121917" bIns="60958">
            <a:spAutoFit/>
          </a:bodyPr>
          <a:lstStyle/>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p:txBody>
      </p:sp>
      <p:sp>
        <p:nvSpPr>
          <p:cNvPr id="27" name="TextBox 26"/>
          <p:cNvSpPr txBox="1"/>
          <p:nvPr/>
        </p:nvSpPr>
        <p:spPr>
          <a:xfrm>
            <a:off x="8629270" y="4809425"/>
            <a:ext cx="1631210" cy="400105"/>
          </a:xfrm>
          <a:prstGeom prst="rect">
            <a:avLst/>
          </a:prstGeom>
          <a:noFill/>
        </p:spPr>
        <p:txBody>
          <a:bodyPr wrap="none" lIns="121917" tIns="60958" rIns="121917" bIns="60958" rtlCol="0">
            <a:spAutoFit/>
          </a:bodyPr>
          <a:lstStyle/>
          <a:p>
            <a:r>
              <a:rPr lang="zh-CN" altLang="en-US" dirty="0" smtClean="0">
                <a:solidFill>
                  <a:schemeClr val="bg1">
                    <a:lumMod val="65000"/>
                  </a:schemeClr>
                </a:solidFill>
                <a:latin typeface="方正正中黑简体" pitchFamily="2" charset="-122"/>
                <a:ea typeface="方正正中黑简体" pitchFamily="2" charset="-122"/>
              </a:rPr>
              <a:t>添加标题</a:t>
            </a:r>
            <a:r>
              <a:rPr lang="zh-CN" altLang="en-US" dirty="0">
                <a:solidFill>
                  <a:schemeClr val="bg1">
                    <a:lumMod val="65000"/>
                  </a:schemeClr>
                </a:solidFill>
                <a:latin typeface="方正正中黑简体" pitchFamily="2" charset="-122"/>
                <a:ea typeface="方正正中黑简体" pitchFamily="2" charset="-122"/>
              </a:rPr>
              <a:t>内容</a:t>
            </a:r>
          </a:p>
        </p:txBody>
      </p:sp>
      <p:sp>
        <p:nvSpPr>
          <p:cNvPr id="28" name="矩形 27"/>
          <p:cNvSpPr/>
          <p:nvPr/>
        </p:nvSpPr>
        <p:spPr>
          <a:xfrm>
            <a:off x="8629270" y="5269629"/>
            <a:ext cx="2703659" cy="738835"/>
          </a:xfrm>
          <a:prstGeom prst="rect">
            <a:avLst/>
          </a:prstGeom>
        </p:spPr>
        <p:txBody>
          <a:bodyPr wrap="square" lIns="121917" tIns="60958" rIns="121917" bIns="60958">
            <a:spAutoFit/>
          </a:bodyPr>
          <a:lstStyle/>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单击此处添加文本内容，单击</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此处添加文本内容，单击此处</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a:p>
            <a:r>
              <a:rPr lang="zh-CN" altLang="en-US" sz="1300" dirty="0">
                <a:solidFill>
                  <a:schemeClr val="bg1">
                    <a:lumMod val="65000"/>
                  </a:schemeClr>
                </a:solidFill>
                <a:latin typeface="方正黑体简体" panose="03000509000000000000" pitchFamily="65" charset="-122"/>
                <a:ea typeface="方正黑体简体" panose="03000509000000000000" pitchFamily="65" charset="-122"/>
              </a:rPr>
              <a:t>添加文本内容，单击此处添加</a:t>
            </a:r>
            <a:endParaRPr lang="en-US" altLang="zh-CN" sz="1300" dirty="0">
              <a:solidFill>
                <a:schemeClr val="bg1">
                  <a:lumMod val="65000"/>
                </a:schemeClr>
              </a:solidFill>
              <a:latin typeface="方正黑体简体" panose="03000509000000000000" pitchFamily="65" charset="-122"/>
              <a:ea typeface="方正黑体简体" panose="03000509000000000000" pitchFamily="65" charset="-122"/>
            </a:endParaRPr>
          </a:p>
        </p:txBody>
      </p:sp>
      <p:grpSp>
        <p:nvGrpSpPr>
          <p:cNvPr id="29" name="组合 28"/>
          <p:cNvGrpSpPr/>
          <p:nvPr/>
        </p:nvGrpSpPr>
        <p:grpSpPr>
          <a:xfrm>
            <a:off x="4540132" y="3224199"/>
            <a:ext cx="1655967" cy="1656566"/>
            <a:chOff x="3311782" y="2104214"/>
            <a:chExt cx="1242137" cy="1242137"/>
          </a:xfrm>
          <a:solidFill>
            <a:srgbClr val="F77883"/>
          </a:solidFill>
        </p:grpSpPr>
        <p:sp>
          <p:nvSpPr>
            <p:cNvPr id="30" name="椭圆 29"/>
            <p:cNvSpPr/>
            <p:nvPr/>
          </p:nvSpPr>
          <p:spPr>
            <a:xfrm>
              <a:off x="3311782"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3589988" y="2593236"/>
              <a:ext cx="627899"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35%</a:t>
              </a:r>
              <a:endParaRPr lang="zh-CN" altLang="en-US" sz="2100" dirty="0">
                <a:solidFill>
                  <a:schemeClr val="bg1"/>
                </a:solidFill>
                <a:latin typeface="方正正中黑简体" pitchFamily="2" charset="-122"/>
                <a:ea typeface="方正正中黑简体" pitchFamily="2" charset="-122"/>
              </a:endParaRPr>
            </a:p>
          </p:txBody>
        </p:sp>
      </p:grpSp>
      <p:grpSp>
        <p:nvGrpSpPr>
          <p:cNvPr id="33" name="组合 32"/>
          <p:cNvGrpSpPr/>
          <p:nvPr/>
        </p:nvGrpSpPr>
        <p:grpSpPr>
          <a:xfrm>
            <a:off x="5824108" y="3224199"/>
            <a:ext cx="1655967" cy="1656566"/>
            <a:chOff x="4274889" y="2104214"/>
            <a:chExt cx="1242137" cy="1242137"/>
          </a:xfrm>
          <a:solidFill>
            <a:srgbClr val="31B8B4"/>
          </a:solidFill>
        </p:grpSpPr>
        <p:sp>
          <p:nvSpPr>
            <p:cNvPr id="34" name="椭圆 33"/>
            <p:cNvSpPr/>
            <p:nvPr/>
          </p:nvSpPr>
          <p:spPr>
            <a:xfrm>
              <a:off x="4274889"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598439" y="2593236"/>
              <a:ext cx="633910" cy="311551"/>
            </a:xfrm>
            <a:prstGeom prst="rect">
              <a:avLst/>
            </a:prstGeom>
            <a:grpFill/>
          </p:spPr>
          <p:txBody>
            <a:bodyPr wrap="none" rtlCol="0">
              <a:spAutoFit/>
            </a:bodyPr>
            <a:lstStyle/>
            <a:p>
              <a:r>
                <a:rPr lang="en-US" altLang="zh-CN" sz="2100" dirty="0">
                  <a:solidFill>
                    <a:schemeClr val="bg1"/>
                  </a:solidFill>
                  <a:latin typeface="方正正中黑简体" pitchFamily="2" charset="-122"/>
                  <a:ea typeface="方正正中黑简体" pitchFamily="2" charset="-122"/>
                </a:rPr>
                <a:t>60%</a:t>
              </a:r>
              <a:endParaRPr lang="zh-CN" altLang="en-US" sz="2100" dirty="0">
                <a:solidFill>
                  <a:schemeClr val="bg1"/>
                </a:solidFill>
                <a:latin typeface="方正正中黑简体" pitchFamily="2" charset="-122"/>
                <a:ea typeface="方正正中黑简体" pitchFamily="2" charset="-122"/>
              </a:endParaRPr>
            </a:p>
          </p:txBody>
        </p:sp>
      </p:grpSp>
      <p:grpSp>
        <p:nvGrpSpPr>
          <p:cNvPr id="36" name="组合 35"/>
          <p:cNvGrpSpPr/>
          <p:nvPr/>
        </p:nvGrpSpPr>
        <p:grpSpPr>
          <a:xfrm>
            <a:off x="7132083" y="3224199"/>
            <a:ext cx="1655967" cy="1656566"/>
            <a:chOff x="5255998" y="2104214"/>
            <a:chExt cx="1242137" cy="1242137"/>
          </a:xfrm>
          <a:solidFill>
            <a:srgbClr val="F77883"/>
          </a:solidFill>
        </p:grpSpPr>
        <p:sp>
          <p:nvSpPr>
            <p:cNvPr id="37" name="椭圆 36"/>
            <p:cNvSpPr/>
            <p:nvPr/>
          </p:nvSpPr>
          <p:spPr>
            <a:xfrm>
              <a:off x="5255998" y="2104214"/>
              <a:ext cx="1242137" cy="1242137"/>
            </a:xfrm>
            <a:prstGeom prst="ellipse">
              <a:avLst/>
            </a:prstGeom>
            <a:grp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5588173" y="2593236"/>
              <a:ext cx="627899" cy="311551"/>
            </a:xfrm>
            <a:prstGeom prst="rect">
              <a:avLst/>
            </a:prstGeom>
            <a:grpFill/>
          </p:spPr>
          <p:txBody>
            <a:bodyPr wrap="none" rtlCol="0">
              <a:spAutoFit/>
            </a:bodyPr>
            <a:lstStyle/>
            <a:p>
              <a:r>
                <a:rPr lang="en-US" altLang="zh-CN" sz="2100" dirty="0">
                  <a:solidFill>
                    <a:srgbClr val="FFFFFF"/>
                  </a:solidFill>
                  <a:latin typeface="方正正中黑简体" pitchFamily="2" charset="-122"/>
                  <a:ea typeface="方正正中黑简体" pitchFamily="2" charset="-122"/>
                </a:rPr>
                <a:t>85%</a:t>
              </a:r>
              <a:endParaRPr lang="zh-CN" altLang="en-US" sz="2100" dirty="0">
                <a:solidFill>
                  <a:srgbClr val="FFFFFF"/>
                </a:solidFill>
                <a:latin typeface="方正正中黑简体" pitchFamily="2" charset="-122"/>
                <a:ea typeface="方正正中黑简体" pitchFamily="2" charset="-122"/>
              </a:endParaRPr>
            </a:p>
          </p:txBody>
        </p:sp>
      </p:grpSp>
    </p:spTree>
    <p:extLst>
      <p:ext uri="{BB962C8B-B14F-4D97-AF65-F5344CB8AC3E}">
        <p14:creationId xmlns:p14="http://schemas.microsoft.com/office/powerpoint/2010/main" val="3377598465"/>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childTnLst>
                          </p:cTn>
                        </p:par>
                        <p:par>
                          <p:cTn id="20" fill="hold">
                            <p:stCondLst>
                              <p:cond delay="1250"/>
                            </p:stCondLst>
                            <p:childTnLst>
                              <p:par>
                                <p:cTn id="21" presetID="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400" fill="hold"/>
                                        <p:tgtEl>
                                          <p:spTgt spid="8"/>
                                        </p:tgtEl>
                                        <p:attrNameLst>
                                          <p:attrName>ppt_x</p:attrName>
                                        </p:attrNameLst>
                                      </p:cBhvr>
                                      <p:tavLst>
                                        <p:tav tm="0">
                                          <p:val>
                                            <p:strVal val="0-#ppt_w/2"/>
                                          </p:val>
                                        </p:tav>
                                        <p:tav tm="100000">
                                          <p:val>
                                            <p:strVal val="#ppt_x"/>
                                          </p:val>
                                        </p:tav>
                                      </p:tavLst>
                                    </p:anim>
                                    <p:anim calcmode="lin" valueType="num">
                                      <p:cBhvr additive="base">
                                        <p:cTn id="24" dur="4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1650"/>
                            </p:stCondLst>
                            <p:childTnLst>
                              <p:par>
                                <p:cTn id="26" presetID="2" presetClass="entr" presetSubtype="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400" fill="hold"/>
                                        <p:tgtEl>
                                          <p:spTgt spid="29"/>
                                        </p:tgtEl>
                                        <p:attrNameLst>
                                          <p:attrName>ppt_x</p:attrName>
                                        </p:attrNameLst>
                                      </p:cBhvr>
                                      <p:tavLst>
                                        <p:tav tm="0">
                                          <p:val>
                                            <p:strVal val="0-#ppt_w/2"/>
                                          </p:val>
                                        </p:tav>
                                        <p:tav tm="100000">
                                          <p:val>
                                            <p:strVal val="#ppt_x"/>
                                          </p:val>
                                        </p:tav>
                                      </p:tavLst>
                                    </p:anim>
                                    <p:anim calcmode="lin" valueType="num">
                                      <p:cBhvr additive="base">
                                        <p:cTn id="29" dur="400" fill="hold"/>
                                        <p:tgtEl>
                                          <p:spTgt spid="29"/>
                                        </p:tgtEl>
                                        <p:attrNameLst>
                                          <p:attrName>ppt_y</p:attrName>
                                        </p:attrNameLst>
                                      </p:cBhvr>
                                      <p:tavLst>
                                        <p:tav tm="0">
                                          <p:val>
                                            <p:strVal val="#ppt_y"/>
                                          </p:val>
                                        </p:tav>
                                        <p:tav tm="100000">
                                          <p:val>
                                            <p:strVal val="#ppt_y"/>
                                          </p:val>
                                        </p:tav>
                                      </p:tavLst>
                                    </p:anim>
                                  </p:childTnLst>
                                </p:cTn>
                              </p:par>
                            </p:childTnLst>
                          </p:cTn>
                        </p:par>
                        <p:par>
                          <p:cTn id="30" fill="hold">
                            <p:stCondLst>
                              <p:cond delay="2050"/>
                            </p:stCondLst>
                            <p:childTnLst>
                              <p:par>
                                <p:cTn id="31" presetID="2" presetClass="entr" presetSubtype="8"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400" fill="hold"/>
                                        <p:tgtEl>
                                          <p:spTgt spid="33"/>
                                        </p:tgtEl>
                                        <p:attrNameLst>
                                          <p:attrName>ppt_x</p:attrName>
                                        </p:attrNameLst>
                                      </p:cBhvr>
                                      <p:tavLst>
                                        <p:tav tm="0">
                                          <p:val>
                                            <p:strVal val="0-#ppt_w/2"/>
                                          </p:val>
                                        </p:tav>
                                        <p:tav tm="100000">
                                          <p:val>
                                            <p:strVal val="#ppt_x"/>
                                          </p:val>
                                        </p:tav>
                                      </p:tavLst>
                                    </p:anim>
                                    <p:anim calcmode="lin" valueType="num">
                                      <p:cBhvr additive="base">
                                        <p:cTn id="34" dur="4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450"/>
                            </p:stCondLst>
                            <p:childTnLst>
                              <p:par>
                                <p:cTn id="36" presetID="2" presetClass="entr" presetSubtype="8"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400" fill="hold"/>
                                        <p:tgtEl>
                                          <p:spTgt spid="36"/>
                                        </p:tgtEl>
                                        <p:attrNameLst>
                                          <p:attrName>ppt_x</p:attrName>
                                        </p:attrNameLst>
                                      </p:cBhvr>
                                      <p:tavLst>
                                        <p:tav tm="0">
                                          <p:val>
                                            <p:strVal val="0-#ppt_w/2"/>
                                          </p:val>
                                        </p:tav>
                                        <p:tav tm="100000">
                                          <p:val>
                                            <p:strVal val="#ppt_x"/>
                                          </p:val>
                                        </p:tav>
                                      </p:tavLst>
                                    </p:anim>
                                    <p:anim calcmode="lin" valueType="num">
                                      <p:cBhvr additive="base">
                                        <p:cTn id="39" dur="400" fill="hold"/>
                                        <p:tgtEl>
                                          <p:spTgt spid="36"/>
                                        </p:tgtEl>
                                        <p:attrNameLst>
                                          <p:attrName>ppt_y</p:attrName>
                                        </p:attrNameLst>
                                      </p:cBhvr>
                                      <p:tavLst>
                                        <p:tav tm="0">
                                          <p:val>
                                            <p:strVal val="#ppt_y"/>
                                          </p:val>
                                        </p:tav>
                                        <p:tav tm="100000">
                                          <p:val>
                                            <p:strVal val="#ppt_y"/>
                                          </p:val>
                                        </p:tav>
                                      </p:tavLst>
                                    </p:anim>
                                  </p:childTnLst>
                                </p:cTn>
                              </p:par>
                            </p:childTnLst>
                          </p:cTn>
                        </p:par>
                        <p:par>
                          <p:cTn id="40" fill="hold">
                            <p:stCondLst>
                              <p:cond delay="2850"/>
                            </p:stCondLst>
                            <p:childTnLst>
                              <p:par>
                                <p:cTn id="41" presetID="22" presetClass="entr" presetSubtype="4"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childTnLst>
                          </p:cTn>
                        </p:par>
                        <p:par>
                          <p:cTn id="44" fill="hold">
                            <p:stCondLst>
                              <p:cond delay="3350"/>
                            </p:stCondLst>
                            <p:childTnLst>
                              <p:par>
                                <p:cTn id="45" presetID="22" presetClass="entr" presetSubtype="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right)">
                                      <p:cBhvr>
                                        <p:cTn id="47" dur="500"/>
                                        <p:tgtEl>
                                          <p:spTgt spid="14"/>
                                        </p:tgtEl>
                                      </p:cBhvr>
                                    </p:animEffect>
                                  </p:childTnLst>
                                </p:cTn>
                              </p:par>
                            </p:childTnLst>
                          </p:cTn>
                        </p:par>
                        <p:par>
                          <p:cTn id="48" fill="hold">
                            <p:stCondLst>
                              <p:cond delay="3850"/>
                            </p:stCondLst>
                            <p:childTnLst>
                              <p:par>
                                <p:cTn id="49" presetID="47"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600"/>
                                        <p:tgtEl>
                                          <p:spTgt spid="21"/>
                                        </p:tgtEl>
                                      </p:cBhvr>
                                    </p:animEffect>
                                    <p:anim calcmode="lin" valueType="num">
                                      <p:cBhvr>
                                        <p:cTn id="52" dur="600" fill="hold"/>
                                        <p:tgtEl>
                                          <p:spTgt spid="21"/>
                                        </p:tgtEl>
                                        <p:attrNameLst>
                                          <p:attrName>ppt_x</p:attrName>
                                        </p:attrNameLst>
                                      </p:cBhvr>
                                      <p:tavLst>
                                        <p:tav tm="0">
                                          <p:val>
                                            <p:strVal val="#ppt_x"/>
                                          </p:val>
                                        </p:tav>
                                        <p:tav tm="100000">
                                          <p:val>
                                            <p:strVal val="#ppt_x"/>
                                          </p:val>
                                        </p:tav>
                                      </p:tavLst>
                                    </p:anim>
                                    <p:anim calcmode="lin" valueType="num">
                                      <p:cBhvr>
                                        <p:cTn id="53" dur="600" fill="hold"/>
                                        <p:tgtEl>
                                          <p:spTgt spid="2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600"/>
                                        <p:tgtEl>
                                          <p:spTgt spid="22"/>
                                        </p:tgtEl>
                                      </p:cBhvr>
                                    </p:animEffect>
                                    <p:anim calcmode="lin" valueType="num">
                                      <p:cBhvr>
                                        <p:cTn id="57" dur="600" fill="hold"/>
                                        <p:tgtEl>
                                          <p:spTgt spid="22"/>
                                        </p:tgtEl>
                                        <p:attrNameLst>
                                          <p:attrName>ppt_x</p:attrName>
                                        </p:attrNameLst>
                                      </p:cBhvr>
                                      <p:tavLst>
                                        <p:tav tm="0">
                                          <p:val>
                                            <p:strVal val="#ppt_x"/>
                                          </p:val>
                                        </p:tav>
                                        <p:tav tm="100000">
                                          <p:val>
                                            <p:strVal val="#ppt_x"/>
                                          </p:val>
                                        </p:tav>
                                      </p:tavLst>
                                    </p:anim>
                                    <p:anim calcmode="lin" valueType="num">
                                      <p:cBhvr>
                                        <p:cTn id="58" dur="600" fill="hold"/>
                                        <p:tgtEl>
                                          <p:spTgt spid="22"/>
                                        </p:tgtEl>
                                        <p:attrNameLst>
                                          <p:attrName>ppt_y</p:attrName>
                                        </p:attrNameLst>
                                      </p:cBhvr>
                                      <p:tavLst>
                                        <p:tav tm="0">
                                          <p:val>
                                            <p:strVal val="#ppt_y+.1"/>
                                          </p:val>
                                        </p:tav>
                                        <p:tav tm="100000">
                                          <p:val>
                                            <p:strVal val="#ppt_y"/>
                                          </p:val>
                                        </p:tav>
                                      </p:tavLst>
                                    </p:anim>
                                  </p:childTnLst>
                                </p:cTn>
                              </p:par>
                            </p:childTnLst>
                          </p:cTn>
                        </p:par>
                        <p:par>
                          <p:cTn id="59" fill="hold">
                            <p:stCondLst>
                              <p:cond delay="4450"/>
                            </p:stCondLst>
                            <p:childTnLst>
                              <p:par>
                                <p:cTn id="60" presetID="22" presetClass="entr" presetSubtype="4" fill="hold"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down)">
                                      <p:cBhvr>
                                        <p:cTn id="62" dur="500"/>
                                        <p:tgtEl>
                                          <p:spTgt spid="15"/>
                                        </p:tgtEl>
                                      </p:cBhvr>
                                    </p:animEffect>
                                  </p:childTnLst>
                                </p:cTn>
                              </p:par>
                            </p:childTnLst>
                          </p:cTn>
                        </p:par>
                        <p:par>
                          <p:cTn id="63" fill="hold">
                            <p:stCondLst>
                              <p:cond delay="4950"/>
                            </p:stCondLst>
                            <p:childTnLst>
                              <p:par>
                                <p:cTn id="64" presetID="22" presetClass="entr" presetSubtype="8"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par>
                          <p:cTn id="67" fill="hold">
                            <p:stCondLst>
                              <p:cond delay="5450"/>
                            </p:stCondLst>
                            <p:childTnLst>
                              <p:par>
                                <p:cTn id="68" presetID="47"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600"/>
                                        <p:tgtEl>
                                          <p:spTgt spid="25"/>
                                        </p:tgtEl>
                                      </p:cBhvr>
                                    </p:animEffect>
                                    <p:anim calcmode="lin" valueType="num">
                                      <p:cBhvr>
                                        <p:cTn id="71" dur="600" fill="hold"/>
                                        <p:tgtEl>
                                          <p:spTgt spid="25"/>
                                        </p:tgtEl>
                                        <p:attrNameLst>
                                          <p:attrName>ppt_x</p:attrName>
                                        </p:attrNameLst>
                                      </p:cBhvr>
                                      <p:tavLst>
                                        <p:tav tm="0">
                                          <p:val>
                                            <p:strVal val="#ppt_x"/>
                                          </p:val>
                                        </p:tav>
                                        <p:tav tm="100000">
                                          <p:val>
                                            <p:strVal val="#ppt_x"/>
                                          </p:val>
                                        </p:tav>
                                      </p:tavLst>
                                    </p:anim>
                                    <p:anim calcmode="lin" valueType="num">
                                      <p:cBhvr>
                                        <p:cTn id="72" dur="600" fill="hold"/>
                                        <p:tgtEl>
                                          <p:spTgt spid="2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600"/>
                                        <p:tgtEl>
                                          <p:spTgt spid="26"/>
                                        </p:tgtEl>
                                      </p:cBhvr>
                                    </p:animEffect>
                                    <p:anim calcmode="lin" valueType="num">
                                      <p:cBhvr>
                                        <p:cTn id="76" dur="600" fill="hold"/>
                                        <p:tgtEl>
                                          <p:spTgt spid="26"/>
                                        </p:tgtEl>
                                        <p:attrNameLst>
                                          <p:attrName>ppt_x</p:attrName>
                                        </p:attrNameLst>
                                      </p:cBhvr>
                                      <p:tavLst>
                                        <p:tav tm="0">
                                          <p:val>
                                            <p:strVal val="#ppt_x"/>
                                          </p:val>
                                        </p:tav>
                                        <p:tav tm="100000">
                                          <p:val>
                                            <p:strVal val="#ppt_x"/>
                                          </p:val>
                                        </p:tav>
                                      </p:tavLst>
                                    </p:anim>
                                    <p:anim calcmode="lin" valueType="num">
                                      <p:cBhvr>
                                        <p:cTn id="77" dur="600" fill="hold"/>
                                        <p:tgtEl>
                                          <p:spTgt spid="26"/>
                                        </p:tgtEl>
                                        <p:attrNameLst>
                                          <p:attrName>ppt_y</p:attrName>
                                        </p:attrNameLst>
                                      </p:cBhvr>
                                      <p:tavLst>
                                        <p:tav tm="0">
                                          <p:val>
                                            <p:strVal val="#ppt_y+.1"/>
                                          </p:val>
                                        </p:tav>
                                        <p:tav tm="100000">
                                          <p:val>
                                            <p:strVal val="#ppt_y"/>
                                          </p:val>
                                        </p:tav>
                                      </p:tavLst>
                                    </p:anim>
                                  </p:childTnLst>
                                </p:cTn>
                              </p:par>
                            </p:childTnLst>
                          </p:cTn>
                        </p:par>
                        <p:par>
                          <p:cTn id="78" fill="hold">
                            <p:stCondLst>
                              <p:cond delay="6050"/>
                            </p:stCondLst>
                            <p:childTnLst>
                              <p:par>
                                <p:cTn id="79" presetID="22" presetClass="entr" presetSubtype="1"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up)">
                                      <p:cBhvr>
                                        <p:cTn id="81" dur="500"/>
                                        <p:tgtEl>
                                          <p:spTgt spid="17"/>
                                        </p:tgtEl>
                                      </p:cBhvr>
                                    </p:animEffect>
                                  </p:childTnLst>
                                </p:cTn>
                              </p:par>
                            </p:childTnLst>
                          </p:cTn>
                        </p:par>
                        <p:par>
                          <p:cTn id="82" fill="hold">
                            <p:stCondLst>
                              <p:cond delay="6550"/>
                            </p:stCondLst>
                            <p:childTnLst>
                              <p:par>
                                <p:cTn id="83" presetID="22" presetClass="entr" presetSubtype="2" fill="hold"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7050"/>
                            </p:stCondLst>
                            <p:childTnLst>
                              <p:par>
                                <p:cTn id="87" presetID="47"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600"/>
                                        <p:tgtEl>
                                          <p:spTgt spid="23"/>
                                        </p:tgtEl>
                                      </p:cBhvr>
                                    </p:animEffect>
                                    <p:anim calcmode="lin" valueType="num">
                                      <p:cBhvr>
                                        <p:cTn id="90" dur="600" fill="hold"/>
                                        <p:tgtEl>
                                          <p:spTgt spid="23"/>
                                        </p:tgtEl>
                                        <p:attrNameLst>
                                          <p:attrName>ppt_x</p:attrName>
                                        </p:attrNameLst>
                                      </p:cBhvr>
                                      <p:tavLst>
                                        <p:tav tm="0">
                                          <p:val>
                                            <p:strVal val="#ppt_x"/>
                                          </p:val>
                                        </p:tav>
                                        <p:tav tm="100000">
                                          <p:val>
                                            <p:strVal val="#ppt_x"/>
                                          </p:val>
                                        </p:tav>
                                      </p:tavLst>
                                    </p:anim>
                                    <p:anim calcmode="lin" valueType="num">
                                      <p:cBhvr>
                                        <p:cTn id="91" dur="600" fill="hold"/>
                                        <p:tgtEl>
                                          <p:spTgt spid="2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600"/>
                                        <p:tgtEl>
                                          <p:spTgt spid="24"/>
                                        </p:tgtEl>
                                      </p:cBhvr>
                                    </p:animEffect>
                                    <p:anim calcmode="lin" valueType="num">
                                      <p:cBhvr>
                                        <p:cTn id="95" dur="600" fill="hold"/>
                                        <p:tgtEl>
                                          <p:spTgt spid="24"/>
                                        </p:tgtEl>
                                        <p:attrNameLst>
                                          <p:attrName>ppt_x</p:attrName>
                                        </p:attrNameLst>
                                      </p:cBhvr>
                                      <p:tavLst>
                                        <p:tav tm="0">
                                          <p:val>
                                            <p:strVal val="#ppt_x"/>
                                          </p:val>
                                        </p:tav>
                                        <p:tav tm="100000">
                                          <p:val>
                                            <p:strVal val="#ppt_x"/>
                                          </p:val>
                                        </p:tav>
                                      </p:tavLst>
                                    </p:anim>
                                    <p:anim calcmode="lin" valueType="num">
                                      <p:cBhvr>
                                        <p:cTn id="96" dur="600" fill="hold"/>
                                        <p:tgtEl>
                                          <p:spTgt spid="24"/>
                                        </p:tgtEl>
                                        <p:attrNameLst>
                                          <p:attrName>ppt_y</p:attrName>
                                        </p:attrNameLst>
                                      </p:cBhvr>
                                      <p:tavLst>
                                        <p:tav tm="0">
                                          <p:val>
                                            <p:strVal val="#ppt_y+.1"/>
                                          </p:val>
                                        </p:tav>
                                        <p:tav tm="100000">
                                          <p:val>
                                            <p:strVal val="#ppt_y"/>
                                          </p:val>
                                        </p:tav>
                                      </p:tavLst>
                                    </p:anim>
                                  </p:childTnLst>
                                </p:cTn>
                              </p:par>
                            </p:childTnLst>
                          </p:cTn>
                        </p:par>
                        <p:par>
                          <p:cTn id="97" fill="hold">
                            <p:stCondLst>
                              <p:cond delay="7650"/>
                            </p:stCondLst>
                            <p:childTnLst>
                              <p:par>
                                <p:cTn id="98" presetID="22" presetClass="entr" presetSubtype="1" fill="hold"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up)">
                                      <p:cBhvr>
                                        <p:cTn id="100" dur="500"/>
                                        <p:tgtEl>
                                          <p:spTgt spid="19"/>
                                        </p:tgtEl>
                                      </p:cBhvr>
                                    </p:animEffect>
                                  </p:childTnLst>
                                </p:cTn>
                              </p:par>
                            </p:childTnLst>
                          </p:cTn>
                        </p:par>
                        <p:par>
                          <p:cTn id="101" fill="hold">
                            <p:stCondLst>
                              <p:cond delay="8150"/>
                            </p:stCondLst>
                            <p:childTnLst>
                              <p:par>
                                <p:cTn id="102" presetID="22" presetClass="entr" presetSubtype="8" fill="hold" nodeType="after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wipe(left)">
                                      <p:cBhvr>
                                        <p:cTn id="104" dur="500"/>
                                        <p:tgtEl>
                                          <p:spTgt spid="20"/>
                                        </p:tgtEl>
                                      </p:cBhvr>
                                    </p:animEffect>
                                  </p:childTnLst>
                                </p:cTn>
                              </p:par>
                            </p:childTnLst>
                          </p:cTn>
                        </p:par>
                        <p:par>
                          <p:cTn id="105" fill="hold">
                            <p:stCondLst>
                              <p:cond delay="8650"/>
                            </p:stCondLst>
                            <p:childTnLst>
                              <p:par>
                                <p:cTn id="106" presetID="47" presetClass="entr" presetSubtype="0" fill="hold" grpId="0" nodeType="after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600"/>
                                        <p:tgtEl>
                                          <p:spTgt spid="27"/>
                                        </p:tgtEl>
                                      </p:cBhvr>
                                    </p:animEffect>
                                    <p:anim calcmode="lin" valueType="num">
                                      <p:cBhvr>
                                        <p:cTn id="109" dur="600" fill="hold"/>
                                        <p:tgtEl>
                                          <p:spTgt spid="27"/>
                                        </p:tgtEl>
                                        <p:attrNameLst>
                                          <p:attrName>ppt_x</p:attrName>
                                        </p:attrNameLst>
                                      </p:cBhvr>
                                      <p:tavLst>
                                        <p:tav tm="0">
                                          <p:val>
                                            <p:strVal val="#ppt_x"/>
                                          </p:val>
                                        </p:tav>
                                        <p:tav tm="100000">
                                          <p:val>
                                            <p:strVal val="#ppt_x"/>
                                          </p:val>
                                        </p:tav>
                                      </p:tavLst>
                                    </p:anim>
                                    <p:anim calcmode="lin" valueType="num">
                                      <p:cBhvr>
                                        <p:cTn id="110" dur="600" fill="hold"/>
                                        <p:tgtEl>
                                          <p:spTgt spid="2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600"/>
                                        <p:tgtEl>
                                          <p:spTgt spid="28"/>
                                        </p:tgtEl>
                                      </p:cBhvr>
                                    </p:animEffect>
                                    <p:anim calcmode="lin" valueType="num">
                                      <p:cBhvr>
                                        <p:cTn id="114" dur="600" fill="hold"/>
                                        <p:tgtEl>
                                          <p:spTgt spid="28"/>
                                        </p:tgtEl>
                                        <p:attrNameLst>
                                          <p:attrName>ppt_x</p:attrName>
                                        </p:attrNameLst>
                                      </p:cBhvr>
                                      <p:tavLst>
                                        <p:tav tm="0">
                                          <p:val>
                                            <p:strVal val="#ppt_x"/>
                                          </p:val>
                                        </p:tav>
                                        <p:tav tm="100000">
                                          <p:val>
                                            <p:strVal val="#ppt_x"/>
                                          </p:val>
                                        </p:tav>
                                      </p:tavLst>
                                    </p:anim>
                                    <p:anim calcmode="lin" valueType="num">
                                      <p:cBhvr>
                                        <p:cTn id="115" dur="6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394810" y="547231"/>
            <a:ext cx="7378700" cy="650661"/>
            <a:chOff x="2406650" y="600856"/>
            <a:chExt cx="7378700" cy="650661"/>
          </a:xfrm>
        </p:grpSpPr>
        <p:sp>
          <p:nvSpPr>
            <p:cNvPr id="3" name="矩形 2"/>
            <p:cNvSpPr/>
            <p:nvPr/>
          </p:nvSpPr>
          <p:spPr>
            <a:xfrm flipV="1">
              <a:off x="2406650" y="1179599"/>
              <a:ext cx="7378700" cy="71918"/>
            </a:xfrm>
            <a:prstGeom prst="rect">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9"/>
            <p:cNvSpPr txBox="1"/>
            <p:nvPr/>
          </p:nvSpPr>
          <p:spPr>
            <a:xfrm>
              <a:off x="4169043" y="600856"/>
              <a:ext cx="3853914" cy="430887"/>
            </a:xfrm>
            <a:prstGeom prst="rect">
              <a:avLst/>
            </a:prstGeom>
            <a:noFill/>
          </p:spPr>
          <p:txBody>
            <a:bodyPr wrap="square" lIns="0" tIns="0" rIns="0" bIns="0" rtlCol="0">
              <a:spAutoFit/>
            </a:bodyPr>
            <a:lstStyle/>
            <a:p>
              <a:pPr marL="0" lvl="1" algn="ctr"/>
              <a:r>
                <a:rPr lang="zh-CN" altLang="en-US" sz="2800" dirty="0" smtClean="0">
                  <a:solidFill>
                    <a:schemeClr val="bg1">
                      <a:lumMod val="65000"/>
                    </a:schemeClr>
                  </a:solidFill>
                  <a:latin typeface="微软雅黑" pitchFamily="34" charset="-122"/>
                  <a:ea typeface="微软雅黑" pitchFamily="34" charset="-122"/>
                </a:rPr>
                <a:t>点击加入你的标题</a:t>
              </a:r>
              <a:endParaRPr lang="zh-CN" altLang="en-US" sz="2800" dirty="0">
                <a:solidFill>
                  <a:schemeClr val="bg1">
                    <a:lumMod val="65000"/>
                  </a:schemeClr>
                </a:solidFill>
                <a:latin typeface="微软雅黑" pitchFamily="34" charset="-122"/>
                <a:ea typeface="微软雅黑" pitchFamily="34" charset="-122"/>
              </a:endParaRPr>
            </a:p>
          </p:txBody>
        </p:sp>
      </p:grpSp>
      <p:pic>
        <p:nvPicPr>
          <p:cNvPr id="12" name="Picture 4" descr="C:\Users\Administrator\Desktop\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0874052">
            <a:off x="3578165" y="178923"/>
            <a:ext cx="693628" cy="10331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Administrator\Desktop\12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870788">
            <a:off x="7928953" y="235354"/>
            <a:ext cx="599748" cy="974862"/>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18"/>
          <p:cNvSpPr txBox="1"/>
          <p:nvPr/>
        </p:nvSpPr>
        <p:spPr>
          <a:xfrm>
            <a:off x="1537201" y="2129691"/>
            <a:ext cx="1961652" cy="1061829"/>
          </a:xfrm>
          <a:prstGeom prst="rect">
            <a:avLst/>
          </a:prstGeom>
          <a:noFill/>
          <a:ln>
            <a:noFill/>
          </a:ln>
        </p:spPr>
        <p:txBody>
          <a:bodyPr wrap="square" rtlCol="0">
            <a:spAutoFit/>
          </a:bodyPr>
          <a:lstStyle/>
          <a:p>
            <a:pPr algn="r">
              <a:lnSpc>
                <a:spcPct val="150000"/>
              </a:lnSpc>
            </a:pPr>
            <a:r>
              <a:rPr lang="zh-CN" altLang="en-US" sz="1400" dirty="0" smtClean="0">
                <a:solidFill>
                  <a:schemeClr val="bg1">
                    <a:lumMod val="65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65000"/>
                  </a:schemeClr>
                </a:solidFill>
                <a:latin typeface="微软雅黑" pitchFamily="34" charset="-122"/>
                <a:ea typeface="微软雅黑" pitchFamily="34" charset="-122"/>
              </a:rPr>
              <a:t>……</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文本框 19"/>
          <p:cNvSpPr txBox="1"/>
          <p:nvPr/>
        </p:nvSpPr>
        <p:spPr>
          <a:xfrm>
            <a:off x="1578471" y="3872377"/>
            <a:ext cx="2026422" cy="1061829"/>
          </a:xfrm>
          <a:prstGeom prst="rect">
            <a:avLst/>
          </a:prstGeom>
          <a:noFill/>
          <a:ln>
            <a:noFill/>
          </a:ln>
        </p:spPr>
        <p:txBody>
          <a:bodyPr wrap="square" rtlCol="0">
            <a:spAutoFit/>
          </a:bodyPr>
          <a:lstStyle/>
          <a:p>
            <a:pPr algn="r">
              <a:lnSpc>
                <a:spcPct val="150000"/>
              </a:lnSpc>
            </a:pPr>
            <a:r>
              <a:rPr lang="zh-CN" altLang="en-US" sz="1400" dirty="0" smtClean="0">
                <a:solidFill>
                  <a:schemeClr val="bg1">
                    <a:lumMod val="65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65000"/>
                  </a:schemeClr>
                </a:solidFill>
                <a:latin typeface="微软雅黑" pitchFamily="34" charset="-122"/>
                <a:ea typeface="微软雅黑" pitchFamily="34" charset="-122"/>
              </a:rPr>
              <a:t>……</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9" name="文本框 20"/>
          <p:cNvSpPr txBox="1"/>
          <p:nvPr/>
        </p:nvSpPr>
        <p:spPr>
          <a:xfrm>
            <a:off x="8590281" y="2129691"/>
            <a:ext cx="2242446" cy="1061829"/>
          </a:xfrm>
          <a:prstGeom prst="rect">
            <a:avLst/>
          </a:prstGeom>
          <a:noFill/>
          <a:ln>
            <a:noFill/>
          </a:ln>
        </p:spPr>
        <p:txBody>
          <a:bodyPr wrap="square" rtlCol="0">
            <a:spAutoFit/>
          </a:bodyPr>
          <a:lstStyle/>
          <a:p>
            <a:pPr>
              <a:lnSpc>
                <a:spcPct val="150000"/>
              </a:lnSpc>
            </a:pPr>
            <a:r>
              <a:rPr lang="zh-CN" altLang="en-US" sz="1400" dirty="0" smtClean="0">
                <a:solidFill>
                  <a:schemeClr val="bg1">
                    <a:lumMod val="65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65000"/>
                  </a:schemeClr>
                </a:solidFill>
                <a:latin typeface="微软雅黑" pitchFamily="34" charset="-122"/>
                <a:ea typeface="微软雅黑" pitchFamily="34" charset="-122"/>
              </a:rPr>
              <a:t>……</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文本框 21"/>
          <p:cNvSpPr txBox="1"/>
          <p:nvPr/>
        </p:nvSpPr>
        <p:spPr>
          <a:xfrm>
            <a:off x="8552305" y="3872377"/>
            <a:ext cx="2026422" cy="1061829"/>
          </a:xfrm>
          <a:prstGeom prst="rect">
            <a:avLst/>
          </a:prstGeom>
          <a:noFill/>
          <a:ln>
            <a:noFill/>
          </a:ln>
        </p:spPr>
        <p:txBody>
          <a:bodyPr wrap="square" rtlCol="0">
            <a:spAutoFit/>
          </a:bodyPr>
          <a:lstStyle/>
          <a:p>
            <a:pPr>
              <a:lnSpc>
                <a:spcPct val="150000"/>
              </a:lnSpc>
            </a:pPr>
            <a:r>
              <a:rPr lang="zh-CN" altLang="en-US" sz="1400" dirty="0" smtClean="0">
                <a:solidFill>
                  <a:schemeClr val="bg1">
                    <a:lumMod val="65000"/>
                  </a:schemeClr>
                </a:solidFill>
                <a:latin typeface="微软雅黑" pitchFamily="34" charset="-122"/>
                <a:ea typeface="微软雅黑" pitchFamily="34" charset="-122"/>
              </a:rPr>
              <a:t>点击输入简要文字内容，文字内容需概括精炼文字内容</a:t>
            </a:r>
            <a:r>
              <a:rPr lang="en-US" altLang="zh-CN" sz="1400" dirty="0" smtClean="0">
                <a:solidFill>
                  <a:schemeClr val="bg1">
                    <a:lumMod val="65000"/>
                  </a:schemeClr>
                </a:solidFill>
                <a:latin typeface="微软雅黑" pitchFamily="34" charset="-122"/>
                <a:ea typeface="微软雅黑" pitchFamily="34" charset="-122"/>
              </a:rPr>
              <a:t>……</a:t>
            </a:r>
            <a:endParaRPr lang="zh-CN" altLang="en-US" sz="1400" b="1"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660794" y="2146921"/>
            <a:ext cx="2779537" cy="2779537"/>
            <a:chOff x="3348994" y="1236840"/>
            <a:chExt cx="2531533" cy="2531533"/>
          </a:xfrm>
          <a:solidFill>
            <a:srgbClr val="F47349"/>
          </a:solidFill>
        </p:grpSpPr>
        <p:sp>
          <p:nvSpPr>
            <p:cNvPr id="14" name="椭圆 13"/>
            <p:cNvSpPr/>
            <p:nvPr/>
          </p:nvSpPr>
          <p:spPr>
            <a:xfrm>
              <a:off x="3348994" y="1236840"/>
              <a:ext cx="2531533" cy="2531533"/>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5" name="Freeform 627"/>
            <p:cNvSpPr>
              <a:spLocks noEditPoints="1"/>
            </p:cNvSpPr>
            <p:nvPr/>
          </p:nvSpPr>
          <p:spPr bwMode="auto">
            <a:xfrm>
              <a:off x="4298792" y="1539279"/>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16" name="文本框 23"/>
            <p:cNvSpPr txBox="1"/>
            <p:nvPr/>
          </p:nvSpPr>
          <p:spPr>
            <a:xfrm>
              <a:off x="3528323" y="2482345"/>
              <a:ext cx="2172875" cy="1037166"/>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557643" y="2129691"/>
            <a:ext cx="939800" cy="939800"/>
            <a:chOff x="2386060" y="1495059"/>
            <a:chExt cx="939800" cy="939800"/>
          </a:xfrm>
        </p:grpSpPr>
        <p:sp>
          <p:nvSpPr>
            <p:cNvPr id="18" name="椭圆 17"/>
            <p:cNvSpPr/>
            <p:nvPr/>
          </p:nvSpPr>
          <p:spPr>
            <a:xfrm>
              <a:off x="2386060" y="1495059"/>
              <a:ext cx="939800" cy="939800"/>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9"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548234" y="2129691"/>
            <a:ext cx="939800" cy="939800"/>
            <a:chOff x="5454052" y="1074902"/>
            <a:chExt cx="939800" cy="939800"/>
          </a:xfrm>
        </p:grpSpPr>
        <p:sp>
          <p:nvSpPr>
            <p:cNvPr id="21" name="椭圆 20"/>
            <p:cNvSpPr/>
            <p:nvPr/>
          </p:nvSpPr>
          <p:spPr>
            <a:xfrm>
              <a:off x="5454052" y="1074902"/>
              <a:ext cx="939800" cy="939800"/>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2" name="组合 21"/>
            <p:cNvGrpSpPr/>
            <p:nvPr/>
          </p:nvGrpSpPr>
          <p:grpSpPr>
            <a:xfrm>
              <a:off x="5729640" y="1309909"/>
              <a:ext cx="411300" cy="441104"/>
              <a:chOff x="5995987" y="547688"/>
              <a:chExt cx="219075" cy="234950"/>
            </a:xfrm>
            <a:solidFill>
              <a:schemeClr val="bg1"/>
            </a:solidFill>
          </p:grpSpPr>
          <p:sp>
            <p:nvSpPr>
              <p:cNvPr id="23"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5" name="组合 24"/>
          <p:cNvGrpSpPr/>
          <p:nvPr/>
        </p:nvGrpSpPr>
        <p:grpSpPr>
          <a:xfrm>
            <a:off x="3594695" y="3872377"/>
            <a:ext cx="939800" cy="939800"/>
            <a:chOff x="3080330" y="2789142"/>
            <a:chExt cx="939800" cy="939800"/>
          </a:xfrm>
        </p:grpSpPr>
        <p:sp>
          <p:nvSpPr>
            <p:cNvPr id="26" name="椭圆 25"/>
            <p:cNvSpPr/>
            <p:nvPr/>
          </p:nvSpPr>
          <p:spPr>
            <a:xfrm>
              <a:off x="3080330" y="2789142"/>
              <a:ext cx="939800" cy="939800"/>
            </a:xfrm>
            <a:prstGeom prst="ellipse">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294687" y="3010257"/>
              <a:ext cx="497794" cy="491067"/>
              <a:chOff x="8123237" y="3667126"/>
              <a:chExt cx="234950" cy="231775"/>
            </a:xfrm>
            <a:solidFill>
              <a:schemeClr val="bg1"/>
            </a:solidFill>
          </p:grpSpPr>
          <p:sp>
            <p:nvSpPr>
              <p:cNvPr id="28"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7597685" y="3872377"/>
            <a:ext cx="901165" cy="901165"/>
            <a:chOff x="5719249" y="3077288"/>
            <a:chExt cx="767347" cy="767347"/>
          </a:xfrm>
        </p:grpSpPr>
        <p:sp>
          <p:nvSpPr>
            <p:cNvPr id="31" name="椭圆 30"/>
            <p:cNvSpPr/>
            <p:nvPr/>
          </p:nvSpPr>
          <p:spPr>
            <a:xfrm>
              <a:off x="5719249" y="3077288"/>
              <a:ext cx="767347" cy="767347"/>
            </a:xfrm>
            <a:prstGeom prst="ellipse">
              <a:avLst/>
            </a:prstGeom>
            <a:solidFill>
              <a:srgbClr val="31B8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3"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34" name="矩形 47"/>
          <p:cNvSpPr>
            <a:spLocks noChangeArrowheads="1"/>
          </p:cNvSpPr>
          <p:nvPr/>
        </p:nvSpPr>
        <p:spPr bwMode="auto">
          <a:xfrm>
            <a:off x="1606508" y="5493584"/>
            <a:ext cx="9290092"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说明，在此录入上述图表的上述图表的综合描述说明入。</a:t>
            </a:r>
          </a:p>
          <a:p>
            <a:pPr>
              <a:lnSpc>
                <a:spcPct val="130000"/>
              </a:lnSpc>
              <a:spcBef>
                <a:spcPct val="0"/>
              </a:spcBef>
            </a:pPr>
            <a:endPar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400" dirty="0">
              <a:solidFill>
                <a:schemeClr val="bg1">
                  <a:lumMod val="65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3377598465"/>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750" fill="hold"/>
                                        <p:tgtEl>
                                          <p:spTgt spid="13"/>
                                        </p:tgtEl>
                                        <p:attrNameLst>
                                          <p:attrName>ppt_w</p:attrName>
                                        </p:attrNameLst>
                                      </p:cBhvr>
                                      <p:tavLst>
                                        <p:tav tm="0">
                                          <p:val>
                                            <p:fltVal val="0"/>
                                          </p:val>
                                        </p:tav>
                                        <p:tav tm="100000">
                                          <p:val>
                                            <p:strVal val="#ppt_w"/>
                                          </p:val>
                                        </p:tav>
                                      </p:tavLst>
                                    </p:anim>
                                    <p:anim calcmode="lin" valueType="num">
                                      <p:cBhvr>
                                        <p:cTn id="18" dur="750" fill="hold"/>
                                        <p:tgtEl>
                                          <p:spTgt spid="13"/>
                                        </p:tgtEl>
                                        <p:attrNameLst>
                                          <p:attrName>ppt_h</p:attrName>
                                        </p:attrNameLst>
                                      </p:cBhvr>
                                      <p:tavLst>
                                        <p:tav tm="0">
                                          <p:val>
                                            <p:fltVal val="0"/>
                                          </p:val>
                                        </p:tav>
                                        <p:tav tm="100000">
                                          <p:val>
                                            <p:strVal val="#ppt_h"/>
                                          </p:val>
                                        </p:tav>
                                      </p:tavLst>
                                    </p:anim>
                                    <p:animEffect transition="in" filter="fade">
                                      <p:cBhvr>
                                        <p:cTn id="19" dur="750"/>
                                        <p:tgtEl>
                                          <p:spTgt spid="13"/>
                                        </p:tgtEl>
                                      </p:cBhvr>
                                    </p:animEffect>
                                  </p:childTnLst>
                                </p:cTn>
                              </p:par>
                              <p:par>
                                <p:cTn id="20" presetID="23" presetClass="entr" presetSubtype="32"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strVal val="4*#ppt_w"/>
                                          </p:val>
                                        </p:tav>
                                        <p:tav tm="100000">
                                          <p:val>
                                            <p:strVal val="#ppt_w"/>
                                          </p:val>
                                        </p:tav>
                                      </p:tavLst>
                                    </p:anim>
                                    <p:anim calcmode="lin" valueType="num">
                                      <p:cBhvr>
                                        <p:cTn id="23" dur="500" fill="hold"/>
                                        <p:tgtEl>
                                          <p:spTgt spid="11"/>
                                        </p:tgtEl>
                                        <p:attrNameLst>
                                          <p:attrName>ppt_h</p:attrName>
                                        </p:attrNameLst>
                                      </p:cBhvr>
                                      <p:tavLst>
                                        <p:tav tm="0">
                                          <p:val>
                                            <p:strVal val="4*#ppt_h"/>
                                          </p:val>
                                        </p:tav>
                                        <p:tav tm="100000">
                                          <p:val>
                                            <p:strVal val="#ppt_h"/>
                                          </p:val>
                                        </p:tav>
                                      </p:tavLst>
                                    </p:anim>
                                  </p:childTnLst>
                                </p:cTn>
                              </p:par>
                            </p:childTnLst>
                          </p:cTn>
                        </p:par>
                        <p:par>
                          <p:cTn id="24" fill="hold">
                            <p:stCondLst>
                              <p:cond delay="125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400" fill="hold"/>
                                        <p:tgtEl>
                                          <p:spTgt spid="17"/>
                                        </p:tgtEl>
                                        <p:attrNameLst>
                                          <p:attrName>ppt_w</p:attrName>
                                        </p:attrNameLst>
                                      </p:cBhvr>
                                      <p:tavLst>
                                        <p:tav tm="0">
                                          <p:val>
                                            <p:fltVal val="0"/>
                                          </p:val>
                                        </p:tav>
                                        <p:tav tm="100000">
                                          <p:val>
                                            <p:strVal val="#ppt_w"/>
                                          </p:val>
                                        </p:tav>
                                      </p:tavLst>
                                    </p:anim>
                                    <p:anim calcmode="lin" valueType="num">
                                      <p:cBhvr>
                                        <p:cTn id="28" dur="400" fill="hold"/>
                                        <p:tgtEl>
                                          <p:spTgt spid="17"/>
                                        </p:tgtEl>
                                        <p:attrNameLst>
                                          <p:attrName>ppt_h</p:attrName>
                                        </p:attrNameLst>
                                      </p:cBhvr>
                                      <p:tavLst>
                                        <p:tav tm="0">
                                          <p:val>
                                            <p:fltVal val="0"/>
                                          </p:val>
                                        </p:tav>
                                        <p:tav tm="100000">
                                          <p:val>
                                            <p:strVal val="#ppt_h"/>
                                          </p:val>
                                        </p:tav>
                                      </p:tavLst>
                                    </p:anim>
                                    <p:animEffect transition="in" filter="fade">
                                      <p:cBhvr>
                                        <p:cTn id="29" dur="4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1750"/>
                            </p:stCondLst>
                            <p:childTnLst>
                              <p:par>
                                <p:cTn id="34" presetID="53" presetClass="entr" presetSubtype="16"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400" fill="hold"/>
                                        <p:tgtEl>
                                          <p:spTgt spid="25"/>
                                        </p:tgtEl>
                                        <p:attrNameLst>
                                          <p:attrName>ppt_w</p:attrName>
                                        </p:attrNameLst>
                                      </p:cBhvr>
                                      <p:tavLst>
                                        <p:tav tm="0">
                                          <p:val>
                                            <p:fltVal val="0"/>
                                          </p:val>
                                        </p:tav>
                                        <p:tav tm="100000">
                                          <p:val>
                                            <p:strVal val="#ppt_w"/>
                                          </p:val>
                                        </p:tav>
                                      </p:tavLst>
                                    </p:anim>
                                    <p:anim calcmode="lin" valueType="num">
                                      <p:cBhvr>
                                        <p:cTn id="37" dur="400" fill="hold"/>
                                        <p:tgtEl>
                                          <p:spTgt spid="25"/>
                                        </p:tgtEl>
                                        <p:attrNameLst>
                                          <p:attrName>ppt_h</p:attrName>
                                        </p:attrNameLst>
                                      </p:cBhvr>
                                      <p:tavLst>
                                        <p:tav tm="0">
                                          <p:val>
                                            <p:fltVal val="0"/>
                                          </p:val>
                                        </p:tav>
                                        <p:tav tm="100000">
                                          <p:val>
                                            <p:strVal val="#ppt_h"/>
                                          </p:val>
                                        </p:tav>
                                      </p:tavLst>
                                    </p:anim>
                                    <p:animEffect transition="in" filter="fade">
                                      <p:cBhvr>
                                        <p:cTn id="38" dur="4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2250"/>
                            </p:stCondLst>
                            <p:childTnLst>
                              <p:par>
                                <p:cTn id="43" presetID="53" presetClass="entr" presetSubtype="16"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400" fill="hold"/>
                                        <p:tgtEl>
                                          <p:spTgt spid="30"/>
                                        </p:tgtEl>
                                        <p:attrNameLst>
                                          <p:attrName>ppt_w</p:attrName>
                                        </p:attrNameLst>
                                      </p:cBhvr>
                                      <p:tavLst>
                                        <p:tav tm="0">
                                          <p:val>
                                            <p:fltVal val="0"/>
                                          </p:val>
                                        </p:tav>
                                        <p:tav tm="100000">
                                          <p:val>
                                            <p:strVal val="#ppt_w"/>
                                          </p:val>
                                        </p:tav>
                                      </p:tavLst>
                                    </p:anim>
                                    <p:anim calcmode="lin" valueType="num">
                                      <p:cBhvr>
                                        <p:cTn id="46" dur="400" fill="hold"/>
                                        <p:tgtEl>
                                          <p:spTgt spid="30"/>
                                        </p:tgtEl>
                                        <p:attrNameLst>
                                          <p:attrName>ppt_h</p:attrName>
                                        </p:attrNameLst>
                                      </p:cBhvr>
                                      <p:tavLst>
                                        <p:tav tm="0">
                                          <p:val>
                                            <p:fltVal val="0"/>
                                          </p:val>
                                        </p:tav>
                                        <p:tav tm="100000">
                                          <p:val>
                                            <p:strVal val="#ppt_h"/>
                                          </p:val>
                                        </p:tav>
                                      </p:tavLst>
                                    </p:anim>
                                    <p:animEffect transition="in" filter="fade">
                                      <p:cBhvr>
                                        <p:cTn id="47" dur="400"/>
                                        <p:tgtEl>
                                          <p:spTgt spid="3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2750"/>
                            </p:stCondLst>
                            <p:childTnLst>
                              <p:par>
                                <p:cTn id="52" presetID="53" presetClass="entr" presetSubtype="16"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400" fill="hold"/>
                                        <p:tgtEl>
                                          <p:spTgt spid="20"/>
                                        </p:tgtEl>
                                        <p:attrNameLst>
                                          <p:attrName>ppt_w</p:attrName>
                                        </p:attrNameLst>
                                      </p:cBhvr>
                                      <p:tavLst>
                                        <p:tav tm="0">
                                          <p:val>
                                            <p:fltVal val="0"/>
                                          </p:val>
                                        </p:tav>
                                        <p:tav tm="100000">
                                          <p:val>
                                            <p:strVal val="#ppt_w"/>
                                          </p:val>
                                        </p:tav>
                                      </p:tavLst>
                                    </p:anim>
                                    <p:anim calcmode="lin" valueType="num">
                                      <p:cBhvr>
                                        <p:cTn id="55" dur="400" fill="hold"/>
                                        <p:tgtEl>
                                          <p:spTgt spid="20"/>
                                        </p:tgtEl>
                                        <p:attrNameLst>
                                          <p:attrName>ppt_h</p:attrName>
                                        </p:attrNameLst>
                                      </p:cBhvr>
                                      <p:tavLst>
                                        <p:tav tm="0">
                                          <p:val>
                                            <p:fltVal val="0"/>
                                          </p:val>
                                        </p:tav>
                                        <p:tav tm="100000">
                                          <p:val>
                                            <p:strVal val="#ppt_h"/>
                                          </p:val>
                                        </p:tav>
                                      </p:tavLst>
                                    </p:anim>
                                    <p:animEffect transition="in" filter="fade">
                                      <p:cBhvr>
                                        <p:cTn id="56" dur="400"/>
                                        <p:tgtEl>
                                          <p:spTgt spid="2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3250"/>
                            </p:stCondLst>
                            <p:childTnLst>
                              <p:par>
                                <p:cTn id="61" presetID="14" presetClass="entr" presetSubtype="1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94799" y="2564677"/>
            <a:ext cx="7371488" cy="1393888"/>
            <a:chOff x="2513917" y="479446"/>
            <a:chExt cx="7994423" cy="710238"/>
          </a:xfrm>
        </p:grpSpPr>
        <p:sp>
          <p:nvSpPr>
            <p:cNvPr id="22" name="矩形 21"/>
            <p:cNvSpPr/>
            <p:nvPr/>
          </p:nvSpPr>
          <p:spPr>
            <a:xfrm flipH="1">
              <a:off x="2513917" y="479446"/>
              <a:ext cx="7994423" cy="710238"/>
            </a:xfrm>
            <a:prstGeom prst="rect">
              <a:avLst/>
            </a:prstGeom>
            <a:solidFill>
              <a:srgbClr val="31B8B4"/>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523952" y="620459"/>
              <a:ext cx="6264148" cy="405099"/>
              <a:chOff x="4378602" y="576066"/>
              <a:chExt cx="6264148" cy="405099"/>
            </a:xfrm>
          </p:grpSpPr>
          <p:sp>
            <p:nvSpPr>
              <p:cNvPr id="24" name="矩形 3"/>
              <p:cNvSpPr/>
              <p:nvPr/>
            </p:nvSpPr>
            <p:spPr>
              <a:xfrm>
                <a:off x="5374197" y="578552"/>
                <a:ext cx="5268553" cy="402613"/>
              </a:xfrm>
              <a:prstGeom prst="rect">
                <a:avLst/>
              </a:prstGeom>
              <a:noFill/>
              <a:ln w="9525">
                <a:noFill/>
                <a:miter/>
              </a:ln>
            </p:spPr>
            <p:txBody>
              <a:bodyPr wrap="none" lIns="91431" tIns="45716" rIns="91431" bIns="45716">
                <a:spAutoFit/>
              </a:bodyPr>
              <a:lstStyle/>
              <a:p>
                <a:pPr lvl="0" eaLnBrk="1" hangingPunct="1">
                  <a:buNone/>
                </a:pPr>
                <a:r>
                  <a:rPr lang="zh-CN" altLang="en-US" sz="4400" b="1" dirty="0" smtClean="0">
                    <a:solidFill>
                      <a:schemeClr val="bg1"/>
                    </a:solidFill>
                    <a:latin typeface="Arial" pitchFamily="34" charset="0"/>
                    <a:ea typeface="微软雅黑" pitchFamily="34" charset="-122"/>
                    <a:sym typeface="Arial" pitchFamily="34" charset="0"/>
                  </a:rPr>
                  <a:t>加入你的标题描述</a:t>
                </a:r>
                <a:endParaRPr lang="zh-CN" altLang="en-US" sz="4400" b="1" dirty="0">
                  <a:solidFill>
                    <a:schemeClr val="bg1"/>
                  </a:solidFill>
                  <a:latin typeface="Arial" pitchFamily="34" charset="0"/>
                  <a:ea typeface="微软雅黑" pitchFamily="34" charset="-122"/>
                  <a:sym typeface="Arial" pitchFamily="34" charset="0"/>
                </a:endParaRPr>
              </a:p>
            </p:txBody>
          </p:sp>
          <p:grpSp>
            <p:nvGrpSpPr>
              <p:cNvPr id="25" name="组合 26"/>
              <p:cNvGrpSpPr/>
              <p:nvPr/>
            </p:nvGrpSpPr>
            <p:grpSpPr>
              <a:xfrm>
                <a:off x="4378602" y="576066"/>
                <a:ext cx="263524" cy="395287"/>
                <a:chOff x="-539298" y="6655"/>
                <a:chExt cx="213756" cy="427512"/>
              </a:xfrm>
            </p:grpSpPr>
            <p:sp>
              <p:nvSpPr>
                <p:cNvPr id="26" name="直接连接符 27"/>
                <p:cNvSpPr/>
                <p:nvPr/>
              </p:nvSpPr>
              <p:spPr>
                <a:xfrm>
                  <a:off x="-539298" y="6655"/>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sp>
              <p:nvSpPr>
                <p:cNvPr id="27" name="直接连接符 28"/>
                <p:cNvSpPr/>
                <p:nvPr/>
              </p:nvSpPr>
              <p:spPr>
                <a:xfrm flipH="1">
                  <a:off x="-539298" y="22041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p>
              </p:txBody>
            </p:sp>
          </p:grpSp>
        </p:grpSp>
      </p:grpSp>
      <p:sp>
        <p:nvSpPr>
          <p:cNvPr id="28" name="矩形 27"/>
          <p:cNvSpPr/>
          <p:nvPr/>
        </p:nvSpPr>
        <p:spPr>
          <a:xfrm>
            <a:off x="0" y="648273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0" y="666767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0" y="0"/>
            <a:ext cx="12190413" cy="184944"/>
          </a:xfrm>
          <a:prstGeom prst="rect">
            <a:avLst/>
          </a:prstGeom>
          <a:solidFill>
            <a:srgbClr val="73C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184944"/>
            <a:ext cx="12190413" cy="184944"/>
          </a:xfrm>
          <a:prstGeom prst="rect">
            <a:avLst/>
          </a:prstGeom>
          <a:solidFill>
            <a:srgbClr val="FDDA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859274" y="2297833"/>
            <a:ext cx="1555214" cy="1880231"/>
            <a:chOff x="2406650" y="274585"/>
            <a:chExt cx="7378700" cy="967316"/>
          </a:xfrm>
        </p:grpSpPr>
        <p:sp>
          <p:nvSpPr>
            <p:cNvPr id="35" name="矩形 34"/>
            <p:cNvSpPr/>
            <p:nvPr/>
          </p:nvSpPr>
          <p:spPr>
            <a:xfrm>
              <a:off x="2406650" y="274585"/>
              <a:ext cx="7378700" cy="967316"/>
            </a:xfrm>
            <a:prstGeom prst="rect">
              <a:avLst/>
            </a:prstGeom>
            <a:solidFill>
              <a:srgbClr val="F77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9"/>
            <p:cNvSpPr txBox="1"/>
            <p:nvPr/>
          </p:nvSpPr>
          <p:spPr>
            <a:xfrm>
              <a:off x="4259421" y="532920"/>
              <a:ext cx="3853913" cy="380018"/>
            </a:xfrm>
            <a:prstGeom prst="rect">
              <a:avLst/>
            </a:prstGeom>
            <a:noFill/>
          </p:spPr>
          <p:txBody>
            <a:bodyPr wrap="square" lIns="0" tIns="0" rIns="0" bIns="0" rtlCol="0">
              <a:spAutoFit/>
            </a:bodyPr>
            <a:lstStyle/>
            <a:p>
              <a:pPr marL="0" lvl="1" algn="ctr"/>
              <a:r>
                <a:rPr lang="en-US" altLang="zh-CN" sz="4800" b="1" dirty="0" smtClean="0">
                  <a:solidFill>
                    <a:schemeClr val="bg1"/>
                  </a:solidFill>
                  <a:latin typeface="微软雅黑" pitchFamily="34" charset="-122"/>
                  <a:ea typeface="微软雅黑" pitchFamily="34" charset="-122"/>
                </a:rPr>
                <a:t>02</a:t>
              </a:r>
              <a:endParaRPr lang="zh-CN" altLang="en-US" sz="4800" dirty="0">
                <a:solidFill>
                  <a:schemeClr val="bg1"/>
                </a:solidFill>
                <a:latin typeface="微软雅黑" pitchFamily="34" charset="-122"/>
                <a:ea typeface="微软雅黑" pitchFamily="34" charset="-122"/>
              </a:endParaRPr>
            </a:p>
          </p:txBody>
        </p:sp>
      </p:grpSp>
      <p:pic>
        <p:nvPicPr>
          <p:cNvPr id="37" name="Picture 4" descr="C:\Users\Administrator\Desktop\1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20874052">
            <a:off x="417407" y="1663731"/>
            <a:ext cx="2147872" cy="319923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 descr="C:\Users\Administrator\Desktop\122.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870788">
            <a:off x="2914745" y="1880161"/>
            <a:ext cx="1857166" cy="3018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995571"/>
      </p:ext>
    </p:extLst>
  </p:cSld>
  <p:clrMapOvr>
    <a:masterClrMapping/>
  </p:clrMapOvr>
  <mc:AlternateContent xmlns:mc="http://schemas.openxmlformats.org/markup-compatibility/2006" xmlns:p14="http://schemas.microsoft.com/office/powerpoint/2010/main">
    <mc:Choice Requires="p14">
      <p:transition spd="slow" p14:dur="1250" advTm="1000">
        <p:blinds dir="vert"/>
      </p:transition>
    </mc:Choice>
    <mc:Fallback xmlns="">
      <p:transition spd="slow" advTm="1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1+#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0-#ppt_w/2"/>
                                          </p:val>
                                        </p:tav>
                                        <p:tav tm="100000">
                                          <p:val>
                                            <p:strVal val="#ppt_x"/>
                                          </p:val>
                                        </p:tav>
                                      </p:tavLst>
                                    </p:anim>
                                    <p:anim calcmode="lin" valueType="num">
                                      <p:cBhvr additive="base">
                                        <p:cTn id="12" dur="75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750" fill="hold"/>
                                        <p:tgtEl>
                                          <p:spTgt spid="29"/>
                                        </p:tgtEl>
                                        <p:attrNameLst>
                                          <p:attrName>ppt_x</p:attrName>
                                        </p:attrNameLst>
                                      </p:cBhvr>
                                      <p:tavLst>
                                        <p:tav tm="0">
                                          <p:val>
                                            <p:strVal val="0-#ppt_w/2"/>
                                          </p:val>
                                        </p:tav>
                                        <p:tav tm="100000">
                                          <p:val>
                                            <p:strVal val="#ppt_x"/>
                                          </p:val>
                                        </p:tav>
                                      </p:tavLst>
                                    </p:anim>
                                    <p:anim calcmode="lin" valueType="num">
                                      <p:cBhvr additive="base">
                                        <p:cTn id="17" dur="75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1+#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anim calcmode="lin" valueType="num">
                                      <p:cBhvr>
                                        <p:cTn id="25" dur="750" fill="hold"/>
                                        <p:tgtEl>
                                          <p:spTgt spid="34"/>
                                        </p:tgtEl>
                                        <p:attrNameLst>
                                          <p:attrName>ppt_x</p:attrName>
                                        </p:attrNameLst>
                                      </p:cBhvr>
                                      <p:tavLst>
                                        <p:tav tm="0">
                                          <p:val>
                                            <p:strVal val="#ppt_x"/>
                                          </p:val>
                                        </p:tav>
                                        <p:tav tm="100000">
                                          <p:val>
                                            <p:strVal val="#ppt_x"/>
                                          </p:val>
                                        </p:tav>
                                      </p:tavLst>
                                    </p:anim>
                                    <p:anim calcmode="lin" valueType="num">
                                      <p:cBhvr>
                                        <p:cTn id="26" dur="750" fill="hold"/>
                                        <p:tgtEl>
                                          <p:spTgt spid="34"/>
                                        </p:tgtEl>
                                        <p:attrNameLst>
                                          <p:attrName>ppt_y</p:attrName>
                                        </p:attrNameLst>
                                      </p:cBhvr>
                                      <p:tavLst>
                                        <p:tav tm="0">
                                          <p:val>
                                            <p:strVal val="#ppt_y+.1"/>
                                          </p:val>
                                        </p:tav>
                                        <p:tav tm="100000">
                                          <p:val>
                                            <p:strVal val="#ppt_y"/>
                                          </p:val>
                                        </p:tav>
                                      </p:tavLst>
                                    </p:anim>
                                  </p:childTnLst>
                                </p:cTn>
                              </p:par>
                              <p:par>
                                <p:cTn id="27" presetID="53" presetClass="entr" presetSubtype="16" fill="hold" nodeType="withEffect">
                                  <p:stCondLst>
                                    <p:cond delay="5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750" fill="hold"/>
                                        <p:tgtEl>
                                          <p:spTgt spid="37"/>
                                        </p:tgtEl>
                                        <p:attrNameLst>
                                          <p:attrName>ppt_w</p:attrName>
                                        </p:attrNameLst>
                                      </p:cBhvr>
                                      <p:tavLst>
                                        <p:tav tm="0">
                                          <p:val>
                                            <p:fltVal val="0"/>
                                          </p:val>
                                        </p:tav>
                                        <p:tav tm="100000">
                                          <p:val>
                                            <p:strVal val="#ppt_w"/>
                                          </p:val>
                                        </p:tav>
                                      </p:tavLst>
                                    </p:anim>
                                    <p:anim calcmode="lin" valueType="num">
                                      <p:cBhvr>
                                        <p:cTn id="30" dur="750" fill="hold"/>
                                        <p:tgtEl>
                                          <p:spTgt spid="37"/>
                                        </p:tgtEl>
                                        <p:attrNameLst>
                                          <p:attrName>ppt_h</p:attrName>
                                        </p:attrNameLst>
                                      </p:cBhvr>
                                      <p:tavLst>
                                        <p:tav tm="0">
                                          <p:val>
                                            <p:fltVal val="0"/>
                                          </p:val>
                                        </p:tav>
                                        <p:tav tm="100000">
                                          <p:val>
                                            <p:strVal val="#ppt_h"/>
                                          </p:val>
                                        </p:tav>
                                      </p:tavLst>
                                    </p:anim>
                                    <p:animEffect transition="in" filter="fade">
                                      <p:cBhvr>
                                        <p:cTn id="31" dur="750"/>
                                        <p:tgtEl>
                                          <p:spTgt spid="37"/>
                                        </p:tgtEl>
                                      </p:cBhvr>
                                    </p:animEffect>
                                  </p:childTnLst>
                                </p:cTn>
                              </p:par>
                              <p:par>
                                <p:cTn id="32" presetID="53" presetClass="entr" presetSubtype="16"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 calcmode="lin" valueType="num">
                                      <p:cBhvr>
                                        <p:cTn id="34" dur="750" fill="hold"/>
                                        <p:tgtEl>
                                          <p:spTgt spid="38"/>
                                        </p:tgtEl>
                                        <p:attrNameLst>
                                          <p:attrName>ppt_w</p:attrName>
                                        </p:attrNameLst>
                                      </p:cBhvr>
                                      <p:tavLst>
                                        <p:tav tm="0">
                                          <p:val>
                                            <p:fltVal val="0"/>
                                          </p:val>
                                        </p:tav>
                                        <p:tav tm="100000">
                                          <p:val>
                                            <p:strVal val="#ppt_w"/>
                                          </p:val>
                                        </p:tav>
                                      </p:tavLst>
                                    </p:anim>
                                    <p:anim calcmode="lin" valueType="num">
                                      <p:cBhvr>
                                        <p:cTn id="35" dur="750" fill="hold"/>
                                        <p:tgtEl>
                                          <p:spTgt spid="38"/>
                                        </p:tgtEl>
                                        <p:attrNameLst>
                                          <p:attrName>ppt_h</p:attrName>
                                        </p:attrNameLst>
                                      </p:cBhvr>
                                      <p:tavLst>
                                        <p:tav tm="0">
                                          <p:val>
                                            <p:fltVal val="0"/>
                                          </p:val>
                                        </p:tav>
                                        <p:tav tm="100000">
                                          <p:val>
                                            <p:strVal val="#ppt_h"/>
                                          </p:val>
                                        </p:tav>
                                      </p:tavLst>
                                    </p:anim>
                                    <p:animEffect transition="in" filter="fade">
                                      <p:cBhvr>
                                        <p:cTn id="36" dur="750"/>
                                        <p:tgtEl>
                                          <p:spTgt spid="38"/>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3231</TotalTime>
  <Words>3836</Words>
  <Application>Microsoft Office PowerPoint</Application>
  <PresentationFormat>自定义</PresentationFormat>
  <Paragraphs>354</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时尚</dc:title>
  <dc:creator>第一PPT</dc:creator>
  <cp:keywords>www.1ppt.com</cp:keywords>
  <cp:lastModifiedBy>Windows User</cp:lastModifiedBy>
  <cp:revision>2002</cp:revision>
  <dcterms:created xsi:type="dcterms:W3CDTF">2015-12-01T09:06:39Z</dcterms:created>
  <dcterms:modified xsi:type="dcterms:W3CDTF">2019-06-26T13:38:19Z</dcterms:modified>
</cp:coreProperties>
</file>