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9" r:id="rId2"/>
  </p:sldMasterIdLst>
  <p:handoutMasterIdLst>
    <p:handoutMasterId r:id="rId24"/>
  </p:handoutMasterIdLst>
  <p:sldIdLst>
    <p:sldId id="354" r:id="rId3"/>
    <p:sldId id="353" r:id="rId4"/>
    <p:sldId id="355" r:id="rId5"/>
    <p:sldId id="380" r:id="rId6"/>
    <p:sldId id="381" r:id="rId7"/>
    <p:sldId id="356" r:id="rId8"/>
    <p:sldId id="359" r:id="rId9"/>
    <p:sldId id="357" r:id="rId10"/>
    <p:sldId id="319" r:id="rId11"/>
    <p:sldId id="364" r:id="rId12"/>
    <p:sldId id="362" r:id="rId13"/>
    <p:sldId id="338" r:id="rId14"/>
    <p:sldId id="366" r:id="rId15"/>
    <p:sldId id="377" r:id="rId16"/>
    <p:sldId id="365" r:id="rId17"/>
    <p:sldId id="379" r:id="rId18"/>
    <p:sldId id="363" r:id="rId19"/>
    <p:sldId id="361" r:id="rId20"/>
    <p:sldId id="382" r:id="rId21"/>
    <p:sldId id="367" r:id="rId22"/>
    <p:sldId id="383" r:id="rId23"/>
  </p:sldIdLst>
  <p:sldSz cx="9144000" cy="5143500" type="screen16x9"/>
  <p:notesSz cx="6858000" cy="9144000"/>
  <p:embeddedFontLst>
    <p:embeddedFont>
      <p:font typeface="微软雅黑 Light" panose="02010600030101010101" charset="-122"/>
      <p:regular r:id="rId25"/>
    </p:embeddedFont>
    <p:embeddedFont>
      <p:font typeface="Edwardian Script ITC" panose="020B0604020202020204" charset="0"/>
      <p:regular r:id="rId26"/>
    </p:embeddedFont>
    <p:embeddedFont>
      <p:font typeface="方正清刻本悦宋简体" panose="02010600030101010101" charset="-122"/>
      <p:regular r:id="rId27"/>
    </p:embeddedFont>
    <p:embeddedFont>
      <p:font typeface="微软雅黑" panose="020B0503020204020204" pitchFamily="34" charset="-122"/>
      <p:regular r:id="rId28"/>
      <p:bold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libri Light" panose="020F0302020204030204" pitchFamily="34" charset="0"/>
      <p:regular r:id="rId34"/>
      <p:italic r:id="rId35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EF8"/>
    <a:srgbClr val="3D872A"/>
    <a:srgbClr val="CAC0AB"/>
    <a:srgbClr val="FE6385"/>
    <a:srgbClr val="ED6B87"/>
    <a:srgbClr val="EAA992"/>
    <a:srgbClr val="575756"/>
    <a:srgbClr val="FFF3F4"/>
    <a:srgbClr val="C00000"/>
    <a:srgbClr val="F88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29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14" y="-1728"/>
      </p:cViewPr>
      <p:guideLst>
        <p:guide orient="horz" pos="3244"/>
        <p:guide orient="horz" pos="55"/>
        <p:guide orient="horz" pos="1891"/>
        <p:guide orient="horz" pos="1778"/>
        <p:guide orient="horz" pos="198"/>
        <p:guide orient="horz" pos="1687"/>
        <p:guide pos="5527"/>
        <p:guide pos="5601"/>
        <p:guide pos="164"/>
        <p:guide pos="28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1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9D10-E8FB-4D02-840A-71DC6B10B07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13031-F953-48DA-BD81-EFC398A6D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324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377624" y="375871"/>
            <a:ext cx="8388752" cy="43917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24948" y="0"/>
            <a:ext cx="2719052" cy="32799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 flipV="1">
            <a:off x="0" y="1863568"/>
            <a:ext cx="2719052" cy="32799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1670" y="335560"/>
            <a:ext cx="3305262" cy="4479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661386" y="335560"/>
            <a:ext cx="5230943" cy="30089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48417" y="3205946"/>
            <a:ext cx="1548611" cy="18680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60059" y="293615"/>
            <a:ext cx="3280911" cy="45216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653813" y="2238370"/>
            <a:ext cx="5230128" cy="2576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84355" y="44810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68021" y="4437578"/>
            <a:ext cx="3407959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86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481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20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47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91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229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8889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9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9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68021" y="4437578"/>
            <a:ext cx="3407959" cy="646232"/>
          </a:xfrm>
          <a:prstGeom prst="rect">
            <a:avLst/>
          </a:prstGeom>
        </p:spPr>
      </p:pic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8172" y="1015802"/>
            <a:ext cx="3429521" cy="1641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78172" y="2726690"/>
            <a:ext cx="3429521" cy="1641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634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2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68021" y="4437578"/>
            <a:ext cx="3407959" cy="646232"/>
          </a:xfrm>
          <a:prstGeom prst="rect">
            <a:avLst/>
          </a:prstGeom>
        </p:spPr>
      </p:pic>
      <p:sp>
        <p:nvSpPr>
          <p:cNvPr id="1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47216" y="931446"/>
            <a:ext cx="8849569" cy="223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47216" y="229222"/>
            <a:ext cx="4424784" cy="234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2571750"/>
            <a:ext cx="4424784" cy="2326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31143" y="4497268"/>
            <a:ext cx="3407959" cy="646232"/>
          </a:xfrm>
          <a:prstGeom prst="rect">
            <a:avLst/>
          </a:prstGeom>
        </p:spPr>
      </p:pic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6058" y="343949"/>
            <a:ext cx="2463122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39180" y="343948"/>
            <a:ext cx="2463122" cy="4446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56274" y="246001"/>
            <a:ext cx="3359382" cy="149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56272" y="1808193"/>
            <a:ext cx="3359382" cy="149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56272" y="3370384"/>
            <a:ext cx="3359382" cy="149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91100" y="246001"/>
            <a:ext cx="2892840" cy="46149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6837" y="318782"/>
            <a:ext cx="4295162" cy="2252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2" y="318782"/>
            <a:ext cx="4295161" cy="2252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7216" y="229223"/>
            <a:ext cx="8849569" cy="46850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045977" y="229222"/>
            <a:ext cx="3804000" cy="4685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94227" y="1491749"/>
            <a:ext cx="2302369" cy="1595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670102" y="1491748"/>
            <a:ext cx="2302369" cy="1595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9AF5-EF36-4F21-887F-7A877F937721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5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jpeg"/><Relationship Id="rId11" Type="http://schemas.openxmlformats.org/officeDocument/2006/relationships/image" Target="../media/image51.png"/><Relationship Id="rId5" Type="http://schemas.openxmlformats.org/officeDocument/2006/relationships/image" Target="../media/image46.jpeg"/><Relationship Id="rId10" Type="http://schemas.openxmlformats.org/officeDocument/2006/relationships/image" Target="../media/image50.png"/><Relationship Id="rId4" Type="http://schemas.openxmlformats.org/officeDocument/2006/relationships/image" Target="../media/image45.jpeg"/><Relationship Id="rId9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16.png"/><Relationship Id="rId7" Type="http://schemas.openxmlformats.org/officeDocument/2006/relationships/image" Target="../media/image60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microsoft.com/office/2007/relationships/hdphoto" Target="../media/hdphoto3.wdp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17.png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11" Type="http://schemas.openxmlformats.org/officeDocument/2006/relationships/image" Target="../media/image14.png"/><Relationship Id="rId5" Type="http://schemas.openxmlformats.org/officeDocument/2006/relationships/image" Target="../media/image10.jpeg"/><Relationship Id="rId15" Type="http://schemas.openxmlformats.org/officeDocument/2006/relationships/image" Target="../media/image16.png"/><Relationship Id="rId10" Type="http://schemas.microsoft.com/office/2007/relationships/hdphoto" Target="../media/hdphoto2.wdp"/><Relationship Id="rId4" Type="http://schemas.openxmlformats.org/officeDocument/2006/relationships/image" Target="../media/image9.jpeg"/><Relationship Id="rId9" Type="http://schemas.openxmlformats.org/officeDocument/2006/relationships/image" Target="../media/image13.png"/><Relationship Id="rId1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microsoft.com/office/2007/relationships/hdphoto" Target="../media/hdphoto5.wdp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7"/>
          <p:cNvSpPr txBox="1">
            <a:spLocks noChangeArrowheads="1"/>
          </p:cNvSpPr>
          <p:nvPr/>
        </p:nvSpPr>
        <p:spPr bwMode="auto">
          <a:xfrm>
            <a:off x="2565832" y="2697561"/>
            <a:ext cx="38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6583A8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浪漫情人节表</a:t>
            </a:r>
            <a:r>
              <a:rPr lang="zh-CN" altLang="en-US" sz="2400" dirty="0" smtClean="0">
                <a:solidFill>
                  <a:srgbClr val="6583A8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白画册照片墙</a:t>
            </a:r>
            <a:endParaRPr lang="en-US" altLang="zh-CN" sz="2400" dirty="0">
              <a:solidFill>
                <a:srgbClr val="6583A8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37" name="组合 16"/>
          <p:cNvGrpSpPr/>
          <p:nvPr/>
        </p:nvGrpSpPr>
        <p:grpSpPr bwMode="auto">
          <a:xfrm>
            <a:off x="2805406" y="3747053"/>
            <a:ext cx="3398837" cy="461963"/>
            <a:chOff x="2906450" y="3712038"/>
            <a:chExt cx="3398631" cy="461665"/>
          </a:xfrm>
        </p:grpSpPr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>
              <a:off x="3862511" y="3712038"/>
              <a:ext cx="14189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8FA1"/>
                  </a:solidFill>
                  <a:latin typeface="Edwardian Script ITC" panose="030303020407070D0804" pitchFamily="66" charset="0"/>
                </a:rPr>
                <a:t>Forever Love</a:t>
              </a:r>
              <a:endParaRPr lang="zh-CN" altLang="en-US" sz="2400">
                <a:solidFill>
                  <a:srgbClr val="F88FA1"/>
                </a:solidFill>
                <a:latin typeface="Edwardian Script ITC" panose="030303020407070D0804" pitchFamily="66" charset="0"/>
              </a:endParaRPr>
            </a:p>
          </p:txBody>
        </p:sp>
        <p:grpSp>
          <p:nvGrpSpPr>
            <p:cNvPr id="39" name="组合 12"/>
            <p:cNvGrpSpPr/>
            <p:nvPr/>
          </p:nvGrpSpPr>
          <p:grpSpPr bwMode="auto">
            <a:xfrm>
              <a:off x="2906450" y="3919867"/>
              <a:ext cx="1000064" cy="46007"/>
              <a:chOff x="3310351" y="4389969"/>
              <a:chExt cx="1000064" cy="46007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3310351" y="4418114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等腰三角形 43"/>
              <p:cNvSpPr/>
              <p:nvPr/>
            </p:nvSpPr>
            <p:spPr>
              <a:xfrm rot="16200000">
                <a:off x="4264393" y="4389955"/>
                <a:ext cx="46007" cy="46035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88FA1"/>
                  </a:solidFill>
                </a:endParaRPr>
              </a:p>
            </p:txBody>
          </p:sp>
        </p:grpSp>
        <p:grpSp>
          <p:nvGrpSpPr>
            <p:cNvPr id="40" name="组合 13"/>
            <p:cNvGrpSpPr/>
            <p:nvPr/>
          </p:nvGrpSpPr>
          <p:grpSpPr bwMode="auto">
            <a:xfrm flipH="1">
              <a:off x="5281489" y="3942870"/>
              <a:ext cx="1023592" cy="45719"/>
              <a:chOff x="3286539" y="4390113"/>
              <a:chExt cx="1023592" cy="45719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3286539" y="4413117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等腰三角形 41"/>
              <p:cNvSpPr/>
              <p:nvPr/>
            </p:nvSpPr>
            <p:spPr>
              <a:xfrm rot="16200000">
                <a:off x="4263600" y="4388513"/>
                <a:ext cx="47594" cy="46034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88FA1"/>
                  </a:solidFill>
                </a:endParaRPr>
              </a:p>
            </p:txBody>
          </p:sp>
        </p:grpSp>
      </p:grpSp>
      <p:sp>
        <p:nvSpPr>
          <p:cNvPr id="46" name="矩形 45"/>
          <p:cNvSpPr/>
          <p:nvPr/>
        </p:nvSpPr>
        <p:spPr>
          <a:xfrm>
            <a:off x="2704097" y="3121929"/>
            <a:ext cx="3601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Lorem ipsum dolor sit amet, consectetuer adipiscing elit. Aenean commodo ligula eget dolor</a:t>
            </a:r>
            <a:r>
              <a:rPr lang="zh-CN" altLang="en-US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；</a:t>
            </a:r>
            <a:r>
              <a:rPr lang="en-US" altLang="zh-CN" sz="800" ker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dolor</a:t>
            </a:r>
            <a:endParaRPr lang="zh-CN" altLang="en-US" sz="800" ker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" name="图片 1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20000">
            <a:off x="3696335" y="474980"/>
            <a:ext cx="1751330" cy="25241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14617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3448936" y="3246539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69431" y="3851210"/>
            <a:ext cx="7205138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3566161" y="259779"/>
            <a:ext cx="20116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DeVinne Txt BT" panose="02020604070705020303"/>
                <a:ea typeface="微软雅黑 Light" panose="020B0502040204020203"/>
              </a:rPr>
              <a:t>单击此处添加标题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4368194" y="699077"/>
            <a:ext cx="40761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Click="0" advTm="14492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占位符 29" descr="C:\Users\Administrator\Desktop\QQ截图20170319151737.jpgQQ截图20170319151737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259715" y="654685"/>
            <a:ext cx="3281045" cy="3660140"/>
          </a:xfrm>
        </p:spPr>
      </p:pic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3540970" y="502073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4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4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12042" y="1201207"/>
            <a:ext cx="4399443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36" name="图片占位符 35" descr="C:\Users\Administrator\Desktop\QQ截图20170319151941.jpgQQ截图20170319151941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96970" y="2238375"/>
            <a:ext cx="4526280" cy="2576830"/>
          </a:xfrm>
        </p:spPr>
      </p:pic>
    </p:spTree>
    <p:custDataLst>
      <p:tags r:id="rId1"/>
    </p:custDataLst>
  </p:cSld>
  <p:clrMapOvr>
    <a:masterClrMapping/>
  </p:clrMapOvr>
  <p:transition spd="slow" advClick="0" advTm="112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2" name="图片 208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>
            <a:fillRect/>
          </a:stretch>
        </p:blipFill>
        <p:spPr>
          <a:xfrm>
            <a:off x="281938" y="376239"/>
            <a:ext cx="8580125" cy="4187372"/>
          </a:xfrm>
          <a:prstGeom prst="rect">
            <a:avLst/>
          </a:prstGeom>
        </p:spPr>
      </p:pic>
      <p:sp>
        <p:nvSpPr>
          <p:cNvPr id="2078" name="文本框 6"/>
          <p:cNvSpPr txBox="1">
            <a:spLocks noChangeArrowheads="1"/>
          </p:cNvSpPr>
          <p:nvPr/>
        </p:nvSpPr>
        <p:spPr bwMode="auto">
          <a:xfrm>
            <a:off x="835649" y="1882301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2079" name="矩形 2078"/>
          <p:cNvSpPr/>
          <p:nvPr/>
        </p:nvSpPr>
        <p:spPr>
          <a:xfrm>
            <a:off x="842671" y="2486972"/>
            <a:ext cx="3474727" cy="118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14305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C:\Users\Administrator\Desktop\QQ截图20170319151756.jpgQQ截图20170319151756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60775" y="335280"/>
            <a:ext cx="5026025" cy="3008630"/>
          </a:xfrm>
        </p:spPr>
      </p:pic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3661386" y="3377998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4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4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61386" y="3984284"/>
            <a:ext cx="4563612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 spd="slow" advClick="0" advTm="11734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照片" descr="C:\Users\Administrator\Desktop\QQ截图20170319151818.jpgQQ截图201703191518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1079" y="485993"/>
            <a:ext cx="3296388" cy="206692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照片" descr="C:\Users\Administrator\Desktop\QQ截图20170319151809.jpgQQ截图2017031915180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4015" y="2323465"/>
            <a:ext cx="3444240" cy="196913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28"/>
          <p:cNvSpPr txBox="1"/>
          <p:nvPr/>
        </p:nvSpPr>
        <p:spPr>
          <a:xfrm>
            <a:off x="791845" y="1165225"/>
            <a:ext cx="2851785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" name="TextBox 28"/>
          <p:cNvSpPr txBox="1"/>
          <p:nvPr/>
        </p:nvSpPr>
        <p:spPr>
          <a:xfrm>
            <a:off x="5413664" y="3584800"/>
            <a:ext cx="3080024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700131" y="566103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5368651" y="2987993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2354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397871" y="2751138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8944" y="3435982"/>
            <a:ext cx="3987460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4" name="矩形 13"/>
          <p:cNvSpPr/>
          <p:nvPr/>
        </p:nvSpPr>
        <p:spPr>
          <a:xfrm>
            <a:off x="4761253" y="3435982"/>
            <a:ext cx="3987460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19001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58484" y="1023814"/>
            <a:ext cx="14274650" cy="2292811"/>
            <a:chOff x="-1277385" y="888872"/>
            <a:chExt cx="13919251" cy="2362922"/>
          </a:xfrm>
          <a:effectLst>
            <a:outerShdw blurRad="177800" dist="190500" dir="2700000" sx="101000" sy="101000" algn="tl" rotWithShape="0">
              <a:srgbClr val="482304">
                <a:alpha val="35000"/>
              </a:srgbClr>
            </a:outerShdw>
          </a:effectLst>
        </p:grpSpPr>
        <p:pic>
          <p:nvPicPr>
            <p:cNvPr id="5" name="图片 4" descr="C:\Users\Administrator\Desktop\QQ截图20170319152101.jpgQQ截图2017031915210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1277385" y="1242247"/>
              <a:ext cx="2167785" cy="1626227"/>
            </a:xfrm>
            <a:prstGeom prst="rect">
              <a:avLst/>
            </a:prstGeom>
          </p:spPr>
        </p:pic>
        <p:pic>
          <p:nvPicPr>
            <p:cNvPr id="6" name="图片 5" descr="C:\Users\Administrator\Desktop\QQ截图20170319151853.jpgQQ截图2017031915185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17025" y="1273005"/>
              <a:ext cx="2330632" cy="1595470"/>
            </a:xfrm>
            <a:prstGeom prst="rect">
              <a:avLst/>
            </a:prstGeom>
          </p:spPr>
        </p:pic>
        <p:pic>
          <p:nvPicPr>
            <p:cNvPr id="7" name="图片 6" descr="C:\Users\Administrator\Desktop\QQ截图20170319151727.jpgQQ截图201703191517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07100" y="1300491"/>
              <a:ext cx="2303388" cy="1568639"/>
            </a:xfrm>
            <a:prstGeom prst="rect">
              <a:avLst/>
            </a:prstGeom>
          </p:spPr>
        </p:pic>
        <p:pic>
          <p:nvPicPr>
            <p:cNvPr id="8" name="图片 7" descr="C:\Users\Administrator\Desktop\QQ截图20170319152041.jpgQQ截图2017031915204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70139" y="1293949"/>
              <a:ext cx="2166189" cy="1574528"/>
            </a:xfrm>
            <a:prstGeom prst="rect">
              <a:avLst/>
            </a:prstGeom>
          </p:spPr>
        </p:pic>
        <p:pic>
          <p:nvPicPr>
            <p:cNvPr id="9" name="图片 8" descr="C:\Users\Administrator\Desktop\QQ截图20170319151920.jpgQQ截图2017031915192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61244" y="1293956"/>
              <a:ext cx="2328155" cy="1574528"/>
            </a:xfrm>
            <a:prstGeom prst="rect">
              <a:avLst/>
            </a:prstGeom>
          </p:spPr>
        </p:pic>
        <p:pic>
          <p:nvPicPr>
            <p:cNvPr id="10" name="图片 9" descr="C:\Users\Administrator\Desktop\QQ截图20170319151716.jpgQQ截图2017031915171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59113" y="1327563"/>
              <a:ext cx="2232809" cy="155816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1277385" y="888872"/>
              <a:ext cx="13919251" cy="2362922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-782041" y="-629188"/>
            <a:ext cx="773752" cy="533133"/>
          </a:xfrm>
          <a:prstGeom prst="rect">
            <a:avLst/>
          </a:prstGeom>
          <a:effectLst/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21864" y="-1140555"/>
            <a:ext cx="1184388" cy="816072"/>
          </a:xfrm>
          <a:prstGeom prst="rect">
            <a:avLst/>
          </a:prstGeom>
          <a:effectLst/>
        </p:spPr>
      </p:pic>
      <p:sp>
        <p:nvSpPr>
          <p:cNvPr id="15" name="TextBox 14"/>
          <p:cNvSpPr txBox="1"/>
          <p:nvPr/>
        </p:nvSpPr>
        <p:spPr>
          <a:xfrm>
            <a:off x="1243853" y="3655650"/>
            <a:ext cx="6434418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ransition spd="slow" advClick="0" advTm="15569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 descr="C:\Users\Administrator\Desktop\QQ截图20170319152009.jpgQQ截图20170319152009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4005" y="1490980"/>
            <a:ext cx="2302510" cy="1595120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223154" y="3087147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227" y="3771991"/>
            <a:ext cx="4453942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2" name="图片 1" descr="7aab63acc0f22443eb62359ee 2489db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">
            <a:off x="4281805" y="3724275"/>
            <a:ext cx="986155" cy="1421765"/>
          </a:xfrm>
          <a:prstGeom prst="rect">
            <a:avLst/>
          </a:prstGeom>
        </p:spPr>
      </p:pic>
      <p:pic>
        <p:nvPicPr>
          <p:cNvPr id="3" name="图片 2" descr="7aab63acc0f22443eb62359ee 2489db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>
            <a:off x="170180" y="-70485"/>
            <a:ext cx="986155" cy="1421765"/>
          </a:xfrm>
          <a:prstGeom prst="rect">
            <a:avLst/>
          </a:prstGeom>
        </p:spPr>
      </p:pic>
    </p:spTree>
  </p:cSld>
  <p:clrMapOvr>
    <a:masterClrMapping/>
  </p:clrMapOvr>
  <p:transition spd="slow" advClick="0" advTm="16974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3615654" y="1547103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00462" y="2153958"/>
            <a:ext cx="2161319" cy="2103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ransition spd="slow" advClick="0" advTm="21013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3" cstate="print">
              <a:alphaModFix amt="5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4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1120026" y="3595848"/>
            <a:ext cx="506244" cy="506244"/>
          </a:xfrm>
          <a:prstGeom prst="ellipse">
            <a:avLst/>
          </a:prstGeom>
          <a:blipFill dpi="0" rotWithShape="1">
            <a:blip r:embed="rId5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6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6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3" cstate="print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481431" y="5340320"/>
            <a:ext cx="257834" cy="257834"/>
          </a:xfrm>
          <a:prstGeom prst="ellipse">
            <a:avLst/>
          </a:prstGeom>
          <a:blipFill dpi="0" rotWithShape="1">
            <a:blip r:embed="rId6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6149975" y="2864485"/>
            <a:ext cx="2404110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30" name="照片" descr="C:\Users\Administrator\Desktop\QQ截图20170319151716.jpgQQ截图201703191517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95072">
            <a:off x="359721" y="813553"/>
            <a:ext cx="3410772" cy="225234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照片" descr="C:\Users\Administrator\Desktop\QQ截图20170319151957.jpgQQ截图2017031915195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116">
            <a:off x="5335133" y="364764"/>
            <a:ext cx="2314927" cy="147701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照片" descr="C:\Users\Administrator\Desktop\QQ截图20170319151727.jpgQQ截图2017031915172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20848">
            <a:off x="2482921" y="2820334"/>
            <a:ext cx="2968783" cy="16637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129619" y="2316723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3509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组合 125"/>
          <p:cNvGrpSpPr/>
          <p:nvPr/>
        </p:nvGrpSpPr>
        <p:grpSpPr>
          <a:xfrm>
            <a:off x="4213287" y="917540"/>
            <a:ext cx="717425" cy="103136"/>
            <a:chOff x="5226987" y="1853919"/>
            <a:chExt cx="1851529" cy="266173"/>
          </a:xfrm>
        </p:grpSpPr>
        <p:sp>
          <p:nvSpPr>
            <p:cNvPr id="5" name="椭圆 4"/>
            <p:cNvSpPr/>
            <p:nvPr/>
          </p:nvSpPr>
          <p:spPr>
            <a:xfrm>
              <a:off x="5226987" y="1853919"/>
              <a:ext cx="266173" cy="26617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椭圆 430"/>
            <p:cNvSpPr/>
            <p:nvPr/>
          </p:nvSpPr>
          <p:spPr>
            <a:xfrm>
              <a:off x="5623326" y="1853919"/>
              <a:ext cx="266173" cy="2661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椭圆 431"/>
            <p:cNvSpPr/>
            <p:nvPr/>
          </p:nvSpPr>
          <p:spPr>
            <a:xfrm>
              <a:off x="6019665" y="1853919"/>
              <a:ext cx="266173" cy="2661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椭圆 432"/>
            <p:cNvSpPr/>
            <p:nvPr/>
          </p:nvSpPr>
          <p:spPr>
            <a:xfrm>
              <a:off x="6416004" y="1853919"/>
              <a:ext cx="266173" cy="2661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椭圆 433"/>
            <p:cNvSpPr/>
            <p:nvPr/>
          </p:nvSpPr>
          <p:spPr>
            <a:xfrm>
              <a:off x="6812343" y="1853919"/>
              <a:ext cx="266173" cy="266173"/>
            </a:xfrm>
            <a:prstGeom prst="ellipse">
              <a:avLst/>
            </a:prstGeom>
            <a:solidFill>
              <a:srgbClr val="ED6B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6"/>
          <p:cNvSpPr txBox="1">
            <a:spLocks noChangeArrowheads="1"/>
          </p:cNvSpPr>
          <p:nvPr/>
        </p:nvSpPr>
        <p:spPr bwMode="auto">
          <a:xfrm>
            <a:off x="1356335" y="1602151"/>
            <a:ext cx="16052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rgbClr val="FE6385"/>
                </a:solidFill>
                <a:latin typeface="+mj-lt"/>
                <a:ea typeface="+mn-ea"/>
              </a:rPr>
              <a:t>单击此处添加标题</a:t>
            </a:r>
          </a:p>
        </p:txBody>
      </p:sp>
      <p:sp>
        <p:nvSpPr>
          <p:cNvPr id="43" name="文本框 6"/>
          <p:cNvSpPr txBox="1">
            <a:spLocks noChangeArrowheads="1"/>
          </p:cNvSpPr>
          <p:nvPr/>
        </p:nvSpPr>
        <p:spPr bwMode="auto">
          <a:xfrm>
            <a:off x="5731265" y="1624618"/>
            <a:ext cx="16052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rgbClr val="FE6385"/>
                </a:solidFill>
                <a:latin typeface="+mj-lt"/>
                <a:ea typeface="+mn-ea"/>
              </a:rPr>
              <a:t>单击此处添加标题</a:t>
            </a:r>
          </a:p>
        </p:txBody>
      </p:sp>
      <p:sp>
        <p:nvSpPr>
          <p:cNvPr id="44" name="文本框 6"/>
          <p:cNvSpPr txBox="1">
            <a:spLocks noChangeArrowheads="1"/>
          </p:cNvSpPr>
          <p:nvPr/>
        </p:nvSpPr>
        <p:spPr bwMode="auto">
          <a:xfrm>
            <a:off x="1395671" y="2967038"/>
            <a:ext cx="16052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rgbClr val="FE6385"/>
                </a:solidFill>
                <a:latin typeface="+mj-lt"/>
                <a:ea typeface="+mn-ea"/>
              </a:rPr>
              <a:t>单击此处添加标题</a:t>
            </a:r>
          </a:p>
        </p:txBody>
      </p: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5731265" y="2966957"/>
            <a:ext cx="16052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rgbClr val="FE6385"/>
                </a:solidFill>
                <a:latin typeface="+mj-lt"/>
                <a:ea typeface="+mn-ea"/>
              </a:rPr>
              <a:t>单击此处添加标题</a:t>
            </a:r>
          </a:p>
        </p:txBody>
      </p:sp>
      <p:grpSp>
        <p:nvGrpSpPr>
          <p:cNvPr id="21" name="组合 16"/>
          <p:cNvGrpSpPr/>
          <p:nvPr/>
        </p:nvGrpSpPr>
        <p:grpSpPr bwMode="auto">
          <a:xfrm>
            <a:off x="2924149" y="4247796"/>
            <a:ext cx="3398837" cy="461963"/>
            <a:chOff x="2906450" y="3712038"/>
            <a:chExt cx="3398631" cy="461665"/>
          </a:xfrm>
        </p:grpSpPr>
        <p:sp>
          <p:nvSpPr>
            <p:cNvPr id="22" name="文本框 6"/>
            <p:cNvSpPr txBox="1">
              <a:spLocks noChangeArrowheads="1"/>
            </p:cNvSpPr>
            <p:nvPr/>
          </p:nvSpPr>
          <p:spPr bwMode="auto">
            <a:xfrm>
              <a:off x="3862511" y="3712038"/>
              <a:ext cx="14189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chemeClr val="accent1"/>
                  </a:solidFill>
                  <a:latin typeface="Edwardian Script ITC" panose="030303020407070D0804" pitchFamily="66" charset="0"/>
                </a:rPr>
                <a:t>Forever Love</a:t>
              </a:r>
              <a:endParaRPr lang="zh-CN" altLang="en-US" sz="2400">
                <a:solidFill>
                  <a:schemeClr val="accent1"/>
                </a:solidFill>
                <a:latin typeface="Edwardian Script ITC" panose="030303020407070D0804" pitchFamily="66" charset="0"/>
              </a:endParaRPr>
            </a:p>
          </p:txBody>
        </p:sp>
        <p:grpSp>
          <p:nvGrpSpPr>
            <p:cNvPr id="23" name="组合 12"/>
            <p:cNvGrpSpPr/>
            <p:nvPr/>
          </p:nvGrpSpPr>
          <p:grpSpPr bwMode="auto">
            <a:xfrm>
              <a:off x="2906450" y="3919867"/>
              <a:ext cx="1000064" cy="46007"/>
              <a:chOff x="3310351" y="4389969"/>
              <a:chExt cx="1000064" cy="46007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3310351" y="4418114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等腰三角形 27"/>
              <p:cNvSpPr/>
              <p:nvPr/>
            </p:nvSpPr>
            <p:spPr>
              <a:xfrm rot="16200000">
                <a:off x="4264393" y="4389955"/>
                <a:ext cx="46007" cy="46035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4" name="组合 13"/>
            <p:cNvGrpSpPr/>
            <p:nvPr/>
          </p:nvGrpSpPr>
          <p:grpSpPr bwMode="auto">
            <a:xfrm flipH="1">
              <a:off x="5281489" y="3942870"/>
              <a:ext cx="1023592" cy="45719"/>
              <a:chOff x="3286539" y="4390113"/>
              <a:chExt cx="1023592" cy="45719"/>
            </a:xfrm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3286539" y="4413117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等腰三角形 25"/>
              <p:cNvSpPr/>
              <p:nvPr/>
            </p:nvSpPr>
            <p:spPr>
              <a:xfrm rot="16200000">
                <a:off x="4263600" y="4388513"/>
                <a:ext cx="47594" cy="46034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29" name="文本框 7"/>
          <p:cNvSpPr txBox="1">
            <a:spLocks noChangeArrowheads="1"/>
          </p:cNvSpPr>
          <p:nvPr/>
        </p:nvSpPr>
        <p:spPr bwMode="auto">
          <a:xfrm>
            <a:off x="3535997" y="486440"/>
            <a:ext cx="2072005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2000" smtClean="0">
                <a:solidFill>
                  <a:schemeClr val="accent1"/>
                </a:solidFill>
                <a:latin typeface="DeVinne Txt BT" panose="02020604070705020303" pitchFamily="18" charset="0"/>
              </a:rPr>
              <a:t>目录</a:t>
            </a:r>
            <a:r>
              <a:rPr lang="en-US" altLang="zh-CN" sz="2000" smtClean="0">
                <a:solidFill>
                  <a:schemeClr val="accent1"/>
                </a:solidFill>
                <a:latin typeface="DeVinne Txt BT" panose="02020604070705020303" pitchFamily="18" charset="0"/>
              </a:rPr>
              <a:t>CONTENTS</a:t>
            </a:r>
            <a:endParaRPr lang="en-US" altLang="zh-CN" sz="2000">
              <a:solidFill>
                <a:schemeClr val="accent1"/>
              </a:solidFill>
              <a:latin typeface="DeVinne Txt BT" panose="02020604070705020303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46413" y="1806944"/>
            <a:ext cx="24462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>
                    <a:lumMod val="50000"/>
                  </a:schemeClr>
                </a:solidFill>
              </a:rPr>
              <a:t>Lorem ipsum dolor sit amet, consectetuer adipiscing </a:t>
            </a:r>
            <a:r>
              <a:rPr lang="en-US" altLang="zh-CN" sz="900" smtClean="0">
                <a:solidFill>
                  <a:schemeClr val="bg1">
                    <a:lumMod val="50000"/>
                  </a:schemeClr>
                </a:solidFill>
              </a:rPr>
              <a:t>elit</a:t>
            </a:r>
            <a:endParaRPr lang="zh-CN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723804" y="1806944"/>
            <a:ext cx="24462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>
                    <a:lumMod val="50000"/>
                  </a:schemeClr>
                </a:solidFill>
              </a:rPr>
              <a:t>Lorem ipsum dolor sit amet, consectetuer adipiscing </a:t>
            </a:r>
            <a:r>
              <a:rPr lang="en-US" altLang="zh-CN" sz="900" smtClean="0">
                <a:solidFill>
                  <a:schemeClr val="bg1">
                    <a:lumMod val="50000"/>
                  </a:schemeClr>
                </a:solidFill>
              </a:rPr>
              <a:t>elit</a:t>
            </a:r>
            <a:endParaRPr lang="zh-CN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410118" y="3188143"/>
            <a:ext cx="2446269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>
                    <a:lumMod val="50000"/>
                  </a:schemeClr>
                </a:solidFill>
              </a:rPr>
              <a:t>Lorem ipsum dolor sit amet, consectetuer adipiscing </a:t>
            </a:r>
            <a:r>
              <a:rPr lang="en-US" altLang="zh-CN" sz="900" smtClean="0">
                <a:solidFill>
                  <a:schemeClr val="bg1">
                    <a:lumMod val="50000"/>
                  </a:schemeClr>
                </a:solidFill>
              </a:rPr>
              <a:t>elit</a:t>
            </a:r>
            <a:endParaRPr lang="zh-CN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723804" y="3188143"/>
            <a:ext cx="24462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>
                    <a:lumMod val="50000"/>
                  </a:schemeClr>
                </a:solidFill>
              </a:rPr>
              <a:t>Lorem ipsum dolor sit amet, consectetuer adipiscing </a:t>
            </a:r>
            <a:r>
              <a:rPr lang="en-US" altLang="zh-CN" sz="900" smtClean="0">
                <a:solidFill>
                  <a:schemeClr val="bg1">
                    <a:lumMod val="50000"/>
                  </a:schemeClr>
                </a:solidFill>
              </a:rPr>
              <a:t>elit</a:t>
            </a:r>
            <a:endParaRPr lang="zh-CN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0000">
            <a:off x="759460" y="1027430"/>
            <a:ext cx="724535" cy="1043940"/>
          </a:xfrm>
          <a:prstGeom prst="rect">
            <a:avLst/>
          </a:prstGeom>
        </p:spPr>
      </p:pic>
      <p:pic>
        <p:nvPicPr>
          <p:cNvPr id="4" name="图片 3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0000">
            <a:off x="759460" y="2394585"/>
            <a:ext cx="724535" cy="1043940"/>
          </a:xfrm>
          <a:prstGeom prst="rect">
            <a:avLst/>
          </a:prstGeom>
        </p:spPr>
      </p:pic>
      <p:pic>
        <p:nvPicPr>
          <p:cNvPr id="7" name="图片 6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0000">
            <a:off x="5070475" y="1027430"/>
            <a:ext cx="724535" cy="1043940"/>
          </a:xfrm>
          <a:prstGeom prst="rect">
            <a:avLst/>
          </a:prstGeom>
        </p:spPr>
      </p:pic>
      <p:pic>
        <p:nvPicPr>
          <p:cNvPr id="8" name="图片 7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0000">
            <a:off x="5070475" y="2394585"/>
            <a:ext cx="724535" cy="10439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20781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2873608" y="2697561"/>
            <a:ext cx="3262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6583A8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愿天下有情人终成眷属</a:t>
            </a:r>
            <a:endParaRPr lang="en-US" altLang="zh-CN" sz="2400">
              <a:solidFill>
                <a:srgbClr val="6583A8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19" name="组合 16"/>
          <p:cNvGrpSpPr/>
          <p:nvPr/>
        </p:nvGrpSpPr>
        <p:grpSpPr bwMode="auto">
          <a:xfrm>
            <a:off x="2805406" y="3747053"/>
            <a:ext cx="3398837" cy="461963"/>
            <a:chOff x="2906450" y="3712038"/>
            <a:chExt cx="3398631" cy="461665"/>
          </a:xfrm>
        </p:grpSpPr>
        <p:sp>
          <p:nvSpPr>
            <p:cNvPr id="27" name="文本框 6"/>
            <p:cNvSpPr txBox="1">
              <a:spLocks noChangeArrowheads="1"/>
            </p:cNvSpPr>
            <p:nvPr/>
          </p:nvSpPr>
          <p:spPr bwMode="auto">
            <a:xfrm>
              <a:off x="3862511" y="3712038"/>
              <a:ext cx="14189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8FA1"/>
                  </a:solidFill>
                  <a:latin typeface="Edwardian Script ITC" panose="030303020407070D0804" pitchFamily="66" charset="0"/>
                </a:rPr>
                <a:t>Forever Love</a:t>
              </a:r>
              <a:endParaRPr lang="zh-CN" altLang="en-US" sz="2400">
                <a:solidFill>
                  <a:srgbClr val="F88FA1"/>
                </a:solidFill>
                <a:latin typeface="Edwardian Script ITC" panose="030303020407070D0804" pitchFamily="66" charset="0"/>
              </a:endParaRPr>
            </a:p>
          </p:txBody>
        </p:sp>
        <p:grpSp>
          <p:nvGrpSpPr>
            <p:cNvPr id="28" name="组合 12"/>
            <p:cNvGrpSpPr/>
            <p:nvPr/>
          </p:nvGrpSpPr>
          <p:grpSpPr bwMode="auto">
            <a:xfrm>
              <a:off x="2906450" y="3919867"/>
              <a:ext cx="1000064" cy="46007"/>
              <a:chOff x="3310351" y="4389969"/>
              <a:chExt cx="1000064" cy="46007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310351" y="4418114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等腰三角形 32"/>
              <p:cNvSpPr/>
              <p:nvPr/>
            </p:nvSpPr>
            <p:spPr>
              <a:xfrm rot="16200000">
                <a:off x="4264393" y="4389955"/>
                <a:ext cx="46007" cy="46035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88FA1"/>
                  </a:solidFill>
                </a:endParaRPr>
              </a:p>
            </p:txBody>
          </p:sp>
        </p:grpSp>
        <p:grpSp>
          <p:nvGrpSpPr>
            <p:cNvPr id="29" name="组合 13"/>
            <p:cNvGrpSpPr/>
            <p:nvPr/>
          </p:nvGrpSpPr>
          <p:grpSpPr bwMode="auto">
            <a:xfrm flipH="1">
              <a:off x="5281489" y="3942870"/>
              <a:ext cx="1023592" cy="45719"/>
              <a:chOff x="3286539" y="4390113"/>
              <a:chExt cx="1023592" cy="45719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3286539" y="4413117"/>
                <a:ext cx="1000064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等腰三角形 30"/>
              <p:cNvSpPr/>
              <p:nvPr/>
            </p:nvSpPr>
            <p:spPr>
              <a:xfrm rot="16200000">
                <a:off x="4263600" y="4388513"/>
                <a:ext cx="47594" cy="46034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88FA1"/>
                  </a:solidFill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2704097" y="3121929"/>
            <a:ext cx="3601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Lorem ipsum dolor sit amet, consectetuer adipiscing elit. Aenean commodo ligula eget dolor</a:t>
            </a:r>
            <a:r>
              <a:rPr lang="zh-CN" altLang="en-US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；</a:t>
            </a:r>
            <a:r>
              <a:rPr lang="en-US" altLang="zh-CN" sz="800" ker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800" kern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dolor</a:t>
            </a:r>
            <a:endParaRPr lang="zh-CN" altLang="en-US" sz="800" ker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" name="图片 1" descr="7aab63acc0f22443eb62359ee 2489db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20000">
            <a:off x="3696335" y="474980"/>
            <a:ext cx="1751330" cy="25241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15255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5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QQ截图20170319151929.jpgQQ截图201703191519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92768" y="958585"/>
            <a:ext cx="2853690" cy="1792553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</p:pic>
      <p:sp>
        <p:nvSpPr>
          <p:cNvPr id="27" name="文本框 6"/>
          <p:cNvSpPr txBox="1">
            <a:spLocks noChangeArrowheads="1"/>
          </p:cNvSpPr>
          <p:nvPr/>
        </p:nvSpPr>
        <p:spPr bwMode="auto">
          <a:xfrm>
            <a:off x="3417887" y="2893492"/>
            <a:ext cx="2308225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DeVinne Txt BT" panose="02020604070705020303"/>
                <a:ea typeface="微软雅黑 Light" panose="020B0502040204020203"/>
              </a:rPr>
              <a:t>01.单击此处添加标题</a:t>
            </a:r>
          </a:p>
        </p:txBody>
      </p:sp>
      <p:sp>
        <p:nvSpPr>
          <p:cNvPr id="28" name="文本框 6"/>
          <p:cNvSpPr txBox="1">
            <a:spLocks noChangeArrowheads="1"/>
          </p:cNvSpPr>
          <p:nvPr/>
        </p:nvSpPr>
        <p:spPr bwMode="auto">
          <a:xfrm>
            <a:off x="3987707" y="3995139"/>
            <a:ext cx="1168586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smtClean="0">
                <a:solidFill>
                  <a:prstClr val="white"/>
                </a:solidFill>
                <a:latin typeface="Arial" panose="020B0604020202020204"/>
                <a:ea typeface="微软雅黑 Light" panose="020B0502040204020203"/>
              </a:rPr>
              <a:t>ONE PART</a:t>
            </a:r>
            <a:endParaRPr lang="zh-CN" altLang="en-US" sz="1050">
              <a:solidFill>
                <a:prstClr val="white"/>
              </a:solidFill>
              <a:latin typeface="Arial" panose="020B0604020202020204"/>
              <a:ea typeface="微软雅黑 Light" panose="020B0502040204020203"/>
            </a:endParaRPr>
          </a:p>
        </p:txBody>
      </p:sp>
      <p:sp>
        <p:nvSpPr>
          <p:cNvPr id="29" name="文本框 6"/>
          <p:cNvSpPr txBox="1">
            <a:spLocks noChangeArrowheads="1"/>
          </p:cNvSpPr>
          <p:nvPr/>
        </p:nvSpPr>
        <p:spPr bwMode="auto">
          <a:xfrm>
            <a:off x="2857268" y="3324748"/>
            <a:ext cx="3429461" cy="70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微软雅黑 Light" panose="020B0502040204020203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345643" y="3333416"/>
            <a:ext cx="40761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Click="0" advTm="8487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QQ截图20170319151941.jpgQQ截图201703191519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75391">
            <a:off x="3959225" y="1473835"/>
            <a:ext cx="1669415" cy="1170305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C:\Users\Administrator\Desktop\QQ截图20170319152041.jpgQQ截图201703191520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70768">
            <a:off x="2018793" y="1784563"/>
            <a:ext cx="1508760" cy="1038097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C:\Users\Administrator\Desktop\QQ截图20170319152101.jpgQQ截图2017031915210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62321">
            <a:off x="250495" y="1940875"/>
            <a:ext cx="1545764" cy="96202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C:\Users\Administrator\Desktop\QQ截图20170319151716.jpgQQ截图201703191517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66346">
            <a:off x="5970396" y="1081584"/>
            <a:ext cx="1689129" cy="111506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 rot="20875153">
            <a:off x="-1238528" y="170251"/>
            <a:ext cx="12688900" cy="1257317"/>
            <a:chOff x="-828600" y="642019"/>
            <a:chExt cx="12688900" cy="125731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screen">
              <a:duotone>
                <a:prstClr val="black"/>
                <a:srgbClr val="9D804D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828600" y="642019"/>
              <a:ext cx="12688900" cy="79345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9" cstate="screen">
              <a:duotone>
                <a:prstClr val="black"/>
                <a:srgbClr val="9D804D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74850">
              <a:off x="1254921" y="719794"/>
              <a:ext cx="239414" cy="823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1" cstate="screen">
              <a:duotone>
                <a:prstClr val="black"/>
                <a:srgbClr val="9D804D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02067">
              <a:off x="2915905" y="933262"/>
              <a:ext cx="207297" cy="81459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3" cstate="screen">
              <a:duotone>
                <a:prstClr val="black"/>
                <a:srgbClr val="9D804D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8672">
              <a:off x="4982949" y="1073067"/>
              <a:ext cx="259852" cy="82626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9" cstate="screen">
              <a:duotone>
                <a:prstClr val="black"/>
                <a:srgbClr val="9D804D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26353">
              <a:off x="6698497" y="1057004"/>
              <a:ext cx="239414" cy="823350"/>
            </a:xfrm>
            <a:prstGeom prst="rect">
              <a:avLst/>
            </a:prstGeom>
          </p:spPr>
        </p:pic>
      </p:grpSp>
      <p:sp>
        <p:nvSpPr>
          <p:cNvPr id="35" name="椭圆 34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15" cstate="print">
              <a:alphaModFix amt="5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16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1120026" y="3595848"/>
            <a:ext cx="506244" cy="506244"/>
          </a:xfrm>
          <a:prstGeom prst="ellipse">
            <a:avLst/>
          </a:prstGeom>
          <a:blipFill dpi="0" rotWithShape="1">
            <a:blip r:embed="rId17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18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18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15" cstate="print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481431" y="5340320"/>
            <a:ext cx="257834" cy="257834"/>
          </a:xfrm>
          <a:prstGeom prst="ellipse">
            <a:avLst/>
          </a:prstGeom>
          <a:blipFill dpi="0" rotWithShape="1">
            <a:blip r:embed="rId18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28"/>
          <p:cNvSpPr txBox="1"/>
          <p:nvPr/>
        </p:nvSpPr>
        <p:spPr>
          <a:xfrm>
            <a:off x="2827162" y="3646417"/>
            <a:ext cx="5375543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976766" y="3641320"/>
            <a:ext cx="2460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2827161" y="2957981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8532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照片" descr="C:\Users\Administrator\Desktop\QQ截图20170319151957.jpgQQ截图2017031915195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69481">
            <a:off x="1054121" y="1043183"/>
            <a:ext cx="2302220" cy="146875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照片" descr="C:\Users\Administrator\Desktop\QQ截图20170319151853.jpgQQ截图2017031915185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547">
            <a:off x="3185160" y="853440"/>
            <a:ext cx="2593975" cy="158369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椭圆 5"/>
          <p:cNvSpPr/>
          <p:nvPr/>
        </p:nvSpPr>
        <p:spPr>
          <a:xfrm>
            <a:off x="-932538" y="3744016"/>
            <a:ext cx="515669" cy="515669"/>
          </a:xfrm>
          <a:prstGeom prst="ellipse">
            <a:avLst/>
          </a:prstGeom>
          <a:blipFill dpi="0" rotWithShape="1">
            <a:blip r:embed="rId5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6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075428" y="3744016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-613782" y="4492832"/>
            <a:ext cx="515669" cy="515669"/>
          </a:xfrm>
          <a:prstGeom prst="ellipse">
            <a:avLst/>
          </a:prstGeom>
          <a:blipFill dpi="0" rotWithShape="1">
            <a:blip r:embed="rId5" cstate="screen">
              <a:alphaModFix amt="2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7" cstate="screen">
              <a:alphaModFix amt="2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91099" y="5286045"/>
            <a:ext cx="343537" cy="343537"/>
          </a:xfrm>
          <a:prstGeom prst="ellipse">
            <a:avLst/>
          </a:prstGeom>
          <a:blipFill dpi="0" rotWithShape="1">
            <a:blip r:embed="rId8" cstate="screen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4"/>
          <p:cNvSpPr txBox="1"/>
          <p:nvPr/>
        </p:nvSpPr>
        <p:spPr>
          <a:xfrm>
            <a:off x="1351280" y="3305175"/>
            <a:ext cx="6500495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12" name="照片" descr="C:\Users\Administrator\Desktop\QQ截图20170319151818.jpgQQ截图201703191518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24804">
            <a:off x="5478968" y="1158511"/>
            <a:ext cx="2460401" cy="154305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4" name="直接连接符 3"/>
          <p:cNvCxnSpPr/>
          <p:nvPr/>
        </p:nvCxnSpPr>
        <p:spPr>
          <a:xfrm>
            <a:off x="4478506" y="3313025"/>
            <a:ext cx="2460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3375872" y="2677946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5164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1" y="980017"/>
            <a:ext cx="4260216" cy="2840144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</p:pic>
      <p:sp>
        <p:nvSpPr>
          <p:cNvPr id="46" name="矩形 45"/>
          <p:cNvSpPr/>
          <p:nvPr/>
        </p:nvSpPr>
        <p:spPr>
          <a:xfrm>
            <a:off x="4729222" y="2589566"/>
            <a:ext cx="3474727" cy="1531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9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8" name="矩形 47"/>
          <p:cNvSpPr/>
          <p:nvPr/>
        </p:nvSpPr>
        <p:spPr>
          <a:xfrm>
            <a:off x="4729221" y="1902646"/>
            <a:ext cx="3474727" cy="70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9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829061" y="1924280"/>
            <a:ext cx="2460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6"/>
          <p:cNvSpPr txBox="1">
            <a:spLocks noChangeArrowheads="1"/>
          </p:cNvSpPr>
          <p:nvPr/>
        </p:nvSpPr>
        <p:spPr bwMode="auto">
          <a:xfrm>
            <a:off x="4679456" y="1240941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192660" y="314316"/>
            <a:ext cx="20116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DeVinne Txt BT" panose="02020604070705020303"/>
                <a:ea typeface="微软雅黑 Light" panose="020B0502040204020203"/>
              </a:rPr>
              <a:t>单击此处添加标题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73516" y="699077"/>
            <a:ext cx="40761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Click="0" advTm="21603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6"/>
          <p:cNvSpPr txBox="1">
            <a:spLocks noChangeArrowheads="1"/>
          </p:cNvSpPr>
          <p:nvPr/>
        </p:nvSpPr>
        <p:spPr bwMode="auto">
          <a:xfrm>
            <a:off x="192660" y="314316"/>
            <a:ext cx="20116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DeVinne Txt BT" panose="02020604070705020303"/>
                <a:ea typeface="微软雅黑 Light" panose="020B0502040204020203"/>
              </a:rPr>
              <a:t>单击此处添加标题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273516" y="699077"/>
            <a:ext cx="40761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008" y="758200"/>
            <a:ext cx="2051171" cy="4123218"/>
          </a:xfrm>
          <a:prstGeom prst="rect">
            <a:avLst/>
          </a:prstGeom>
          <a:effectLst>
            <a:outerShdw blurRad="114300" dist="1778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952" y="1463457"/>
            <a:ext cx="1642648" cy="2464803"/>
          </a:xfrm>
          <a:prstGeom prst="rect">
            <a:avLst/>
          </a:prstGeom>
        </p:spPr>
      </p:pic>
      <p:sp>
        <p:nvSpPr>
          <p:cNvPr id="50" name="文本框 6"/>
          <p:cNvSpPr txBox="1">
            <a:spLocks noChangeArrowheads="1"/>
          </p:cNvSpPr>
          <p:nvPr/>
        </p:nvSpPr>
        <p:spPr bwMode="auto">
          <a:xfrm>
            <a:off x="792390" y="1687091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81733" y="2306417"/>
            <a:ext cx="4594075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4" name="矩形 53"/>
          <p:cNvSpPr/>
          <p:nvPr/>
        </p:nvSpPr>
        <p:spPr>
          <a:xfrm>
            <a:off x="881988" y="2763203"/>
            <a:ext cx="4405436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16506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6"/>
          <p:cNvSpPr txBox="1">
            <a:spLocks noChangeArrowheads="1"/>
          </p:cNvSpPr>
          <p:nvPr/>
        </p:nvSpPr>
        <p:spPr bwMode="auto">
          <a:xfrm>
            <a:off x="1151170" y="2668013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51255" y="3215640"/>
            <a:ext cx="3443605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4680562" y="837507"/>
            <a:ext cx="224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0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87584" y="1442178"/>
            <a:ext cx="3474727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28" name="图片占位符 2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图片占位符 29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216" y="195263"/>
            <a:ext cx="4424784" cy="2375377"/>
          </a:xfrm>
        </p:spPr>
      </p:pic>
    </p:spTree>
    <p:custDataLst>
      <p:tags r:id="rId1"/>
    </p:custDataLst>
  </p:cSld>
  <p:clrMapOvr>
    <a:masterClrMapping/>
  </p:clrMapOvr>
  <p:transition spd="slow" advClick="0" advTm="21403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6"/>
          <p:cNvSpPr txBox="1">
            <a:spLocks noChangeArrowheads="1"/>
          </p:cNvSpPr>
          <p:nvPr/>
        </p:nvSpPr>
        <p:spPr bwMode="auto">
          <a:xfrm>
            <a:off x="876991" y="1563565"/>
            <a:ext cx="24513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chemeClr val="accent1"/>
                </a:solidFill>
                <a:latin typeface="Edwardian Script ITC" panose="030303020407070D0804" pitchFamily="66" charset="0"/>
              </a:rPr>
              <a:t>Forever Love</a:t>
            </a:r>
            <a:endParaRPr lang="zh-CN" altLang="en-US" sz="4400">
              <a:solidFill>
                <a:schemeClr val="accent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12686" y="2262699"/>
            <a:ext cx="3474727" cy="118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kumimoji="0" sz="800" b="0" i="0" u="none" strike="noStrike" kern="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4" name="文本框 6"/>
          <p:cNvSpPr txBox="1">
            <a:spLocks noChangeArrowheads="1"/>
          </p:cNvSpPr>
          <p:nvPr/>
        </p:nvSpPr>
        <p:spPr bwMode="auto">
          <a:xfrm>
            <a:off x="192660" y="314316"/>
            <a:ext cx="20116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 algn="l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DeVinne Txt BT" panose="02020604070705020303"/>
                <a:ea typeface="微软雅黑 Light" panose="020B0502040204020203"/>
              </a:rPr>
              <a:t>单击此处添加标题</a:t>
            </a:r>
          </a:p>
        </p:txBody>
      </p:sp>
      <p:cxnSp>
        <p:nvCxnSpPr>
          <p:cNvPr id="55" name="直接连接符 54"/>
          <p:cNvCxnSpPr/>
          <p:nvPr/>
        </p:nvCxnSpPr>
        <p:spPr>
          <a:xfrm>
            <a:off x="273516" y="699077"/>
            <a:ext cx="40761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占位符 1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04097" y="2726690"/>
            <a:ext cx="3429521" cy="1641230"/>
          </a:xfrm>
        </p:spPr>
      </p:pic>
      <p:pic>
        <p:nvPicPr>
          <p:cNvPr id="17" name="图片占位符 1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04097" y="1015802"/>
            <a:ext cx="3429521" cy="1641230"/>
          </a:xfrm>
        </p:spPr>
      </p:pic>
    </p:spTree>
    <p:custDataLst>
      <p:tags r:id="rId1"/>
    </p:custDataLst>
  </p:cSld>
  <p:clrMapOvr>
    <a:masterClrMapping/>
  </p:clrMapOvr>
  <p:transition spd="slow" advClick="0" advTm="17128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|1.3|3.7|3.8|3.9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.9|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9"/>
</p:tagLst>
</file>

<file path=ppt/theme/theme1.xml><?xml version="1.0" encoding="utf-8"?>
<a:theme xmlns:a="http://schemas.openxmlformats.org/drawingml/2006/main" name="第一PPT，www.1ppt.com">
  <a:themeElements>
    <a:clrScheme name="插画小清新21">
      <a:dk1>
        <a:sysClr val="windowText" lastClr="000000"/>
      </a:dk1>
      <a:lt1>
        <a:sysClr val="window" lastClr="FFFFFF"/>
      </a:lt1>
      <a:dk2>
        <a:srgbClr val="FFF3F4"/>
      </a:dk2>
      <a:lt2>
        <a:srgbClr val="FFFEF5"/>
      </a:lt2>
      <a:accent1>
        <a:srgbClr val="F88FA1"/>
      </a:accent1>
      <a:accent2>
        <a:srgbClr val="6583A8"/>
      </a:accent2>
      <a:accent3>
        <a:srgbClr val="EAA992"/>
      </a:accent3>
      <a:accent4>
        <a:srgbClr val="CE976C"/>
      </a:accent4>
      <a:accent5>
        <a:srgbClr val="F88FA1"/>
      </a:accent5>
      <a:accent6>
        <a:srgbClr val="9EE8CA"/>
      </a:accent6>
      <a:hlink>
        <a:srgbClr val="B70B29"/>
      </a:hlink>
      <a:folHlink>
        <a:srgbClr val="954F72"/>
      </a:folHlink>
    </a:clrScheme>
    <a:fontScheme name="自定义 2">
      <a:majorFont>
        <a:latin typeface="DeVinne Txt BT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1479</Words>
  <Application>Microsoft Office PowerPoint</Application>
  <PresentationFormat>全屏显示(16:9)</PresentationFormat>
  <Paragraphs>75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微软雅黑 Light</vt:lpstr>
      <vt:lpstr>Wingdings</vt:lpstr>
      <vt:lpstr>Edwardian Script ITC</vt:lpstr>
      <vt:lpstr>方正清刻本悦宋简体</vt:lpstr>
      <vt:lpstr>微软雅黑</vt:lpstr>
      <vt:lpstr>Calibri</vt:lpstr>
      <vt:lpstr>DeVinne Txt BT</vt:lpstr>
      <vt:lpstr>Calibri Light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cp:lastModifiedBy>Windows User</cp:lastModifiedBy>
  <cp:revision>677</cp:revision>
  <dcterms:created xsi:type="dcterms:W3CDTF">2016-04-21T16:41:00Z</dcterms:created>
  <dcterms:modified xsi:type="dcterms:W3CDTF">2019-06-26T13:08:54Z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