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1"/>
  </p:notesMasterIdLst>
  <p:sldIdLst>
    <p:sldId id="284" r:id="rId3"/>
    <p:sldId id="257" r:id="rId4"/>
    <p:sldId id="258" r:id="rId5"/>
    <p:sldId id="262" r:id="rId6"/>
    <p:sldId id="266" r:id="rId7"/>
    <p:sldId id="267" r:id="rId8"/>
    <p:sldId id="264" r:id="rId9"/>
    <p:sldId id="263" r:id="rId10"/>
    <p:sldId id="259" r:id="rId11"/>
    <p:sldId id="265" r:id="rId12"/>
    <p:sldId id="268" r:id="rId13"/>
    <p:sldId id="275" r:id="rId14"/>
    <p:sldId id="274" r:id="rId15"/>
    <p:sldId id="276" r:id="rId16"/>
    <p:sldId id="260" r:id="rId17"/>
    <p:sldId id="277" r:id="rId18"/>
    <p:sldId id="269" r:id="rId19"/>
    <p:sldId id="271" r:id="rId20"/>
    <p:sldId id="270" r:id="rId21"/>
    <p:sldId id="272" r:id="rId22"/>
    <p:sldId id="261" r:id="rId23"/>
    <p:sldId id="273" r:id="rId24"/>
    <p:sldId id="278" r:id="rId25"/>
    <p:sldId id="279" r:id="rId26"/>
    <p:sldId id="280" r:id="rId27"/>
    <p:sldId id="281" r:id="rId28"/>
    <p:sldId id="285"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8AE414-2155-4BCC-963D-3D6F8483CDE5}" type="datetimeFigureOut">
              <a:rPr lang="zh-CN" altLang="en-US" smtClean="0"/>
              <a:t>2019/6/25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6B096C-0760-4878-8B1A-08F709C91369}" type="slidenum">
              <a:rPr lang="zh-CN" altLang="en-US" smtClean="0"/>
              <a:t>‹#›</a:t>
            </a:fld>
            <a:endParaRPr lang="zh-CN" altLang="en-US"/>
          </a:p>
        </p:txBody>
      </p:sp>
    </p:spTree>
    <p:extLst>
      <p:ext uri="{BB962C8B-B14F-4D97-AF65-F5344CB8AC3E}">
        <p14:creationId xmlns:p14="http://schemas.microsoft.com/office/powerpoint/2010/main" val="3606080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4</a:t>
            </a:fld>
            <a:endParaRPr lang="en-US"/>
          </a:p>
        </p:txBody>
      </p:sp>
    </p:spTree>
    <p:extLst>
      <p:ext uri="{BB962C8B-B14F-4D97-AF65-F5344CB8AC3E}">
        <p14:creationId xmlns:p14="http://schemas.microsoft.com/office/powerpoint/2010/main" val="2263647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14</a:t>
            </a:fld>
            <a:endParaRPr lang="zh-CN" altLang="en-US"/>
          </a:p>
        </p:txBody>
      </p:sp>
    </p:spTree>
    <p:extLst>
      <p:ext uri="{BB962C8B-B14F-4D97-AF65-F5344CB8AC3E}">
        <p14:creationId xmlns:p14="http://schemas.microsoft.com/office/powerpoint/2010/main" val="2027092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16</a:t>
            </a:fld>
            <a:endParaRPr lang="en-US"/>
          </a:p>
        </p:txBody>
      </p:sp>
    </p:spTree>
    <p:extLst>
      <p:ext uri="{BB962C8B-B14F-4D97-AF65-F5344CB8AC3E}">
        <p14:creationId xmlns:p14="http://schemas.microsoft.com/office/powerpoint/2010/main" val="771761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17</a:t>
            </a:fld>
            <a:endParaRPr lang="zh-CN" altLang="en-US"/>
          </a:p>
        </p:txBody>
      </p:sp>
    </p:spTree>
    <p:extLst>
      <p:ext uri="{BB962C8B-B14F-4D97-AF65-F5344CB8AC3E}">
        <p14:creationId xmlns:p14="http://schemas.microsoft.com/office/powerpoint/2010/main" val="11831900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18</a:t>
            </a:fld>
            <a:endParaRPr lang="zh-CN" altLang="en-US"/>
          </a:p>
        </p:txBody>
      </p:sp>
    </p:spTree>
    <p:extLst>
      <p:ext uri="{BB962C8B-B14F-4D97-AF65-F5344CB8AC3E}">
        <p14:creationId xmlns:p14="http://schemas.microsoft.com/office/powerpoint/2010/main" val="37611269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19</a:t>
            </a:fld>
            <a:endParaRPr lang="zh-CN" altLang="en-US"/>
          </a:p>
        </p:txBody>
      </p:sp>
    </p:spTree>
    <p:extLst>
      <p:ext uri="{BB962C8B-B14F-4D97-AF65-F5344CB8AC3E}">
        <p14:creationId xmlns:p14="http://schemas.microsoft.com/office/powerpoint/2010/main" val="25589107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20</a:t>
            </a:fld>
            <a:endParaRPr lang="zh-CN" altLang="en-US"/>
          </a:p>
        </p:txBody>
      </p:sp>
    </p:spTree>
    <p:extLst>
      <p:ext uri="{BB962C8B-B14F-4D97-AF65-F5344CB8AC3E}">
        <p14:creationId xmlns:p14="http://schemas.microsoft.com/office/powerpoint/2010/main" val="10427032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22</a:t>
            </a:fld>
            <a:endParaRPr lang="zh-CN" altLang="en-US"/>
          </a:p>
        </p:txBody>
      </p:sp>
    </p:spTree>
    <p:extLst>
      <p:ext uri="{BB962C8B-B14F-4D97-AF65-F5344CB8AC3E}">
        <p14:creationId xmlns:p14="http://schemas.microsoft.com/office/powerpoint/2010/main" val="41558869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23</a:t>
            </a:fld>
            <a:endParaRPr lang="en-US"/>
          </a:p>
        </p:txBody>
      </p:sp>
    </p:spTree>
    <p:extLst>
      <p:ext uri="{BB962C8B-B14F-4D97-AF65-F5344CB8AC3E}">
        <p14:creationId xmlns:p14="http://schemas.microsoft.com/office/powerpoint/2010/main" val="13020835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24</a:t>
            </a:fld>
            <a:endParaRPr lang="en-US"/>
          </a:p>
        </p:txBody>
      </p:sp>
    </p:spTree>
    <p:extLst>
      <p:ext uri="{BB962C8B-B14F-4D97-AF65-F5344CB8AC3E}">
        <p14:creationId xmlns:p14="http://schemas.microsoft.com/office/powerpoint/2010/main" val="5409071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pPr/>
              <a:t>25</a:t>
            </a:fld>
            <a:endParaRPr lang="en-US"/>
          </a:p>
        </p:txBody>
      </p:sp>
    </p:spTree>
    <p:extLst>
      <p:ext uri="{BB962C8B-B14F-4D97-AF65-F5344CB8AC3E}">
        <p14:creationId xmlns:p14="http://schemas.microsoft.com/office/powerpoint/2010/main" val="10621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5</a:t>
            </a:fld>
            <a:endParaRPr lang="zh-CN" altLang="en-US"/>
          </a:p>
        </p:txBody>
      </p:sp>
    </p:spTree>
    <p:extLst>
      <p:ext uri="{BB962C8B-B14F-4D97-AF65-F5344CB8AC3E}">
        <p14:creationId xmlns:p14="http://schemas.microsoft.com/office/powerpoint/2010/main" val="2222263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26</a:t>
            </a:fld>
            <a:endParaRPr lang="zh-CN" altLang="en-US"/>
          </a:p>
        </p:txBody>
      </p:sp>
    </p:spTree>
    <p:extLst>
      <p:ext uri="{BB962C8B-B14F-4D97-AF65-F5344CB8AC3E}">
        <p14:creationId xmlns:p14="http://schemas.microsoft.com/office/powerpoint/2010/main" val="24953052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6</a:t>
            </a:fld>
            <a:endParaRPr lang="zh-CN" altLang="en-US"/>
          </a:p>
        </p:txBody>
      </p:sp>
    </p:spTree>
    <p:extLst>
      <p:ext uri="{BB962C8B-B14F-4D97-AF65-F5344CB8AC3E}">
        <p14:creationId xmlns:p14="http://schemas.microsoft.com/office/powerpoint/2010/main" val="3993567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7</a:t>
            </a:fld>
            <a:endParaRPr lang="zh-CN" altLang="en-US"/>
          </a:p>
        </p:txBody>
      </p:sp>
    </p:spTree>
    <p:extLst>
      <p:ext uri="{BB962C8B-B14F-4D97-AF65-F5344CB8AC3E}">
        <p14:creationId xmlns:p14="http://schemas.microsoft.com/office/powerpoint/2010/main" val="2529872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8</a:t>
            </a:fld>
            <a:endParaRPr lang="zh-CN" altLang="en-US"/>
          </a:p>
        </p:txBody>
      </p:sp>
    </p:spTree>
    <p:extLst>
      <p:ext uri="{BB962C8B-B14F-4D97-AF65-F5344CB8AC3E}">
        <p14:creationId xmlns:p14="http://schemas.microsoft.com/office/powerpoint/2010/main" val="1540437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10</a:t>
            </a:fld>
            <a:endParaRPr lang="zh-CN" altLang="en-US"/>
          </a:p>
        </p:txBody>
      </p:sp>
    </p:spTree>
    <p:extLst>
      <p:ext uri="{BB962C8B-B14F-4D97-AF65-F5344CB8AC3E}">
        <p14:creationId xmlns:p14="http://schemas.microsoft.com/office/powerpoint/2010/main" val="1449109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11</a:t>
            </a:fld>
            <a:endParaRPr lang="zh-CN" altLang="en-US"/>
          </a:p>
        </p:txBody>
      </p:sp>
    </p:spTree>
    <p:extLst>
      <p:ext uri="{BB962C8B-B14F-4D97-AF65-F5344CB8AC3E}">
        <p14:creationId xmlns:p14="http://schemas.microsoft.com/office/powerpoint/2010/main" val="2322027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12</a:t>
            </a:fld>
            <a:endParaRPr lang="zh-CN" altLang="en-US"/>
          </a:p>
        </p:txBody>
      </p:sp>
    </p:spTree>
    <p:extLst>
      <p:ext uri="{BB962C8B-B14F-4D97-AF65-F5344CB8AC3E}">
        <p14:creationId xmlns:p14="http://schemas.microsoft.com/office/powerpoint/2010/main" val="191722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t>13</a:t>
            </a:fld>
            <a:endParaRPr lang="zh-CN" altLang="en-US"/>
          </a:p>
        </p:txBody>
      </p:sp>
    </p:spTree>
    <p:extLst>
      <p:ext uri="{BB962C8B-B14F-4D97-AF65-F5344CB8AC3E}">
        <p14:creationId xmlns:p14="http://schemas.microsoft.com/office/powerpoint/2010/main" val="15533532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2019/6/25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2019/6/25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69506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85166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85348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36398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78088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4146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cxnSp>
        <p:nvCxnSpPr>
          <p:cNvPr id="10" name="直接连接符 9"/>
          <p:cNvCxnSpPr/>
          <p:nvPr userDrawn="1"/>
        </p:nvCxnSpPr>
        <p:spPr>
          <a:xfrm>
            <a:off x="0" y="435428"/>
            <a:ext cx="9144000" cy="0"/>
          </a:xfrm>
          <a:prstGeom prst="line">
            <a:avLst/>
          </a:prstGeom>
        </p:spPr>
        <p:style>
          <a:lnRef idx="1">
            <a:schemeClr val="accent5"/>
          </a:lnRef>
          <a:fillRef idx="0">
            <a:schemeClr val="accent5"/>
          </a:fillRef>
          <a:effectRef idx="0">
            <a:schemeClr val="accent5"/>
          </a:effectRef>
          <a:fontRef idx="minor">
            <a:schemeClr val="tx1"/>
          </a:fontRef>
        </p:style>
      </p:cxnSp>
      <p:sp>
        <p:nvSpPr>
          <p:cNvPr id="7" name="任意多边形 6"/>
          <p:cNvSpPr/>
          <p:nvPr userDrawn="1"/>
        </p:nvSpPr>
        <p:spPr>
          <a:xfrm flipH="1">
            <a:off x="2354787" y="188685"/>
            <a:ext cx="4249212" cy="506094"/>
          </a:xfrm>
          <a:custGeom>
            <a:avLst/>
            <a:gdLst>
              <a:gd name="connsiteX0" fmla="*/ 5972877 w 6320266"/>
              <a:gd name="connsiteY0" fmla="*/ 0 h 694779"/>
              <a:gd name="connsiteX1" fmla="*/ 3295696 w 6320266"/>
              <a:gd name="connsiteY1" fmla="*/ 0 h 694779"/>
              <a:gd name="connsiteX2" fmla="*/ 3024570 w 6320266"/>
              <a:gd name="connsiteY2" fmla="*/ 0 h 694779"/>
              <a:gd name="connsiteX3" fmla="*/ 347389 w 6320266"/>
              <a:gd name="connsiteY3" fmla="*/ 0 h 694779"/>
              <a:gd name="connsiteX4" fmla="*/ 0 w 6320266"/>
              <a:gd name="connsiteY4" fmla="*/ 347390 h 694779"/>
              <a:gd name="connsiteX5" fmla="*/ 347389 w 6320266"/>
              <a:gd name="connsiteY5" fmla="*/ 694779 h 694779"/>
              <a:gd name="connsiteX6" fmla="*/ 3024570 w 6320266"/>
              <a:gd name="connsiteY6" fmla="*/ 694779 h 694779"/>
              <a:gd name="connsiteX7" fmla="*/ 3295696 w 6320266"/>
              <a:gd name="connsiteY7" fmla="*/ 694779 h 694779"/>
              <a:gd name="connsiteX8" fmla="*/ 5972877 w 6320266"/>
              <a:gd name="connsiteY8" fmla="*/ 694779 h 694779"/>
              <a:gd name="connsiteX9" fmla="*/ 6320266 w 6320266"/>
              <a:gd name="connsiteY9" fmla="*/ 347390 h 694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320266" h="694779">
                <a:moveTo>
                  <a:pt x="5972877" y="0"/>
                </a:moveTo>
                <a:lnTo>
                  <a:pt x="3295696" y="0"/>
                </a:lnTo>
                <a:lnTo>
                  <a:pt x="3024570" y="0"/>
                </a:lnTo>
                <a:lnTo>
                  <a:pt x="347389" y="0"/>
                </a:lnTo>
                <a:lnTo>
                  <a:pt x="0" y="347390"/>
                </a:lnTo>
                <a:lnTo>
                  <a:pt x="347389" y="694779"/>
                </a:lnTo>
                <a:lnTo>
                  <a:pt x="3024570" y="694779"/>
                </a:lnTo>
                <a:lnTo>
                  <a:pt x="3295696" y="694779"/>
                </a:lnTo>
                <a:lnTo>
                  <a:pt x="5972877" y="694779"/>
                </a:lnTo>
                <a:lnTo>
                  <a:pt x="6320266" y="34739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2354787" y="172246"/>
            <a:ext cx="4249212" cy="553470"/>
          </a:xfrm>
        </p:spPr>
        <p:txBody>
          <a:bodyPr>
            <a:noAutofit/>
          </a:bodyPr>
          <a:lstStyle>
            <a:lvl1pPr algn="ctr">
              <a:defRPr sz="2400">
                <a:solidFill>
                  <a:schemeClr val="bg1">
                    <a:lumMod val="95000"/>
                  </a:schemeClr>
                </a:solidFill>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43923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14692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29414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23902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4253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999" cy="5143500"/>
          </a:xfrm>
          <a:prstGeom prst="rect">
            <a:avLst/>
          </a:prstGeom>
        </p:spPr>
      </p:pic>
    </p:spTree>
    <p:extLst>
      <p:ext uri="{BB962C8B-B14F-4D97-AF65-F5344CB8AC3E}">
        <p14:creationId xmlns:p14="http://schemas.microsoft.com/office/powerpoint/2010/main" val="207318139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2019/6/25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2019/6/25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7" name="矩形 6"/>
          <p:cNvSpPr/>
          <p:nvPr userDrawn="1"/>
        </p:nvSpPr>
        <p:spPr>
          <a:xfrm>
            <a:off x="5030485" y="3555482"/>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30771115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2019/6/25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2019/6/25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2019/6/25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2019/6/25</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1" r:id="rId4"/>
    <p:sldLayoutId id="2147483652" r:id="rId5"/>
    <p:sldLayoutId id="2147483660" r:id="rId6"/>
    <p:sldLayoutId id="2147483653" r:id="rId7"/>
    <p:sldLayoutId id="2147483654" r:id="rId8"/>
    <p:sldLayoutId id="2147483655" r:id="rId9"/>
    <p:sldLayoutId id="2147483656"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2019/6/25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88302164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tags" Target="../tags/tag3.xml"/><Relationship Id="rId7" Type="http://schemas.openxmlformats.org/officeDocument/2006/relationships/image" Target="../media/image3.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jpeg"/><Relationship Id="rId5" Type="http://schemas.openxmlformats.org/officeDocument/2006/relationships/slideLayout" Target="../slideLayouts/slideLayout3.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jpeg"/></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4.emf"/></Relationships>
</file>

<file path=ppt/slides/_rels/slide27.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tags" Target="../tags/tag7.xml"/><Relationship Id="rId7" Type="http://schemas.openxmlformats.org/officeDocument/2006/relationships/image" Target="../media/image3.jpe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2.jpeg"/><Relationship Id="rId5" Type="http://schemas.openxmlformats.org/officeDocument/2006/relationships/slideLayout" Target="../slideLayouts/slideLayout3.xml"/><Relationship Id="rId4" Type="http://schemas.openxmlformats.org/officeDocument/2006/relationships/tags" Target="../tags/tag8.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7.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A_图片 1"/>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7668344" y="2571750"/>
            <a:ext cx="1080120" cy="1080120"/>
          </a:xfrm>
          <a:prstGeom prst="ellipse">
            <a:avLst/>
          </a:prstGeom>
          <a:ln w="63500">
            <a:gradFill flip="none" rotWithShape="1">
              <a:gsLst>
                <a:gs pos="52000">
                  <a:srgbClr val="FFFFFF">
                    <a:lumMod val="85000"/>
                  </a:srgbClr>
                </a:gs>
                <a:gs pos="0">
                  <a:srgbClr val="FFFFFF"/>
                </a:gs>
                <a:gs pos="100000">
                  <a:srgbClr val="FFFFFF"/>
                </a:gs>
              </a:gsLst>
              <a:path path="circle">
                <a:fillToRect l="100000" t="100000"/>
              </a:path>
              <a:tileRect r="-100000" b="-100000"/>
            </a:gradFill>
          </a:ln>
          <a:effectLst>
            <a:outerShdw blurRad="50800" dist="38100" dir="2700000" algn="tl" rotWithShape="0">
              <a:prstClr val="black">
                <a:alpha val="40000"/>
              </a:prstClr>
            </a:outerShdw>
          </a:effectLst>
        </p:spPr>
      </p:pic>
      <p:pic>
        <p:nvPicPr>
          <p:cNvPr id="7" name="PA_图片 2"/>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5940152" y="3111810"/>
            <a:ext cx="1357623" cy="1357623"/>
          </a:xfrm>
          <a:prstGeom prst="ellipse">
            <a:avLst/>
          </a:prstGeom>
          <a:ln w="63500">
            <a:gradFill flip="none" rotWithShape="1">
              <a:gsLst>
                <a:gs pos="52000">
                  <a:srgbClr val="FFFFFF">
                    <a:lumMod val="85000"/>
                  </a:srgbClr>
                </a:gs>
                <a:gs pos="0">
                  <a:srgbClr val="FFFFFF"/>
                </a:gs>
                <a:gs pos="100000">
                  <a:srgbClr val="FFFFFF"/>
                </a:gs>
              </a:gsLst>
              <a:path path="circle">
                <a:fillToRect l="100000" t="100000"/>
              </a:path>
              <a:tileRect r="-100000" b="-100000"/>
            </a:gradFill>
          </a:ln>
          <a:effectLst>
            <a:outerShdw blurRad="50800" dist="38100" dir="2700000" algn="tl" rotWithShape="0">
              <a:prstClr val="black">
                <a:alpha val="40000"/>
              </a:prstClr>
            </a:outerShdw>
          </a:effectLst>
        </p:spPr>
      </p:pic>
      <p:pic>
        <p:nvPicPr>
          <p:cNvPr id="8" name="PA_图片 7"/>
          <p:cNvPicPr>
            <a:picLocks noChangeAspect="1"/>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a:xfrm>
            <a:off x="3707904" y="3363838"/>
            <a:ext cx="1635126" cy="1635126"/>
          </a:xfrm>
          <a:prstGeom prst="ellipse">
            <a:avLst/>
          </a:prstGeom>
          <a:ln w="63500">
            <a:gradFill flip="none" rotWithShape="1">
              <a:gsLst>
                <a:gs pos="52000">
                  <a:srgbClr val="FFFFFF">
                    <a:lumMod val="85000"/>
                  </a:srgbClr>
                </a:gs>
                <a:gs pos="0">
                  <a:srgbClr val="FFFFFF"/>
                </a:gs>
                <a:gs pos="100000">
                  <a:srgbClr val="FFFFFF"/>
                </a:gs>
              </a:gsLst>
              <a:path path="circle">
                <a:fillToRect l="100000" t="100000"/>
              </a:path>
              <a:tileRect r="-100000" b="-100000"/>
            </a:gradFill>
          </a:ln>
          <a:effectLst>
            <a:outerShdw blurRad="50800" dist="38100" dir="2700000" algn="tl" rotWithShape="0">
              <a:prstClr val="black">
                <a:alpha val="40000"/>
              </a:prstClr>
            </a:outerShdw>
          </a:effectLst>
        </p:spPr>
      </p:pic>
      <p:sp>
        <p:nvSpPr>
          <p:cNvPr id="9" name="PA_矩形 10"/>
          <p:cNvSpPr/>
          <p:nvPr>
            <p:custDataLst>
              <p:tags r:id="rId4"/>
            </p:custDataLst>
          </p:nvPr>
        </p:nvSpPr>
        <p:spPr>
          <a:xfrm>
            <a:off x="745047" y="1431740"/>
            <a:ext cx="7560840" cy="646331"/>
          </a:xfrm>
          <a:prstGeom prst="rect">
            <a:avLst/>
          </a:prstGeom>
        </p:spPr>
        <p:txBody>
          <a:bodyPr wrap="square">
            <a:spAutoFit/>
          </a:bodyPr>
          <a:lstStyle/>
          <a:p>
            <a:pPr algn="ctr" defTabSz="913765">
              <a:defRPr/>
            </a:pPr>
            <a:r>
              <a:rPr lang="zh-CN" altLang="en-US" sz="3600" b="1" dirty="0">
                <a:ln>
                  <a:solidFill>
                    <a:srgbClr val="C9D6DE"/>
                  </a:solidFill>
                </a:ln>
                <a:solidFill>
                  <a:srgbClr val="FFFFFF"/>
                </a:solidFill>
                <a:effectLst>
                  <a:outerShdw blurRad="50800" dist="38100" dir="2700000" algn="tl" rotWithShape="0">
                    <a:prstClr val="black">
                      <a:alpha val="40000"/>
                    </a:prstClr>
                  </a:outerShdw>
                </a:effectLst>
                <a:latin typeface="Arial" panose="020B0604020202020204" pitchFamily="34" charset="0"/>
                <a:ea typeface="黑体" panose="02010609060101010101" pitchFamily="49" charset="-122"/>
                <a:sym typeface="Arial" panose="020B0604020202020204" pitchFamily="34" charset="0"/>
              </a:rPr>
              <a:t>企业介绍暨产</a:t>
            </a:r>
            <a:r>
              <a:rPr lang="zh-CN" altLang="en-US" sz="3600" b="1" dirty="0" smtClean="0">
                <a:ln>
                  <a:solidFill>
                    <a:srgbClr val="C9D6DE"/>
                  </a:solidFill>
                </a:ln>
                <a:solidFill>
                  <a:srgbClr val="FFFFFF"/>
                </a:solidFill>
                <a:effectLst>
                  <a:outerShdw blurRad="50800" dist="38100" dir="2700000" algn="tl" rotWithShape="0">
                    <a:prstClr val="black">
                      <a:alpha val="40000"/>
                    </a:prstClr>
                  </a:outerShdw>
                </a:effectLst>
                <a:latin typeface="Arial" panose="020B0604020202020204" pitchFamily="34" charset="0"/>
                <a:ea typeface="黑体" panose="02010609060101010101" pitchFamily="49" charset="-122"/>
                <a:sym typeface="Arial" panose="020B0604020202020204" pitchFamily="34" charset="0"/>
              </a:rPr>
              <a:t>品推</a:t>
            </a:r>
            <a:r>
              <a:rPr lang="zh-CN" altLang="en-US" sz="3600" b="1" dirty="0">
                <a:ln>
                  <a:solidFill>
                    <a:srgbClr val="C9D6DE"/>
                  </a:solidFill>
                </a:ln>
                <a:solidFill>
                  <a:srgbClr val="FFFFFF"/>
                </a:solidFill>
                <a:effectLst>
                  <a:outerShdw blurRad="50800" dist="38100" dir="2700000" algn="tl" rotWithShape="0">
                    <a:prstClr val="black">
                      <a:alpha val="40000"/>
                    </a:prstClr>
                  </a:outerShdw>
                </a:effectLst>
                <a:latin typeface="Arial" panose="020B0604020202020204" pitchFamily="34" charset="0"/>
                <a:ea typeface="黑体" panose="02010609060101010101" pitchFamily="49" charset="-122"/>
                <a:sym typeface="Arial" panose="020B0604020202020204" pitchFamily="34" charset="0"/>
              </a:rPr>
              <a:t>广</a:t>
            </a:r>
            <a:r>
              <a:rPr lang="en-US" altLang="zh-CN" sz="3600" b="1" dirty="0">
                <a:ln>
                  <a:solidFill>
                    <a:srgbClr val="C9D6DE"/>
                  </a:solidFill>
                </a:ln>
                <a:solidFill>
                  <a:srgbClr val="FFFFFF"/>
                </a:solidFill>
                <a:effectLst>
                  <a:outerShdw blurRad="50800" dist="38100" dir="2700000" algn="tl" rotWithShape="0">
                    <a:prstClr val="black">
                      <a:alpha val="40000"/>
                    </a:prstClr>
                  </a:outerShdw>
                </a:effectLst>
                <a:latin typeface="Arial" panose="020B0604020202020204" pitchFamily="34" charset="0"/>
                <a:ea typeface="黑体" panose="02010609060101010101" pitchFamily="49" charset="-122"/>
                <a:sym typeface="Arial" panose="020B0604020202020204" pitchFamily="34" charset="0"/>
              </a:rPr>
              <a:t>PPT</a:t>
            </a:r>
            <a:r>
              <a:rPr lang="zh-CN" altLang="en-US" sz="3600" b="1" dirty="0">
                <a:ln>
                  <a:solidFill>
                    <a:srgbClr val="C9D6DE"/>
                  </a:solidFill>
                </a:ln>
                <a:solidFill>
                  <a:srgbClr val="FFFFFF"/>
                </a:solidFill>
                <a:effectLst>
                  <a:outerShdw blurRad="50800" dist="38100" dir="2700000" algn="tl" rotWithShape="0">
                    <a:prstClr val="black">
                      <a:alpha val="40000"/>
                    </a:prstClr>
                  </a:outerShdw>
                </a:effectLst>
                <a:latin typeface="Arial" panose="020B0604020202020204" pitchFamily="34" charset="0"/>
                <a:ea typeface="黑体" panose="02010609060101010101" pitchFamily="49" charset="-122"/>
                <a:sym typeface="Arial" panose="020B0604020202020204" pitchFamily="34" charset="0"/>
              </a:rPr>
              <a:t>模板</a:t>
            </a:r>
          </a:p>
        </p:txBody>
      </p:sp>
      <p:sp>
        <p:nvSpPr>
          <p:cNvPr id="10" name="文本框 18"/>
          <p:cNvSpPr txBox="1"/>
          <p:nvPr/>
        </p:nvSpPr>
        <p:spPr>
          <a:xfrm>
            <a:off x="2336406" y="2233196"/>
            <a:ext cx="4378122" cy="369332"/>
          </a:xfrm>
          <a:prstGeom prst="rect">
            <a:avLst/>
          </a:prstGeom>
          <a:noFill/>
        </p:spPr>
        <p:txBody>
          <a:bodyPr wrap="none" rtlCol="0">
            <a:spAutoFit/>
          </a:bodyPr>
          <a:lstStyle/>
          <a:p>
            <a:r>
              <a:rPr lang="en-US" altLang="zh-CN" sz="1800" dirty="0" smtClean="0">
                <a:solidFill>
                  <a:schemeClr val="bg1">
                    <a:lumMod val="95000"/>
                  </a:schemeClr>
                </a:solidFill>
                <a:latin typeface="+mn-ea"/>
              </a:rPr>
              <a:t>—</a:t>
            </a:r>
            <a:r>
              <a:rPr lang="zh-CN" altLang="en-US" sz="1800" dirty="0" smtClean="0">
                <a:solidFill>
                  <a:schemeClr val="bg1">
                    <a:lumMod val="95000"/>
                  </a:schemeClr>
                </a:solidFill>
                <a:latin typeface="+mn-ea"/>
              </a:rPr>
              <a:t>单击此处添加文字内容及副标题文字</a:t>
            </a:r>
            <a:r>
              <a:rPr lang="en-US" altLang="zh-CN" sz="1800" dirty="0" smtClean="0">
                <a:solidFill>
                  <a:schemeClr val="bg1">
                    <a:lumMod val="95000"/>
                  </a:schemeClr>
                </a:solidFill>
                <a:latin typeface="+mn-ea"/>
              </a:rPr>
              <a:t>—</a:t>
            </a:r>
            <a:endParaRPr lang="zh-CN" altLang="en-US" sz="1800" dirty="0">
              <a:solidFill>
                <a:schemeClr val="bg1">
                  <a:lumMod val="95000"/>
                </a:schemeClr>
              </a:solidFill>
              <a:latin typeface="+mn-ea"/>
            </a:endParaRPr>
          </a:p>
        </p:txBody>
      </p:sp>
    </p:spTree>
    <p:extLst>
      <p:ext uri="{BB962C8B-B14F-4D97-AF65-F5344CB8AC3E}">
        <p14:creationId xmlns:p14="http://schemas.microsoft.com/office/powerpoint/2010/main" val="101362144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5"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0"/>
                                        <p:tgtEl>
                                          <p:spTgt spid="8"/>
                                        </p:tgtEl>
                                      </p:cBhvr>
                                    </p:animEffect>
                                    <p:anim calcmode="lin" valueType="num">
                                      <p:cBhvr>
                                        <p:cTn id="14" dur="2000" fill="hold"/>
                                        <p:tgtEl>
                                          <p:spTgt spid="8"/>
                                        </p:tgtEl>
                                        <p:attrNameLst>
                                          <p:attrName>ppt_w</p:attrName>
                                        </p:attrNameLst>
                                      </p:cBhvr>
                                      <p:tavLst>
                                        <p:tav tm="0" fmla="#ppt_w*sin(2.5*pi*$)">
                                          <p:val>
                                            <p:fltVal val="0"/>
                                          </p:val>
                                        </p:tav>
                                        <p:tav tm="100000">
                                          <p:val>
                                            <p:fltVal val="1"/>
                                          </p:val>
                                        </p:tav>
                                      </p:tavLst>
                                    </p:anim>
                                    <p:anim calcmode="lin" valueType="num">
                                      <p:cBhvr>
                                        <p:cTn id="15" dur="2000" fill="hold"/>
                                        <p:tgtEl>
                                          <p:spTgt spid="8"/>
                                        </p:tgtEl>
                                        <p:attrNameLst>
                                          <p:attrName>ppt_h</p:attrName>
                                        </p:attrNameLst>
                                      </p:cBhvr>
                                      <p:tavLst>
                                        <p:tav tm="0">
                                          <p:val>
                                            <p:strVal val="#ppt_h"/>
                                          </p:val>
                                        </p:tav>
                                        <p:tav tm="100000">
                                          <p:val>
                                            <p:strVal val="#ppt_h"/>
                                          </p:val>
                                        </p:tav>
                                      </p:tavLst>
                                    </p:anim>
                                  </p:childTnLst>
                                </p:cTn>
                              </p:par>
                              <p:par>
                                <p:cTn id="16" presetID="45" presetClass="entr" presetSubtype="0" fill="hold" nodeType="withEffect">
                                  <p:stCondLst>
                                    <p:cond delay="50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2000"/>
                                        <p:tgtEl>
                                          <p:spTgt spid="7"/>
                                        </p:tgtEl>
                                      </p:cBhvr>
                                    </p:animEffect>
                                    <p:anim calcmode="lin" valueType="num">
                                      <p:cBhvr>
                                        <p:cTn id="19" dur="2000" fill="hold"/>
                                        <p:tgtEl>
                                          <p:spTgt spid="7"/>
                                        </p:tgtEl>
                                        <p:attrNameLst>
                                          <p:attrName>ppt_w</p:attrName>
                                        </p:attrNameLst>
                                      </p:cBhvr>
                                      <p:tavLst>
                                        <p:tav tm="0" fmla="#ppt_w*sin(2.5*pi*$)">
                                          <p:val>
                                            <p:fltVal val="0"/>
                                          </p:val>
                                        </p:tav>
                                        <p:tav tm="100000">
                                          <p:val>
                                            <p:fltVal val="1"/>
                                          </p:val>
                                        </p:tav>
                                      </p:tavLst>
                                    </p:anim>
                                    <p:anim calcmode="lin" valueType="num">
                                      <p:cBhvr>
                                        <p:cTn id="20" dur="2000" fill="hold"/>
                                        <p:tgtEl>
                                          <p:spTgt spid="7"/>
                                        </p:tgtEl>
                                        <p:attrNameLst>
                                          <p:attrName>ppt_h</p:attrName>
                                        </p:attrNameLst>
                                      </p:cBhvr>
                                      <p:tavLst>
                                        <p:tav tm="0">
                                          <p:val>
                                            <p:strVal val="#ppt_h"/>
                                          </p:val>
                                        </p:tav>
                                        <p:tav tm="100000">
                                          <p:val>
                                            <p:strVal val="#ppt_h"/>
                                          </p:val>
                                        </p:tav>
                                      </p:tavLst>
                                    </p:anim>
                                  </p:childTnLst>
                                </p:cTn>
                              </p:par>
                              <p:par>
                                <p:cTn id="21" presetID="45" presetClass="entr" presetSubtype="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anim calcmode="lin" valueType="num">
                                      <p:cBhvr>
                                        <p:cTn id="24" dur="2000" fill="hold"/>
                                        <p:tgtEl>
                                          <p:spTgt spid="6"/>
                                        </p:tgtEl>
                                        <p:attrNameLst>
                                          <p:attrName>ppt_w</p:attrName>
                                        </p:attrNameLst>
                                      </p:cBhvr>
                                      <p:tavLst>
                                        <p:tav tm="0" fmla="#ppt_w*sin(2.5*pi*$)">
                                          <p:val>
                                            <p:fltVal val="0"/>
                                          </p:val>
                                        </p:tav>
                                        <p:tav tm="100000">
                                          <p:val>
                                            <p:fltVal val="1"/>
                                          </p:val>
                                        </p:tav>
                                      </p:tavLst>
                                    </p:anim>
                                    <p:anim calcmode="lin" valueType="num">
                                      <p:cBhvr>
                                        <p:cTn id="25" dur="2000" fill="hold"/>
                                        <p:tgtEl>
                                          <p:spTgt spid="6"/>
                                        </p:tgtEl>
                                        <p:attrNameLst>
                                          <p:attrName>ppt_h</p:attrName>
                                        </p:attrNameLst>
                                      </p:cBhvr>
                                      <p:tavLst>
                                        <p:tav tm="0">
                                          <p:val>
                                            <p:strVal val="#ppt_h"/>
                                          </p:val>
                                        </p:tav>
                                        <p:tav tm="100000">
                                          <p:val>
                                            <p:strVal val="#ppt_h"/>
                                          </p:val>
                                        </p:tav>
                                      </p:tavLst>
                                    </p:anim>
                                  </p:childTnLst>
                                </p:cTn>
                              </p:par>
                            </p:childTnLst>
                          </p:cTn>
                        </p:par>
                        <p:par>
                          <p:cTn id="26" fill="hold">
                            <p:stCondLst>
                              <p:cond delay="4000"/>
                            </p:stCondLst>
                            <p:childTnLst>
                              <p:par>
                                <p:cTn id="27" presetID="10" presetClass="entr" presetSubtype="0" fill="hold" grpId="0" nodeType="afterEffect">
                                  <p:stCondLst>
                                    <p:cond delay="0"/>
                                  </p:stCondLst>
                                  <p:iterate type="lt">
                                    <p:tmPct val="13000"/>
                                  </p:iterate>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971" y="1032257"/>
            <a:ext cx="4056413" cy="1075392"/>
            <a:chOff x="3347864" y="1152445"/>
            <a:chExt cx="4752528" cy="1080119"/>
          </a:xfrm>
        </p:grpSpPr>
        <p:sp>
          <p:nvSpPr>
            <p:cNvPr id="16" name="矩形 15"/>
            <p:cNvSpPr/>
            <p:nvPr/>
          </p:nvSpPr>
          <p:spPr>
            <a:xfrm>
              <a:off x="3347864" y="1152445"/>
              <a:ext cx="4752528" cy="26717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8F8F8"/>
                  </a:solidFill>
                  <a:latin typeface="微软雅黑" pitchFamily="34" charset="-122"/>
                  <a:ea typeface="微软雅黑" pitchFamily="34" charset="-122"/>
                  <a:cs typeface="Segoe UI" pitchFamily="34" charset="0"/>
                </a:rPr>
                <a:t>项目</a:t>
              </a:r>
              <a:r>
                <a:rPr lang="zh-CN" altLang="en-US" sz="1600" dirty="0" smtClean="0">
                  <a:solidFill>
                    <a:srgbClr val="F8F8F8"/>
                  </a:solidFill>
                  <a:latin typeface="微软雅黑" pitchFamily="34" charset="-122"/>
                  <a:ea typeface="微软雅黑" pitchFamily="34" charset="-122"/>
                  <a:cs typeface="Segoe UI" pitchFamily="34" charset="0"/>
                </a:rPr>
                <a:t>一展示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17" name="矩形 16"/>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grpSp>
        <p:nvGrpSpPr>
          <p:cNvPr id="18" name="组合 17"/>
          <p:cNvGrpSpPr/>
          <p:nvPr/>
        </p:nvGrpSpPr>
        <p:grpSpPr>
          <a:xfrm>
            <a:off x="3971971" y="2283232"/>
            <a:ext cx="4056413" cy="1075394"/>
            <a:chOff x="3347864" y="1152444"/>
            <a:chExt cx="4752528" cy="1080120"/>
          </a:xfrm>
        </p:grpSpPr>
        <p:sp>
          <p:nvSpPr>
            <p:cNvPr id="19" name="矩形 18"/>
            <p:cNvSpPr/>
            <p:nvPr/>
          </p:nvSpPr>
          <p:spPr>
            <a:xfrm>
              <a:off x="3347864" y="1152444"/>
              <a:ext cx="4752528" cy="267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F8F8F8"/>
                  </a:solidFill>
                  <a:latin typeface="微软雅黑" pitchFamily="34" charset="-122"/>
                  <a:ea typeface="微软雅黑" pitchFamily="34" charset="-122"/>
                  <a:cs typeface="Segoe UI" pitchFamily="34" charset="0"/>
                </a:rPr>
                <a:t>项目二展示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20" name="矩形 19"/>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grpSp>
        <p:nvGrpSpPr>
          <p:cNvPr id="21" name="组合 20"/>
          <p:cNvGrpSpPr/>
          <p:nvPr/>
        </p:nvGrpSpPr>
        <p:grpSpPr>
          <a:xfrm>
            <a:off x="3971971" y="3579376"/>
            <a:ext cx="4056413" cy="1075394"/>
            <a:chOff x="3347864" y="1152444"/>
            <a:chExt cx="4752528" cy="1080120"/>
          </a:xfrm>
        </p:grpSpPr>
        <p:sp>
          <p:nvSpPr>
            <p:cNvPr id="22" name="矩形 21"/>
            <p:cNvSpPr/>
            <p:nvPr/>
          </p:nvSpPr>
          <p:spPr>
            <a:xfrm>
              <a:off x="3347864" y="1152444"/>
              <a:ext cx="4752528" cy="26717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F8F8F8"/>
                  </a:solidFill>
                  <a:latin typeface="微软雅黑" pitchFamily="34" charset="-122"/>
                  <a:ea typeface="微软雅黑" pitchFamily="34" charset="-122"/>
                  <a:cs typeface="Segoe UI" pitchFamily="34" charset="0"/>
                </a:rPr>
                <a:t>项目三展示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23" name="矩形 22"/>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sp>
        <p:nvSpPr>
          <p:cNvPr id="24" name="圆角矩形 23"/>
          <p:cNvSpPr/>
          <p:nvPr/>
        </p:nvSpPr>
        <p:spPr>
          <a:xfrm>
            <a:off x="1213592" y="1032751"/>
            <a:ext cx="2511122" cy="1080110"/>
          </a:xfrm>
          <a:prstGeom prst="roundRect">
            <a:avLst/>
          </a:prstGeom>
          <a:blipFill>
            <a:blip r:embed="rId3"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25" name="圆角矩形 24"/>
          <p:cNvSpPr/>
          <p:nvPr/>
        </p:nvSpPr>
        <p:spPr>
          <a:xfrm>
            <a:off x="1213592" y="2283730"/>
            <a:ext cx="2511122" cy="1080110"/>
          </a:xfrm>
          <a:prstGeom prst="roundRect">
            <a:avLst/>
          </a:prstGeom>
          <a:blipFill>
            <a:blip r:embed="rId4"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26" name="圆角矩形 25"/>
          <p:cNvSpPr/>
          <p:nvPr/>
        </p:nvSpPr>
        <p:spPr>
          <a:xfrm>
            <a:off x="1213593" y="3579872"/>
            <a:ext cx="2511122" cy="1080110"/>
          </a:xfrm>
          <a:prstGeom prst="roundRect">
            <a:avLst/>
          </a:prstGeom>
          <a:blipFill>
            <a:blip r:embed="rId5"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8640007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0-#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4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0-#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childTnLst>
                          </p:cTn>
                        </p:par>
                        <p:par>
                          <p:cTn id="17" fill="hold">
                            <p:stCondLst>
                              <p:cond delay="900"/>
                            </p:stCondLst>
                            <p:childTnLst>
                              <p:par>
                                <p:cTn id="18" presetID="22" presetClass="entr" presetSubtype="1"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up)">
                                      <p:cBhvr>
                                        <p:cTn id="20" dur="500"/>
                                        <p:tgtEl>
                                          <p:spTgt spid="15"/>
                                        </p:tgtEl>
                                      </p:cBhvr>
                                    </p:animEffect>
                                  </p:childTnLst>
                                </p:cTn>
                              </p:par>
                              <p:par>
                                <p:cTn id="21" presetID="22" presetClass="entr" presetSubtype="1" fill="hold" nodeType="withEffect">
                                  <p:stCondLst>
                                    <p:cond delay="200"/>
                                  </p:stCondLst>
                                  <p:childTnLst>
                                    <p:set>
                                      <p:cBhvr>
                                        <p:cTn id="22" dur="1" fill="hold">
                                          <p:stCondLst>
                                            <p:cond delay="0"/>
                                          </p:stCondLst>
                                        </p:cTn>
                                        <p:tgtEl>
                                          <p:spTgt spid="18"/>
                                        </p:tgtEl>
                                        <p:attrNameLst>
                                          <p:attrName>style.visibility</p:attrName>
                                        </p:attrNameLst>
                                      </p:cBhvr>
                                      <p:to>
                                        <p:strVal val="visible"/>
                                      </p:to>
                                    </p:set>
                                    <p:animEffect transition="in" filter="wipe(up)">
                                      <p:cBhvr>
                                        <p:cTn id="23" dur="500"/>
                                        <p:tgtEl>
                                          <p:spTgt spid="18"/>
                                        </p:tgtEl>
                                      </p:cBhvr>
                                    </p:animEffect>
                                  </p:childTnLst>
                                </p:cTn>
                              </p:par>
                              <p:par>
                                <p:cTn id="24" presetID="22" presetClass="entr" presetSubtype="1" fill="hold" nodeType="withEffect">
                                  <p:stCondLst>
                                    <p:cond delay="400"/>
                                  </p:stCondLst>
                                  <p:childTnLst>
                                    <p:set>
                                      <p:cBhvr>
                                        <p:cTn id="25" dur="1" fill="hold">
                                          <p:stCondLst>
                                            <p:cond delay="0"/>
                                          </p:stCondLst>
                                        </p:cTn>
                                        <p:tgtEl>
                                          <p:spTgt spid="21"/>
                                        </p:tgtEl>
                                        <p:attrNameLst>
                                          <p:attrName>style.visibility</p:attrName>
                                        </p:attrNameLst>
                                      </p:cBhvr>
                                      <p:to>
                                        <p:strVal val="visible"/>
                                      </p:to>
                                    </p:set>
                                    <p:animEffect transition="in" filter="wipe(up)">
                                      <p:cBhvr>
                                        <p:cTn id="2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2335448" y="1936004"/>
            <a:ext cx="1777879" cy="1230136"/>
          </a:xfrm>
          <a:prstGeom prst="rect">
            <a:avLst/>
          </a:prstGeom>
        </p:spPr>
      </p:pic>
      <p:pic>
        <p:nvPicPr>
          <p:cNvPr id="34" name="Picture 2" descr="F:\360云盘\02-个人资料\！PPT图片及版面资源\06-PPT精选插图\02-商务\188141-12052214260792.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4211960" y="3236429"/>
            <a:ext cx="1732496" cy="1207527"/>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94075" y="3256341"/>
            <a:ext cx="1751556" cy="1167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6" name="组合 35"/>
          <p:cNvGrpSpPr/>
          <p:nvPr/>
        </p:nvGrpSpPr>
        <p:grpSpPr>
          <a:xfrm>
            <a:off x="4211960" y="1936004"/>
            <a:ext cx="1732496" cy="1222040"/>
            <a:chOff x="3946913" y="1827911"/>
            <a:chExt cx="1958168" cy="1283142"/>
          </a:xfrm>
          <a:solidFill>
            <a:srgbClr val="0070C0"/>
          </a:solidFill>
        </p:grpSpPr>
        <p:sp>
          <p:nvSpPr>
            <p:cNvPr id="37" name="矩形 36"/>
            <p:cNvSpPr/>
            <p:nvPr/>
          </p:nvSpPr>
          <p:spPr>
            <a:xfrm>
              <a:off x="3946913" y="1827911"/>
              <a:ext cx="1958168" cy="1283142"/>
            </a:xfrm>
            <a:prstGeom prst="rect">
              <a:avLst/>
            </a:prstGeom>
            <a:grp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600">
                <a:defRPr/>
              </a:pPr>
              <a:endParaRPr lang="zh-CN" altLang="en-US" sz="1300">
                <a:solidFill>
                  <a:schemeClr val="bg1"/>
                </a:solidFill>
                <a:latin typeface="+mj-ea"/>
                <a:ea typeface="+mj-ea"/>
              </a:endParaRPr>
            </a:p>
          </p:txBody>
        </p:sp>
        <p:sp>
          <p:nvSpPr>
            <p:cNvPr id="38" name="TextBox 17"/>
            <p:cNvSpPr txBox="1">
              <a:spLocks noChangeArrowheads="1"/>
            </p:cNvSpPr>
            <p:nvPr/>
          </p:nvSpPr>
          <p:spPr bwMode="auto">
            <a:xfrm flipH="1">
              <a:off x="4238882" y="2259958"/>
              <a:ext cx="1661334" cy="420116"/>
            </a:xfrm>
            <a:prstGeom prst="rect">
              <a:avLst/>
            </a:prstGeom>
            <a:grp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63600">
                <a:defRPr/>
              </a:pPr>
              <a:r>
                <a:rPr lang="zh-CN" altLang="en-US" sz="2000" b="1" kern="0" dirty="0">
                  <a:solidFill>
                    <a:schemeClr val="bg1"/>
                  </a:solidFill>
                  <a:latin typeface="+mj-ea"/>
                  <a:ea typeface="+mj-ea"/>
                </a:rPr>
                <a:t>填加文字</a:t>
              </a:r>
              <a:endParaRPr lang="en-US" altLang="zh-CN" sz="2000" b="1" kern="0" dirty="0">
                <a:solidFill>
                  <a:schemeClr val="bg1"/>
                </a:solidFill>
                <a:latin typeface="+mj-ea"/>
                <a:ea typeface="+mj-ea"/>
              </a:endParaRPr>
            </a:p>
          </p:txBody>
        </p:sp>
      </p:grpSp>
      <p:grpSp>
        <p:nvGrpSpPr>
          <p:cNvPr id="39" name="组合 38"/>
          <p:cNvGrpSpPr/>
          <p:nvPr/>
        </p:nvGrpSpPr>
        <p:grpSpPr>
          <a:xfrm>
            <a:off x="494076" y="1936004"/>
            <a:ext cx="1751556" cy="1222040"/>
            <a:chOff x="0" y="2095862"/>
            <a:chExt cx="1979711" cy="1283142"/>
          </a:xfrm>
          <a:solidFill>
            <a:srgbClr val="0070C0"/>
          </a:solidFill>
        </p:grpSpPr>
        <p:sp>
          <p:nvSpPr>
            <p:cNvPr id="40" name="矩形 39"/>
            <p:cNvSpPr/>
            <p:nvPr/>
          </p:nvSpPr>
          <p:spPr>
            <a:xfrm>
              <a:off x="0" y="2095862"/>
              <a:ext cx="1979711" cy="12831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1" name="TextBox 18"/>
            <p:cNvSpPr txBox="1">
              <a:spLocks noChangeArrowheads="1"/>
            </p:cNvSpPr>
            <p:nvPr/>
          </p:nvSpPr>
          <p:spPr bwMode="auto">
            <a:xfrm flipH="1">
              <a:off x="295563" y="2527909"/>
              <a:ext cx="1612743" cy="420116"/>
            </a:xfrm>
            <a:prstGeom prst="rect">
              <a:avLst/>
            </a:prstGeom>
            <a:grp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mj-ea"/>
                </a:rPr>
                <a:t>填加文字</a:t>
              </a:r>
              <a:endParaRPr lang="en-US" altLang="zh-CN" sz="2000" b="1" kern="0" dirty="0">
                <a:solidFill>
                  <a:sysClr val="window" lastClr="FFFFFF">
                    <a:lumMod val="95000"/>
                  </a:sysClr>
                </a:solidFill>
                <a:latin typeface="+mj-ea"/>
              </a:endParaRPr>
            </a:p>
          </p:txBody>
        </p:sp>
      </p:grpSp>
      <p:grpSp>
        <p:nvGrpSpPr>
          <p:cNvPr id="42" name="组合 41"/>
          <p:cNvGrpSpPr/>
          <p:nvPr/>
        </p:nvGrpSpPr>
        <p:grpSpPr>
          <a:xfrm>
            <a:off x="2335448" y="3236430"/>
            <a:ext cx="1777879" cy="1207528"/>
            <a:chOff x="2072433" y="511758"/>
            <a:chExt cx="2009463" cy="1267904"/>
          </a:xfrm>
        </p:grpSpPr>
        <p:sp>
          <p:nvSpPr>
            <p:cNvPr id="43" name="矩形 42"/>
            <p:cNvSpPr/>
            <p:nvPr/>
          </p:nvSpPr>
          <p:spPr>
            <a:xfrm>
              <a:off x="2072433" y="511758"/>
              <a:ext cx="2009463" cy="1267904"/>
            </a:xfrm>
            <a:prstGeom prst="rect">
              <a:avLst/>
            </a:prstGeom>
            <a:solidFill>
              <a:srgbClr val="00B0F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863600">
                <a:defRPr/>
              </a:pPr>
              <a:endParaRPr lang="zh-CN" altLang="en-US" sz="1300">
                <a:solidFill>
                  <a:sysClr val="window" lastClr="FFFFFF"/>
                </a:solidFill>
                <a:latin typeface="+mj-ea"/>
                <a:ea typeface="+mj-ea"/>
              </a:endParaRPr>
            </a:p>
          </p:txBody>
        </p:sp>
        <p:sp>
          <p:nvSpPr>
            <p:cNvPr id="44" name="TextBox 18"/>
            <p:cNvSpPr txBox="1">
              <a:spLocks noChangeArrowheads="1"/>
            </p:cNvSpPr>
            <p:nvPr/>
          </p:nvSpPr>
          <p:spPr bwMode="auto">
            <a:xfrm flipH="1">
              <a:off x="2402848" y="941132"/>
              <a:ext cx="1464978" cy="420115"/>
            </a:xfrm>
            <a:prstGeom prst="rect">
              <a:avLst/>
            </a:prstGeom>
            <a:no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2000" b="1" kern="0" dirty="0">
                  <a:solidFill>
                    <a:sysClr val="window" lastClr="FFFFFF">
                      <a:lumMod val="95000"/>
                    </a:sysClr>
                  </a:solidFill>
                  <a:latin typeface="+mj-ea"/>
                </a:rPr>
                <a:t>填加文字</a:t>
              </a:r>
              <a:endParaRPr lang="en-US" altLang="zh-CN" sz="2000" b="1" kern="0" dirty="0">
                <a:solidFill>
                  <a:sysClr val="window" lastClr="FFFFFF">
                    <a:lumMod val="95000"/>
                  </a:sysClr>
                </a:solidFill>
                <a:latin typeface="+mj-ea"/>
              </a:endParaRPr>
            </a:p>
          </p:txBody>
        </p:sp>
      </p:grpSp>
      <p:sp>
        <p:nvSpPr>
          <p:cNvPr id="45" name="TextBox 44"/>
          <p:cNvSpPr txBox="1"/>
          <p:nvPr/>
        </p:nvSpPr>
        <p:spPr>
          <a:xfrm>
            <a:off x="440595" y="1203598"/>
            <a:ext cx="5643573" cy="565167"/>
          </a:xfrm>
          <a:prstGeom prst="rect">
            <a:avLst/>
          </a:prstGeom>
          <a:noFill/>
        </p:spPr>
        <p:txBody>
          <a:bodyPr wrap="square" lIns="86371" tIns="43186" rIns="86371" bIns="43186" rtlCol="0">
            <a:spAutoFit/>
          </a:bodyPr>
          <a:lstStyle/>
          <a:p>
            <a:pPr>
              <a:lnSpc>
                <a:spcPct val="150000"/>
              </a:lnSpc>
            </a:pPr>
            <a:r>
              <a:rPr lang="zh-CN" altLang="en-US" sz="1100" dirty="0" smtClean="0">
                <a:solidFill>
                  <a:schemeClr val="tx1">
                    <a:lumMod val="85000"/>
                    <a:lumOff val="15000"/>
                  </a:schemeClr>
                </a:solidFill>
                <a:latin typeface="+mn-ea"/>
                <a:ea typeface="+mn-ea"/>
              </a:rPr>
              <a:t>单击</a:t>
            </a:r>
            <a:r>
              <a:rPr lang="zh-CN" altLang="en-US" sz="1100" dirty="0">
                <a:solidFill>
                  <a:schemeClr val="tx1">
                    <a:lumMod val="85000"/>
                    <a:lumOff val="15000"/>
                  </a:schemeClr>
                </a:solidFill>
                <a:latin typeface="+mn-ea"/>
                <a:ea typeface="+mn-ea"/>
              </a:rPr>
              <a:t>此处添加文本单击此处添加文本 单击此处添加文本单击此处添加文本单击此处添加</a:t>
            </a:r>
            <a:r>
              <a:rPr lang="zh-CN" altLang="en-US" sz="1100" dirty="0" smtClean="0">
                <a:solidFill>
                  <a:schemeClr val="tx1">
                    <a:lumMod val="85000"/>
                    <a:lumOff val="15000"/>
                  </a:schemeClr>
                </a:solidFill>
                <a:latin typeface="+mn-ea"/>
                <a:ea typeface="+mn-ea"/>
              </a:rPr>
              <a:t>文本单击</a:t>
            </a:r>
            <a:r>
              <a:rPr lang="zh-CN" altLang="en-US" sz="1100" dirty="0">
                <a:solidFill>
                  <a:schemeClr val="tx1">
                    <a:lumMod val="85000"/>
                    <a:lumOff val="15000"/>
                  </a:schemeClr>
                </a:solidFill>
                <a:latin typeface="+mn-ea"/>
                <a:ea typeface="+mn-ea"/>
              </a:rPr>
              <a:t>此处添加</a:t>
            </a:r>
            <a:r>
              <a:rPr lang="zh-CN" altLang="en-US" sz="1100" dirty="0" smtClean="0">
                <a:solidFill>
                  <a:schemeClr val="tx1">
                    <a:lumMod val="85000"/>
                    <a:lumOff val="15000"/>
                  </a:schemeClr>
                </a:solidFill>
                <a:latin typeface="+mn-ea"/>
                <a:ea typeface="+mn-ea"/>
              </a:rPr>
              <a:t>文本单击</a:t>
            </a:r>
            <a:r>
              <a:rPr lang="zh-CN" altLang="en-US" sz="1100" dirty="0">
                <a:solidFill>
                  <a:schemeClr val="tx1">
                    <a:lumMod val="85000"/>
                    <a:lumOff val="15000"/>
                  </a:schemeClr>
                </a:solidFill>
                <a:latin typeface="+mn-ea"/>
                <a:ea typeface="+mn-ea"/>
              </a:rPr>
              <a:t>此处添加文本单击此处添加</a:t>
            </a:r>
            <a:r>
              <a:rPr lang="zh-CN" altLang="en-US" sz="1100" dirty="0" smtClean="0">
                <a:solidFill>
                  <a:schemeClr val="tx1">
                    <a:lumMod val="85000"/>
                    <a:lumOff val="15000"/>
                  </a:schemeClr>
                </a:solidFill>
                <a:latin typeface="+mn-ea"/>
                <a:ea typeface="+mn-ea"/>
              </a:rPr>
              <a:t>文本</a:t>
            </a:r>
            <a:endParaRPr lang="en-US" altLang="zh-CN" sz="1100" dirty="0">
              <a:solidFill>
                <a:schemeClr val="tx1">
                  <a:lumMod val="85000"/>
                  <a:lumOff val="15000"/>
                </a:schemeClr>
              </a:solidFill>
              <a:latin typeface="+mn-ea"/>
              <a:ea typeface="+mn-ea"/>
            </a:endParaRPr>
          </a:p>
        </p:txBody>
      </p:sp>
      <p:pic>
        <p:nvPicPr>
          <p:cNvPr id="46" name="图片 45" descr="Vista-desktop-12.png"/>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6084168" y="1059581"/>
            <a:ext cx="3059832" cy="3925957"/>
          </a:xfrm>
          <a:prstGeom prst="rect">
            <a:avLst/>
          </a:prstGeom>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1752485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750"/>
                                        <p:tgtEl>
                                          <p:spTgt spid="45"/>
                                        </p:tgtEl>
                                      </p:cBhvr>
                                    </p:animEffect>
                                  </p:childTnLst>
                                </p:cTn>
                              </p:par>
                            </p:childTnLst>
                          </p:cTn>
                        </p:par>
                        <p:par>
                          <p:cTn id="8" fill="hold">
                            <p:stCondLst>
                              <p:cond delay="750"/>
                            </p:stCondLst>
                            <p:childTnLst>
                              <p:par>
                                <p:cTn id="9" presetID="23" presetClass="entr" presetSubtype="52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p:cTn id="11" dur="500" fill="hold"/>
                                        <p:tgtEl>
                                          <p:spTgt spid="39"/>
                                        </p:tgtEl>
                                        <p:attrNameLst>
                                          <p:attrName>ppt_w</p:attrName>
                                        </p:attrNameLst>
                                      </p:cBhvr>
                                      <p:tavLst>
                                        <p:tav tm="0">
                                          <p:val>
                                            <p:fltVal val="0"/>
                                          </p:val>
                                        </p:tav>
                                        <p:tav tm="100000">
                                          <p:val>
                                            <p:strVal val="#ppt_w"/>
                                          </p:val>
                                        </p:tav>
                                      </p:tavLst>
                                    </p:anim>
                                    <p:anim calcmode="lin" valueType="num">
                                      <p:cBhvr>
                                        <p:cTn id="12" dur="500" fill="hold"/>
                                        <p:tgtEl>
                                          <p:spTgt spid="39"/>
                                        </p:tgtEl>
                                        <p:attrNameLst>
                                          <p:attrName>ppt_h</p:attrName>
                                        </p:attrNameLst>
                                      </p:cBhvr>
                                      <p:tavLst>
                                        <p:tav tm="0">
                                          <p:val>
                                            <p:fltVal val="0"/>
                                          </p:val>
                                        </p:tav>
                                        <p:tav tm="100000">
                                          <p:val>
                                            <p:strVal val="#ppt_h"/>
                                          </p:val>
                                        </p:tav>
                                      </p:tavLst>
                                    </p:anim>
                                    <p:anim calcmode="lin" valueType="num">
                                      <p:cBhvr>
                                        <p:cTn id="13" dur="500" fill="hold"/>
                                        <p:tgtEl>
                                          <p:spTgt spid="39"/>
                                        </p:tgtEl>
                                        <p:attrNameLst>
                                          <p:attrName>ppt_x</p:attrName>
                                        </p:attrNameLst>
                                      </p:cBhvr>
                                      <p:tavLst>
                                        <p:tav tm="0">
                                          <p:val>
                                            <p:fltVal val="0.5"/>
                                          </p:val>
                                        </p:tav>
                                        <p:tav tm="100000">
                                          <p:val>
                                            <p:strVal val="#ppt_x"/>
                                          </p:val>
                                        </p:tav>
                                      </p:tavLst>
                                    </p:anim>
                                    <p:anim calcmode="lin" valueType="num">
                                      <p:cBhvr>
                                        <p:cTn id="14" dur="500" fill="hold"/>
                                        <p:tgtEl>
                                          <p:spTgt spid="39"/>
                                        </p:tgtEl>
                                        <p:attrNameLst>
                                          <p:attrName>ppt_y</p:attrName>
                                        </p:attrNameLst>
                                      </p:cBhvr>
                                      <p:tavLst>
                                        <p:tav tm="0">
                                          <p:val>
                                            <p:fltVal val="0.5"/>
                                          </p:val>
                                        </p:tav>
                                        <p:tav tm="100000">
                                          <p:val>
                                            <p:strVal val="#ppt_y"/>
                                          </p:val>
                                        </p:tav>
                                      </p:tavLst>
                                    </p:anim>
                                  </p:childTnLst>
                                </p:cTn>
                              </p:par>
                              <p:par>
                                <p:cTn id="15" presetID="23" presetClass="entr" presetSubtype="528" fill="hold" nodeType="withEffect">
                                  <p:stCondLst>
                                    <p:cond delay="25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 calcmode="lin" valueType="num">
                                      <p:cBhvr>
                                        <p:cTn id="19" dur="500" fill="hold"/>
                                        <p:tgtEl>
                                          <p:spTgt spid="35"/>
                                        </p:tgtEl>
                                        <p:attrNameLst>
                                          <p:attrName>ppt_x</p:attrName>
                                        </p:attrNameLst>
                                      </p:cBhvr>
                                      <p:tavLst>
                                        <p:tav tm="0">
                                          <p:val>
                                            <p:fltVal val="0.5"/>
                                          </p:val>
                                        </p:tav>
                                        <p:tav tm="100000">
                                          <p:val>
                                            <p:strVal val="#ppt_x"/>
                                          </p:val>
                                        </p:tav>
                                      </p:tavLst>
                                    </p:anim>
                                    <p:anim calcmode="lin" valueType="num">
                                      <p:cBhvr>
                                        <p:cTn id="20" dur="500" fill="hold"/>
                                        <p:tgtEl>
                                          <p:spTgt spid="35"/>
                                        </p:tgtEl>
                                        <p:attrNameLst>
                                          <p:attrName>ppt_y</p:attrName>
                                        </p:attrNameLst>
                                      </p:cBhvr>
                                      <p:tavLst>
                                        <p:tav tm="0">
                                          <p:val>
                                            <p:fltVal val="0.5"/>
                                          </p:val>
                                        </p:tav>
                                        <p:tav tm="100000">
                                          <p:val>
                                            <p:strVal val="#ppt_y"/>
                                          </p:val>
                                        </p:tav>
                                      </p:tavLst>
                                    </p:anim>
                                  </p:childTnLst>
                                </p:cTn>
                              </p:par>
                              <p:par>
                                <p:cTn id="21" presetID="23" presetClass="entr" presetSubtype="528" fill="hold" nodeType="withEffect">
                                  <p:stCondLst>
                                    <p:cond delay="50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anim calcmode="lin" valueType="num">
                                      <p:cBhvr>
                                        <p:cTn id="25" dur="500" fill="hold"/>
                                        <p:tgtEl>
                                          <p:spTgt spid="33"/>
                                        </p:tgtEl>
                                        <p:attrNameLst>
                                          <p:attrName>ppt_x</p:attrName>
                                        </p:attrNameLst>
                                      </p:cBhvr>
                                      <p:tavLst>
                                        <p:tav tm="0">
                                          <p:val>
                                            <p:fltVal val="0.5"/>
                                          </p:val>
                                        </p:tav>
                                        <p:tav tm="100000">
                                          <p:val>
                                            <p:strVal val="#ppt_x"/>
                                          </p:val>
                                        </p:tav>
                                      </p:tavLst>
                                    </p:anim>
                                    <p:anim calcmode="lin" valueType="num">
                                      <p:cBhvr>
                                        <p:cTn id="26" dur="500" fill="hold"/>
                                        <p:tgtEl>
                                          <p:spTgt spid="33"/>
                                        </p:tgtEl>
                                        <p:attrNameLst>
                                          <p:attrName>ppt_y</p:attrName>
                                        </p:attrNameLst>
                                      </p:cBhvr>
                                      <p:tavLst>
                                        <p:tav tm="0">
                                          <p:val>
                                            <p:fltVal val="0.5"/>
                                          </p:val>
                                        </p:tav>
                                        <p:tav tm="100000">
                                          <p:val>
                                            <p:strVal val="#ppt_y"/>
                                          </p:val>
                                        </p:tav>
                                      </p:tavLst>
                                    </p:anim>
                                  </p:childTnLst>
                                </p:cTn>
                              </p:par>
                              <p:par>
                                <p:cTn id="27" presetID="23" presetClass="entr" presetSubtype="528"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ppt_w</p:attrName>
                                        </p:attrNameLst>
                                      </p:cBhvr>
                                      <p:tavLst>
                                        <p:tav tm="0">
                                          <p:val>
                                            <p:fltVal val="0"/>
                                          </p:val>
                                        </p:tav>
                                        <p:tav tm="100000">
                                          <p:val>
                                            <p:strVal val="#ppt_w"/>
                                          </p:val>
                                        </p:tav>
                                      </p:tavLst>
                                    </p:anim>
                                    <p:anim calcmode="lin" valueType="num">
                                      <p:cBhvr>
                                        <p:cTn id="30" dur="500" fill="hold"/>
                                        <p:tgtEl>
                                          <p:spTgt spid="42"/>
                                        </p:tgtEl>
                                        <p:attrNameLst>
                                          <p:attrName>ppt_h</p:attrName>
                                        </p:attrNameLst>
                                      </p:cBhvr>
                                      <p:tavLst>
                                        <p:tav tm="0">
                                          <p:val>
                                            <p:fltVal val="0"/>
                                          </p:val>
                                        </p:tav>
                                        <p:tav tm="100000">
                                          <p:val>
                                            <p:strVal val="#ppt_h"/>
                                          </p:val>
                                        </p:tav>
                                      </p:tavLst>
                                    </p:anim>
                                    <p:anim calcmode="lin" valueType="num">
                                      <p:cBhvr>
                                        <p:cTn id="31" dur="500" fill="hold"/>
                                        <p:tgtEl>
                                          <p:spTgt spid="42"/>
                                        </p:tgtEl>
                                        <p:attrNameLst>
                                          <p:attrName>ppt_x</p:attrName>
                                        </p:attrNameLst>
                                      </p:cBhvr>
                                      <p:tavLst>
                                        <p:tav tm="0">
                                          <p:val>
                                            <p:fltVal val="0.5"/>
                                          </p:val>
                                        </p:tav>
                                        <p:tav tm="100000">
                                          <p:val>
                                            <p:strVal val="#ppt_x"/>
                                          </p:val>
                                        </p:tav>
                                      </p:tavLst>
                                    </p:anim>
                                    <p:anim calcmode="lin" valueType="num">
                                      <p:cBhvr>
                                        <p:cTn id="32" dur="500" fill="hold"/>
                                        <p:tgtEl>
                                          <p:spTgt spid="42"/>
                                        </p:tgtEl>
                                        <p:attrNameLst>
                                          <p:attrName>ppt_y</p:attrName>
                                        </p:attrNameLst>
                                      </p:cBhvr>
                                      <p:tavLst>
                                        <p:tav tm="0">
                                          <p:val>
                                            <p:fltVal val="0.5"/>
                                          </p:val>
                                        </p:tav>
                                        <p:tav tm="100000">
                                          <p:val>
                                            <p:strVal val="#ppt_y"/>
                                          </p:val>
                                        </p:tav>
                                      </p:tavLst>
                                    </p:anim>
                                  </p:childTnLst>
                                </p:cTn>
                              </p:par>
                              <p:par>
                                <p:cTn id="33" presetID="23" presetClass="entr" presetSubtype="528" fill="hold" nodeType="withEffect">
                                  <p:stCondLst>
                                    <p:cond delay="100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 calcmode="lin" valueType="num">
                                      <p:cBhvr>
                                        <p:cTn id="37" dur="500" fill="hold"/>
                                        <p:tgtEl>
                                          <p:spTgt spid="36"/>
                                        </p:tgtEl>
                                        <p:attrNameLst>
                                          <p:attrName>ppt_x</p:attrName>
                                        </p:attrNameLst>
                                      </p:cBhvr>
                                      <p:tavLst>
                                        <p:tav tm="0">
                                          <p:val>
                                            <p:fltVal val="0.5"/>
                                          </p:val>
                                        </p:tav>
                                        <p:tav tm="100000">
                                          <p:val>
                                            <p:strVal val="#ppt_x"/>
                                          </p:val>
                                        </p:tav>
                                      </p:tavLst>
                                    </p:anim>
                                    <p:anim calcmode="lin" valueType="num">
                                      <p:cBhvr>
                                        <p:cTn id="38" dur="500" fill="hold"/>
                                        <p:tgtEl>
                                          <p:spTgt spid="36"/>
                                        </p:tgtEl>
                                        <p:attrNameLst>
                                          <p:attrName>ppt_y</p:attrName>
                                        </p:attrNameLst>
                                      </p:cBhvr>
                                      <p:tavLst>
                                        <p:tav tm="0">
                                          <p:val>
                                            <p:fltVal val="0.5"/>
                                          </p:val>
                                        </p:tav>
                                        <p:tav tm="100000">
                                          <p:val>
                                            <p:strVal val="#ppt_y"/>
                                          </p:val>
                                        </p:tav>
                                      </p:tavLst>
                                    </p:anim>
                                  </p:childTnLst>
                                </p:cTn>
                              </p:par>
                              <p:par>
                                <p:cTn id="39" presetID="23" presetClass="entr" presetSubtype="528" fill="hold" nodeType="withEffect">
                                  <p:stCondLst>
                                    <p:cond delay="1250"/>
                                  </p:stCondLst>
                                  <p:childTnLst>
                                    <p:set>
                                      <p:cBhvr>
                                        <p:cTn id="40" dur="1" fill="hold">
                                          <p:stCondLst>
                                            <p:cond delay="0"/>
                                          </p:stCondLst>
                                        </p:cTn>
                                        <p:tgtEl>
                                          <p:spTgt spid="34"/>
                                        </p:tgtEl>
                                        <p:attrNameLst>
                                          <p:attrName>style.visibility</p:attrName>
                                        </p:attrNameLst>
                                      </p:cBhvr>
                                      <p:to>
                                        <p:strVal val="visible"/>
                                      </p:to>
                                    </p:set>
                                    <p:anim calcmode="lin" valueType="num">
                                      <p:cBhvr>
                                        <p:cTn id="41" dur="500" fill="hold"/>
                                        <p:tgtEl>
                                          <p:spTgt spid="34"/>
                                        </p:tgtEl>
                                        <p:attrNameLst>
                                          <p:attrName>ppt_w</p:attrName>
                                        </p:attrNameLst>
                                      </p:cBhvr>
                                      <p:tavLst>
                                        <p:tav tm="0">
                                          <p:val>
                                            <p:fltVal val="0"/>
                                          </p:val>
                                        </p:tav>
                                        <p:tav tm="100000">
                                          <p:val>
                                            <p:strVal val="#ppt_w"/>
                                          </p:val>
                                        </p:tav>
                                      </p:tavLst>
                                    </p:anim>
                                    <p:anim calcmode="lin" valueType="num">
                                      <p:cBhvr>
                                        <p:cTn id="42" dur="500" fill="hold"/>
                                        <p:tgtEl>
                                          <p:spTgt spid="34"/>
                                        </p:tgtEl>
                                        <p:attrNameLst>
                                          <p:attrName>ppt_h</p:attrName>
                                        </p:attrNameLst>
                                      </p:cBhvr>
                                      <p:tavLst>
                                        <p:tav tm="0">
                                          <p:val>
                                            <p:fltVal val="0"/>
                                          </p:val>
                                        </p:tav>
                                        <p:tav tm="100000">
                                          <p:val>
                                            <p:strVal val="#ppt_h"/>
                                          </p:val>
                                        </p:tav>
                                      </p:tavLst>
                                    </p:anim>
                                    <p:anim calcmode="lin" valueType="num">
                                      <p:cBhvr>
                                        <p:cTn id="43" dur="500" fill="hold"/>
                                        <p:tgtEl>
                                          <p:spTgt spid="34"/>
                                        </p:tgtEl>
                                        <p:attrNameLst>
                                          <p:attrName>ppt_x</p:attrName>
                                        </p:attrNameLst>
                                      </p:cBhvr>
                                      <p:tavLst>
                                        <p:tav tm="0">
                                          <p:val>
                                            <p:fltVal val="0.5"/>
                                          </p:val>
                                        </p:tav>
                                        <p:tav tm="100000">
                                          <p:val>
                                            <p:strVal val="#ppt_x"/>
                                          </p:val>
                                        </p:tav>
                                      </p:tavLst>
                                    </p:anim>
                                    <p:anim calcmode="lin" valueType="num">
                                      <p:cBhvr>
                                        <p:cTn id="44" dur="500" fill="hold"/>
                                        <p:tgtEl>
                                          <p:spTgt spid="34"/>
                                        </p:tgtEl>
                                        <p:attrNameLst>
                                          <p:attrName>ppt_y</p:attrName>
                                        </p:attrNameLst>
                                      </p:cBhvr>
                                      <p:tavLst>
                                        <p:tav tm="0">
                                          <p:val>
                                            <p:fltVal val="0.5"/>
                                          </p:val>
                                        </p:tav>
                                        <p:tav tm="100000">
                                          <p:val>
                                            <p:strVal val="#ppt_y"/>
                                          </p:val>
                                        </p:tav>
                                      </p:tavLst>
                                    </p:anim>
                                  </p:childTnLst>
                                </p:cTn>
                              </p:par>
                            </p:childTnLst>
                          </p:cTn>
                        </p:par>
                        <p:par>
                          <p:cTn id="45" fill="hold">
                            <p:stCondLst>
                              <p:cond delay="2500"/>
                            </p:stCondLst>
                            <p:childTnLst>
                              <p:par>
                                <p:cTn id="46" presetID="42" presetClass="entr" presetSubtype="0"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1000"/>
                                        <p:tgtEl>
                                          <p:spTgt spid="46"/>
                                        </p:tgtEl>
                                      </p:cBhvr>
                                    </p:animEffect>
                                    <p:anim calcmode="lin" valueType="num">
                                      <p:cBhvr>
                                        <p:cTn id="49" dur="1000" fill="hold"/>
                                        <p:tgtEl>
                                          <p:spTgt spid="46"/>
                                        </p:tgtEl>
                                        <p:attrNameLst>
                                          <p:attrName>ppt_x</p:attrName>
                                        </p:attrNameLst>
                                      </p:cBhvr>
                                      <p:tavLst>
                                        <p:tav tm="0">
                                          <p:val>
                                            <p:strVal val="#ppt_x"/>
                                          </p:val>
                                        </p:tav>
                                        <p:tav tm="100000">
                                          <p:val>
                                            <p:strVal val="#ppt_x"/>
                                          </p:val>
                                        </p:tav>
                                      </p:tavLst>
                                    </p:anim>
                                    <p:anim calcmode="lin" valueType="num">
                                      <p:cBhvr>
                                        <p:cTn id="50"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9"/>
          <p:cNvSpPr/>
          <p:nvPr/>
        </p:nvSpPr>
        <p:spPr>
          <a:xfrm>
            <a:off x="0" y="3036689"/>
            <a:ext cx="9153525"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en-US" sz="2400"/>
          </a:p>
        </p:txBody>
      </p:sp>
      <p:sp>
        <p:nvSpPr>
          <p:cNvPr id="69" name="Rectangle 11"/>
          <p:cNvSpPr/>
          <p:nvPr/>
        </p:nvSpPr>
        <p:spPr>
          <a:xfrm>
            <a:off x="-9525" y="3036689"/>
            <a:ext cx="9170194" cy="51196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en-US" sz="2400"/>
          </a:p>
        </p:txBody>
      </p:sp>
      <p:grpSp>
        <p:nvGrpSpPr>
          <p:cNvPr id="70" name="组合 69"/>
          <p:cNvGrpSpPr>
            <a:grpSpLocks/>
          </p:cNvGrpSpPr>
          <p:nvPr/>
        </p:nvGrpSpPr>
        <p:grpSpPr bwMode="auto">
          <a:xfrm>
            <a:off x="3245644" y="1360289"/>
            <a:ext cx="2652713" cy="1600200"/>
            <a:chOff x="4388285" y="2049378"/>
            <a:chExt cx="3536515" cy="2133600"/>
          </a:xfrm>
        </p:grpSpPr>
        <p:pic>
          <p:nvPicPr>
            <p:cNvPr id="71" name="Picture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88285" y="2049378"/>
              <a:ext cx="3536515" cy="2133600"/>
            </a:xfrm>
            <a:prstGeom prst="rect">
              <a:avLst/>
            </a:prstGeom>
            <a:noFill/>
            <a:ln w="9525">
              <a:noFill/>
              <a:miter lim="800000"/>
              <a:headEnd/>
              <a:tailEnd/>
            </a:ln>
          </p:spPr>
        </p:pic>
        <p:sp>
          <p:nvSpPr>
            <p:cNvPr id="72" name="Rectangle 18"/>
            <p:cNvSpPr/>
            <p:nvPr/>
          </p:nvSpPr>
          <p:spPr>
            <a:xfrm>
              <a:off x="4907334" y="2304966"/>
              <a:ext cx="2450799" cy="1530350"/>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en-US" sz="2400"/>
            </a:p>
          </p:txBody>
        </p:sp>
      </p:grpSp>
      <p:grpSp>
        <p:nvGrpSpPr>
          <p:cNvPr id="73" name="组合 72"/>
          <p:cNvGrpSpPr>
            <a:grpSpLocks/>
          </p:cNvGrpSpPr>
          <p:nvPr/>
        </p:nvGrpSpPr>
        <p:grpSpPr bwMode="auto">
          <a:xfrm>
            <a:off x="656035" y="1360289"/>
            <a:ext cx="2651522" cy="1600200"/>
            <a:chOff x="629088" y="2049378"/>
            <a:chExt cx="3536515" cy="2133600"/>
          </a:xfrm>
        </p:grpSpPr>
        <p:pic>
          <p:nvPicPr>
            <p:cNvPr id="74" name="Picture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9088" y="2049378"/>
              <a:ext cx="3536515" cy="2133600"/>
            </a:xfrm>
            <a:prstGeom prst="rect">
              <a:avLst/>
            </a:prstGeom>
            <a:noFill/>
            <a:ln w="9525">
              <a:noFill/>
              <a:miter lim="800000"/>
              <a:headEnd/>
              <a:tailEnd/>
            </a:ln>
          </p:spPr>
        </p:pic>
        <p:sp>
          <p:nvSpPr>
            <p:cNvPr id="75" name="Rectangle 19"/>
            <p:cNvSpPr/>
            <p:nvPr/>
          </p:nvSpPr>
          <p:spPr>
            <a:xfrm>
              <a:off x="1153134" y="2304966"/>
              <a:ext cx="2451899" cy="1530350"/>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en-US" sz="2400"/>
            </a:p>
          </p:txBody>
        </p:sp>
      </p:grpSp>
      <p:grpSp>
        <p:nvGrpSpPr>
          <p:cNvPr id="76" name="组合 75"/>
          <p:cNvGrpSpPr>
            <a:grpSpLocks/>
          </p:cNvGrpSpPr>
          <p:nvPr/>
        </p:nvGrpSpPr>
        <p:grpSpPr bwMode="auto">
          <a:xfrm>
            <a:off x="5836444" y="1360289"/>
            <a:ext cx="2651522" cy="1600200"/>
            <a:chOff x="8233332" y="2049378"/>
            <a:chExt cx="3536515" cy="2133600"/>
          </a:xfrm>
        </p:grpSpPr>
        <p:pic>
          <p:nvPicPr>
            <p:cNvPr id="77" name="Picture 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33332" y="2049378"/>
              <a:ext cx="3536515" cy="2133600"/>
            </a:xfrm>
            <a:prstGeom prst="rect">
              <a:avLst/>
            </a:prstGeom>
            <a:noFill/>
            <a:ln w="9525">
              <a:noFill/>
              <a:miter lim="800000"/>
              <a:headEnd/>
              <a:tailEnd/>
            </a:ln>
          </p:spPr>
        </p:pic>
        <p:sp>
          <p:nvSpPr>
            <p:cNvPr id="78" name="Rectangle 20"/>
            <p:cNvSpPr/>
            <p:nvPr/>
          </p:nvSpPr>
          <p:spPr>
            <a:xfrm>
              <a:off x="8749438" y="2304966"/>
              <a:ext cx="2450310" cy="1530350"/>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en-US" sz="2400"/>
            </a:p>
          </p:txBody>
        </p:sp>
      </p:grpSp>
      <p:sp>
        <p:nvSpPr>
          <p:cNvPr id="79" name="矩形 78"/>
          <p:cNvSpPr>
            <a:spLocks noChangeArrowheads="1"/>
          </p:cNvSpPr>
          <p:nvPr/>
        </p:nvSpPr>
        <p:spPr bwMode="auto">
          <a:xfrm>
            <a:off x="987028" y="843558"/>
            <a:ext cx="7194947" cy="50936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点击在此录入上述图表的综合描述说明，在此录入上述图表的综合描述说明。在此录入上述图表的综合描述说明，在此录入上述图表的综合描述说明，在此录入上述图表的综合描述说明。</a:t>
            </a:r>
          </a:p>
        </p:txBody>
      </p:sp>
      <p:sp>
        <p:nvSpPr>
          <p:cNvPr id="80" name="矩形 79"/>
          <p:cNvSpPr/>
          <p:nvPr/>
        </p:nvSpPr>
        <p:spPr>
          <a:xfrm>
            <a:off x="1258394" y="3119250"/>
            <a:ext cx="1446536"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rPr>
              <a:t>添加产品名称</a:t>
            </a:r>
            <a:endParaRPr lang="en-US" altLang="zh-CN"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endParaRPr>
          </a:p>
        </p:txBody>
      </p:sp>
      <p:sp>
        <p:nvSpPr>
          <p:cNvPr id="81" name="矩形 47"/>
          <p:cNvSpPr>
            <a:spLocks noChangeArrowheads="1"/>
          </p:cNvSpPr>
          <p:nvPr/>
        </p:nvSpPr>
        <p:spPr bwMode="auto">
          <a:xfrm>
            <a:off x="1108472" y="3597474"/>
            <a:ext cx="1746647"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82" name="矩形 81"/>
          <p:cNvSpPr/>
          <p:nvPr/>
        </p:nvSpPr>
        <p:spPr>
          <a:xfrm>
            <a:off x="3848733" y="3119250"/>
            <a:ext cx="1446536"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rPr>
              <a:t>添加产品名称</a:t>
            </a:r>
            <a:endParaRPr lang="en-US" altLang="zh-CN"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endParaRPr>
          </a:p>
        </p:txBody>
      </p:sp>
      <p:sp>
        <p:nvSpPr>
          <p:cNvPr id="83" name="矩形 47"/>
          <p:cNvSpPr>
            <a:spLocks noChangeArrowheads="1"/>
          </p:cNvSpPr>
          <p:nvPr/>
        </p:nvSpPr>
        <p:spPr bwMode="auto">
          <a:xfrm>
            <a:off x="3699273" y="3597474"/>
            <a:ext cx="1745456"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84" name="矩形 83"/>
          <p:cNvSpPr/>
          <p:nvPr/>
        </p:nvSpPr>
        <p:spPr>
          <a:xfrm>
            <a:off x="6439071" y="3119250"/>
            <a:ext cx="1446536"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rPr>
              <a:t>添加产品名称</a:t>
            </a:r>
            <a:endParaRPr lang="en-US" altLang="zh-CN" sz="1700" b="1" dirty="0">
              <a:solidFill>
                <a:schemeClr val="bg1">
                  <a:lumMod val="95000"/>
                </a:schemeClr>
              </a:solidFill>
              <a:effectLst>
                <a:reflection blurRad="6350" stA="55000" endA="50" endPos="85000" dist="29997" dir="5400000" sy="-100000" algn="bl" rotWithShape="0"/>
              </a:effectLst>
              <a:latin typeface="微软雅黑" pitchFamily="34" charset="-122"/>
              <a:ea typeface="微软雅黑" pitchFamily="34" charset="-122"/>
            </a:endParaRPr>
          </a:p>
        </p:txBody>
      </p:sp>
      <p:sp>
        <p:nvSpPr>
          <p:cNvPr id="85" name="矩形 47"/>
          <p:cNvSpPr>
            <a:spLocks noChangeArrowheads="1"/>
          </p:cNvSpPr>
          <p:nvPr/>
        </p:nvSpPr>
        <p:spPr bwMode="auto">
          <a:xfrm>
            <a:off x="6288882" y="3597474"/>
            <a:ext cx="1746647" cy="949485"/>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在此录入上述图表的描述说明，在此录入上述图表的描述说明，在此录入上述图表的描述说明。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907479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barn(outVertical)">
                                      <p:cBhvr>
                                        <p:cTn id="7" dur="500"/>
                                        <p:tgtEl>
                                          <p:spTgt spid="7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wipe(left)">
                                      <p:cBhvr>
                                        <p:cTn id="11" dur="1000"/>
                                        <p:tgtEl>
                                          <p:spTgt spid="69"/>
                                        </p:tgtEl>
                                      </p:cBhvr>
                                    </p:animEffect>
                                  </p:childTnLst>
                                </p:cTn>
                              </p:par>
                            </p:childTnLst>
                          </p:cTn>
                        </p:par>
                        <p:par>
                          <p:cTn id="12" fill="hold">
                            <p:stCondLst>
                              <p:cond delay="1500"/>
                            </p:stCondLst>
                            <p:childTnLst>
                              <p:par>
                                <p:cTn id="13" presetID="12" presetClass="entr" presetSubtype="1" fill="hold"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p:tgtEl>
                                          <p:spTgt spid="70"/>
                                        </p:tgtEl>
                                        <p:attrNameLst>
                                          <p:attrName>ppt_y</p:attrName>
                                        </p:attrNameLst>
                                      </p:cBhvr>
                                      <p:tavLst>
                                        <p:tav tm="0">
                                          <p:val>
                                            <p:strVal val="#ppt_y-#ppt_h*1.125000"/>
                                          </p:val>
                                        </p:tav>
                                        <p:tav tm="100000">
                                          <p:val>
                                            <p:strVal val="#ppt_y"/>
                                          </p:val>
                                        </p:tav>
                                      </p:tavLst>
                                    </p:anim>
                                    <p:animEffect transition="in" filter="wipe(down)">
                                      <p:cBhvr>
                                        <p:cTn id="16" dur="500"/>
                                        <p:tgtEl>
                                          <p:spTgt spid="70"/>
                                        </p:tgtEl>
                                      </p:cBhvr>
                                    </p:animEffect>
                                  </p:childTnLst>
                                </p:cTn>
                              </p:par>
                            </p:childTnLst>
                          </p:cTn>
                        </p:par>
                        <p:par>
                          <p:cTn id="17" fill="hold">
                            <p:stCondLst>
                              <p:cond delay="2000"/>
                            </p:stCondLst>
                            <p:childTnLst>
                              <p:par>
                                <p:cTn id="18" presetID="12" presetClass="entr" presetSubtype="2" fill="hold" nodeType="afterEffect">
                                  <p:stCondLst>
                                    <p:cond delay="0"/>
                                  </p:stCondLst>
                                  <p:childTnLst>
                                    <p:set>
                                      <p:cBhvr>
                                        <p:cTn id="19" dur="1" fill="hold">
                                          <p:stCondLst>
                                            <p:cond delay="0"/>
                                          </p:stCondLst>
                                        </p:cTn>
                                        <p:tgtEl>
                                          <p:spTgt spid="73"/>
                                        </p:tgtEl>
                                        <p:attrNameLst>
                                          <p:attrName>style.visibility</p:attrName>
                                        </p:attrNameLst>
                                      </p:cBhvr>
                                      <p:to>
                                        <p:strVal val="visible"/>
                                      </p:to>
                                    </p:set>
                                    <p:anim calcmode="lin" valueType="num">
                                      <p:cBhvr additive="base">
                                        <p:cTn id="20" dur="500"/>
                                        <p:tgtEl>
                                          <p:spTgt spid="73"/>
                                        </p:tgtEl>
                                        <p:attrNameLst>
                                          <p:attrName>ppt_x</p:attrName>
                                        </p:attrNameLst>
                                      </p:cBhvr>
                                      <p:tavLst>
                                        <p:tav tm="0">
                                          <p:val>
                                            <p:strVal val="#ppt_x+#ppt_w*1.125000"/>
                                          </p:val>
                                        </p:tav>
                                        <p:tav tm="100000">
                                          <p:val>
                                            <p:strVal val="#ppt_x"/>
                                          </p:val>
                                        </p:tav>
                                      </p:tavLst>
                                    </p:anim>
                                    <p:animEffect transition="in" filter="wipe(left)">
                                      <p:cBhvr>
                                        <p:cTn id="21" dur="500"/>
                                        <p:tgtEl>
                                          <p:spTgt spid="73"/>
                                        </p:tgtEl>
                                      </p:cBhvr>
                                    </p:animEffect>
                                  </p:childTnLst>
                                </p:cTn>
                              </p:par>
                              <p:par>
                                <p:cTn id="22" presetID="12" presetClass="entr" presetSubtype="8" fill="hold" nodeType="withEffect">
                                  <p:stCondLst>
                                    <p:cond delay="0"/>
                                  </p:stCondLst>
                                  <p:childTnLst>
                                    <p:set>
                                      <p:cBhvr>
                                        <p:cTn id="23" dur="1" fill="hold">
                                          <p:stCondLst>
                                            <p:cond delay="0"/>
                                          </p:stCondLst>
                                        </p:cTn>
                                        <p:tgtEl>
                                          <p:spTgt spid="76"/>
                                        </p:tgtEl>
                                        <p:attrNameLst>
                                          <p:attrName>style.visibility</p:attrName>
                                        </p:attrNameLst>
                                      </p:cBhvr>
                                      <p:to>
                                        <p:strVal val="visible"/>
                                      </p:to>
                                    </p:set>
                                    <p:anim calcmode="lin" valueType="num">
                                      <p:cBhvr additive="base">
                                        <p:cTn id="24" dur="500"/>
                                        <p:tgtEl>
                                          <p:spTgt spid="76"/>
                                        </p:tgtEl>
                                        <p:attrNameLst>
                                          <p:attrName>ppt_x</p:attrName>
                                        </p:attrNameLst>
                                      </p:cBhvr>
                                      <p:tavLst>
                                        <p:tav tm="0">
                                          <p:val>
                                            <p:strVal val="#ppt_x-#ppt_w*1.125000"/>
                                          </p:val>
                                        </p:tav>
                                        <p:tav tm="100000">
                                          <p:val>
                                            <p:strVal val="#ppt_x"/>
                                          </p:val>
                                        </p:tav>
                                      </p:tavLst>
                                    </p:anim>
                                    <p:animEffect transition="in" filter="wipe(right)">
                                      <p:cBhvr>
                                        <p:cTn id="25" dur="500"/>
                                        <p:tgtEl>
                                          <p:spTgt spid="76"/>
                                        </p:tgtEl>
                                      </p:cBhvr>
                                    </p:animEffect>
                                  </p:childTnLst>
                                </p:cTn>
                              </p:par>
                            </p:childTnLst>
                          </p:cTn>
                        </p:par>
                        <p:par>
                          <p:cTn id="26" fill="hold">
                            <p:stCondLst>
                              <p:cond delay="2500"/>
                            </p:stCondLst>
                            <p:childTnLst>
                              <p:par>
                                <p:cTn id="27" presetID="23" presetClass="entr" presetSubtype="16" fill="hold" nodeType="afterEffect">
                                  <p:stCondLst>
                                    <p:cond delay="0"/>
                                  </p:stCondLst>
                                  <p:childTnLst>
                                    <p:set>
                                      <p:cBhvr>
                                        <p:cTn id="28" dur="1" fill="hold">
                                          <p:stCondLst>
                                            <p:cond delay="0"/>
                                          </p:stCondLst>
                                        </p:cTn>
                                        <p:tgtEl>
                                          <p:spTgt spid="82"/>
                                        </p:tgtEl>
                                        <p:attrNameLst>
                                          <p:attrName>style.visibility</p:attrName>
                                        </p:attrNameLst>
                                      </p:cBhvr>
                                      <p:to>
                                        <p:strVal val="visible"/>
                                      </p:to>
                                    </p:set>
                                    <p:anim calcmode="lin" valueType="num">
                                      <p:cBhvr>
                                        <p:cTn id="29" dur="500" fill="hold"/>
                                        <p:tgtEl>
                                          <p:spTgt spid="82"/>
                                        </p:tgtEl>
                                        <p:attrNameLst>
                                          <p:attrName>ppt_w</p:attrName>
                                        </p:attrNameLst>
                                      </p:cBhvr>
                                      <p:tavLst>
                                        <p:tav tm="0">
                                          <p:val>
                                            <p:fltVal val="0"/>
                                          </p:val>
                                        </p:tav>
                                        <p:tav tm="100000">
                                          <p:val>
                                            <p:strVal val="#ppt_w"/>
                                          </p:val>
                                        </p:tav>
                                      </p:tavLst>
                                    </p:anim>
                                    <p:anim calcmode="lin" valueType="num">
                                      <p:cBhvr>
                                        <p:cTn id="30" dur="500" fill="hold"/>
                                        <p:tgtEl>
                                          <p:spTgt spid="82"/>
                                        </p:tgtEl>
                                        <p:attrNameLst>
                                          <p:attrName>ppt_h</p:attrName>
                                        </p:attrNameLst>
                                      </p:cBhvr>
                                      <p:tavLst>
                                        <p:tav tm="0">
                                          <p:val>
                                            <p:fltVal val="0"/>
                                          </p:val>
                                        </p:tav>
                                        <p:tav tm="100000">
                                          <p:val>
                                            <p:strVal val="#ppt_h"/>
                                          </p:val>
                                        </p:tav>
                                      </p:tavLst>
                                    </p:anim>
                                  </p:childTnLst>
                                </p:cTn>
                              </p:par>
                              <p:par>
                                <p:cTn id="31" presetID="23" presetClass="entr" presetSubtype="16" fill="hold" nodeType="withEffect">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cBhvr>
                                        <p:cTn id="33" dur="500" fill="hold"/>
                                        <p:tgtEl>
                                          <p:spTgt spid="80"/>
                                        </p:tgtEl>
                                        <p:attrNameLst>
                                          <p:attrName>ppt_w</p:attrName>
                                        </p:attrNameLst>
                                      </p:cBhvr>
                                      <p:tavLst>
                                        <p:tav tm="0">
                                          <p:val>
                                            <p:fltVal val="0"/>
                                          </p:val>
                                        </p:tav>
                                        <p:tav tm="100000">
                                          <p:val>
                                            <p:strVal val="#ppt_w"/>
                                          </p:val>
                                        </p:tav>
                                      </p:tavLst>
                                    </p:anim>
                                    <p:anim calcmode="lin" valueType="num">
                                      <p:cBhvr>
                                        <p:cTn id="34" dur="500" fill="hold"/>
                                        <p:tgtEl>
                                          <p:spTgt spid="80"/>
                                        </p:tgtEl>
                                        <p:attrNameLst>
                                          <p:attrName>ppt_h</p:attrName>
                                        </p:attrNameLst>
                                      </p:cBhvr>
                                      <p:tavLst>
                                        <p:tav tm="0">
                                          <p:val>
                                            <p:fltVal val="0"/>
                                          </p:val>
                                        </p:tav>
                                        <p:tav tm="100000">
                                          <p:val>
                                            <p:strVal val="#ppt_h"/>
                                          </p:val>
                                        </p:tav>
                                      </p:tavLst>
                                    </p:anim>
                                  </p:childTnLst>
                                </p:cTn>
                              </p:par>
                              <p:par>
                                <p:cTn id="35" presetID="23" presetClass="entr" presetSubtype="16" fill="hold" nodeType="withEffect">
                                  <p:stCondLst>
                                    <p:cond delay="0"/>
                                  </p:stCondLst>
                                  <p:childTnLst>
                                    <p:set>
                                      <p:cBhvr>
                                        <p:cTn id="36" dur="1" fill="hold">
                                          <p:stCondLst>
                                            <p:cond delay="0"/>
                                          </p:stCondLst>
                                        </p:cTn>
                                        <p:tgtEl>
                                          <p:spTgt spid="84"/>
                                        </p:tgtEl>
                                        <p:attrNameLst>
                                          <p:attrName>style.visibility</p:attrName>
                                        </p:attrNameLst>
                                      </p:cBhvr>
                                      <p:to>
                                        <p:strVal val="visible"/>
                                      </p:to>
                                    </p:set>
                                    <p:anim calcmode="lin" valueType="num">
                                      <p:cBhvr>
                                        <p:cTn id="37" dur="500" fill="hold"/>
                                        <p:tgtEl>
                                          <p:spTgt spid="84"/>
                                        </p:tgtEl>
                                        <p:attrNameLst>
                                          <p:attrName>ppt_w</p:attrName>
                                        </p:attrNameLst>
                                      </p:cBhvr>
                                      <p:tavLst>
                                        <p:tav tm="0">
                                          <p:val>
                                            <p:fltVal val="0"/>
                                          </p:val>
                                        </p:tav>
                                        <p:tav tm="100000">
                                          <p:val>
                                            <p:strVal val="#ppt_w"/>
                                          </p:val>
                                        </p:tav>
                                      </p:tavLst>
                                    </p:anim>
                                    <p:anim calcmode="lin" valueType="num">
                                      <p:cBhvr>
                                        <p:cTn id="38" dur="500" fill="hold"/>
                                        <p:tgtEl>
                                          <p:spTgt spid="84"/>
                                        </p:tgtEl>
                                        <p:attrNameLst>
                                          <p:attrName>ppt_h</p:attrName>
                                        </p:attrNameLst>
                                      </p:cBhvr>
                                      <p:tavLst>
                                        <p:tav tm="0">
                                          <p:val>
                                            <p:fltVal val="0"/>
                                          </p:val>
                                        </p:tav>
                                        <p:tav tm="100000">
                                          <p:val>
                                            <p:strVal val="#ppt_h"/>
                                          </p:val>
                                        </p:tav>
                                      </p:tavLst>
                                    </p:anim>
                                  </p:childTnLst>
                                </p:cTn>
                              </p:par>
                            </p:childTnLst>
                          </p:cTn>
                        </p:par>
                        <p:par>
                          <p:cTn id="39" fill="hold">
                            <p:stCondLst>
                              <p:cond delay="3000"/>
                            </p:stCondLst>
                            <p:childTnLst>
                              <p:par>
                                <p:cTn id="40" presetID="20" presetClass="entr" presetSubtype="0" fill="hold" grpId="0" nodeType="afterEffect">
                                  <p:stCondLst>
                                    <p:cond delay="0"/>
                                  </p:stCondLst>
                                  <p:childTnLst>
                                    <p:set>
                                      <p:cBhvr>
                                        <p:cTn id="41" dur="1" fill="hold">
                                          <p:stCondLst>
                                            <p:cond delay="0"/>
                                          </p:stCondLst>
                                        </p:cTn>
                                        <p:tgtEl>
                                          <p:spTgt spid="83"/>
                                        </p:tgtEl>
                                        <p:attrNameLst>
                                          <p:attrName>style.visibility</p:attrName>
                                        </p:attrNameLst>
                                      </p:cBhvr>
                                      <p:to>
                                        <p:strVal val="visible"/>
                                      </p:to>
                                    </p:set>
                                    <p:animEffect transition="in" filter="wedge">
                                      <p:cBhvr>
                                        <p:cTn id="42" dur="750"/>
                                        <p:tgtEl>
                                          <p:spTgt spid="83"/>
                                        </p:tgtEl>
                                      </p:cBhvr>
                                    </p:animEffect>
                                  </p:childTnLst>
                                </p:cTn>
                              </p:par>
                              <p:par>
                                <p:cTn id="43" presetID="20" presetClass="entr" presetSubtype="0" fill="hold" grpId="0" nodeType="withEffect">
                                  <p:stCondLst>
                                    <p:cond delay="0"/>
                                  </p:stCondLst>
                                  <p:childTnLst>
                                    <p:set>
                                      <p:cBhvr>
                                        <p:cTn id="44" dur="1" fill="hold">
                                          <p:stCondLst>
                                            <p:cond delay="0"/>
                                          </p:stCondLst>
                                        </p:cTn>
                                        <p:tgtEl>
                                          <p:spTgt spid="81"/>
                                        </p:tgtEl>
                                        <p:attrNameLst>
                                          <p:attrName>style.visibility</p:attrName>
                                        </p:attrNameLst>
                                      </p:cBhvr>
                                      <p:to>
                                        <p:strVal val="visible"/>
                                      </p:to>
                                    </p:set>
                                    <p:animEffect transition="in" filter="wedge">
                                      <p:cBhvr>
                                        <p:cTn id="45" dur="750"/>
                                        <p:tgtEl>
                                          <p:spTgt spid="81"/>
                                        </p:tgtEl>
                                      </p:cBhvr>
                                    </p:animEffect>
                                  </p:childTnLst>
                                </p:cTn>
                              </p:par>
                              <p:par>
                                <p:cTn id="46" presetID="20" presetClass="entr" presetSubtype="0" fill="hold" grpId="0" nodeType="withEffect">
                                  <p:stCondLst>
                                    <p:cond delay="0"/>
                                  </p:stCondLst>
                                  <p:childTnLst>
                                    <p:set>
                                      <p:cBhvr>
                                        <p:cTn id="47" dur="1" fill="hold">
                                          <p:stCondLst>
                                            <p:cond delay="0"/>
                                          </p:stCondLst>
                                        </p:cTn>
                                        <p:tgtEl>
                                          <p:spTgt spid="85"/>
                                        </p:tgtEl>
                                        <p:attrNameLst>
                                          <p:attrName>style.visibility</p:attrName>
                                        </p:attrNameLst>
                                      </p:cBhvr>
                                      <p:to>
                                        <p:strVal val="visible"/>
                                      </p:to>
                                    </p:set>
                                    <p:animEffect transition="in" filter="wedge">
                                      <p:cBhvr>
                                        <p:cTn id="48" dur="75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9" grpId="0"/>
      <p:bldP spid="81" grpId="0"/>
      <p:bldP spid="83" grpId="0"/>
      <p:bldP spid="8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42"/>
          <p:cNvSpPr>
            <a:spLocks noChangeArrowheads="1"/>
          </p:cNvSpPr>
          <p:nvPr/>
        </p:nvSpPr>
        <p:spPr bwMode="auto">
          <a:xfrm>
            <a:off x="7339013" y="2878931"/>
            <a:ext cx="692944" cy="1695450"/>
          </a:xfrm>
          <a:prstGeom prst="rect">
            <a:avLst/>
          </a:prstGeom>
          <a:solidFill>
            <a:srgbClr val="7E7E7E"/>
          </a:solidFill>
          <a:ln w="9525">
            <a:noFill/>
            <a:miter lim="800000"/>
            <a:headEnd/>
            <a:tailEnd/>
          </a:ln>
        </p:spPr>
        <p:txBody>
          <a:bodyPr lIns="91434" tIns="45717" rIns="91434" bIns="45717" anchor="ctr"/>
          <a:lstStyle/>
          <a:p>
            <a:pPr algn="ctr">
              <a:buFont typeface="Arial" charset="0"/>
              <a:buNone/>
            </a:pPr>
            <a:endParaRPr lang="zh-CN" altLang="zh-CN" sz="1800">
              <a:solidFill>
                <a:srgbClr val="FFFFFF"/>
              </a:solidFill>
              <a:latin typeface="微软雅黑" pitchFamily="34" charset="-122"/>
              <a:ea typeface="微软雅黑" pitchFamily="34" charset="-122"/>
              <a:sym typeface="微软雅黑" pitchFamily="34" charset="-122"/>
            </a:endParaRPr>
          </a:p>
        </p:txBody>
      </p:sp>
      <p:sp>
        <p:nvSpPr>
          <p:cNvPr id="56" name="矩形 37"/>
          <p:cNvSpPr>
            <a:spLocks noChangeArrowheads="1"/>
          </p:cNvSpPr>
          <p:nvPr/>
        </p:nvSpPr>
        <p:spPr bwMode="auto">
          <a:xfrm>
            <a:off x="3746897" y="2878931"/>
            <a:ext cx="3500438" cy="1695450"/>
          </a:xfrm>
          <a:prstGeom prst="rect">
            <a:avLst/>
          </a:prstGeom>
          <a:solidFill>
            <a:srgbClr val="0070C0"/>
          </a:solidFill>
          <a:ln w="9525">
            <a:noFill/>
            <a:miter lim="800000"/>
            <a:headEnd/>
            <a:tailEnd/>
          </a:ln>
        </p:spPr>
        <p:txBody>
          <a:bodyPr lIns="91434" tIns="45717" rIns="91434" bIns="45717" anchor="ctr"/>
          <a:lstStyle/>
          <a:p>
            <a:pPr algn="ctr">
              <a:buFont typeface="Arial" charset="0"/>
              <a:buNone/>
            </a:pPr>
            <a:endParaRPr lang="zh-CN" altLang="zh-CN" sz="1800">
              <a:solidFill>
                <a:srgbClr val="FFFFFF"/>
              </a:solidFill>
              <a:latin typeface="微软雅黑" pitchFamily="34" charset="-122"/>
              <a:ea typeface="微软雅黑" pitchFamily="34" charset="-122"/>
              <a:sym typeface="微软雅黑" pitchFamily="34" charset="-122"/>
            </a:endParaRPr>
          </a:p>
        </p:txBody>
      </p:sp>
      <p:sp>
        <p:nvSpPr>
          <p:cNvPr id="57" name="矩形 46"/>
          <p:cNvSpPr>
            <a:spLocks noChangeAspect="1" noChangeArrowheads="1"/>
          </p:cNvSpPr>
          <p:nvPr/>
        </p:nvSpPr>
        <p:spPr bwMode="auto">
          <a:xfrm>
            <a:off x="1114425" y="2878931"/>
            <a:ext cx="2541985" cy="16954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9525">
            <a:noFill/>
            <a:miter lim="800000"/>
            <a:headEnd/>
            <a:tailEnd/>
          </a:ln>
        </p:spPr>
        <p:txBody>
          <a:bodyPr lIns="91434" tIns="45717" rIns="91434" bIns="45717" anchor="ctr"/>
          <a:lstStyle/>
          <a:p>
            <a:pPr algn="ctr">
              <a:buFont typeface="Arial" charset="0"/>
              <a:buNone/>
            </a:pPr>
            <a:endParaRPr lang="zh-CN" altLang="zh-CN" sz="1800">
              <a:solidFill>
                <a:srgbClr val="FFFFFF"/>
              </a:solidFill>
              <a:latin typeface="微软雅黑" pitchFamily="34" charset="-122"/>
              <a:ea typeface="微软雅黑" pitchFamily="34" charset="-122"/>
              <a:sym typeface="微软雅黑" pitchFamily="34" charset="-122"/>
            </a:endParaRPr>
          </a:p>
        </p:txBody>
      </p:sp>
      <p:sp>
        <p:nvSpPr>
          <p:cNvPr id="58" name="矩形 47"/>
          <p:cNvSpPr>
            <a:spLocks noChangeAspect="1" noChangeArrowheads="1"/>
          </p:cNvSpPr>
          <p:nvPr/>
        </p:nvSpPr>
        <p:spPr bwMode="auto">
          <a:xfrm>
            <a:off x="2880123" y="1114425"/>
            <a:ext cx="2539603" cy="169426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9525">
            <a:noFill/>
            <a:miter lim="800000"/>
            <a:headEnd/>
            <a:tailEnd/>
          </a:ln>
        </p:spPr>
        <p:txBody>
          <a:bodyPr lIns="91434" tIns="45717" rIns="91434" bIns="45717" anchor="ctr"/>
          <a:lstStyle/>
          <a:p>
            <a:pPr algn="ctr">
              <a:buFont typeface="Arial" charset="0"/>
              <a:buNone/>
            </a:pPr>
            <a:endParaRPr lang="zh-CN" altLang="zh-CN" sz="1800">
              <a:solidFill>
                <a:srgbClr val="FFFFFF"/>
              </a:solidFill>
              <a:latin typeface="微软雅黑" pitchFamily="34" charset="-122"/>
              <a:ea typeface="微软雅黑" pitchFamily="34" charset="-122"/>
              <a:sym typeface="微软雅黑" pitchFamily="34" charset="-122"/>
            </a:endParaRPr>
          </a:p>
        </p:txBody>
      </p:sp>
      <p:sp>
        <p:nvSpPr>
          <p:cNvPr id="59" name="矩形 1"/>
          <p:cNvSpPr>
            <a:spLocks noChangeArrowheads="1"/>
          </p:cNvSpPr>
          <p:nvPr/>
        </p:nvSpPr>
        <p:spPr bwMode="auto">
          <a:xfrm>
            <a:off x="1114425" y="1113235"/>
            <a:ext cx="1695450" cy="1695450"/>
          </a:xfrm>
          <a:prstGeom prst="rect">
            <a:avLst/>
          </a:prstGeom>
          <a:solidFill>
            <a:srgbClr val="00B0F0"/>
          </a:solidFill>
          <a:ln w="9525">
            <a:noFill/>
            <a:miter lim="800000"/>
            <a:headEnd/>
            <a:tailEnd/>
          </a:ln>
        </p:spPr>
        <p:txBody>
          <a:bodyPr lIns="91434" tIns="45717" rIns="91434" bIns="45717" anchor="ctr"/>
          <a:lstStyle/>
          <a:p>
            <a:pPr algn="ctr">
              <a:buFont typeface="Arial" charset="0"/>
              <a:buNone/>
            </a:pPr>
            <a:endParaRPr lang="zh-CN" altLang="zh-CN" sz="1800">
              <a:solidFill>
                <a:srgbClr val="FF8607"/>
              </a:solidFill>
              <a:latin typeface="微软雅黑" pitchFamily="34" charset="-122"/>
              <a:ea typeface="微软雅黑" pitchFamily="34" charset="-122"/>
              <a:sym typeface="微软雅黑" pitchFamily="34" charset="-122"/>
            </a:endParaRPr>
          </a:p>
        </p:txBody>
      </p:sp>
      <p:sp>
        <p:nvSpPr>
          <p:cNvPr id="60" name="矩形 59"/>
          <p:cNvSpPr>
            <a:spLocks noChangeAspect="1" noChangeArrowheads="1"/>
          </p:cNvSpPr>
          <p:nvPr/>
        </p:nvSpPr>
        <p:spPr bwMode="auto">
          <a:xfrm>
            <a:off x="5489972" y="1113235"/>
            <a:ext cx="2541984" cy="1695450"/>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w="9525">
            <a:noFill/>
            <a:miter lim="800000"/>
            <a:headEnd/>
            <a:tailEnd/>
          </a:ln>
        </p:spPr>
        <p:txBody>
          <a:bodyPr lIns="91434" tIns="45717" rIns="91434" bIns="45717" anchor="ctr"/>
          <a:lstStyle/>
          <a:p>
            <a:pPr algn="ctr">
              <a:buFont typeface="Arial" charset="0"/>
              <a:buNone/>
            </a:pPr>
            <a:endParaRPr lang="zh-CN" altLang="zh-CN" sz="1800">
              <a:solidFill>
                <a:srgbClr val="FFFFFF"/>
              </a:solidFill>
              <a:latin typeface="微软雅黑" pitchFamily="34" charset="-122"/>
              <a:ea typeface="微软雅黑" pitchFamily="34" charset="-122"/>
              <a:sym typeface="微软雅黑" pitchFamily="34" charset="-122"/>
            </a:endParaRPr>
          </a:p>
        </p:txBody>
      </p:sp>
      <p:sp>
        <p:nvSpPr>
          <p:cNvPr id="61" name="矩形 56"/>
          <p:cNvSpPr>
            <a:spLocks noChangeArrowheads="1"/>
          </p:cNvSpPr>
          <p:nvPr/>
        </p:nvSpPr>
        <p:spPr bwMode="auto">
          <a:xfrm>
            <a:off x="1114425" y="1209676"/>
            <a:ext cx="1614488" cy="353937"/>
          </a:xfrm>
          <a:prstGeom prst="rect">
            <a:avLst/>
          </a:prstGeom>
          <a:noFill/>
          <a:ln w="9525">
            <a:noFill/>
            <a:miter lim="800000"/>
            <a:headEnd/>
            <a:tailEnd/>
          </a:ln>
        </p:spPr>
        <p:txBody>
          <a:bodyPr lIns="91434" tIns="45717" rIns="91434" bIns="45717">
            <a:spAutoFit/>
          </a:bodyPr>
          <a:lstStyle/>
          <a:p>
            <a:pPr algn="r">
              <a:buFont typeface="Arial" charset="0"/>
              <a:buNone/>
            </a:pPr>
            <a:r>
              <a:rPr lang="zh-CN" altLang="en-US" sz="1700" b="1">
                <a:solidFill>
                  <a:schemeClr val="bg1"/>
                </a:solidFill>
                <a:latin typeface="微软雅黑" pitchFamily="34" charset="-122"/>
                <a:ea typeface="微软雅黑" pitchFamily="34" charset="-122"/>
                <a:sym typeface="微软雅黑" pitchFamily="34" charset="-122"/>
              </a:rPr>
              <a:t>添加主题</a:t>
            </a:r>
            <a:endParaRPr lang="zh-CN" altLang="en-US" sz="1700">
              <a:solidFill>
                <a:schemeClr val="bg1"/>
              </a:solidFill>
              <a:sym typeface="Calibri" pitchFamily="34" charset="0"/>
            </a:endParaRPr>
          </a:p>
        </p:txBody>
      </p:sp>
      <p:sp>
        <p:nvSpPr>
          <p:cNvPr id="62" name="矩形 57"/>
          <p:cNvSpPr>
            <a:spLocks noChangeArrowheads="1"/>
          </p:cNvSpPr>
          <p:nvPr/>
        </p:nvSpPr>
        <p:spPr bwMode="auto">
          <a:xfrm>
            <a:off x="1351360" y="1546623"/>
            <a:ext cx="1381125" cy="502696"/>
          </a:xfrm>
          <a:prstGeom prst="rect">
            <a:avLst/>
          </a:prstGeom>
          <a:noFill/>
          <a:ln>
            <a:noFill/>
          </a:ln>
          <a:extLst/>
        </p:spPr>
        <p:txBody>
          <a:bodyPr lIns="91434" tIns="45717" rIns="91434" bIns="4571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685749" fontAlgn="auto">
              <a:lnSpc>
                <a:spcPts val="1600"/>
              </a:lnSpc>
              <a:spcBef>
                <a:spcPct val="0"/>
              </a:spcBef>
              <a:spcAft>
                <a:spcPts val="0"/>
              </a:spcAft>
              <a:buNone/>
              <a:defRPr/>
            </a:pPr>
            <a:r>
              <a:rPr lang="zh-CN" altLang="en-US" sz="1100" dirty="0">
                <a:solidFill>
                  <a:schemeClr val="bg1">
                    <a:lumMod val="95000"/>
                  </a:schemeClr>
                </a:solidFill>
                <a:sym typeface="微软雅黑" pitchFamily="34" charset="-122"/>
              </a:rPr>
              <a:t>文字描述，总结概括，内容大纲。</a:t>
            </a:r>
            <a:r>
              <a:rPr lang="en-US" altLang="zh-CN" sz="1100" dirty="0">
                <a:solidFill>
                  <a:schemeClr val="bg1">
                    <a:lumMod val="95000"/>
                  </a:schemeClr>
                </a:solidFill>
                <a:sym typeface="微软雅黑" pitchFamily="34" charset="-122"/>
              </a:rPr>
              <a:t> </a:t>
            </a:r>
            <a:endParaRPr lang="zh-CN" altLang="en-US" sz="1100" dirty="0">
              <a:solidFill>
                <a:schemeClr val="bg1">
                  <a:lumMod val="95000"/>
                </a:schemeClr>
              </a:solidFill>
              <a:sym typeface="微软雅黑" pitchFamily="34" charset="-122"/>
            </a:endParaRPr>
          </a:p>
        </p:txBody>
      </p:sp>
      <p:sp>
        <p:nvSpPr>
          <p:cNvPr id="63" name="矩形 44"/>
          <p:cNvSpPr>
            <a:spLocks noChangeArrowheads="1"/>
          </p:cNvSpPr>
          <p:nvPr/>
        </p:nvSpPr>
        <p:spPr bwMode="auto">
          <a:xfrm>
            <a:off x="3844529" y="2984898"/>
            <a:ext cx="2324100" cy="353937"/>
          </a:xfrm>
          <a:prstGeom prst="rect">
            <a:avLst/>
          </a:prstGeom>
          <a:noFill/>
          <a:ln>
            <a:noFill/>
          </a:ln>
          <a:extLst/>
        </p:spPr>
        <p:txBody>
          <a:bodyPr lIns="91434" tIns="45717" rIns="91434" bIns="4571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49" fontAlgn="auto">
              <a:spcBef>
                <a:spcPct val="0"/>
              </a:spcBef>
              <a:spcAft>
                <a:spcPts val="0"/>
              </a:spcAft>
              <a:buNone/>
              <a:defRPr/>
            </a:pPr>
            <a:r>
              <a:rPr lang="zh-CN" altLang="en-US" sz="1700" b="1" dirty="0">
                <a:solidFill>
                  <a:schemeClr val="bg1">
                    <a:lumMod val="95000"/>
                  </a:schemeClr>
                </a:solidFill>
                <a:sym typeface="微软雅黑" pitchFamily="34" charset="-122"/>
              </a:rPr>
              <a:t>添加主题</a:t>
            </a:r>
            <a:endParaRPr lang="zh-CN" altLang="en-US" sz="1700" dirty="0">
              <a:solidFill>
                <a:schemeClr val="bg1">
                  <a:lumMod val="95000"/>
                </a:schemeClr>
              </a:solidFill>
              <a:latin typeface="Arial" charset="0"/>
              <a:ea typeface="宋体" pitchFamily="2" charset="-122"/>
            </a:endParaRPr>
          </a:p>
        </p:txBody>
      </p:sp>
      <p:sp>
        <p:nvSpPr>
          <p:cNvPr id="64" name="矩形 45"/>
          <p:cNvSpPr>
            <a:spLocks noChangeArrowheads="1"/>
          </p:cNvSpPr>
          <p:nvPr/>
        </p:nvSpPr>
        <p:spPr bwMode="auto">
          <a:xfrm>
            <a:off x="3844529" y="3286125"/>
            <a:ext cx="3211115" cy="938712"/>
          </a:xfrm>
          <a:prstGeom prst="rect">
            <a:avLst/>
          </a:prstGeom>
          <a:noFill/>
          <a:ln>
            <a:noFill/>
          </a:ln>
          <a:extLst/>
        </p:spPr>
        <p:txBody>
          <a:bodyPr lIns="91434" tIns="45717" rIns="91434" bIns="4571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49" fontAlgn="auto">
              <a:spcBef>
                <a:spcPct val="0"/>
              </a:spcBef>
              <a:spcAft>
                <a:spcPts val="0"/>
              </a:spcAft>
              <a:buNone/>
              <a:defRPr/>
            </a:pPr>
            <a:r>
              <a:rPr lang="zh-CN" altLang="en-US" sz="1100" dirty="0">
                <a:solidFill>
                  <a:schemeClr val="bg1">
                    <a:lumMod val="95000"/>
                  </a:schemeClr>
                </a:solidFill>
                <a:sym typeface="微软雅黑" pitchFamily="34" charset="-122"/>
              </a:rPr>
              <a:t>右键点击图片选择设置图片格式可直接替换图片，在此录入上述图表的综合描述说明，</a:t>
            </a:r>
            <a:r>
              <a:rPr lang="zh-CN" altLang="en-US" sz="1100" dirty="0">
                <a:solidFill>
                  <a:schemeClr val="bg1">
                    <a:lumMod val="95000"/>
                  </a:schemeClr>
                </a:solidFill>
              </a:rPr>
              <a:t>在此录入上述图表的综合分析说明，在此录入上述图表的综合分析说明，在此录入上述图表的综合分析说明。 </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9035554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500" fill="hold"/>
                                        <p:tgtEl>
                                          <p:spTgt spid="58"/>
                                        </p:tgtEl>
                                        <p:attrNameLst>
                                          <p:attrName>ppt_x</p:attrName>
                                        </p:attrNameLst>
                                      </p:cBhvr>
                                      <p:tavLst>
                                        <p:tav tm="0">
                                          <p:val>
                                            <p:strVal val="0-#ppt_w/2"/>
                                          </p:val>
                                        </p:tav>
                                        <p:tav tm="100000">
                                          <p:val>
                                            <p:strVal val="#ppt_x"/>
                                          </p:val>
                                        </p:tav>
                                      </p:tavLst>
                                    </p:anim>
                                    <p:anim calcmode="lin" valueType="num">
                                      <p:cBhvr additive="base">
                                        <p:cTn id="13" dur="500" fill="hold"/>
                                        <p:tgtEl>
                                          <p:spTgt spid="5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additive="base">
                                        <p:cTn id="17" dur="500" fill="hold"/>
                                        <p:tgtEl>
                                          <p:spTgt spid="60"/>
                                        </p:tgtEl>
                                        <p:attrNameLst>
                                          <p:attrName>ppt_x</p:attrName>
                                        </p:attrNameLst>
                                      </p:cBhvr>
                                      <p:tavLst>
                                        <p:tav tm="0">
                                          <p:val>
                                            <p:strVal val="1+#ppt_w/2"/>
                                          </p:val>
                                        </p:tav>
                                        <p:tav tm="100000">
                                          <p:val>
                                            <p:strVal val="#ppt_x"/>
                                          </p:val>
                                        </p:tav>
                                      </p:tavLst>
                                    </p:anim>
                                    <p:anim calcmode="lin" valueType="num">
                                      <p:cBhvr additive="base">
                                        <p:cTn id="18" dur="500" fill="hold"/>
                                        <p:tgtEl>
                                          <p:spTgt spid="6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7"/>
                                        </p:tgtEl>
                                        <p:attrNameLst>
                                          <p:attrName>style.visibility</p:attrName>
                                        </p:attrNameLst>
                                      </p:cBhvr>
                                      <p:to>
                                        <p:strVal val="visible"/>
                                      </p:to>
                                    </p:set>
                                    <p:anim calcmode="lin" valueType="num">
                                      <p:cBhvr additive="base">
                                        <p:cTn id="22" dur="500" fill="hold"/>
                                        <p:tgtEl>
                                          <p:spTgt spid="57"/>
                                        </p:tgtEl>
                                        <p:attrNameLst>
                                          <p:attrName>ppt_x</p:attrName>
                                        </p:attrNameLst>
                                      </p:cBhvr>
                                      <p:tavLst>
                                        <p:tav tm="0">
                                          <p:val>
                                            <p:strVal val="0-#ppt_w/2"/>
                                          </p:val>
                                        </p:tav>
                                        <p:tav tm="100000">
                                          <p:val>
                                            <p:strVal val="#ppt_x"/>
                                          </p:val>
                                        </p:tav>
                                      </p:tavLst>
                                    </p:anim>
                                    <p:anim calcmode="lin" valueType="num">
                                      <p:cBhvr additive="base">
                                        <p:cTn id="23" dur="500" fill="hold"/>
                                        <p:tgtEl>
                                          <p:spTgt spid="5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500" fill="hold"/>
                                        <p:tgtEl>
                                          <p:spTgt spid="56"/>
                                        </p:tgtEl>
                                        <p:attrNameLst>
                                          <p:attrName>ppt_x</p:attrName>
                                        </p:attrNameLst>
                                      </p:cBhvr>
                                      <p:tavLst>
                                        <p:tav tm="0">
                                          <p:val>
                                            <p:strVal val="1+#ppt_w/2"/>
                                          </p:val>
                                        </p:tav>
                                        <p:tav tm="100000">
                                          <p:val>
                                            <p:strVal val="#ppt_x"/>
                                          </p:val>
                                        </p:tav>
                                      </p:tavLst>
                                    </p:anim>
                                    <p:anim calcmode="lin" valueType="num">
                                      <p:cBhvr additive="base">
                                        <p:cTn id="28" dur="500" fill="hold"/>
                                        <p:tgtEl>
                                          <p:spTgt spid="56"/>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55"/>
                                        </p:tgtEl>
                                        <p:attrNameLst>
                                          <p:attrName>style.visibility</p:attrName>
                                        </p:attrNameLst>
                                      </p:cBhvr>
                                      <p:to>
                                        <p:strVal val="visible"/>
                                      </p:to>
                                    </p:set>
                                    <p:anim calcmode="lin" valueType="num">
                                      <p:cBhvr additive="base">
                                        <p:cTn id="32" dur="500" fill="hold"/>
                                        <p:tgtEl>
                                          <p:spTgt spid="55"/>
                                        </p:tgtEl>
                                        <p:attrNameLst>
                                          <p:attrName>ppt_x</p:attrName>
                                        </p:attrNameLst>
                                      </p:cBhvr>
                                      <p:tavLst>
                                        <p:tav tm="0">
                                          <p:val>
                                            <p:strVal val="1+#ppt_w/2"/>
                                          </p:val>
                                        </p:tav>
                                        <p:tav tm="100000">
                                          <p:val>
                                            <p:strVal val="#ppt_x"/>
                                          </p:val>
                                        </p:tav>
                                      </p:tavLst>
                                    </p:anim>
                                    <p:anim calcmode="lin" valueType="num">
                                      <p:cBhvr additive="base">
                                        <p:cTn id="33" dur="500" fill="hold"/>
                                        <p:tgtEl>
                                          <p:spTgt spid="55"/>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wipe(up)">
                                      <p:cBhvr>
                                        <p:cTn id="37" dur="500"/>
                                        <p:tgtEl>
                                          <p:spTgt spid="61"/>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wipe(up)">
                                      <p:cBhvr>
                                        <p:cTn id="41" dur="500"/>
                                        <p:tgtEl>
                                          <p:spTgt spid="62"/>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63"/>
                                        </p:tgtEl>
                                        <p:attrNameLst>
                                          <p:attrName>style.visibility</p:attrName>
                                        </p:attrNameLst>
                                      </p:cBhvr>
                                      <p:to>
                                        <p:strVal val="visible"/>
                                      </p:to>
                                    </p:set>
                                    <p:animEffect transition="in" filter="wipe(up)">
                                      <p:cBhvr>
                                        <p:cTn id="45" dur="500"/>
                                        <p:tgtEl>
                                          <p:spTgt spid="63"/>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wipe(up)">
                                      <p:cBhvr>
                                        <p:cTn id="4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animBg="1"/>
      <p:bldP spid="61" grpId="0"/>
      <p:bldP spid="62" grpId="0"/>
      <p:bldP spid="63" grpId="0"/>
      <p:bldP spid="6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460199" y="1497294"/>
            <a:ext cx="2852063" cy="2708793"/>
            <a:chOff x="613598" y="2019122"/>
            <a:chExt cx="3802751" cy="3611724"/>
          </a:xfrm>
        </p:grpSpPr>
        <p:grpSp>
          <p:nvGrpSpPr>
            <p:cNvPr id="21" name="组合 20"/>
            <p:cNvGrpSpPr/>
            <p:nvPr/>
          </p:nvGrpSpPr>
          <p:grpSpPr>
            <a:xfrm>
              <a:off x="613598" y="2019122"/>
              <a:ext cx="3802751" cy="3611724"/>
              <a:chOff x="613599" y="2019122"/>
              <a:chExt cx="2717800" cy="2581274"/>
            </a:xfrm>
          </p:grpSpPr>
          <p:sp>
            <p:nvSpPr>
              <p:cNvPr id="34" name="Rectangle 10"/>
              <p:cNvSpPr>
                <a:spLocks noChangeArrowheads="1"/>
              </p:cNvSpPr>
              <p:nvPr/>
            </p:nvSpPr>
            <p:spPr bwMode="auto">
              <a:xfrm rot="10800000" flipV="1">
                <a:off x="862842" y="2019122"/>
                <a:ext cx="2217737" cy="2197100"/>
              </a:xfrm>
              <a:prstGeom prst="rect">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1397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35" name="AutoShape 11"/>
              <p:cNvSpPr>
                <a:spLocks noChangeArrowheads="1"/>
              </p:cNvSpPr>
              <p:nvPr/>
            </p:nvSpPr>
            <p:spPr bwMode="auto">
              <a:xfrm rot="10800000">
                <a:off x="613599" y="4270196"/>
                <a:ext cx="2717800" cy="330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99000">
                    <a:srgbClr val="0070C0"/>
                  </a:gs>
                  <a:gs pos="2000">
                    <a:srgbClr val="01ACBE">
                      <a:alpha val="0"/>
                    </a:srgbClr>
                  </a:gs>
                </a:gsLst>
                <a:lin ang="5400000" scaled="0"/>
              </a:gradFill>
              <a:ln>
                <a:noFill/>
              </a:ln>
              <a:effectLst/>
            </p:spPr>
            <p:txBody>
              <a:bodyPr wrap="none" anchor="ctr"/>
              <a:lstStyle/>
              <a:p>
                <a:pPr defTabSz="685783">
                  <a:defRPr/>
                </a:pPr>
                <a:endParaRPr lang="zh-CN" altLang="en-US" kern="0" dirty="0">
                  <a:solidFill>
                    <a:sysClr val="windowText" lastClr="000000"/>
                  </a:solidFill>
                  <a:latin typeface="Impact" pitchFamily="34" charset="0"/>
                  <a:ea typeface="微软雅黑" pitchFamily="34" charset="-122"/>
                </a:endParaRPr>
              </a:p>
            </p:txBody>
          </p:sp>
        </p:grpSp>
        <p:pic>
          <p:nvPicPr>
            <p:cNvPr id="33"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078450" y="2129153"/>
              <a:ext cx="2840405" cy="2845353"/>
            </a:xfrm>
            <a:prstGeom prst="rect">
              <a:avLst/>
            </a:prstGeom>
            <a:noFill/>
            <a:ln>
              <a:noFill/>
            </a:ln>
            <a:effectLst>
              <a:innerShdw blurRad="114300">
                <a:prstClr val="black"/>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6" name="矩形 35"/>
          <p:cNvSpPr/>
          <p:nvPr/>
        </p:nvSpPr>
        <p:spPr>
          <a:xfrm>
            <a:off x="4018925" y="1289242"/>
            <a:ext cx="4784457" cy="2743589"/>
          </a:xfrm>
          <a:prstGeom prst="rect">
            <a:avLst/>
          </a:prstGeom>
          <a:solidFill>
            <a:srgbClr val="0070C0"/>
          </a:solidFill>
          <a:ln w="34925">
            <a:solidFill>
              <a:schemeClr val="bg1">
                <a:lumMod val="95000"/>
              </a:schemeClr>
            </a:solidFill>
          </a:ln>
          <a:effectLst>
            <a:innerShdw blurRad="317500" dist="762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7" name="Rectangle 12"/>
          <p:cNvSpPr/>
          <p:nvPr/>
        </p:nvSpPr>
        <p:spPr>
          <a:xfrm>
            <a:off x="4767511" y="1598495"/>
            <a:ext cx="3897516" cy="2100575"/>
          </a:xfrm>
          <a:prstGeom prst="rect">
            <a:avLst/>
          </a:prstGeom>
        </p:spPr>
        <p:txBody>
          <a:bodyPr wrap="square" lIns="68580" tIns="34290" rIns="68580" bIns="34290">
            <a:spAutoFit/>
          </a:bodyPr>
          <a:lstStyle/>
          <a:p>
            <a:pPr latinLnBrk="1">
              <a:lnSpc>
                <a:spcPct val="150000"/>
              </a:lnSpc>
            </a:pPr>
            <a:r>
              <a:rPr lang="zh-CN" altLang="en-US" sz="1100" dirty="0">
                <a:solidFill>
                  <a:schemeClr val="bg1"/>
                </a:solidFill>
              </a:rPr>
              <a:t>        演讲结束语最常用的方式，就是用极其精练的语言，总结收拢全篇的主要内容，概括和强化主题思想。这种结尾，扼要地总结演讲内容，能起到提醒、强调的作用，给听众留下完整的总体印象。除非演讲非常简短，否则建议你在结尾中清晰陈述你的主题和主要思想。</a:t>
            </a:r>
          </a:p>
          <a:p>
            <a:pPr latinLnBrk="1">
              <a:lnSpc>
                <a:spcPct val="150000"/>
              </a:lnSpc>
            </a:pPr>
            <a:r>
              <a:rPr lang="zh-CN" altLang="en-US" sz="1100" dirty="0">
                <a:solidFill>
                  <a:schemeClr val="bg1"/>
                </a:solidFill>
              </a:rPr>
              <a:t>　　演讲者在演讲中，为了阐述自己的观点和主张，往往利用一切手段，从正面、反面和侧面等各个方面来进行分析和论证。到了结尾处，就应总结全篇，突出重点，深化主题。</a:t>
            </a:r>
          </a:p>
        </p:txBody>
      </p:sp>
      <p:grpSp>
        <p:nvGrpSpPr>
          <p:cNvPr id="38" name="组合 37"/>
          <p:cNvGrpSpPr/>
          <p:nvPr/>
        </p:nvGrpSpPr>
        <p:grpSpPr>
          <a:xfrm>
            <a:off x="3312262" y="1072293"/>
            <a:ext cx="1416554" cy="3155641"/>
            <a:chOff x="4416349" y="1786276"/>
            <a:chExt cx="1888739" cy="4207521"/>
          </a:xfrm>
        </p:grpSpPr>
        <p:sp>
          <p:nvSpPr>
            <p:cNvPr id="39" name="椭圆 38"/>
            <p:cNvSpPr/>
            <p:nvPr/>
          </p:nvSpPr>
          <p:spPr>
            <a:xfrm>
              <a:off x="4416349" y="1786276"/>
              <a:ext cx="1888739" cy="4203787"/>
            </a:xfrm>
            <a:prstGeom prst="ellipse">
              <a:avLst/>
            </a:prstGeom>
            <a:gradFill flip="none" rotWithShape="1">
              <a:gsLst>
                <a:gs pos="84000">
                  <a:schemeClr val="tx1">
                    <a:lumMod val="65000"/>
                    <a:lumOff val="35000"/>
                    <a:alpha val="55000"/>
                  </a:schemeClr>
                </a:gs>
                <a:gs pos="43000">
                  <a:schemeClr val="bg1">
                    <a:lumMod val="75000"/>
                  </a:scheme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4614199" y="1786278"/>
              <a:ext cx="1493039" cy="4207519"/>
            </a:xfrm>
            <a:prstGeom prst="rect">
              <a:avLst/>
            </a:prstGeom>
            <a:solidFill>
              <a:schemeClr val="bg1">
                <a:lumMod val="9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5008601" y="3385383"/>
              <a:ext cx="745082" cy="657806"/>
              <a:chOff x="1000456" y="3959521"/>
              <a:chExt cx="745082" cy="657806"/>
            </a:xfrm>
            <a:solidFill>
              <a:srgbClr val="0070C0"/>
            </a:solidFill>
          </p:grpSpPr>
          <p:sp>
            <p:nvSpPr>
              <p:cNvPr id="42" name="Oval 423"/>
              <p:cNvSpPr>
                <a:spLocks noChangeArrowheads="1"/>
              </p:cNvSpPr>
              <p:nvPr/>
            </p:nvSpPr>
            <p:spPr bwMode="auto">
              <a:xfrm>
                <a:off x="1559448" y="4046795"/>
                <a:ext cx="173829" cy="2012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24"/>
              <p:cNvSpPr>
                <a:spLocks/>
              </p:cNvSpPr>
              <p:nvPr/>
            </p:nvSpPr>
            <p:spPr bwMode="auto">
              <a:xfrm>
                <a:off x="1523384" y="4254524"/>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25"/>
              <p:cNvSpPr>
                <a:spLocks/>
              </p:cNvSpPr>
              <p:nvPr/>
            </p:nvSpPr>
            <p:spPr bwMode="auto">
              <a:xfrm>
                <a:off x="1185825" y="4438450"/>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26"/>
              <p:cNvSpPr>
                <a:spLocks/>
              </p:cNvSpPr>
              <p:nvPr/>
            </p:nvSpPr>
            <p:spPr bwMode="auto">
              <a:xfrm>
                <a:off x="1231987" y="4138398"/>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Oval 427"/>
              <p:cNvSpPr>
                <a:spLocks noChangeArrowheads="1"/>
              </p:cNvSpPr>
              <p:nvPr/>
            </p:nvSpPr>
            <p:spPr bwMode="auto">
              <a:xfrm>
                <a:off x="1301951" y="3959521"/>
                <a:ext cx="143535" cy="1673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28"/>
              <p:cNvSpPr>
                <a:spLocks/>
              </p:cNvSpPr>
              <p:nvPr/>
            </p:nvSpPr>
            <p:spPr bwMode="auto">
              <a:xfrm>
                <a:off x="1000456" y="4253081"/>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Oval 429"/>
              <p:cNvSpPr>
                <a:spLocks noChangeArrowheads="1"/>
              </p:cNvSpPr>
              <p:nvPr/>
            </p:nvSpPr>
            <p:spPr bwMode="auto">
              <a:xfrm>
                <a:off x="1011996" y="4044631"/>
                <a:ext cx="173829" cy="2034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52968517"/>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fill="hold" nodeType="afterEffect" p14:presetBounceEnd="50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0000">
                                          <p:cBhvr additive="base">
                                            <p:cTn id="7"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2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42"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barn(outHorizontal)">
                                          <p:cBhvr>
                                            <p:cTn id="12" dur="500"/>
                                            <p:tgtEl>
                                              <p:spTgt spid="38"/>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left)">
                                          <p:cBhvr>
                                            <p:cTn id="16" dur="500"/>
                                            <p:tgtEl>
                                              <p:spTgt spid="36"/>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5000"/>
                                      </p:iterate>
                                      <p:childTnLst>
                                        <p:set>
                                          <p:cBhvr>
                                            <p:cTn id="19" dur="1" fill="hold">
                                              <p:stCondLst>
                                                <p:cond delay="0"/>
                                              </p:stCondLst>
                                            </p:cTn>
                                            <p:tgtEl>
                                              <p:spTgt spid="37"/>
                                            </p:tgtEl>
                                            <p:attrNameLst>
                                              <p:attrName>style.visibility</p:attrName>
                                            </p:attrNameLst>
                                          </p:cBhvr>
                                          <p:to>
                                            <p:strVal val="visible"/>
                                          </p:to>
                                        </p:set>
                                        <p:anim calcmode="lin" valueType="num">
                                          <p:cBhvr>
                                            <p:cTn id="20"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7"/>
                                            </p:tgtEl>
                                            <p:attrNameLst>
                                              <p:attrName>ppt_y</p:attrName>
                                            </p:attrNameLst>
                                          </p:cBhvr>
                                          <p:tavLst>
                                            <p:tav tm="0">
                                              <p:val>
                                                <p:strVal val="#ppt_y"/>
                                              </p:val>
                                            </p:tav>
                                            <p:tav tm="100000">
                                              <p:val>
                                                <p:strVal val="#ppt_y"/>
                                              </p:val>
                                            </p:tav>
                                          </p:tavLst>
                                        </p:anim>
                                        <p:anim calcmode="lin" valueType="num">
                                          <p:cBhvr>
                                            <p:cTn id="22"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42"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barn(outHorizontal)">
                                          <p:cBhvr>
                                            <p:cTn id="12" dur="500"/>
                                            <p:tgtEl>
                                              <p:spTgt spid="38"/>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left)">
                                          <p:cBhvr>
                                            <p:cTn id="16" dur="500"/>
                                            <p:tgtEl>
                                              <p:spTgt spid="36"/>
                                            </p:tgtEl>
                                          </p:cBhvr>
                                        </p:animEffect>
                                      </p:childTnLst>
                                    </p:cTn>
                                  </p:par>
                                </p:childTnLst>
                              </p:cTn>
                            </p:par>
                            <p:par>
                              <p:cTn id="17" fill="hold">
                                <p:stCondLst>
                                  <p:cond delay="1500"/>
                                </p:stCondLst>
                                <p:childTnLst>
                                  <p:par>
                                    <p:cTn id="18" presetID="41" presetClass="entr" presetSubtype="0" fill="hold" grpId="0" nodeType="afterEffect">
                                      <p:stCondLst>
                                        <p:cond delay="0"/>
                                      </p:stCondLst>
                                      <p:iterate type="lt">
                                        <p:tmPct val="5000"/>
                                      </p:iterate>
                                      <p:childTnLst>
                                        <p:set>
                                          <p:cBhvr>
                                            <p:cTn id="19" dur="1" fill="hold">
                                              <p:stCondLst>
                                                <p:cond delay="0"/>
                                              </p:stCondLst>
                                            </p:cTn>
                                            <p:tgtEl>
                                              <p:spTgt spid="37"/>
                                            </p:tgtEl>
                                            <p:attrNameLst>
                                              <p:attrName>style.visibility</p:attrName>
                                            </p:attrNameLst>
                                          </p:cBhvr>
                                          <p:to>
                                            <p:strVal val="visible"/>
                                          </p:to>
                                        </p:set>
                                        <p:anim calcmode="lin" valueType="num">
                                          <p:cBhvr>
                                            <p:cTn id="20"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7"/>
                                            </p:tgtEl>
                                            <p:attrNameLst>
                                              <p:attrName>ppt_y</p:attrName>
                                            </p:attrNameLst>
                                          </p:cBhvr>
                                          <p:tavLst>
                                            <p:tav tm="0">
                                              <p:val>
                                                <p:strVal val="#ppt_y"/>
                                              </p:val>
                                            </p:tav>
                                            <p:tav tm="100000">
                                              <p:val>
                                                <p:strVal val="#ppt_y"/>
                                              </p:val>
                                            </p:tav>
                                          </p:tavLst>
                                        </p:anim>
                                        <p:anim calcmode="lin" valueType="num">
                                          <p:cBhvr>
                                            <p:cTn id="22"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91901"/>
            <a:ext cx="2349500" cy="1270000"/>
            <a:chOff x="0" y="391901"/>
            <a:chExt cx="2349500" cy="1270000"/>
          </a:xfrm>
        </p:grpSpPr>
        <p:sp>
          <p:nvSpPr>
            <p:cNvPr id="2" name="五边形 1"/>
            <p:cNvSpPr/>
            <p:nvPr/>
          </p:nvSpPr>
          <p:spPr>
            <a:xfrm>
              <a:off x="0" y="391901"/>
              <a:ext cx="2349500" cy="127000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 name="文本框 3"/>
            <p:cNvSpPr txBox="1"/>
            <p:nvPr/>
          </p:nvSpPr>
          <p:spPr>
            <a:xfrm>
              <a:off x="225743" y="662730"/>
              <a:ext cx="1569660" cy="646331"/>
            </a:xfrm>
            <a:prstGeom prst="rect">
              <a:avLst/>
            </a:prstGeom>
            <a:noFill/>
          </p:spPr>
          <p:txBody>
            <a:bodyPr wrap="none" rtlCol="0">
              <a:spAutoFit/>
            </a:bodyPr>
            <a:lstStyle/>
            <a:p>
              <a:r>
                <a:rPr lang="zh-CN" altLang="en-US" sz="3600" b="1" dirty="0" smtClean="0">
                  <a:solidFill>
                    <a:schemeClr val="bg1"/>
                  </a:solidFill>
                </a:rPr>
                <a:t>过渡页</a:t>
              </a:r>
              <a:endParaRPr lang="zh-CN" altLang="en-US" sz="3600" b="1" dirty="0">
                <a:solidFill>
                  <a:schemeClr val="bg1"/>
                </a:solidFill>
              </a:endParaRPr>
            </a:p>
          </p:txBody>
        </p:sp>
      </p:grpSp>
      <p:sp>
        <p:nvSpPr>
          <p:cNvPr id="51" name="Line 11"/>
          <p:cNvSpPr>
            <a:spLocks noChangeShapeType="1"/>
          </p:cNvSpPr>
          <p:nvPr/>
        </p:nvSpPr>
        <p:spPr bwMode="auto">
          <a:xfrm>
            <a:off x="2103180" y="3231851"/>
            <a:ext cx="5041407" cy="0"/>
          </a:xfrm>
          <a:prstGeom prst="line">
            <a:avLst/>
          </a:prstGeom>
          <a:noFill/>
          <a:ln w="25400">
            <a:solidFill>
              <a:schemeClr val="tx2"/>
            </a:solidFill>
            <a:prstDash val="sysDot"/>
            <a:round/>
            <a:headEnd type="oval"/>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endParaRPr>
          </a:p>
        </p:txBody>
      </p:sp>
      <p:sp>
        <p:nvSpPr>
          <p:cNvPr id="52" name="Text Box 12"/>
          <p:cNvSpPr txBox="1">
            <a:spLocks noChangeArrowheads="1"/>
          </p:cNvSpPr>
          <p:nvPr/>
        </p:nvSpPr>
        <p:spPr bwMode="auto">
          <a:xfrm>
            <a:off x="2103180" y="2555487"/>
            <a:ext cx="5282215"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3200" b="1" dirty="0" smtClean="0">
                <a:solidFill>
                  <a:schemeClr val="accent5"/>
                </a:solidFill>
                <a:latin typeface="+mj-ea"/>
                <a:ea typeface="+mj-ea"/>
              </a:rPr>
              <a:t>单击此处添加文字标题内容</a:t>
            </a:r>
            <a:endParaRPr lang="en-US" altLang="zh-CN" sz="3200" b="1" dirty="0">
              <a:solidFill>
                <a:schemeClr val="accent5"/>
              </a:solidFill>
              <a:latin typeface="+mj-ea"/>
              <a:ea typeface="+mj-ea"/>
            </a:endParaRPr>
          </a:p>
        </p:txBody>
      </p:sp>
      <p:grpSp>
        <p:nvGrpSpPr>
          <p:cNvPr id="3" name="组合 2"/>
          <p:cNvGrpSpPr/>
          <p:nvPr/>
        </p:nvGrpSpPr>
        <p:grpSpPr>
          <a:xfrm>
            <a:off x="4005020" y="1047450"/>
            <a:ext cx="1478535" cy="1290637"/>
            <a:chOff x="4038599" y="1338262"/>
            <a:chExt cx="1478535" cy="1290637"/>
          </a:xfrm>
        </p:grpSpPr>
        <p:grpSp>
          <p:nvGrpSpPr>
            <p:cNvPr id="50" name="Group 3"/>
            <p:cNvGrpSpPr>
              <a:grpSpLocks/>
            </p:cNvGrpSpPr>
            <p:nvPr/>
          </p:nvGrpSpPr>
          <p:grpSpPr bwMode="auto">
            <a:xfrm>
              <a:off x="4038599" y="1338262"/>
              <a:ext cx="1478535" cy="1290637"/>
              <a:chOff x="1110" y="2656"/>
              <a:chExt cx="1549" cy="1351"/>
            </a:xfrm>
          </p:grpSpPr>
          <p:sp>
            <p:nvSpPr>
              <p:cNvPr id="54"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53" name="Text Box 13"/>
            <p:cNvSpPr txBox="1">
              <a:spLocks noChangeArrowheads="1"/>
            </p:cNvSpPr>
            <p:nvPr/>
          </p:nvSpPr>
          <p:spPr bwMode="gray">
            <a:xfrm>
              <a:off x="4440619" y="1399059"/>
              <a:ext cx="686904"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n-US" altLang="zh-CN" sz="6600" b="1" dirty="0" smtClean="0">
                  <a:solidFill>
                    <a:schemeClr val="bg1"/>
                  </a:solidFill>
                  <a:ea typeface="宋体" panose="02010600030101010101" pitchFamily="2" charset="-122"/>
                </a:rPr>
                <a:t>3</a:t>
              </a:r>
              <a:endParaRPr lang="en-US" altLang="zh-CN" sz="6600" b="1" dirty="0">
                <a:solidFill>
                  <a:schemeClr val="bg1"/>
                </a:solidFill>
                <a:ea typeface="宋体" panose="02010600030101010101" pitchFamily="2" charset="-122"/>
              </a:endParaRPr>
            </a:p>
          </p:txBody>
        </p:sp>
      </p:grpSp>
      <p:sp>
        <p:nvSpPr>
          <p:cNvPr id="13" name="Line 11"/>
          <p:cNvSpPr>
            <a:spLocks noChangeShapeType="1"/>
          </p:cNvSpPr>
          <p:nvPr/>
        </p:nvSpPr>
        <p:spPr bwMode="auto">
          <a:xfrm>
            <a:off x="2103180" y="3268230"/>
            <a:ext cx="5041407" cy="0"/>
          </a:xfrm>
          <a:prstGeom prst="line">
            <a:avLst/>
          </a:prstGeom>
          <a:noFill/>
          <a:ln w="25400">
            <a:solidFill>
              <a:schemeClr val="tx2"/>
            </a:solidFill>
            <a:prstDash val="sysDot"/>
            <a:round/>
            <a:headEnd type="oval"/>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endParaRPr>
          </a:p>
        </p:txBody>
      </p:sp>
      <p:sp>
        <p:nvSpPr>
          <p:cNvPr id="14" name="圆角矩形 13"/>
          <p:cNvSpPr/>
          <p:nvPr/>
        </p:nvSpPr>
        <p:spPr>
          <a:xfrm>
            <a:off x="497331" y="3793302"/>
            <a:ext cx="2511122" cy="1080110"/>
          </a:xfrm>
          <a:prstGeom prst="roundRect">
            <a:avLst/>
          </a:prstGeom>
          <a:blipFill>
            <a:blip r:embed="rId2"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15" name="圆角矩形 14"/>
          <p:cNvSpPr/>
          <p:nvPr/>
        </p:nvSpPr>
        <p:spPr>
          <a:xfrm>
            <a:off x="3193179" y="3793302"/>
            <a:ext cx="2511122" cy="1080110"/>
          </a:xfrm>
          <a:prstGeom prst="roundRect">
            <a:avLst/>
          </a:prstGeom>
          <a:blipFill>
            <a:blip r:embed="rId3"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16" name="圆角矩形 15"/>
          <p:cNvSpPr/>
          <p:nvPr/>
        </p:nvSpPr>
        <p:spPr>
          <a:xfrm>
            <a:off x="5889026" y="3793302"/>
            <a:ext cx="2511122" cy="1080110"/>
          </a:xfrm>
          <a:prstGeom prst="roundRect">
            <a:avLst/>
          </a:prstGeom>
          <a:blipFill>
            <a:blip r:embed="rId4"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Tree>
    <p:extLst>
      <p:ext uri="{BB962C8B-B14F-4D97-AF65-F5344CB8AC3E}">
        <p14:creationId xmlns:p14="http://schemas.microsoft.com/office/powerpoint/2010/main" val="268901931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1" decel="24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barn(inVertical)">
                                      <p:cBhvr>
                                        <p:cTn id="16" dur="500"/>
                                        <p:tgtEl>
                                          <p:spTgt spid="51"/>
                                        </p:tgtEl>
                                      </p:cBhvr>
                                    </p:animEffect>
                                  </p:childTnLst>
                                </p:cTn>
                              </p:par>
                            </p:childTnLst>
                          </p:cTn>
                        </p:par>
                        <p:par>
                          <p:cTn id="17" fill="hold">
                            <p:stCondLst>
                              <p:cond delay="1500"/>
                            </p:stCondLst>
                            <p:childTnLst>
                              <p:par>
                                <p:cTn id="18" presetID="12" presetClass="entr" presetSubtype="4" fill="hold" grpId="0" nodeType="afterEffect">
                                  <p:stCondLst>
                                    <p:cond delay="0"/>
                                  </p:stCondLst>
                                  <p:iterate type="lt">
                                    <p:tmPct val="14000"/>
                                  </p:iterate>
                                  <p:childTnLst>
                                    <p:set>
                                      <p:cBhvr>
                                        <p:cTn id="19" dur="1" fill="hold">
                                          <p:stCondLst>
                                            <p:cond delay="0"/>
                                          </p:stCondLst>
                                        </p:cTn>
                                        <p:tgtEl>
                                          <p:spTgt spid="52"/>
                                        </p:tgtEl>
                                        <p:attrNameLst>
                                          <p:attrName>style.visibility</p:attrName>
                                        </p:attrNameLst>
                                      </p:cBhvr>
                                      <p:to>
                                        <p:strVal val="visible"/>
                                      </p:to>
                                    </p:set>
                                    <p:anim calcmode="lin" valueType="num">
                                      <p:cBhvr additive="base">
                                        <p:cTn id="20" dur="500"/>
                                        <p:tgtEl>
                                          <p:spTgt spid="52"/>
                                        </p:tgtEl>
                                        <p:attrNameLst>
                                          <p:attrName>ppt_y</p:attrName>
                                        </p:attrNameLst>
                                      </p:cBhvr>
                                      <p:tavLst>
                                        <p:tav tm="0">
                                          <p:val>
                                            <p:strVal val="#ppt_y+#ppt_h*1.125000"/>
                                          </p:val>
                                        </p:tav>
                                        <p:tav tm="100000">
                                          <p:val>
                                            <p:strVal val="#ppt_y"/>
                                          </p:val>
                                        </p:tav>
                                      </p:tavLst>
                                    </p:anim>
                                    <p:animEffect transition="in" filter="wipe(up)">
                                      <p:cBhvr>
                                        <p:cTn id="21" dur="500"/>
                                        <p:tgtEl>
                                          <p:spTgt spid="52"/>
                                        </p:tgtEl>
                                      </p:cBhvr>
                                    </p:animEffect>
                                  </p:childTnLst>
                                </p:cTn>
                              </p:par>
                            </p:childTnLst>
                          </p:cTn>
                        </p:par>
                        <p:par>
                          <p:cTn id="22" fill="hold">
                            <p:stCondLst>
                              <p:cond delay="2770"/>
                            </p:stCondLst>
                            <p:childTnLst>
                              <p:par>
                                <p:cTn id="23" presetID="16" presetClass="entr" presetSubtype="21"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arn(inVertical)">
                                      <p:cBhvr>
                                        <p:cTn id="25" dur="500"/>
                                        <p:tgtEl>
                                          <p:spTgt spid="13"/>
                                        </p:tgtEl>
                                      </p:cBhvr>
                                    </p:animEffect>
                                  </p:childTnLst>
                                </p:cTn>
                              </p:par>
                            </p:childTnLst>
                          </p:cTn>
                        </p:par>
                        <p:par>
                          <p:cTn id="26" fill="hold">
                            <p:stCondLst>
                              <p:cond delay="3270"/>
                            </p:stCondLst>
                            <p:childTnLst>
                              <p:par>
                                <p:cTn id="27" presetID="2" presetClass="entr" presetSubtype="8"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0-#ppt_w/2"/>
                                          </p:val>
                                        </p:tav>
                                        <p:tav tm="100000">
                                          <p:val>
                                            <p:strVal val="#ppt_x"/>
                                          </p:val>
                                        </p:tav>
                                      </p:tavLst>
                                    </p:anim>
                                    <p:anim calcmode="lin" valueType="num">
                                      <p:cBhvr additive="base">
                                        <p:cTn id="30" dur="500" fill="hold"/>
                                        <p:tgtEl>
                                          <p:spTgt spid="14"/>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2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0-#ppt_w/2"/>
                                          </p:val>
                                        </p:tav>
                                        <p:tav tm="100000">
                                          <p:val>
                                            <p:strVal val="#ppt_x"/>
                                          </p:val>
                                        </p:tav>
                                      </p:tavLst>
                                    </p:anim>
                                    <p:anim calcmode="lin" valueType="num">
                                      <p:cBhvr additive="base">
                                        <p:cTn id="34" dur="500" fill="hold"/>
                                        <p:tgtEl>
                                          <p:spTgt spid="15"/>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4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0-#ppt_w/2"/>
                                          </p:val>
                                        </p:tav>
                                        <p:tav tm="100000">
                                          <p:val>
                                            <p:strVal val="#ppt_x"/>
                                          </p:val>
                                        </p:tav>
                                      </p:tavLst>
                                    </p:anim>
                                    <p:anim calcmode="lin" valueType="num">
                                      <p:cBhvr additive="base">
                                        <p:cTn id="38"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p:bldP spid="13" grpId="0" animBg="1"/>
      <p:bldP spid="14" grpId="0" animBg="1"/>
      <p:bldP spid="15"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2" y="2810517"/>
            <a:ext cx="9146778" cy="6539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p>
        </p:txBody>
      </p:sp>
      <p:grpSp>
        <p:nvGrpSpPr>
          <p:cNvPr id="12" name="组合 11"/>
          <p:cNvGrpSpPr/>
          <p:nvPr/>
        </p:nvGrpSpPr>
        <p:grpSpPr>
          <a:xfrm>
            <a:off x="980579" y="2387357"/>
            <a:ext cx="870074" cy="869820"/>
            <a:chOff x="1466675" y="3784103"/>
            <a:chExt cx="1301392" cy="1301862"/>
          </a:xfrm>
        </p:grpSpPr>
        <p:grpSp>
          <p:nvGrpSpPr>
            <p:cNvPr id="13" name="组合 12"/>
            <p:cNvGrpSpPr/>
            <p:nvPr/>
          </p:nvGrpSpPr>
          <p:grpSpPr>
            <a:xfrm>
              <a:off x="1466675" y="3784103"/>
              <a:ext cx="1301392" cy="1301862"/>
              <a:chOff x="4345444" y="2542859"/>
              <a:chExt cx="1810550" cy="1811205"/>
            </a:xfrm>
          </p:grpSpPr>
          <p:grpSp>
            <p:nvGrpSpPr>
              <p:cNvPr id="15" name="组合 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18" name="椭圆 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16" name="椭圆 15"/>
              <p:cNvSpPr/>
              <p:nvPr/>
            </p:nvSpPr>
            <p:spPr>
              <a:xfrm>
                <a:off x="4447523" y="2644973"/>
                <a:ext cx="1606393" cy="1606973"/>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14" name="TextBox 97"/>
            <p:cNvSpPr txBox="1"/>
            <p:nvPr/>
          </p:nvSpPr>
          <p:spPr>
            <a:xfrm>
              <a:off x="1602998" y="4180598"/>
              <a:ext cx="1028745" cy="600925"/>
            </a:xfrm>
            <a:prstGeom prst="rect">
              <a:avLst/>
            </a:prstGeom>
            <a:noFill/>
          </p:spPr>
          <p:txBody>
            <a:bodyPr wrap="square" lIns="184256" tIns="92128" rIns="184256" bIns="92128" rtlCol="0">
              <a:spAutoFit/>
            </a:bodyPr>
            <a:lstStyle/>
            <a:p>
              <a:r>
                <a:rPr lang="en-US" altLang="zh-CN" sz="1400" dirty="0" smtClean="0">
                  <a:solidFill>
                    <a:schemeClr val="bg1"/>
                  </a:solidFill>
                  <a:latin typeface="微软雅黑" panose="020B0503020204020204" pitchFamily="34" charset="-122"/>
                  <a:ea typeface="微软雅黑" panose="020B0503020204020204" pitchFamily="34" charset="-122"/>
                </a:rPr>
                <a:t>6</a:t>
              </a:r>
              <a:r>
                <a:rPr lang="zh-CN" altLang="en-US" sz="1400" dirty="0" smtClean="0">
                  <a:solidFill>
                    <a:schemeClr val="bg1"/>
                  </a:solidFill>
                  <a:latin typeface="微软雅黑" panose="020B0503020204020204" pitchFamily="34" charset="-122"/>
                  <a:ea typeface="微软雅黑" panose="020B0503020204020204" pitchFamily="34" charset="-122"/>
                </a:rPr>
                <a:t>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2083956" y="2504346"/>
            <a:ext cx="708513" cy="658319"/>
            <a:chOff x="3117025" y="3959191"/>
            <a:chExt cx="1059738" cy="985306"/>
          </a:xfrm>
        </p:grpSpPr>
        <p:grpSp>
          <p:nvGrpSpPr>
            <p:cNvPr id="20" name="组合 19"/>
            <p:cNvGrpSpPr/>
            <p:nvPr/>
          </p:nvGrpSpPr>
          <p:grpSpPr>
            <a:xfrm>
              <a:off x="3117025" y="3959191"/>
              <a:ext cx="984950" cy="985306"/>
              <a:chOff x="4345444" y="2542859"/>
              <a:chExt cx="1810550" cy="1811205"/>
            </a:xfrm>
          </p:grpSpPr>
          <p:grpSp>
            <p:nvGrpSpPr>
              <p:cNvPr id="22" name="组合 2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4" name="同心圆 2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25" name="椭圆 2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23" name="椭圆 22"/>
              <p:cNvSpPr/>
              <p:nvPr/>
            </p:nvSpPr>
            <p:spPr>
              <a:xfrm>
                <a:off x="4483177" y="2680639"/>
                <a:ext cx="1535084" cy="1535638"/>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21" name="TextBox 104"/>
            <p:cNvSpPr txBox="1"/>
            <p:nvPr/>
          </p:nvSpPr>
          <p:spPr>
            <a:xfrm>
              <a:off x="3148018" y="4196693"/>
              <a:ext cx="1028745" cy="600923"/>
            </a:xfrm>
            <a:prstGeom prst="rect">
              <a:avLst/>
            </a:prstGeom>
            <a:noFill/>
          </p:spPr>
          <p:txBody>
            <a:bodyPr wrap="square" lIns="184256" tIns="92128" rIns="184256" bIns="92128" rtlCol="0">
              <a:spAutoFit/>
            </a:bodyPr>
            <a:lstStyle/>
            <a:p>
              <a:r>
                <a:rPr lang="en-US" altLang="zh-CN" sz="1400" dirty="0">
                  <a:solidFill>
                    <a:schemeClr val="bg1"/>
                  </a:solidFill>
                  <a:latin typeface="微软雅黑" panose="020B0503020204020204" pitchFamily="34" charset="-122"/>
                  <a:ea typeface="微软雅黑" panose="020B0503020204020204" pitchFamily="34" charset="-122"/>
                </a:rPr>
                <a:t>7</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26" name="组合 25"/>
          <p:cNvGrpSpPr/>
          <p:nvPr/>
        </p:nvGrpSpPr>
        <p:grpSpPr>
          <a:xfrm>
            <a:off x="2975769" y="2392603"/>
            <a:ext cx="882051" cy="881795"/>
            <a:chOff x="4450933" y="3791953"/>
            <a:chExt cx="1319306" cy="1319782"/>
          </a:xfrm>
        </p:grpSpPr>
        <p:grpSp>
          <p:nvGrpSpPr>
            <p:cNvPr id="27" name="组合 26"/>
            <p:cNvGrpSpPr/>
            <p:nvPr/>
          </p:nvGrpSpPr>
          <p:grpSpPr>
            <a:xfrm>
              <a:off x="4450933" y="3791953"/>
              <a:ext cx="1319306" cy="1319782"/>
              <a:chOff x="4345444" y="2542859"/>
              <a:chExt cx="1810550" cy="1811205"/>
            </a:xfrm>
          </p:grpSpPr>
          <p:grpSp>
            <p:nvGrpSpPr>
              <p:cNvPr id="29" name="组合 2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1" name="同心圆 3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32" name="椭圆 31"/>
                <p:cNvSpPr/>
                <p:nvPr/>
              </p:nvSpPr>
              <p:spPr>
                <a:xfrm>
                  <a:off x="1484232" y="1093650"/>
                  <a:ext cx="1504275"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30" name="椭圆 29"/>
              <p:cNvSpPr/>
              <p:nvPr/>
            </p:nvSpPr>
            <p:spPr>
              <a:xfrm>
                <a:off x="4427702" y="2656211"/>
                <a:ext cx="1606932" cy="1607514"/>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28" name="TextBox 111"/>
            <p:cNvSpPr txBox="1"/>
            <p:nvPr/>
          </p:nvSpPr>
          <p:spPr>
            <a:xfrm>
              <a:off x="4624965" y="4194851"/>
              <a:ext cx="1028745" cy="600923"/>
            </a:xfrm>
            <a:prstGeom prst="rect">
              <a:avLst/>
            </a:prstGeom>
            <a:noFill/>
          </p:spPr>
          <p:txBody>
            <a:bodyPr wrap="square" lIns="184256" tIns="92128" rIns="184256" bIns="92128" rtlCol="0">
              <a:spAutoFit/>
            </a:bodyPr>
            <a:lstStyle/>
            <a:p>
              <a:r>
                <a:rPr lang="en-US" altLang="zh-CN" sz="1400" dirty="0">
                  <a:solidFill>
                    <a:schemeClr val="bg1"/>
                  </a:solidFill>
                  <a:latin typeface="微软雅黑" panose="020B0503020204020204" pitchFamily="34" charset="-122"/>
                  <a:ea typeface="微软雅黑" panose="020B0503020204020204" pitchFamily="34" charset="-122"/>
                </a:rPr>
                <a:t>8</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33" name="组合 32"/>
          <p:cNvGrpSpPr/>
          <p:nvPr/>
        </p:nvGrpSpPr>
        <p:grpSpPr>
          <a:xfrm>
            <a:off x="4091125" y="2493111"/>
            <a:ext cx="721287" cy="680781"/>
            <a:chOff x="6119197" y="3942381"/>
            <a:chExt cx="1078849" cy="1018926"/>
          </a:xfrm>
        </p:grpSpPr>
        <p:grpSp>
          <p:nvGrpSpPr>
            <p:cNvPr id="34" name="组合 33"/>
            <p:cNvGrpSpPr/>
            <p:nvPr/>
          </p:nvGrpSpPr>
          <p:grpSpPr>
            <a:xfrm>
              <a:off x="6119197" y="3942381"/>
              <a:ext cx="1018558" cy="1018926"/>
              <a:chOff x="4345444" y="2542859"/>
              <a:chExt cx="1810550" cy="1811205"/>
            </a:xfrm>
          </p:grpSpPr>
          <p:grpSp>
            <p:nvGrpSpPr>
              <p:cNvPr id="36" name="组合 3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8" name="同心圆 3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39" name="椭圆 3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37" name="椭圆 36"/>
              <p:cNvSpPr/>
              <p:nvPr/>
            </p:nvSpPr>
            <p:spPr>
              <a:xfrm>
                <a:off x="4466846" y="2664303"/>
                <a:ext cx="1567743" cy="1568310"/>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35" name="TextBox 118"/>
            <p:cNvSpPr txBox="1"/>
            <p:nvPr/>
          </p:nvSpPr>
          <p:spPr>
            <a:xfrm>
              <a:off x="6169299" y="4182440"/>
              <a:ext cx="1028747" cy="600924"/>
            </a:xfrm>
            <a:prstGeom prst="rect">
              <a:avLst/>
            </a:prstGeom>
            <a:noFill/>
          </p:spPr>
          <p:txBody>
            <a:bodyPr wrap="square" lIns="184256" tIns="92128" rIns="184256" bIns="92128" rtlCol="0">
              <a:spAutoFit/>
            </a:bodyPr>
            <a:lstStyle/>
            <a:p>
              <a:r>
                <a:rPr lang="en-US" altLang="zh-CN" sz="1400" dirty="0">
                  <a:solidFill>
                    <a:schemeClr val="bg1"/>
                  </a:solidFill>
                  <a:latin typeface="微软雅黑" panose="020B0503020204020204" pitchFamily="34" charset="-122"/>
                  <a:ea typeface="微软雅黑" panose="020B0503020204020204" pitchFamily="34" charset="-122"/>
                </a:rPr>
                <a:t>9</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40" name="组合 39"/>
          <p:cNvGrpSpPr/>
          <p:nvPr/>
        </p:nvGrpSpPr>
        <p:grpSpPr>
          <a:xfrm>
            <a:off x="4981933" y="2493112"/>
            <a:ext cx="801755" cy="680781"/>
            <a:chOff x="7451602" y="3942381"/>
            <a:chExt cx="1199205" cy="1018926"/>
          </a:xfrm>
        </p:grpSpPr>
        <p:grpSp>
          <p:nvGrpSpPr>
            <p:cNvPr id="41" name="组合 40"/>
            <p:cNvGrpSpPr/>
            <p:nvPr/>
          </p:nvGrpSpPr>
          <p:grpSpPr>
            <a:xfrm>
              <a:off x="7486713" y="3942381"/>
              <a:ext cx="1018558" cy="1018926"/>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44" name="椭圆 43"/>
              <p:cNvSpPr/>
              <p:nvPr/>
            </p:nvSpPr>
            <p:spPr>
              <a:xfrm>
                <a:off x="4466990" y="2664444"/>
                <a:ext cx="1567461" cy="1568026"/>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42" name="TextBox 125"/>
            <p:cNvSpPr txBox="1"/>
            <p:nvPr/>
          </p:nvSpPr>
          <p:spPr>
            <a:xfrm>
              <a:off x="7451602" y="4199438"/>
              <a:ext cx="1199205" cy="531826"/>
            </a:xfrm>
            <a:prstGeom prst="rect">
              <a:avLst/>
            </a:prstGeom>
            <a:noFill/>
          </p:spPr>
          <p:txBody>
            <a:bodyPr wrap="square" lIns="184256" tIns="92128" rIns="184256" bIns="92128"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rPr>
                <a:t>10</a:t>
              </a:r>
              <a:r>
                <a:rPr lang="zh-CN" altLang="en-US" sz="1050" dirty="0">
                  <a:solidFill>
                    <a:schemeClr val="bg1"/>
                  </a:solidFill>
                  <a:latin typeface="微软雅黑" panose="020B0503020204020204" pitchFamily="34" charset="-122"/>
                  <a:ea typeface="微软雅黑" panose="020B0503020204020204" pitchFamily="34" charset="-122"/>
                </a:rPr>
                <a:t>月</a:t>
              </a:r>
            </a:p>
          </p:txBody>
        </p:sp>
      </p:grpSp>
      <p:grpSp>
        <p:nvGrpSpPr>
          <p:cNvPr id="47" name="组合 46"/>
          <p:cNvGrpSpPr/>
          <p:nvPr/>
        </p:nvGrpSpPr>
        <p:grpSpPr>
          <a:xfrm>
            <a:off x="5919688" y="2380197"/>
            <a:ext cx="906873" cy="906611"/>
            <a:chOff x="8854229" y="3773382"/>
            <a:chExt cx="1356434" cy="1356924"/>
          </a:xfrm>
        </p:grpSpPr>
        <p:grpSp>
          <p:nvGrpSpPr>
            <p:cNvPr id="48" name="组合 47"/>
            <p:cNvGrpSpPr/>
            <p:nvPr/>
          </p:nvGrpSpPr>
          <p:grpSpPr>
            <a:xfrm>
              <a:off x="8854229" y="3773382"/>
              <a:ext cx="1356434" cy="1356924"/>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5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51" name="椭圆 50"/>
              <p:cNvSpPr/>
              <p:nvPr/>
            </p:nvSpPr>
            <p:spPr>
              <a:xfrm>
                <a:off x="4464837" y="2666232"/>
                <a:ext cx="1571762" cy="1572325"/>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49" name="TextBox 132"/>
            <p:cNvSpPr txBox="1"/>
            <p:nvPr/>
          </p:nvSpPr>
          <p:spPr>
            <a:xfrm>
              <a:off x="8964047" y="4180595"/>
              <a:ext cx="1228295" cy="600923"/>
            </a:xfrm>
            <a:prstGeom prst="rect">
              <a:avLst/>
            </a:prstGeom>
            <a:noFill/>
          </p:spPr>
          <p:txBody>
            <a:bodyPr wrap="square" lIns="184256" tIns="92128" rIns="184256" bIns="92128" rtlCol="0">
              <a:spAutoFit/>
            </a:bodyPr>
            <a:lstStyle/>
            <a:p>
              <a:r>
                <a:rPr lang="en-US" altLang="zh-CN" sz="1400" dirty="0">
                  <a:solidFill>
                    <a:schemeClr val="bg1"/>
                  </a:solidFill>
                  <a:latin typeface="微软雅黑" panose="020B0503020204020204" pitchFamily="34" charset="-122"/>
                  <a:ea typeface="微软雅黑" panose="020B0503020204020204" pitchFamily="34" charset="-122"/>
                </a:rPr>
                <a:t>11</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54" name="组合 53"/>
          <p:cNvGrpSpPr/>
          <p:nvPr/>
        </p:nvGrpSpPr>
        <p:grpSpPr>
          <a:xfrm>
            <a:off x="7059865" y="2216984"/>
            <a:ext cx="1233392" cy="1233035"/>
            <a:chOff x="10559621" y="3529102"/>
            <a:chExt cx="1844818" cy="1845484"/>
          </a:xfrm>
        </p:grpSpPr>
        <p:grpSp>
          <p:nvGrpSpPr>
            <p:cNvPr id="55" name="组合 54"/>
            <p:cNvGrpSpPr/>
            <p:nvPr/>
          </p:nvGrpSpPr>
          <p:grpSpPr>
            <a:xfrm>
              <a:off x="10559621" y="3529102"/>
              <a:ext cx="1844818" cy="1845484"/>
              <a:chOff x="4345444" y="2542859"/>
              <a:chExt cx="1810550" cy="1811205"/>
            </a:xfrm>
          </p:grpSpPr>
          <p:grpSp>
            <p:nvGrpSpPr>
              <p:cNvPr id="57" name="组合 5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9" name="同心圆 5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endParaRPr>
                </a:p>
              </p:txBody>
            </p:sp>
            <p:sp>
              <p:nvSpPr>
                <p:cNvPr id="60" name="椭圆 5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58" name="椭圆 57"/>
              <p:cNvSpPr/>
              <p:nvPr/>
            </p:nvSpPr>
            <p:spPr>
              <a:xfrm>
                <a:off x="4422287" y="2619728"/>
                <a:ext cx="1656864" cy="1657461"/>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56" name="TextBox 139"/>
            <p:cNvSpPr txBox="1"/>
            <p:nvPr/>
          </p:nvSpPr>
          <p:spPr>
            <a:xfrm>
              <a:off x="10931218" y="4180595"/>
              <a:ext cx="1206866" cy="600924"/>
            </a:xfrm>
            <a:prstGeom prst="rect">
              <a:avLst/>
            </a:prstGeom>
            <a:noFill/>
          </p:spPr>
          <p:txBody>
            <a:bodyPr wrap="square" lIns="184256" tIns="92128" rIns="184256" bIns="92128" rtlCol="0">
              <a:spAutoFit/>
            </a:bodyPr>
            <a:lstStyle/>
            <a:p>
              <a:r>
                <a:rPr lang="en-US" altLang="zh-CN" sz="1400" dirty="0">
                  <a:solidFill>
                    <a:schemeClr val="bg1"/>
                  </a:solidFill>
                  <a:latin typeface="微软雅黑" panose="020B0503020204020204" pitchFamily="34" charset="-122"/>
                  <a:ea typeface="微软雅黑" panose="020B0503020204020204" pitchFamily="34" charset="-122"/>
                </a:rPr>
                <a:t>12</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61" name="组合 60"/>
          <p:cNvGrpSpPr/>
          <p:nvPr/>
        </p:nvGrpSpPr>
        <p:grpSpPr>
          <a:xfrm>
            <a:off x="520722" y="1224701"/>
            <a:ext cx="1941851" cy="1111340"/>
            <a:chOff x="689131" y="1318791"/>
            <a:chExt cx="1631535" cy="1055019"/>
          </a:xfrm>
        </p:grpSpPr>
        <p:sp>
          <p:nvSpPr>
            <p:cNvPr id="62" name="TextBox 145"/>
            <p:cNvSpPr txBox="1"/>
            <p:nvPr/>
          </p:nvSpPr>
          <p:spPr>
            <a:xfrm>
              <a:off x="724689" y="1667530"/>
              <a:ext cx="1516141" cy="534674"/>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63" name="组合 62"/>
            <p:cNvGrpSpPr/>
            <p:nvPr/>
          </p:nvGrpSpPr>
          <p:grpSpPr>
            <a:xfrm>
              <a:off x="689131" y="1318791"/>
              <a:ext cx="1631535" cy="1055019"/>
              <a:chOff x="689131" y="1318791"/>
              <a:chExt cx="1631535" cy="1055019"/>
            </a:xfrm>
          </p:grpSpPr>
          <p:cxnSp>
            <p:nvCxnSpPr>
              <p:cNvPr id="64" name="直接连接符 63"/>
              <p:cNvCxnSpPr/>
              <p:nvPr/>
            </p:nvCxnSpPr>
            <p:spPr>
              <a:xfrm flipV="1">
                <a:off x="1449591" y="2157786"/>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5" name="TextBox 148"/>
              <p:cNvSpPr txBox="1"/>
              <p:nvPr/>
            </p:nvSpPr>
            <p:spPr>
              <a:xfrm>
                <a:off x="689131" y="1318791"/>
                <a:ext cx="1631535" cy="350615"/>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66" name="组合 65"/>
          <p:cNvGrpSpPr/>
          <p:nvPr/>
        </p:nvGrpSpPr>
        <p:grpSpPr>
          <a:xfrm>
            <a:off x="2416429" y="1222772"/>
            <a:ext cx="1854881" cy="1144228"/>
            <a:chOff x="770508" y="1462813"/>
            <a:chExt cx="1372987" cy="965241"/>
          </a:xfrm>
        </p:grpSpPr>
        <p:sp>
          <p:nvSpPr>
            <p:cNvPr id="67" name="TextBox 150"/>
            <p:cNvSpPr txBox="1"/>
            <p:nvPr/>
          </p:nvSpPr>
          <p:spPr>
            <a:xfrm>
              <a:off x="770508" y="1767302"/>
              <a:ext cx="1372987" cy="660752"/>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68" name="组合 67"/>
            <p:cNvGrpSpPr/>
            <p:nvPr/>
          </p:nvGrpSpPr>
          <p:grpSpPr>
            <a:xfrm>
              <a:off x="947384" y="1462813"/>
              <a:ext cx="1008112" cy="941123"/>
              <a:chOff x="947384" y="1462813"/>
              <a:chExt cx="1008112" cy="941123"/>
            </a:xfrm>
          </p:grpSpPr>
          <p:cxnSp>
            <p:nvCxnSpPr>
              <p:cNvPr id="78" name="直接连接符 77"/>
              <p:cNvCxnSpPr/>
              <p:nvPr/>
            </p:nvCxnSpPr>
            <p:spPr>
              <a:xfrm flipV="1">
                <a:off x="1474550" y="218791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9" name="TextBox 153"/>
              <p:cNvSpPr txBox="1"/>
              <p:nvPr/>
            </p:nvSpPr>
            <p:spPr>
              <a:xfrm>
                <a:off x="947384" y="1462813"/>
                <a:ext cx="1008112" cy="311559"/>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80" name="组合 79"/>
          <p:cNvGrpSpPr/>
          <p:nvPr/>
        </p:nvGrpSpPr>
        <p:grpSpPr>
          <a:xfrm>
            <a:off x="4359892" y="1224701"/>
            <a:ext cx="1920900" cy="1137206"/>
            <a:chOff x="773829" y="1541325"/>
            <a:chExt cx="1366344" cy="881079"/>
          </a:xfrm>
        </p:grpSpPr>
        <p:sp>
          <p:nvSpPr>
            <p:cNvPr id="81" name="TextBox 155"/>
            <p:cNvSpPr txBox="1"/>
            <p:nvPr/>
          </p:nvSpPr>
          <p:spPr>
            <a:xfrm>
              <a:off x="773829" y="1815540"/>
              <a:ext cx="1366344" cy="606864"/>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82" name="组合 81"/>
            <p:cNvGrpSpPr/>
            <p:nvPr/>
          </p:nvGrpSpPr>
          <p:grpSpPr>
            <a:xfrm>
              <a:off x="971122" y="1541325"/>
              <a:ext cx="1008112" cy="866056"/>
              <a:chOff x="971122" y="1541325"/>
              <a:chExt cx="1008112" cy="866056"/>
            </a:xfrm>
          </p:grpSpPr>
          <p:cxnSp>
            <p:nvCxnSpPr>
              <p:cNvPr id="83" name="直接连接符 82"/>
              <p:cNvCxnSpPr/>
              <p:nvPr/>
            </p:nvCxnSpPr>
            <p:spPr>
              <a:xfrm flipV="1">
                <a:off x="1457223" y="2191357"/>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4" name="TextBox 158"/>
              <p:cNvSpPr txBox="1"/>
              <p:nvPr/>
            </p:nvSpPr>
            <p:spPr>
              <a:xfrm>
                <a:off x="971122" y="1541325"/>
                <a:ext cx="1008112" cy="286149"/>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85" name="组合 84"/>
          <p:cNvGrpSpPr/>
          <p:nvPr/>
        </p:nvGrpSpPr>
        <p:grpSpPr>
          <a:xfrm>
            <a:off x="6643072" y="1203598"/>
            <a:ext cx="1942040" cy="1137979"/>
            <a:chOff x="726816" y="1484176"/>
            <a:chExt cx="1460370" cy="908342"/>
          </a:xfrm>
        </p:grpSpPr>
        <p:sp>
          <p:nvSpPr>
            <p:cNvPr id="86" name="TextBox 160"/>
            <p:cNvSpPr txBox="1"/>
            <p:nvPr/>
          </p:nvSpPr>
          <p:spPr>
            <a:xfrm>
              <a:off x="726816" y="1767301"/>
              <a:ext cx="1460370" cy="625217"/>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87" name="组合 86"/>
            <p:cNvGrpSpPr/>
            <p:nvPr/>
          </p:nvGrpSpPr>
          <p:grpSpPr>
            <a:xfrm>
              <a:off x="947384" y="1484176"/>
              <a:ext cx="1008112" cy="820803"/>
              <a:chOff x="947384" y="1484176"/>
              <a:chExt cx="1008112" cy="820803"/>
            </a:xfrm>
          </p:grpSpPr>
          <p:cxnSp>
            <p:nvCxnSpPr>
              <p:cNvPr id="88" name="直接连接符 87"/>
              <p:cNvCxnSpPr/>
              <p:nvPr/>
            </p:nvCxnSpPr>
            <p:spPr>
              <a:xfrm flipV="1">
                <a:off x="1481601" y="2146838"/>
                <a:ext cx="0" cy="15814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9" name="TextBox 163"/>
              <p:cNvSpPr txBox="1"/>
              <p:nvPr/>
            </p:nvSpPr>
            <p:spPr>
              <a:xfrm>
                <a:off x="947384" y="1484176"/>
                <a:ext cx="1008112" cy="294803"/>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90" name="组合 89"/>
          <p:cNvGrpSpPr/>
          <p:nvPr/>
        </p:nvGrpSpPr>
        <p:grpSpPr>
          <a:xfrm>
            <a:off x="1448649" y="3371428"/>
            <a:ext cx="1847714" cy="1107325"/>
            <a:chOff x="793884" y="1340833"/>
            <a:chExt cx="1326235" cy="1020857"/>
          </a:xfrm>
        </p:grpSpPr>
        <p:sp>
          <p:nvSpPr>
            <p:cNvPr id="91" name="TextBox 165"/>
            <p:cNvSpPr txBox="1"/>
            <p:nvPr/>
          </p:nvSpPr>
          <p:spPr>
            <a:xfrm>
              <a:off x="793884" y="1842453"/>
              <a:ext cx="1326235" cy="519237"/>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92" name="组合 91"/>
            <p:cNvGrpSpPr/>
            <p:nvPr/>
          </p:nvGrpSpPr>
          <p:grpSpPr>
            <a:xfrm>
              <a:off x="947384" y="1340833"/>
              <a:ext cx="1008112" cy="540984"/>
              <a:chOff x="947384" y="1340833"/>
              <a:chExt cx="1008112" cy="540984"/>
            </a:xfrm>
          </p:grpSpPr>
          <p:cxnSp>
            <p:nvCxnSpPr>
              <p:cNvPr id="93" name="直接连接符 92"/>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94" name="TextBox 168"/>
              <p:cNvSpPr txBox="1"/>
              <p:nvPr/>
            </p:nvSpPr>
            <p:spPr>
              <a:xfrm>
                <a:off x="947384" y="1541325"/>
                <a:ext cx="1008112" cy="340492"/>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95" name="组合 94"/>
          <p:cNvGrpSpPr/>
          <p:nvPr/>
        </p:nvGrpSpPr>
        <p:grpSpPr>
          <a:xfrm>
            <a:off x="3439099" y="3371428"/>
            <a:ext cx="1853512" cy="1120592"/>
            <a:chOff x="791804" y="1340833"/>
            <a:chExt cx="1330396" cy="1033088"/>
          </a:xfrm>
        </p:grpSpPr>
        <p:sp>
          <p:nvSpPr>
            <p:cNvPr id="96" name="TextBox 170"/>
            <p:cNvSpPr txBox="1"/>
            <p:nvPr/>
          </p:nvSpPr>
          <p:spPr>
            <a:xfrm>
              <a:off x="791804" y="1854684"/>
              <a:ext cx="1330396" cy="519237"/>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97" name="组合 96"/>
            <p:cNvGrpSpPr/>
            <p:nvPr/>
          </p:nvGrpSpPr>
          <p:grpSpPr>
            <a:xfrm>
              <a:off x="947384" y="1340833"/>
              <a:ext cx="1008112" cy="540984"/>
              <a:chOff x="947384" y="1340833"/>
              <a:chExt cx="1008112" cy="540984"/>
            </a:xfrm>
          </p:grpSpPr>
          <p:cxnSp>
            <p:nvCxnSpPr>
              <p:cNvPr id="98" name="直接连接符 97"/>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99" name="TextBox 173"/>
              <p:cNvSpPr txBox="1"/>
              <p:nvPr/>
            </p:nvSpPr>
            <p:spPr>
              <a:xfrm>
                <a:off x="947384" y="1541325"/>
                <a:ext cx="1008112" cy="340492"/>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grpSp>
        <p:nvGrpSpPr>
          <p:cNvPr id="100" name="组合 99"/>
          <p:cNvGrpSpPr/>
          <p:nvPr/>
        </p:nvGrpSpPr>
        <p:grpSpPr>
          <a:xfrm>
            <a:off x="5324697" y="3427058"/>
            <a:ext cx="2056292" cy="1064962"/>
            <a:chOff x="719029" y="1340833"/>
            <a:chExt cx="1475946" cy="981802"/>
          </a:xfrm>
        </p:grpSpPr>
        <p:sp>
          <p:nvSpPr>
            <p:cNvPr id="101" name="TextBox 175"/>
            <p:cNvSpPr txBox="1"/>
            <p:nvPr/>
          </p:nvSpPr>
          <p:spPr>
            <a:xfrm>
              <a:off x="719029" y="1803398"/>
              <a:ext cx="1475946" cy="519237"/>
            </a:xfrm>
            <a:prstGeom prst="rect">
              <a:avLst/>
            </a:prstGeom>
            <a:noFill/>
          </p:spPr>
          <p:txBody>
            <a:bodyPr wrap="square" lIns="121908" tIns="60953" rIns="121908" bIns="60953"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a:t>
              </a:r>
            </a:p>
          </p:txBody>
        </p:sp>
        <p:grpSp>
          <p:nvGrpSpPr>
            <p:cNvPr id="102" name="组合 101"/>
            <p:cNvGrpSpPr/>
            <p:nvPr/>
          </p:nvGrpSpPr>
          <p:grpSpPr>
            <a:xfrm>
              <a:off x="947384" y="1340833"/>
              <a:ext cx="1008112" cy="540984"/>
              <a:chOff x="947384" y="1340833"/>
              <a:chExt cx="1008112" cy="540984"/>
            </a:xfrm>
          </p:grpSpPr>
          <p:cxnSp>
            <p:nvCxnSpPr>
              <p:cNvPr id="103" name="直接连接符 102"/>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04" name="TextBox 178"/>
              <p:cNvSpPr txBox="1"/>
              <p:nvPr/>
            </p:nvSpPr>
            <p:spPr>
              <a:xfrm>
                <a:off x="947384" y="1541325"/>
                <a:ext cx="1008112" cy="340492"/>
              </a:xfrm>
              <a:prstGeom prst="rect">
                <a:avLst/>
              </a:prstGeom>
              <a:noFill/>
            </p:spPr>
            <p:txBody>
              <a:bodyPr wrap="square" lIns="121908" tIns="0" rIns="121908" bIns="0" rtlCol="0" anchor="t">
                <a:spAutoFit/>
              </a:bodyPr>
              <a:lstStyle/>
              <a:p>
                <a:pPr algn="ctr">
                  <a:lnSpc>
                    <a:spcPct val="150000"/>
                  </a:lnSpc>
                </a:pPr>
                <a:r>
                  <a:rPr lang="zh-CN" altLang="en-US" sz="16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02270614"/>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childTnLst>
                              </p:cTn>
                            </p:par>
                            <p:par>
                              <p:cTn id="8" fill="hold">
                                <p:stCondLst>
                                  <p:cond delay="1000"/>
                                </p:stCondLst>
                                <p:childTnLst>
                                  <p:par>
                                    <p:cTn id="9" presetID="2" presetClass="entr" presetSubtype="2" accel="58000" fill="hold" nodeType="afterEffect" p14:presetBounceEnd="55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5000">
                                          <p:cBhvr additive="base">
                                            <p:cTn id="11" dur="1500" fill="hold"/>
                                            <p:tgtEl>
                                              <p:spTgt spid="12"/>
                                            </p:tgtEl>
                                            <p:attrNameLst>
                                              <p:attrName>ppt_x</p:attrName>
                                            </p:attrNameLst>
                                          </p:cBhvr>
                                          <p:tavLst>
                                            <p:tav tm="0">
                                              <p:val>
                                                <p:strVal val="1+#ppt_w/2"/>
                                              </p:val>
                                            </p:tav>
                                            <p:tav tm="100000">
                                              <p:val>
                                                <p:strVal val="#ppt_x"/>
                                              </p:val>
                                            </p:tav>
                                          </p:tavLst>
                                        </p:anim>
                                        <p:anim calcmode="lin" valueType="num" p14:bounceEnd="55000">
                                          <p:cBhvr additive="base">
                                            <p:cTn id="12" dur="1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14:presetBounceEnd="55000">
                                      <p:stCondLst>
                                        <p:cond delay="200"/>
                                      </p:stCondLst>
                                      <p:childTnLst>
                                        <p:set>
                                          <p:cBhvr>
                                            <p:cTn id="14" dur="1" fill="hold">
                                              <p:stCondLst>
                                                <p:cond delay="0"/>
                                              </p:stCondLst>
                                            </p:cTn>
                                            <p:tgtEl>
                                              <p:spTgt spid="19"/>
                                            </p:tgtEl>
                                            <p:attrNameLst>
                                              <p:attrName>style.visibility</p:attrName>
                                            </p:attrNameLst>
                                          </p:cBhvr>
                                          <p:to>
                                            <p:strVal val="visible"/>
                                          </p:to>
                                        </p:set>
                                        <p:anim calcmode="lin" valueType="num" p14:bounceEnd="55000">
                                          <p:cBhvr additive="base">
                                            <p:cTn id="15" dur="1500" fill="hold"/>
                                            <p:tgtEl>
                                              <p:spTgt spid="19"/>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400"/>
                                      </p:stCondLst>
                                      <p:childTnLst>
                                        <p:set>
                                          <p:cBhvr>
                                            <p:cTn id="18" dur="1" fill="hold">
                                              <p:stCondLst>
                                                <p:cond delay="0"/>
                                              </p:stCondLst>
                                            </p:cTn>
                                            <p:tgtEl>
                                              <p:spTgt spid="26"/>
                                            </p:tgtEl>
                                            <p:attrNameLst>
                                              <p:attrName>style.visibility</p:attrName>
                                            </p:attrNameLst>
                                          </p:cBhvr>
                                          <p:to>
                                            <p:strVal val="visible"/>
                                          </p:to>
                                        </p:set>
                                        <p:anim calcmode="lin" valueType="num" p14:bounceEnd="55000">
                                          <p:cBhvr additive="base">
                                            <p:cTn id="19" dur="1500" fill="hold"/>
                                            <p:tgtEl>
                                              <p:spTgt spid="26"/>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600"/>
                                      </p:stCondLst>
                                      <p:childTnLst>
                                        <p:set>
                                          <p:cBhvr>
                                            <p:cTn id="22" dur="1" fill="hold">
                                              <p:stCondLst>
                                                <p:cond delay="0"/>
                                              </p:stCondLst>
                                            </p:cTn>
                                            <p:tgtEl>
                                              <p:spTgt spid="33"/>
                                            </p:tgtEl>
                                            <p:attrNameLst>
                                              <p:attrName>style.visibility</p:attrName>
                                            </p:attrNameLst>
                                          </p:cBhvr>
                                          <p:to>
                                            <p:strVal val="visible"/>
                                          </p:to>
                                        </p:set>
                                        <p:anim calcmode="lin" valueType="num" p14:bounceEnd="55000">
                                          <p:cBhvr additive="base">
                                            <p:cTn id="23" dur="1500" fill="hold"/>
                                            <p:tgtEl>
                                              <p:spTgt spid="33"/>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800"/>
                                      </p:stCondLst>
                                      <p:childTnLst>
                                        <p:set>
                                          <p:cBhvr>
                                            <p:cTn id="26" dur="1" fill="hold">
                                              <p:stCondLst>
                                                <p:cond delay="0"/>
                                              </p:stCondLst>
                                            </p:cTn>
                                            <p:tgtEl>
                                              <p:spTgt spid="40"/>
                                            </p:tgtEl>
                                            <p:attrNameLst>
                                              <p:attrName>style.visibility</p:attrName>
                                            </p:attrNameLst>
                                          </p:cBhvr>
                                          <p:to>
                                            <p:strVal val="visible"/>
                                          </p:to>
                                        </p:set>
                                        <p:anim calcmode="lin" valueType="num" p14:bounceEnd="55000">
                                          <p:cBhvr additive="base">
                                            <p:cTn id="27" dur="1500" fill="hold"/>
                                            <p:tgtEl>
                                              <p:spTgt spid="40"/>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40"/>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1000"/>
                                      </p:stCondLst>
                                      <p:childTnLst>
                                        <p:set>
                                          <p:cBhvr>
                                            <p:cTn id="30" dur="1" fill="hold">
                                              <p:stCondLst>
                                                <p:cond delay="0"/>
                                              </p:stCondLst>
                                            </p:cTn>
                                            <p:tgtEl>
                                              <p:spTgt spid="47"/>
                                            </p:tgtEl>
                                            <p:attrNameLst>
                                              <p:attrName>style.visibility</p:attrName>
                                            </p:attrNameLst>
                                          </p:cBhvr>
                                          <p:to>
                                            <p:strVal val="visible"/>
                                          </p:to>
                                        </p:set>
                                        <p:anim calcmode="lin" valueType="num" p14:bounceEnd="55000">
                                          <p:cBhvr additive="base">
                                            <p:cTn id="31" dur="1500" fill="hold"/>
                                            <p:tgtEl>
                                              <p:spTgt spid="47"/>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200"/>
                                      </p:stCondLst>
                                      <p:childTnLst>
                                        <p:set>
                                          <p:cBhvr>
                                            <p:cTn id="34" dur="1" fill="hold">
                                              <p:stCondLst>
                                                <p:cond delay="0"/>
                                              </p:stCondLst>
                                            </p:cTn>
                                            <p:tgtEl>
                                              <p:spTgt spid="54"/>
                                            </p:tgtEl>
                                            <p:attrNameLst>
                                              <p:attrName>style.visibility</p:attrName>
                                            </p:attrNameLst>
                                          </p:cBhvr>
                                          <p:to>
                                            <p:strVal val="visible"/>
                                          </p:to>
                                        </p:set>
                                        <p:anim calcmode="lin" valueType="num" p14:bounceEnd="55000">
                                          <p:cBhvr additive="base">
                                            <p:cTn id="35" dur="1500" fill="hold"/>
                                            <p:tgtEl>
                                              <p:spTgt spid="54"/>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54"/>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85"/>
                                            </p:tgtEl>
                                            <p:attrNameLst>
                                              <p:attrName>style.visibility</p:attrName>
                                            </p:attrNameLst>
                                          </p:cBhvr>
                                          <p:to>
                                            <p:strVal val="visible"/>
                                          </p:to>
                                        </p:set>
                                        <p:animEffect transition="in" filter="fade">
                                          <p:cBhvr>
                                            <p:cTn id="40" dur="500"/>
                                            <p:tgtEl>
                                              <p:spTgt spid="85"/>
                                            </p:tgtEl>
                                          </p:cBhvr>
                                        </p:animEffect>
                                        <p:anim calcmode="lin" valueType="num">
                                          <p:cBhvr>
                                            <p:cTn id="41" dur="500" fill="hold"/>
                                            <p:tgtEl>
                                              <p:spTgt spid="85"/>
                                            </p:tgtEl>
                                            <p:attrNameLst>
                                              <p:attrName>ppt_x</p:attrName>
                                            </p:attrNameLst>
                                          </p:cBhvr>
                                          <p:tavLst>
                                            <p:tav tm="0">
                                              <p:val>
                                                <p:strVal val="#ppt_x"/>
                                              </p:val>
                                            </p:tav>
                                            <p:tav tm="100000">
                                              <p:val>
                                                <p:strVal val="#ppt_x"/>
                                              </p:val>
                                            </p:tav>
                                          </p:tavLst>
                                        </p:anim>
                                        <p:anim calcmode="lin" valueType="num">
                                          <p:cBhvr>
                                            <p:cTn id="42" dur="500" fill="hold"/>
                                            <p:tgtEl>
                                              <p:spTgt spid="85"/>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80"/>
                                            </p:tgtEl>
                                            <p:attrNameLst>
                                              <p:attrName>style.visibility</p:attrName>
                                            </p:attrNameLst>
                                          </p:cBhvr>
                                          <p:to>
                                            <p:strVal val="visible"/>
                                          </p:to>
                                        </p:set>
                                        <p:animEffect transition="in" filter="fade">
                                          <p:cBhvr>
                                            <p:cTn id="45" dur="500"/>
                                            <p:tgtEl>
                                              <p:spTgt spid="80"/>
                                            </p:tgtEl>
                                          </p:cBhvr>
                                        </p:animEffect>
                                        <p:anim calcmode="lin" valueType="num">
                                          <p:cBhvr>
                                            <p:cTn id="46" dur="500" fill="hold"/>
                                            <p:tgtEl>
                                              <p:spTgt spid="80"/>
                                            </p:tgtEl>
                                            <p:attrNameLst>
                                              <p:attrName>ppt_x</p:attrName>
                                            </p:attrNameLst>
                                          </p:cBhvr>
                                          <p:tavLst>
                                            <p:tav tm="0">
                                              <p:val>
                                                <p:strVal val="#ppt_x"/>
                                              </p:val>
                                            </p:tav>
                                            <p:tav tm="100000">
                                              <p:val>
                                                <p:strVal val="#ppt_x"/>
                                              </p:val>
                                            </p:tav>
                                          </p:tavLst>
                                        </p:anim>
                                        <p:anim calcmode="lin" valueType="num">
                                          <p:cBhvr>
                                            <p:cTn id="47" dur="500" fill="hold"/>
                                            <p:tgtEl>
                                              <p:spTgt spid="80"/>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66"/>
                                            </p:tgtEl>
                                            <p:attrNameLst>
                                              <p:attrName>style.visibility</p:attrName>
                                            </p:attrNameLst>
                                          </p:cBhvr>
                                          <p:to>
                                            <p:strVal val="visible"/>
                                          </p:to>
                                        </p:set>
                                        <p:animEffect transition="in" filter="fade">
                                          <p:cBhvr>
                                            <p:cTn id="50" dur="500"/>
                                            <p:tgtEl>
                                              <p:spTgt spid="66"/>
                                            </p:tgtEl>
                                          </p:cBhvr>
                                        </p:animEffect>
                                        <p:anim calcmode="lin" valueType="num">
                                          <p:cBhvr>
                                            <p:cTn id="51" dur="500" fill="hold"/>
                                            <p:tgtEl>
                                              <p:spTgt spid="66"/>
                                            </p:tgtEl>
                                            <p:attrNameLst>
                                              <p:attrName>ppt_x</p:attrName>
                                            </p:attrNameLst>
                                          </p:cBhvr>
                                          <p:tavLst>
                                            <p:tav tm="0">
                                              <p:val>
                                                <p:strVal val="#ppt_x"/>
                                              </p:val>
                                            </p:tav>
                                            <p:tav tm="100000">
                                              <p:val>
                                                <p:strVal val="#ppt_x"/>
                                              </p:val>
                                            </p:tav>
                                          </p:tavLst>
                                        </p:anim>
                                        <p:anim calcmode="lin" valueType="num">
                                          <p:cBhvr>
                                            <p:cTn id="52" dur="500" fill="hold"/>
                                            <p:tgtEl>
                                              <p:spTgt spid="66"/>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500"/>
                                            <p:tgtEl>
                                              <p:spTgt spid="61"/>
                                            </p:tgtEl>
                                          </p:cBhvr>
                                        </p:animEffect>
                                        <p:anim calcmode="lin" valueType="num">
                                          <p:cBhvr>
                                            <p:cTn id="56" dur="500" fill="hold"/>
                                            <p:tgtEl>
                                              <p:spTgt spid="61"/>
                                            </p:tgtEl>
                                            <p:attrNameLst>
                                              <p:attrName>ppt_x</p:attrName>
                                            </p:attrNameLst>
                                          </p:cBhvr>
                                          <p:tavLst>
                                            <p:tav tm="0">
                                              <p:val>
                                                <p:strVal val="#ppt_x"/>
                                              </p:val>
                                            </p:tav>
                                            <p:tav tm="100000">
                                              <p:val>
                                                <p:strVal val="#ppt_x"/>
                                              </p:val>
                                            </p:tav>
                                          </p:tavLst>
                                        </p:anim>
                                        <p:anim calcmode="lin" valueType="num">
                                          <p:cBhvr>
                                            <p:cTn id="57" dur="500" fill="hold"/>
                                            <p:tgtEl>
                                              <p:spTgt spid="61"/>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90"/>
                                            </p:tgtEl>
                                            <p:attrNameLst>
                                              <p:attrName>style.visibility</p:attrName>
                                            </p:attrNameLst>
                                          </p:cBhvr>
                                          <p:to>
                                            <p:strVal val="visible"/>
                                          </p:to>
                                        </p:set>
                                        <p:animEffect transition="in" filter="fade">
                                          <p:cBhvr>
                                            <p:cTn id="60" dur="500"/>
                                            <p:tgtEl>
                                              <p:spTgt spid="90"/>
                                            </p:tgtEl>
                                          </p:cBhvr>
                                        </p:animEffect>
                                        <p:anim calcmode="lin" valueType="num">
                                          <p:cBhvr>
                                            <p:cTn id="61" dur="500" fill="hold"/>
                                            <p:tgtEl>
                                              <p:spTgt spid="90"/>
                                            </p:tgtEl>
                                            <p:attrNameLst>
                                              <p:attrName>ppt_x</p:attrName>
                                            </p:attrNameLst>
                                          </p:cBhvr>
                                          <p:tavLst>
                                            <p:tav tm="0">
                                              <p:val>
                                                <p:strVal val="#ppt_x"/>
                                              </p:val>
                                            </p:tav>
                                            <p:tav tm="100000">
                                              <p:val>
                                                <p:strVal val="#ppt_x"/>
                                              </p:val>
                                            </p:tav>
                                          </p:tavLst>
                                        </p:anim>
                                        <p:anim calcmode="lin" valueType="num">
                                          <p:cBhvr>
                                            <p:cTn id="62" dur="500" fill="hold"/>
                                            <p:tgtEl>
                                              <p:spTgt spid="9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95"/>
                                            </p:tgtEl>
                                            <p:attrNameLst>
                                              <p:attrName>style.visibility</p:attrName>
                                            </p:attrNameLst>
                                          </p:cBhvr>
                                          <p:to>
                                            <p:strVal val="visible"/>
                                          </p:to>
                                        </p:set>
                                        <p:animEffect transition="in" filter="fade">
                                          <p:cBhvr>
                                            <p:cTn id="65" dur="500"/>
                                            <p:tgtEl>
                                              <p:spTgt spid="95"/>
                                            </p:tgtEl>
                                          </p:cBhvr>
                                        </p:animEffect>
                                        <p:anim calcmode="lin" valueType="num">
                                          <p:cBhvr>
                                            <p:cTn id="66" dur="500" fill="hold"/>
                                            <p:tgtEl>
                                              <p:spTgt spid="95"/>
                                            </p:tgtEl>
                                            <p:attrNameLst>
                                              <p:attrName>ppt_x</p:attrName>
                                            </p:attrNameLst>
                                          </p:cBhvr>
                                          <p:tavLst>
                                            <p:tav tm="0">
                                              <p:val>
                                                <p:strVal val="#ppt_x"/>
                                              </p:val>
                                            </p:tav>
                                            <p:tav tm="100000">
                                              <p:val>
                                                <p:strVal val="#ppt_x"/>
                                              </p:val>
                                            </p:tav>
                                          </p:tavLst>
                                        </p:anim>
                                        <p:anim calcmode="lin" valueType="num">
                                          <p:cBhvr>
                                            <p:cTn id="67" dur="500" fill="hold"/>
                                            <p:tgtEl>
                                              <p:spTgt spid="95"/>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100"/>
                                            </p:tgtEl>
                                            <p:attrNameLst>
                                              <p:attrName>style.visibility</p:attrName>
                                            </p:attrNameLst>
                                          </p:cBhvr>
                                          <p:to>
                                            <p:strVal val="visible"/>
                                          </p:to>
                                        </p:set>
                                        <p:animEffect transition="in" filter="fade">
                                          <p:cBhvr>
                                            <p:cTn id="70" dur="500"/>
                                            <p:tgtEl>
                                              <p:spTgt spid="100"/>
                                            </p:tgtEl>
                                          </p:cBhvr>
                                        </p:animEffect>
                                        <p:anim calcmode="lin" valueType="num">
                                          <p:cBhvr>
                                            <p:cTn id="71" dur="500" fill="hold"/>
                                            <p:tgtEl>
                                              <p:spTgt spid="100"/>
                                            </p:tgtEl>
                                            <p:attrNameLst>
                                              <p:attrName>ppt_x</p:attrName>
                                            </p:attrNameLst>
                                          </p:cBhvr>
                                          <p:tavLst>
                                            <p:tav tm="0">
                                              <p:val>
                                                <p:strVal val="#ppt_x"/>
                                              </p:val>
                                            </p:tav>
                                            <p:tav tm="100000">
                                              <p:val>
                                                <p:strVal val="#ppt_x"/>
                                              </p:val>
                                            </p:tav>
                                          </p:tavLst>
                                        </p:anim>
                                        <p:anim calcmode="lin" valueType="num">
                                          <p:cBhvr>
                                            <p:cTn id="72" dur="50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childTnLst>
                              </p:cTn>
                            </p:par>
                            <p:par>
                              <p:cTn id="8" fill="hold">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500" fill="hold"/>
                                            <p:tgtEl>
                                              <p:spTgt spid="12"/>
                                            </p:tgtEl>
                                            <p:attrNameLst>
                                              <p:attrName>ppt_x</p:attrName>
                                            </p:attrNameLst>
                                          </p:cBhvr>
                                          <p:tavLst>
                                            <p:tav tm="0">
                                              <p:val>
                                                <p:strVal val="1+#ppt_w/2"/>
                                              </p:val>
                                            </p:tav>
                                            <p:tav tm="100000">
                                              <p:val>
                                                <p:strVal val="#ppt_x"/>
                                              </p:val>
                                            </p:tav>
                                          </p:tavLst>
                                        </p:anim>
                                        <p:anim calcmode="lin" valueType="num">
                                          <p:cBhvr additive="base">
                                            <p:cTn id="12" dur="1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500" fill="hold"/>
                                            <p:tgtEl>
                                              <p:spTgt spid="19"/>
                                            </p:tgtEl>
                                            <p:attrNameLst>
                                              <p:attrName>ppt_x</p:attrName>
                                            </p:attrNameLst>
                                          </p:cBhvr>
                                          <p:tavLst>
                                            <p:tav tm="0">
                                              <p:val>
                                                <p:strVal val="1+#ppt_w/2"/>
                                              </p:val>
                                            </p:tav>
                                            <p:tav tm="100000">
                                              <p:val>
                                                <p:strVal val="#ppt_x"/>
                                              </p:val>
                                            </p:tav>
                                          </p:tavLst>
                                        </p:anim>
                                        <p:anim calcmode="lin" valueType="num">
                                          <p:cBhvr additive="base">
                                            <p:cTn id="16" dur="1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1500" fill="hold"/>
                                            <p:tgtEl>
                                              <p:spTgt spid="26"/>
                                            </p:tgtEl>
                                            <p:attrNameLst>
                                              <p:attrName>ppt_x</p:attrName>
                                            </p:attrNameLst>
                                          </p:cBhvr>
                                          <p:tavLst>
                                            <p:tav tm="0">
                                              <p:val>
                                                <p:strVal val="1+#ppt_w/2"/>
                                              </p:val>
                                            </p:tav>
                                            <p:tav tm="100000">
                                              <p:val>
                                                <p:strVal val="#ppt_x"/>
                                              </p:val>
                                            </p:tav>
                                          </p:tavLst>
                                        </p:anim>
                                        <p:anim calcmode="lin" valueType="num">
                                          <p:cBhvr additive="base">
                                            <p:cTn id="20" dur="15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1500" fill="hold"/>
                                            <p:tgtEl>
                                              <p:spTgt spid="33"/>
                                            </p:tgtEl>
                                            <p:attrNameLst>
                                              <p:attrName>ppt_x</p:attrName>
                                            </p:attrNameLst>
                                          </p:cBhvr>
                                          <p:tavLst>
                                            <p:tav tm="0">
                                              <p:val>
                                                <p:strVal val="1+#ppt_w/2"/>
                                              </p:val>
                                            </p:tav>
                                            <p:tav tm="100000">
                                              <p:val>
                                                <p:strVal val="#ppt_x"/>
                                              </p:val>
                                            </p:tav>
                                          </p:tavLst>
                                        </p:anim>
                                        <p:anim calcmode="lin" valueType="num">
                                          <p:cBhvr additive="base">
                                            <p:cTn id="24" dur="1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1500" fill="hold"/>
                                            <p:tgtEl>
                                              <p:spTgt spid="40"/>
                                            </p:tgtEl>
                                            <p:attrNameLst>
                                              <p:attrName>ppt_x</p:attrName>
                                            </p:attrNameLst>
                                          </p:cBhvr>
                                          <p:tavLst>
                                            <p:tav tm="0">
                                              <p:val>
                                                <p:strVal val="1+#ppt_w/2"/>
                                              </p:val>
                                            </p:tav>
                                            <p:tav tm="100000">
                                              <p:val>
                                                <p:strVal val="#ppt_x"/>
                                              </p:val>
                                            </p:tav>
                                          </p:tavLst>
                                        </p:anim>
                                        <p:anim calcmode="lin" valueType="num">
                                          <p:cBhvr additive="base">
                                            <p:cTn id="28" dur="1500" fill="hold"/>
                                            <p:tgtEl>
                                              <p:spTgt spid="40"/>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1500" fill="hold"/>
                                            <p:tgtEl>
                                              <p:spTgt spid="47"/>
                                            </p:tgtEl>
                                            <p:attrNameLst>
                                              <p:attrName>ppt_x</p:attrName>
                                            </p:attrNameLst>
                                          </p:cBhvr>
                                          <p:tavLst>
                                            <p:tav tm="0">
                                              <p:val>
                                                <p:strVal val="1+#ppt_w/2"/>
                                              </p:val>
                                            </p:tav>
                                            <p:tav tm="100000">
                                              <p:val>
                                                <p:strVal val="#ppt_x"/>
                                              </p:val>
                                            </p:tav>
                                          </p:tavLst>
                                        </p:anim>
                                        <p:anim calcmode="lin" valueType="num">
                                          <p:cBhvr additive="base">
                                            <p:cTn id="32" dur="15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54"/>
                                            </p:tgtEl>
                                            <p:attrNameLst>
                                              <p:attrName>style.visibility</p:attrName>
                                            </p:attrNameLst>
                                          </p:cBhvr>
                                          <p:to>
                                            <p:strVal val="visible"/>
                                          </p:to>
                                        </p:set>
                                        <p:anim calcmode="lin" valueType="num">
                                          <p:cBhvr additive="base">
                                            <p:cTn id="35" dur="1500" fill="hold"/>
                                            <p:tgtEl>
                                              <p:spTgt spid="54"/>
                                            </p:tgtEl>
                                            <p:attrNameLst>
                                              <p:attrName>ppt_x</p:attrName>
                                            </p:attrNameLst>
                                          </p:cBhvr>
                                          <p:tavLst>
                                            <p:tav tm="0">
                                              <p:val>
                                                <p:strVal val="1+#ppt_w/2"/>
                                              </p:val>
                                            </p:tav>
                                            <p:tav tm="100000">
                                              <p:val>
                                                <p:strVal val="#ppt_x"/>
                                              </p:val>
                                            </p:tav>
                                          </p:tavLst>
                                        </p:anim>
                                        <p:anim calcmode="lin" valueType="num">
                                          <p:cBhvr additive="base">
                                            <p:cTn id="36" dur="1500" fill="hold"/>
                                            <p:tgtEl>
                                              <p:spTgt spid="54"/>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47" presetClass="entr" presetSubtype="0" fill="hold" nodeType="afterEffect">
                                      <p:stCondLst>
                                        <p:cond delay="0"/>
                                      </p:stCondLst>
                                      <p:childTnLst>
                                        <p:set>
                                          <p:cBhvr>
                                            <p:cTn id="39" dur="1" fill="hold">
                                              <p:stCondLst>
                                                <p:cond delay="0"/>
                                              </p:stCondLst>
                                            </p:cTn>
                                            <p:tgtEl>
                                              <p:spTgt spid="85"/>
                                            </p:tgtEl>
                                            <p:attrNameLst>
                                              <p:attrName>style.visibility</p:attrName>
                                            </p:attrNameLst>
                                          </p:cBhvr>
                                          <p:to>
                                            <p:strVal val="visible"/>
                                          </p:to>
                                        </p:set>
                                        <p:animEffect transition="in" filter="fade">
                                          <p:cBhvr>
                                            <p:cTn id="40" dur="500"/>
                                            <p:tgtEl>
                                              <p:spTgt spid="85"/>
                                            </p:tgtEl>
                                          </p:cBhvr>
                                        </p:animEffect>
                                        <p:anim calcmode="lin" valueType="num">
                                          <p:cBhvr>
                                            <p:cTn id="41" dur="500" fill="hold"/>
                                            <p:tgtEl>
                                              <p:spTgt spid="85"/>
                                            </p:tgtEl>
                                            <p:attrNameLst>
                                              <p:attrName>ppt_x</p:attrName>
                                            </p:attrNameLst>
                                          </p:cBhvr>
                                          <p:tavLst>
                                            <p:tav tm="0">
                                              <p:val>
                                                <p:strVal val="#ppt_x"/>
                                              </p:val>
                                            </p:tav>
                                            <p:tav tm="100000">
                                              <p:val>
                                                <p:strVal val="#ppt_x"/>
                                              </p:val>
                                            </p:tav>
                                          </p:tavLst>
                                        </p:anim>
                                        <p:anim calcmode="lin" valueType="num">
                                          <p:cBhvr>
                                            <p:cTn id="42" dur="500" fill="hold"/>
                                            <p:tgtEl>
                                              <p:spTgt spid="85"/>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80"/>
                                            </p:tgtEl>
                                            <p:attrNameLst>
                                              <p:attrName>style.visibility</p:attrName>
                                            </p:attrNameLst>
                                          </p:cBhvr>
                                          <p:to>
                                            <p:strVal val="visible"/>
                                          </p:to>
                                        </p:set>
                                        <p:animEffect transition="in" filter="fade">
                                          <p:cBhvr>
                                            <p:cTn id="45" dur="500"/>
                                            <p:tgtEl>
                                              <p:spTgt spid="80"/>
                                            </p:tgtEl>
                                          </p:cBhvr>
                                        </p:animEffect>
                                        <p:anim calcmode="lin" valueType="num">
                                          <p:cBhvr>
                                            <p:cTn id="46" dur="500" fill="hold"/>
                                            <p:tgtEl>
                                              <p:spTgt spid="80"/>
                                            </p:tgtEl>
                                            <p:attrNameLst>
                                              <p:attrName>ppt_x</p:attrName>
                                            </p:attrNameLst>
                                          </p:cBhvr>
                                          <p:tavLst>
                                            <p:tav tm="0">
                                              <p:val>
                                                <p:strVal val="#ppt_x"/>
                                              </p:val>
                                            </p:tav>
                                            <p:tav tm="100000">
                                              <p:val>
                                                <p:strVal val="#ppt_x"/>
                                              </p:val>
                                            </p:tav>
                                          </p:tavLst>
                                        </p:anim>
                                        <p:anim calcmode="lin" valueType="num">
                                          <p:cBhvr>
                                            <p:cTn id="47" dur="500" fill="hold"/>
                                            <p:tgtEl>
                                              <p:spTgt spid="80"/>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66"/>
                                            </p:tgtEl>
                                            <p:attrNameLst>
                                              <p:attrName>style.visibility</p:attrName>
                                            </p:attrNameLst>
                                          </p:cBhvr>
                                          <p:to>
                                            <p:strVal val="visible"/>
                                          </p:to>
                                        </p:set>
                                        <p:animEffect transition="in" filter="fade">
                                          <p:cBhvr>
                                            <p:cTn id="50" dur="500"/>
                                            <p:tgtEl>
                                              <p:spTgt spid="66"/>
                                            </p:tgtEl>
                                          </p:cBhvr>
                                        </p:animEffect>
                                        <p:anim calcmode="lin" valueType="num">
                                          <p:cBhvr>
                                            <p:cTn id="51" dur="500" fill="hold"/>
                                            <p:tgtEl>
                                              <p:spTgt spid="66"/>
                                            </p:tgtEl>
                                            <p:attrNameLst>
                                              <p:attrName>ppt_x</p:attrName>
                                            </p:attrNameLst>
                                          </p:cBhvr>
                                          <p:tavLst>
                                            <p:tav tm="0">
                                              <p:val>
                                                <p:strVal val="#ppt_x"/>
                                              </p:val>
                                            </p:tav>
                                            <p:tav tm="100000">
                                              <p:val>
                                                <p:strVal val="#ppt_x"/>
                                              </p:val>
                                            </p:tav>
                                          </p:tavLst>
                                        </p:anim>
                                        <p:anim calcmode="lin" valueType="num">
                                          <p:cBhvr>
                                            <p:cTn id="52" dur="500" fill="hold"/>
                                            <p:tgtEl>
                                              <p:spTgt spid="66"/>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500"/>
                                            <p:tgtEl>
                                              <p:spTgt spid="61"/>
                                            </p:tgtEl>
                                          </p:cBhvr>
                                        </p:animEffect>
                                        <p:anim calcmode="lin" valueType="num">
                                          <p:cBhvr>
                                            <p:cTn id="56" dur="500" fill="hold"/>
                                            <p:tgtEl>
                                              <p:spTgt spid="61"/>
                                            </p:tgtEl>
                                            <p:attrNameLst>
                                              <p:attrName>ppt_x</p:attrName>
                                            </p:attrNameLst>
                                          </p:cBhvr>
                                          <p:tavLst>
                                            <p:tav tm="0">
                                              <p:val>
                                                <p:strVal val="#ppt_x"/>
                                              </p:val>
                                            </p:tav>
                                            <p:tav tm="100000">
                                              <p:val>
                                                <p:strVal val="#ppt_x"/>
                                              </p:val>
                                            </p:tav>
                                          </p:tavLst>
                                        </p:anim>
                                        <p:anim calcmode="lin" valueType="num">
                                          <p:cBhvr>
                                            <p:cTn id="57" dur="500" fill="hold"/>
                                            <p:tgtEl>
                                              <p:spTgt spid="61"/>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90"/>
                                            </p:tgtEl>
                                            <p:attrNameLst>
                                              <p:attrName>style.visibility</p:attrName>
                                            </p:attrNameLst>
                                          </p:cBhvr>
                                          <p:to>
                                            <p:strVal val="visible"/>
                                          </p:to>
                                        </p:set>
                                        <p:animEffect transition="in" filter="fade">
                                          <p:cBhvr>
                                            <p:cTn id="60" dur="500"/>
                                            <p:tgtEl>
                                              <p:spTgt spid="90"/>
                                            </p:tgtEl>
                                          </p:cBhvr>
                                        </p:animEffect>
                                        <p:anim calcmode="lin" valueType="num">
                                          <p:cBhvr>
                                            <p:cTn id="61" dur="500" fill="hold"/>
                                            <p:tgtEl>
                                              <p:spTgt spid="90"/>
                                            </p:tgtEl>
                                            <p:attrNameLst>
                                              <p:attrName>ppt_x</p:attrName>
                                            </p:attrNameLst>
                                          </p:cBhvr>
                                          <p:tavLst>
                                            <p:tav tm="0">
                                              <p:val>
                                                <p:strVal val="#ppt_x"/>
                                              </p:val>
                                            </p:tav>
                                            <p:tav tm="100000">
                                              <p:val>
                                                <p:strVal val="#ppt_x"/>
                                              </p:val>
                                            </p:tav>
                                          </p:tavLst>
                                        </p:anim>
                                        <p:anim calcmode="lin" valueType="num">
                                          <p:cBhvr>
                                            <p:cTn id="62" dur="500" fill="hold"/>
                                            <p:tgtEl>
                                              <p:spTgt spid="9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95"/>
                                            </p:tgtEl>
                                            <p:attrNameLst>
                                              <p:attrName>style.visibility</p:attrName>
                                            </p:attrNameLst>
                                          </p:cBhvr>
                                          <p:to>
                                            <p:strVal val="visible"/>
                                          </p:to>
                                        </p:set>
                                        <p:animEffect transition="in" filter="fade">
                                          <p:cBhvr>
                                            <p:cTn id="65" dur="500"/>
                                            <p:tgtEl>
                                              <p:spTgt spid="95"/>
                                            </p:tgtEl>
                                          </p:cBhvr>
                                        </p:animEffect>
                                        <p:anim calcmode="lin" valueType="num">
                                          <p:cBhvr>
                                            <p:cTn id="66" dur="500" fill="hold"/>
                                            <p:tgtEl>
                                              <p:spTgt spid="95"/>
                                            </p:tgtEl>
                                            <p:attrNameLst>
                                              <p:attrName>ppt_x</p:attrName>
                                            </p:attrNameLst>
                                          </p:cBhvr>
                                          <p:tavLst>
                                            <p:tav tm="0">
                                              <p:val>
                                                <p:strVal val="#ppt_x"/>
                                              </p:val>
                                            </p:tav>
                                            <p:tav tm="100000">
                                              <p:val>
                                                <p:strVal val="#ppt_x"/>
                                              </p:val>
                                            </p:tav>
                                          </p:tavLst>
                                        </p:anim>
                                        <p:anim calcmode="lin" valueType="num">
                                          <p:cBhvr>
                                            <p:cTn id="67" dur="500" fill="hold"/>
                                            <p:tgtEl>
                                              <p:spTgt spid="95"/>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100"/>
                                            </p:tgtEl>
                                            <p:attrNameLst>
                                              <p:attrName>style.visibility</p:attrName>
                                            </p:attrNameLst>
                                          </p:cBhvr>
                                          <p:to>
                                            <p:strVal val="visible"/>
                                          </p:to>
                                        </p:set>
                                        <p:animEffect transition="in" filter="fade">
                                          <p:cBhvr>
                                            <p:cTn id="70" dur="500"/>
                                            <p:tgtEl>
                                              <p:spTgt spid="100"/>
                                            </p:tgtEl>
                                          </p:cBhvr>
                                        </p:animEffect>
                                        <p:anim calcmode="lin" valueType="num">
                                          <p:cBhvr>
                                            <p:cTn id="71" dur="500" fill="hold"/>
                                            <p:tgtEl>
                                              <p:spTgt spid="100"/>
                                            </p:tgtEl>
                                            <p:attrNameLst>
                                              <p:attrName>ppt_x</p:attrName>
                                            </p:attrNameLst>
                                          </p:cBhvr>
                                          <p:tavLst>
                                            <p:tav tm="0">
                                              <p:val>
                                                <p:strVal val="#ppt_x"/>
                                              </p:val>
                                            </p:tav>
                                            <p:tav tm="100000">
                                              <p:val>
                                                <p:strVal val="#ppt_x"/>
                                              </p:val>
                                            </p:tav>
                                          </p:tavLst>
                                        </p:anim>
                                        <p:anim calcmode="lin" valueType="num">
                                          <p:cBhvr>
                                            <p:cTn id="72" dur="50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0" y="2531269"/>
            <a:ext cx="5054204" cy="275035"/>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46" name="文本框 3"/>
          <p:cNvSpPr txBox="1"/>
          <p:nvPr/>
        </p:nvSpPr>
        <p:spPr>
          <a:xfrm>
            <a:off x="4668442" y="1497806"/>
            <a:ext cx="869156" cy="1066800"/>
          </a:xfrm>
          <a:prstGeom prst="rect">
            <a:avLst/>
          </a:prstGeom>
          <a:noFill/>
        </p:spPr>
        <p:txBody>
          <a:bodyPr wrap="none" lIns="68573" tIns="34287" rIns="68573" bIns="34287">
            <a:spAutoFit/>
          </a:bodyPr>
          <a:lstStyle/>
          <a:p>
            <a:pPr algn="ctr" defTabSz="685749" fontAlgn="auto">
              <a:lnSpc>
                <a:spcPct val="90000"/>
              </a:lnSpc>
              <a:spcBef>
                <a:spcPts val="0"/>
              </a:spcBef>
              <a:spcAft>
                <a:spcPts val="0"/>
              </a:spcAft>
              <a:defRPr/>
            </a:pPr>
            <a:r>
              <a:rPr lang="en-US" altLang="zh-CN" sz="2700" dirty="0">
                <a:solidFill>
                  <a:schemeClr val="bg1">
                    <a:lumMod val="75000"/>
                  </a:schemeClr>
                </a:solidFill>
                <a:latin typeface="微软雅黑" panose="020B0503020204020204" pitchFamily="34" charset="-122"/>
                <a:ea typeface="微软雅黑" panose="020B0503020204020204" pitchFamily="34" charset="-122"/>
              </a:rPr>
              <a:t>Step</a:t>
            </a:r>
          </a:p>
          <a:p>
            <a:pPr algn="ctr" defTabSz="685749" fontAlgn="auto">
              <a:lnSpc>
                <a:spcPct val="90000"/>
              </a:lnSpc>
              <a:spcBef>
                <a:spcPts val="0"/>
              </a:spcBef>
              <a:spcAft>
                <a:spcPts val="0"/>
              </a:spcAft>
              <a:defRPr/>
            </a:pPr>
            <a:r>
              <a:rPr lang="en-US" altLang="zh-CN" sz="4500" dirty="0">
                <a:latin typeface="微软雅黑" panose="020B0503020204020204" pitchFamily="34" charset="-122"/>
                <a:ea typeface="微软雅黑" panose="020B0503020204020204" pitchFamily="34" charset="-122"/>
              </a:rPr>
              <a:t>01</a:t>
            </a:r>
            <a:endParaRPr lang="zh-CN" altLang="en-US" sz="4500" dirty="0">
              <a:latin typeface="微软雅黑" panose="020B0503020204020204" pitchFamily="34" charset="-122"/>
              <a:ea typeface="微软雅黑" panose="020B0503020204020204" pitchFamily="34" charset="-122"/>
            </a:endParaRPr>
          </a:p>
        </p:txBody>
      </p:sp>
      <p:grpSp>
        <p:nvGrpSpPr>
          <p:cNvPr id="47" name="组合 46"/>
          <p:cNvGrpSpPr/>
          <p:nvPr/>
        </p:nvGrpSpPr>
        <p:grpSpPr>
          <a:xfrm>
            <a:off x="4214883" y="1071992"/>
            <a:ext cx="1734833" cy="1734833"/>
            <a:chOff x="6864437" y="1751529"/>
            <a:chExt cx="1970470" cy="1970470"/>
          </a:xfrm>
          <a:effectLst>
            <a:outerShdw blurRad="50800" dist="38100" dir="2700000" algn="tl" rotWithShape="0">
              <a:prstClr val="black">
                <a:alpha val="40000"/>
              </a:prstClr>
            </a:outerShdw>
          </a:effectLst>
        </p:grpSpPr>
        <p:sp>
          <p:nvSpPr>
            <p:cNvPr id="48" name="任意多边形 47"/>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49" name="任意多边形 48"/>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grpSp>
      <p:sp>
        <p:nvSpPr>
          <p:cNvPr id="50" name="矩形 49"/>
          <p:cNvSpPr/>
          <p:nvPr/>
        </p:nvSpPr>
        <p:spPr>
          <a:xfrm flipV="1">
            <a:off x="0" y="3058717"/>
            <a:ext cx="3446860" cy="277415"/>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51" name="文本框 16"/>
          <p:cNvSpPr txBox="1"/>
          <p:nvPr/>
        </p:nvSpPr>
        <p:spPr>
          <a:xfrm>
            <a:off x="3020617" y="3471863"/>
            <a:ext cx="869156" cy="1066800"/>
          </a:xfrm>
          <a:prstGeom prst="rect">
            <a:avLst/>
          </a:prstGeom>
          <a:noFill/>
        </p:spPr>
        <p:txBody>
          <a:bodyPr wrap="none" lIns="68573" tIns="34287" rIns="68573" bIns="34287">
            <a:spAutoFit/>
          </a:bodyPr>
          <a:lstStyle/>
          <a:p>
            <a:pPr algn="ctr" defTabSz="685749" fontAlgn="auto">
              <a:lnSpc>
                <a:spcPct val="90000"/>
              </a:lnSpc>
              <a:spcBef>
                <a:spcPts val="0"/>
              </a:spcBef>
              <a:spcAft>
                <a:spcPts val="0"/>
              </a:spcAft>
              <a:defRPr/>
            </a:pPr>
            <a:r>
              <a:rPr lang="en-US" altLang="zh-CN" sz="2700" dirty="0">
                <a:solidFill>
                  <a:schemeClr val="bg1">
                    <a:lumMod val="75000"/>
                  </a:schemeClr>
                </a:solidFill>
                <a:latin typeface="微软雅黑" panose="020B0503020204020204" pitchFamily="34" charset="-122"/>
                <a:ea typeface="微软雅黑" panose="020B0503020204020204" pitchFamily="34" charset="-122"/>
              </a:rPr>
              <a:t>Step</a:t>
            </a:r>
          </a:p>
          <a:p>
            <a:pPr algn="ctr" defTabSz="685749" fontAlgn="auto">
              <a:lnSpc>
                <a:spcPct val="90000"/>
              </a:lnSpc>
              <a:spcBef>
                <a:spcPts val="0"/>
              </a:spcBef>
              <a:spcAft>
                <a:spcPts val="0"/>
              </a:spcAft>
              <a:defRPr/>
            </a:pPr>
            <a:r>
              <a:rPr lang="en-US" altLang="zh-CN" sz="4500" dirty="0">
                <a:latin typeface="微软雅黑" panose="020B0503020204020204" pitchFamily="34" charset="-122"/>
                <a:ea typeface="微软雅黑" panose="020B0503020204020204" pitchFamily="34" charset="-122"/>
              </a:rPr>
              <a:t>02</a:t>
            </a:r>
            <a:endParaRPr lang="zh-CN" altLang="en-US" sz="4500" dirty="0">
              <a:latin typeface="微软雅黑" panose="020B0503020204020204" pitchFamily="34" charset="-122"/>
              <a:ea typeface="微软雅黑" panose="020B0503020204020204" pitchFamily="34" charset="-122"/>
            </a:endParaRPr>
          </a:p>
        </p:txBody>
      </p:sp>
      <p:grpSp>
        <p:nvGrpSpPr>
          <p:cNvPr id="52" name="组合 51"/>
          <p:cNvGrpSpPr/>
          <p:nvPr/>
        </p:nvGrpSpPr>
        <p:grpSpPr>
          <a:xfrm flipV="1">
            <a:off x="2591074" y="3058815"/>
            <a:ext cx="1734833" cy="1734833"/>
            <a:chOff x="6864437" y="1751529"/>
            <a:chExt cx="1970470" cy="1970470"/>
          </a:xfrm>
          <a:effectLst>
            <a:outerShdw blurRad="50800" dist="38100" dir="2700000" algn="tl" rotWithShape="0">
              <a:prstClr val="black">
                <a:alpha val="40000"/>
              </a:prstClr>
            </a:outerShdw>
          </a:effectLst>
        </p:grpSpPr>
        <p:sp>
          <p:nvSpPr>
            <p:cNvPr id="54" name="任意多边形 53"/>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55" name="任意多边形 54"/>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grpSp>
      <p:sp>
        <p:nvSpPr>
          <p:cNvPr id="56" name="矩形 55"/>
          <p:cNvSpPr/>
          <p:nvPr/>
        </p:nvSpPr>
        <p:spPr>
          <a:xfrm flipV="1">
            <a:off x="5242323" y="3058717"/>
            <a:ext cx="3901678" cy="277415"/>
          </a:xfrm>
          <a:prstGeom prst="rect">
            <a:avLst/>
          </a:prstGeom>
          <a:solidFill>
            <a:srgbClr val="0070C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57" name="文本框 24"/>
          <p:cNvSpPr txBox="1"/>
          <p:nvPr/>
        </p:nvSpPr>
        <p:spPr>
          <a:xfrm>
            <a:off x="4889898" y="3483769"/>
            <a:ext cx="869156" cy="1066800"/>
          </a:xfrm>
          <a:prstGeom prst="rect">
            <a:avLst/>
          </a:prstGeom>
          <a:noFill/>
        </p:spPr>
        <p:txBody>
          <a:bodyPr wrap="none" lIns="68573" tIns="34287" rIns="68573" bIns="34287">
            <a:spAutoFit/>
          </a:bodyPr>
          <a:lstStyle/>
          <a:p>
            <a:pPr algn="ctr" defTabSz="685749" fontAlgn="auto">
              <a:lnSpc>
                <a:spcPct val="90000"/>
              </a:lnSpc>
              <a:spcBef>
                <a:spcPts val="0"/>
              </a:spcBef>
              <a:spcAft>
                <a:spcPts val="0"/>
              </a:spcAft>
              <a:defRPr/>
            </a:pPr>
            <a:r>
              <a:rPr lang="en-US" altLang="zh-CN" sz="2700" dirty="0">
                <a:solidFill>
                  <a:schemeClr val="bg1">
                    <a:lumMod val="75000"/>
                  </a:schemeClr>
                </a:solidFill>
                <a:latin typeface="微软雅黑" panose="020B0503020204020204" pitchFamily="34" charset="-122"/>
                <a:ea typeface="微软雅黑" panose="020B0503020204020204" pitchFamily="34" charset="-122"/>
              </a:rPr>
              <a:t>Step</a:t>
            </a:r>
          </a:p>
          <a:p>
            <a:pPr algn="ctr" defTabSz="685749" fontAlgn="auto">
              <a:lnSpc>
                <a:spcPct val="90000"/>
              </a:lnSpc>
              <a:spcBef>
                <a:spcPts val="0"/>
              </a:spcBef>
              <a:spcAft>
                <a:spcPts val="0"/>
              </a:spcAft>
              <a:defRPr/>
            </a:pPr>
            <a:r>
              <a:rPr lang="en-US" altLang="zh-CN" sz="4500" dirty="0">
                <a:latin typeface="微软雅黑" panose="020B0503020204020204" pitchFamily="34" charset="-122"/>
                <a:ea typeface="微软雅黑" panose="020B0503020204020204" pitchFamily="34" charset="-122"/>
              </a:rPr>
              <a:t>03</a:t>
            </a:r>
            <a:endParaRPr lang="zh-CN" altLang="en-US" sz="4500" dirty="0">
              <a:latin typeface="微软雅黑" panose="020B0503020204020204" pitchFamily="34" charset="-122"/>
              <a:ea typeface="微软雅黑" panose="020B0503020204020204" pitchFamily="34" charset="-122"/>
            </a:endParaRPr>
          </a:p>
        </p:txBody>
      </p:sp>
      <p:grpSp>
        <p:nvGrpSpPr>
          <p:cNvPr id="58" name="组合 57"/>
          <p:cNvGrpSpPr/>
          <p:nvPr/>
        </p:nvGrpSpPr>
        <p:grpSpPr>
          <a:xfrm flipV="1">
            <a:off x="4424296" y="3058815"/>
            <a:ext cx="1734833" cy="1734833"/>
            <a:chOff x="6864437" y="1751529"/>
            <a:chExt cx="1970470" cy="1970470"/>
          </a:xfrm>
          <a:effectLst>
            <a:outerShdw blurRad="50800" dist="38100" dir="2700000" algn="tl" rotWithShape="0">
              <a:prstClr val="black">
                <a:alpha val="40000"/>
              </a:prstClr>
            </a:outerShdw>
          </a:effectLst>
        </p:grpSpPr>
        <p:sp>
          <p:nvSpPr>
            <p:cNvPr id="59" name="任意多边形 58"/>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sp>
          <p:nvSpPr>
            <p:cNvPr id="60" name="任意多边形 59"/>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微软雅黑" panose="020B0503020204020204" pitchFamily="34" charset="-122"/>
                <a:ea typeface="微软雅黑" panose="020B0503020204020204" pitchFamily="34" charset="-122"/>
              </a:endParaRPr>
            </a:p>
          </p:txBody>
        </p:sp>
      </p:grpSp>
      <p:sp>
        <p:nvSpPr>
          <p:cNvPr id="61" name="TextBox 59"/>
          <p:cNvSpPr txBox="1">
            <a:spLocks noChangeArrowheads="1"/>
          </p:cNvSpPr>
          <p:nvPr/>
        </p:nvSpPr>
        <p:spPr bwMode="auto">
          <a:xfrm flipH="1">
            <a:off x="1980010" y="1406128"/>
            <a:ext cx="1941909"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点击此处输入内容</a:t>
            </a:r>
            <a:endParaRPr lang="en-US" altLang="ko-KR" sz="1500" kern="0" dirty="0">
              <a:solidFill>
                <a:schemeClr val="tx1">
                  <a:lumMod val="50000"/>
                  <a:lumOff val="50000"/>
                </a:schemeClr>
              </a:solidFill>
              <a:latin typeface="微软雅黑" pitchFamily="34" charset="-122"/>
              <a:ea typeface="微软雅黑" pitchFamily="34" charset="-122"/>
            </a:endParaRPr>
          </a:p>
        </p:txBody>
      </p:sp>
      <p:sp>
        <p:nvSpPr>
          <p:cNvPr id="62" name="矩形 61"/>
          <p:cNvSpPr>
            <a:spLocks noChangeArrowheads="1"/>
          </p:cNvSpPr>
          <p:nvPr/>
        </p:nvSpPr>
        <p:spPr bwMode="auto">
          <a:xfrm>
            <a:off x="1014412" y="1685926"/>
            <a:ext cx="2977754" cy="841250"/>
          </a:xfrm>
          <a:prstGeom prst="rect">
            <a:avLst/>
          </a:prstGeom>
          <a:noFill/>
          <a:ln>
            <a:noFill/>
          </a:ln>
          <a:extLst/>
        </p:spPr>
        <p:txBody>
          <a:bodyPr lIns="68573" tIns="34287" rIns="68573" bIns="34287">
            <a:spAutoFit/>
          </a:bodyPr>
          <a:lstStyle/>
          <a:p>
            <a:pPr defTabSz="685749" fontAlgn="auto">
              <a:lnSpc>
                <a:spcPct val="114000"/>
              </a:lnSpc>
              <a:spcBef>
                <a:spcPts val="0"/>
              </a:spcBef>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endParaRPr lang="zh-CN" altLang="en-US" sz="1100" dirty="0">
              <a:solidFill>
                <a:schemeClr val="tx1">
                  <a:lumMod val="65000"/>
                  <a:lumOff val="35000"/>
                </a:schemeClr>
              </a:solidFill>
              <a:latin typeface="+mn-lt"/>
              <a:ea typeface="+mn-ea"/>
            </a:endParaRPr>
          </a:p>
        </p:txBody>
      </p:sp>
      <p:sp>
        <p:nvSpPr>
          <p:cNvPr id="63" name="TextBox 59"/>
          <p:cNvSpPr txBox="1">
            <a:spLocks noChangeArrowheads="1"/>
          </p:cNvSpPr>
          <p:nvPr/>
        </p:nvSpPr>
        <p:spPr bwMode="auto">
          <a:xfrm flipH="1">
            <a:off x="6179344" y="3451622"/>
            <a:ext cx="1940719"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点击此处输入内容</a:t>
            </a:r>
            <a:endParaRPr lang="en-US" altLang="ko-KR" sz="1500" kern="0" dirty="0">
              <a:solidFill>
                <a:schemeClr val="tx1">
                  <a:lumMod val="50000"/>
                  <a:lumOff val="50000"/>
                </a:schemeClr>
              </a:solidFill>
              <a:latin typeface="微软雅黑" pitchFamily="34" charset="-122"/>
              <a:ea typeface="微软雅黑" pitchFamily="34" charset="-122"/>
            </a:endParaRPr>
          </a:p>
        </p:txBody>
      </p:sp>
      <p:sp>
        <p:nvSpPr>
          <p:cNvPr id="64" name="矩形 17"/>
          <p:cNvSpPr>
            <a:spLocks noChangeArrowheads="1"/>
          </p:cNvSpPr>
          <p:nvPr/>
        </p:nvSpPr>
        <p:spPr bwMode="auto">
          <a:xfrm>
            <a:off x="6329363" y="3742135"/>
            <a:ext cx="1940719" cy="841250"/>
          </a:xfrm>
          <a:prstGeom prst="rect">
            <a:avLst/>
          </a:prstGeom>
          <a:noFill/>
          <a:ln>
            <a:noFill/>
          </a:ln>
          <a:extLst/>
        </p:spPr>
        <p:txBody>
          <a:bodyPr lIns="68573" tIns="34287" rIns="68573" bIns="34287">
            <a:spAutoFit/>
          </a:bodyPr>
          <a:lstStyle/>
          <a:p>
            <a:pPr defTabSz="685749" fontAlgn="auto">
              <a:lnSpc>
                <a:spcPct val="114000"/>
              </a:lnSpc>
              <a:spcBef>
                <a:spcPts val="0"/>
              </a:spcBef>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endParaRPr lang="zh-CN" altLang="en-US" sz="1100" dirty="0">
              <a:solidFill>
                <a:schemeClr val="tx1">
                  <a:lumMod val="65000"/>
                  <a:lumOff val="35000"/>
                </a:schemeClr>
              </a:solidFill>
              <a:latin typeface="+mn-lt"/>
              <a:ea typeface="+mn-ea"/>
            </a:endParaRPr>
          </a:p>
        </p:txBody>
      </p:sp>
      <p:sp>
        <p:nvSpPr>
          <p:cNvPr id="65" name="TextBox 59"/>
          <p:cNvSpPr txBox="1">
            <a:spLocks noChangeArrowheads="1"/>
          </p:cNvSpPr>
          <p:nvPr/>
        </p:nvSpPr>
        <p:spPr bwMode="auto">
          <a:xfrm flipH="1">
            <a:off x="742950" y="3429000"/>
            <a:ext cx="1941910" cy="300038"/>
          </a:xfrm>
          <a:prstGeom prst="rect">
            <a:avLst/>
          </a:prstGeom>
          <a:noFill/>
          <a:ln>
            <a:noFill/>
          </a:ln>
          <a:extLst/>
        </p:spPr>
        <p:txBody>
          <a:bodyPr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点击输入内容</a:t>
            </a:r>
            <a:endParaRPr lang="en-US" altLang="ko-KR" sz="1500" kern="0" dirty="0">
              <a:solidFill>
                <a:schemeClr val="tx1">
                  <a:lumMod val="50000"/>
                  <a:lumOff val="50000"/>
                </a:schemeClr>
              </a:solidFill>
              <a:latin typeface="微软雅黑" pitchFamily="34" charset="-122"/>
              <a:ea typeface="微软雅黑" pitchFamily="34" charset="-122"/>
            </a:endParaRPr>
          </a:p>
        </p:txBody>
      </p:sp>
      <p:sp>
        <p:nvSpPr>
          <p:cNvPr id="66" name="矩形 17"/>
          <p:cNvSpPr>
            <a:spLocks noChangeArrowheads="1"/>
          </p:cNvSpPr>
          <p:nvPr/>
        </p:nvSpPr>
        <p:spPr bwMode="auto">
          <a:xfrm>
            <a:off x="1014413" y="3718323"/>
            <a:ext cx="1394222" cy="841250"/>
          </a:xfrm>
          <a:prstGeom prst="rect">
            <a:avLst/>
          </a:prstGeom>
          <a:noFill/>
          <a:ln>
            <a:noFill/>
          </a:ln>
          <a:extLst/>
        </p:spPr>
        <p:txBody>
          <a:bodyPr lIns="68573" tIns="34287" rIns="68573" bIns="34287">
            <a:spAutoFit/>
          </a:bodyPr>
          <a:lstStyle/>
          <a:p>
            <a:pPr defTabSz="685749" fontAlgn="auto">
              <a:lnSpc>
                <a:spcPct val="114000"/>
              </a:lnSpc>
              <a:spcBef>
                <a:spcPts val="0"/>
              </a:spcBef>
              <a:spcAft>
                <a:spcPts val="0"/>
              </a:spcAft>
              <a:defRPr/>
            </a:pPr>
            <a:r>
              <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100" dirty="0">
              <a:solidFill>
                <a:schemeClr val="tx1">
                  <a:lumMod val="65000"/>
                  <a:lumOff val="35000"/>
                </a:schemeClr>
              </a:solidFill>
              <a:latin typeface="+mn-lt"/>
              <a:ea typeface="+mn-ea"/>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7910889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par>
                                <p:cTn id="8" presetID="22" presetClass="entr" presetSubtype="4" fill="hold" nodeType="withEffect">
                                  <p:stCondLst>
                                    <p:cond delay="450"/>
                                  </p:stCondLst>
                                  <p:childTnLst>
                                    <p:set>
                                      <p:cBhvr>
                                        <p:cTn id="9" dur="1" fill="hold">
                                          <p:stCondLst>
                                            <p:cond delay="0"/>
                                          </p:stCondLst>
                                        </p:cTn>
                                        <p:tgtEl>
                                          <p:spTgt spid="47"/>
                                        </p:tgtEl>
                                        <p:attrNameLst>
                                          <p:attrName>style.visibility</p:attrName>
                                        </p:attrNameLst>
                                      </p:cBhvr>
                                      <p:to>
                                        <p:strVal val="visible"/>
                                      </p:to>
                                    </p:set>
                                    <p:animEffect transition="in" filter="wipe(down)">
                                      <p:cBhvr>
                                        <p:cTn id="10" dur="500"/>
                                        <p:tgtEl>
                                          <p:spTgt spid="47"/>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50"/>
                                        </p:tgtEl>
                                        <p:attrNameLst>
                                          <p:attrName>style.visibility</p:attrName>
                                        </p:attrNameLst>
                                      </p:cBhvr>
                                      <p:to>
                                        <p:strVal val="visible"/>
                                      </p:to>
                                    </p:set>
                                    <p:animEffect transition="in" filter="wipe(left)">
                                      <p:cBhvr>
                                        <p:cTn id="13" dur="500"/>
                                        <p:tgtEl>
                                          <p:spTgt spid="50"/>
                                        </p:tgtEl>
                                      </p:cBhvr>
                                    </p:animEffect>
                                  </p:childTnLst>
                                </p:cTn>
                              </p:par>
                              <p:par>
                                <p:cTn id="14" presetID="22" presetClass="entr" presetSubtype="1" fill="hold" nodeType="withEffect">
                                  <p:stCondLst>
                                    <p:cond delay="700"/>
                                  </p:stCondLst>
                                  <p:childTnLst>
                                    <p:set>
                                      <p:cBhvr>
                                        <p:cTn id="15" dur="1" fill="hold">
                                          <p:stCondLst>
                                            <p:cond delay="0"/>
                                          </p:stCondLst>
                                        </p:cTn>
                                        <p:tgtEl>
                                          <p:spTgt spid="52"/>
                                        </p:tgtEl>
                                        <p:attrNameLst>
                                          <p:attrName>style.visibility</p:attrName>
                                        </p:attrNameLst>
                                      </p:cBhvr>
                                      <p:to>
                                        <p:strVal val="visible"/>
                                      </p:to>
                                    </p:set>
                                    <p:animEffect transition="in" filter="wipe(up)">
                                      <p:cBhvr>
                                        <p:cTn id="16" dur="500"/>
                                        <p:tgtEl>
                                          <p:spTgt spid="52"/>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56"/>
                                        </p:tgtEl>
                                        <p:attrNameLst>
                                          <p:attrName>style.visibility</p:attrName>
                                        </p:attrNameLst>
                                      </p:cBhvr>
                                      <p:to>
                                        <p:strVal val="visible"/>
                                      </p:to>
                                    </p:set>
                                    <p:animEffect transition="in" filter="wipe(right)">
                                      <p:cBhvr>
                                        <p:cTn id="19" dur="500"/>
                                        <p:tgtEl>
                                          <p:spTgt spid="56"/>
                                        </p:tgtEl>
                                      </p:cBhvr>
                                    </p:animEffect>
                                  </p:childTnLst>
                                </p:cTn>
                              </p:par>
                              <p:par>
                                <p:cTn id="20" presetID="22" presetClass="entr" presetSubtype="1" fill="hold" nodeType="withEffect">
                                  <p:stCondLst>
                                    <p:cond delay="700"/>
                                  </p:stCondLst>
                                  <p:childTnLst>
                                    <p:set>
                                      <p:cBhvr>
                                        <p:cTn id="21" dur="1" fill="hold">
                                          <p:stCondLst>
                                            <p:cond delay="0"/>
                                          </p:stCondLst>
                                        </p:cTn>
                                        <p:tgtEl>
                                          <p:spTgt spid="58"/>
                                        </p:tgtEl>
                                        <p:attrNameLst>
                                          <p:attrName>style.visibility</p:attrName>
                                        </p:attrNameLst>
                                      </p:cBhvr>
                                      <p:to>
                                        <p:strVal val="visible"/>
                                      </p:to>
                                    </p:set>
                                    <p:animEffect transition="in" filter="wipe(up)">
                                      <p:cBhvr>
                                        <p:cTn id="22" dur="500"/>
                                        <p:tgtEl>
                                          <p:spTgt spid="58"/>
                                        </p:tgtEl>
                                      </p:cBhvr>
                                    </p:animEffect>
                                  </p:childTnLst>
                                </p:cTn>
                              </p:par>
                            </p:childTnLst>
                          </p:cTn>
                        </p:par>
                        <p:par>
                          <p:cTn id="23" fill="hold">
                            <p:stCondLst>
                              <p:cond delay="1200"/>
                            </p:stCondLst>
                            <p:childTnLst>
                              <p:par>
                                <p:cTn id="24" presetID="10"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childTnLst>
                                </p:cTn>
                              </p:par>
                            </p:childTnLst>
                          </p:cTn>
                        </p:par>
                        <p:par>
                          <p:cTn id="33" fill="hold">
                            <p:stCondLst>
                              <p:cond delay="1700"/>
                            </p:stCondLst>
                            <p:childTnLst>
                              <p:par>
                                <p:cTn id="34" presetID="22" presetClass="entr" presetSubtype="2" fill="hold" grpId="0" nodeType="after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wipe(right)">
                                      <p:cBhvr>
                                        <p:cTn id="36" dur="500"/>
                                        <p:tgtEl>
                                          <p:spTgt spid="6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wipe(right)">
                                      <p:cBhvr>
                                        <p:cTn id="39" dur="500"/>
                                        <p:tgtEl>
                                          <p:spTgt spid="62"/>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wipe(right)">
                                      <p:cBhvr>
                                        <p:cTn id="42" dur="500"/>
                                        <p:tgtEl>
                                          <p:spTgt spid="65"/>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wipe(right)">
                                      <p:cBhvr>
                                        <p:cTn id="45" dur="500"/>
                                        <p:tgtEl>
                                          <p:spTgt spid="66"/>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63"/>
                                        </p:tgtEl>
                                        <p:attrNameLst>
                                          <p:attrName>style.visibility</p:attrName>
                                        </p:attrNameLst>
                                      </p:cBhvr>
                                      <p:to>
                                        <p:strVal val="visible"/>
                                      </p:to>
                                    </p:set>
                                    <p:animEffect transition="in" filter="wipe(left)">
                                      <p:cBhvr>
                                        <p:cTn id="48" dur="500"/>
                                        <p:tgtEl>
                                          <p:spTgt spid="63"/>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64"/>
                                        </p:tgtEl>
                                        <p:attrNameLst>
                                          <p:attrName>style.visibility</p:attrName>
                                        </p:attrNameLst>
                                      </p:cBhvr>
                                      <p:to>
                                        <p:strVal val="visible"/>
                                      </p:to>
                                    </p:set>
                                    <p:animEffect transition="in" filter="wipe(left)">
                                      <p:cBhvr>
                                        <p:cTn id="51"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p:bldP spid="50" grpId="0" animBg="1"/>
      <p:bldP spid="51" grpId="0"/>
      <p:bldP spid="56" grpId="0" animBg="1"/>
      <p:bldP spid="57" grpId="0"/>
      <p:bldP spid="61" grpId="0"/>
      <p:bldP spid="62" grpId="0"/>
      <p:bldP spid="63" grpId="0"/>
      <p:bldP spid="64" grpId="0"/>
      <p:bldP spid="65" grpId="0"/>
      <p:bldP spid="6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825867" y="1296833"/>
            <a:ext cx="1658710" cy="740511"/>
            <a:chOff x="465719" y="1295954"/>
            <a:chExt cx="1658494" cy="740511"/>
          </a:xfrm>
        </p:grpSpPr>
        <p:sp>
          <p:nvSpPr>
            <p:cNvPr id="39"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endParaRPr lang="en-US" sz="2400">
                <a:latin typeface="+mn-ea"/>
              </a:endParaRPr>
            </a:p>
          </p:txBody>
        </p:sp>
        <p:sp>
          <p:nvSpPr>
            <p:cNvPr id="40"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a:defRPr/>
              </a:pPr>
              <a:endParaRPr lang="en-US" sz="2400"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41" name="TextBox 6"/>
          <p:cNvSpPr txBox="1"/>
          <p:nvPr/>
        </p:nvSpPr>
        <p:spPr>
          <a:xfrm>
            <a:off x="2661506" y="1469031"/>
            <a:ext cx="6088098" cy="595047"/>
          </a:xfrm>
          <a:prstGeom prst="rect">
            <a:avLst/>
          </a:prstGeom>
          <a:noFill/>
        </p:spPr>
        <p:txBody>
          <a:bodyPr wrap="square" lIns="86371" tIns="43186" rIns="86371" bIns="43186" rtlCol="0">
            <a:spAutoFit/>
          </a:bodyPr>
          <a:lstStyle/>
          <a:p>
            <a:pPr>
              <a:lnSpc>
                <a:spcPct val="150000"/>
              </a:lnSpc>
            </a:pPr>
            <a:r>
              <a:rPr lang="zh-CN" altLang="en-US" sz="1100" dirty="0">
                <a:latin typeface="+mn-ea"/>
              </a:rPr>
              <a:t>单击此处添加文本单击此处添加文本 单击此处添加文本单击此处添加文本单击此处添加文本</a:t>
            </a:r>
            <a:endParaRPr lang="en-US" altLang="zh-CN" sz="1100" dirty="0">
              <a:latin typeface="+mn-ea"/>
            </a:endParaRPr>
          </a:p>
          <a:p>
            <a:pPr>
              <a:lnSpc>
                <a:spcPct val="150000"/>
              </a:lnSpc>
            </a:pPr>
            <a:r>
              <a:rPr lang="zh-CN" altLang="en-US" sz="1100" dirty="0">
                <a:latin typeface="+mn-ea"/>
              </a:rPr>
              <a:t>单击此处添加文本单击此处添加文本单击此处添加文本 单击此处添加文本单击此处添加文本</a:t>
            </a:r>
            <a:endParaRPr lang="en-US" altLang="zh-CN" sz="1100" dirty="0">
              <a:latin typeface="+mn-ea"/>
            </a:endParaRPr>
          </a:p>
        </p:txBody>
      </p:sp>
      <p:sp>
        <p:nvSpPr>
          <p:cNvPr id="42" name="TextBox 7"/>
          <p:cNvSpPr txBox="1"/>
          <p:nvPr/>
        </p:nvSpPr>
        <p:spPr>
          <a:xfrm>
            <a:off x="2544425" y="1204477"/>
            <a:ext cx="2664643" cy="303882"/>
          </a:xfrm>
          <a:prstGeom prst="rect">
            <a:avLst/>
          </a:prstGeom>
          <a:noFill/>
        </p:spPr>
        <p:txBody>
          <a:bodyPr wrap="square" lIns="57150" tIns="28575" rIns="57150" bIns="28575" rtlCol="0">
            <a:spAutoFit/>
          </a:bodyPr>
          <a:lstStyle/>
          <a:p>
            <a:r>
              <a:rPr lang="zh-CN" altLang="zh-CN" sz="1600" b="1" dirty="0"/>
              <a:t>（一）</a:t>
            </a:r>
            <a:r>
              <a:rPr lang="zh-CN" altLang="en-US" sz="1600" b="1" dirty="0"/>
              <a:t>单击填加标题</a:t>
            </a:r>
          </a:p>
        </p:txBody>
      </p:sp>
      <p:grpSp>
        <p:nvGrpSpPr>
          <p:cNvPr id="43" name="组合 42"/>
          <p:cNvGrpSpPr/>
          <p:nvPr/>
        </p:nvGrpSpPr>
        <p:grpSpPr>
          <a:xfrm>
            <a:off x="825867" y="3491024"/>
            <a:ext cx="1658710" cy="775928"/>
            <a:chOff x="465719" y="3291830"/>
            <a:chExt cx="1658494" cy="740511"/>
          </a:xfrm>
        </p:grpSpPr>
        <p:sp>
          <p:nvSpPr>
            <p:cNvPr id="44"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endParaRPr lang="en-US" sz="2400">
                <a:latin typeface="+mn-ea"/>
              </a:endParaRPr>
            </a:p>
          </p:txBody>
        </p:sp>
        <p:pic>
          <p:nvPicPr>
            <p:cNvPr id="45"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6" name="TextBox 11"/>
          <p:cNvSpPr txBox="1"/>
          <p:nvPr/>
        </p:nvSpPr>
        <p:spPr>
          <a:xfrm>
            <a:off x="2661506" y="2605262"/>
            <a:ext cx="6088098" cy="595047"/>
          </a:xfrm>
          <a:prstGeom prst="rect">
            <a:avLst/>
          </a:prstGeom>
          <a:noFill/>
        </p:spPr>
        <p:txBody>
          <a:bodyPr wrap="square" lIns="86371" tIns="43186" rIns="86371" bIns="43186" rtlCol="0">
            <a:spAutoFit/>
          </a:bodyPr>
          <a:lstStyle/>
          <a:p>
            <a:pPr>
              <a:lnSpc>
                <a:spcPct val="150000"/>
              </a:lnSpc>
            </a:pPr>
            <a:r>
              <a:rPr lang="zh-CN" altLang="en-US" sz="1100" dirty="0">
                <a:latin typeface="+mn-ea"/>
              </a:rPr>
              <a:t>单击此处添加文本单击此处添加文本 单击此处添加文本单击此处添加文本单击此处添加文本</a:t>
            </a:r>
            <a:endParaRPr lang="en-US" altLang="zh-CN" sz="1100" dirty="0">
              <a:latin typeface="+mn-ea"/>
            </a:endParaRPr>
          </a:p>
          <a:p>
            <a:pPr>
              <a:lnSpc>
                <a:spcPct val="150000"/>
              </a:lnSpc>
            </a:pPr>
            <a:r>
              <a:rPr lang="zh-CN" altLang="en-US" sz="1100" dirty="0">
                <a:latin typeface="+mn-ea"/>
              </a:rPr>
              <a:t>单击此处添加文本单击此处添加文本单击此处添加文本 单击此处添加文本单击此处添加文本</a:t>
            </a:r>
            <a:endParaRPr lang="en-US" altLang="zh-CN" sz="1100" dirty="0">
              <a:latin typeface="+mn-ea"/>
            </a:endParaRPr>
          </a:p>
        </p:txBody>
      </p:sp>
      <p:sp>
        <p:nvSpPr>
          <p:cNvPr id="47" name="TextBox 12"/>
          <p:cNvSpPr txBox="1"/>
          <p:nvPr/>
        </p:nvSpPr>
        <p:spPr>
          <a:xfrm>
            <a:off x="2544425" y="2340707"/>
            <a:ext cx="2664643" cy="303882"/>
          </a:xfrm>
          <a:prstGeom prst="rect">
            <a:avLst/>
          </a:prstGeom>
          <a:noFill/>
        </p:spPr>
        <p:txBody>
          <a:bodyPr wrap="square" lIns="57150" tIns="28575" rIns="57150" bIns="28575" rtlCol="0">
            <a:spAutoFit/>
          </a:bodyPr>
          <a:lstStyle/>
          <a:p>
            <a:r>
              <a:rPr lang="zh-CN" altLang="zh-CN" sz="1600" b="1" dirty="0"/>
              <a:t>（</a:t>
            </a:r>
            <a:r>
              <a:rPr lang="zh-CN" altLang="en-US" sz="1600" b="1" dirty="0"/>
              <a:t>二</a:t>
            </a:r>
            <a:r>
              <a:rPr lang="zh-CN" altLang="zh-CN" sz="1600" b="1" dirty="0"/>
              <a:t>）</a:t>
            </a:r>
            <a:r>
              <a:rPr lang="zh-CN" altLang="en-US" sz="1600" b="1" dirty="0"/>
              <a:t>单击填加标题</a:t>
            </a:r>
          </a:p>
        </p:txBody>
      </p:sp>
      <p:sp>
        <p:nvSpPr>
          <p:cNvPr id="48" name="TextBox 13"/>
          <p:cNvSpPr txBox="1"/>
          <p:nvPr/>
        </p:nvSpPr>
        <p:spPr>
          <a:xfrm>
            <a:off x="2661506" y="3701279"/>
            <a:ext cx="6088098" cy="595047"/>
          </a:xfrm>
          <a:prstGeom prst="rect">
            <a:avLst/>
          </a:prstGeom>
          <a:noFill/>
        </p:spPr>
        <p:txBody>
          <a:bodyPr wrap="square" lIns="86371" tIns="43186" rIns="86371" bIns="43186" rtlCol="0">
            <a:spAutoFit/>
          </a:bodyPr>
          <a:lstStyle/>
          <a:p>
            <a:pPr>
              <a:lnSpc>
                <a:spcPct val="150000"/>
              </a:lnSpc>
            </a:pPr>
            <a:r>
              <a:rPr lang="zh-CN" altLang="en-US" sz="1100" dirty="0">
                <a:latin typeface="+mn-ea"/>
              </a:rPr>
              <a:t>单击此处添加文本单击此处添加文本 单击此处添加文本单击此处添加文本单击此处添加文本</a:t>
            </a:r>
            <a:endParaRPr lang="en-US" altLang="zh-CN" sz="1100" dirty="0">
              <a:latin typeface="+mn-ea"/>
            </a:endParaRPr>
          </a:p>
          <a:p>
            <a:pPr>
              <a:lnSpc>
                <a:spcPct val="150000"/>
              </a:lnSpc>
            </a:pPr>
            <a:r>
              <a:rPr lang="zh-CN" altLang="en-US" sz="1100" dirty="0">
                <a:latin typeface="+mn-ea"/>
              </a:rPr>
              <a:t>单击此处添加文本单击此处添加文本单击此处添加文本 单击此处添加文本单击此处添加文本</a:t>
            </a:r>
            <a:endParaRPr lang="en-US" altLang="zh-CN" sz="1100" dirty="0">
              <a:latin typeface="+mn-ea"/>
            </a:endParaRPr>
          </a:p>
        </p:txBody>
      </p:sp>
      <p:sp>
        <p:nvSpPr>
          <p:cNvPr id="49" name="TextBox 14"/>
          <p:cNvSpPr txBox="1"/>
          <p:nvPr/>
        </p:nvSpPr>
        <p:spPr>
          <a:xfrm>
            <a:off x="2544425" y="3436724"/>
            <a:ext cx="2664643" cy="303882"/>
          </a:xfrm>
          <a:prstGeom prst="rect">
            <a:avLst/>
          </a:prstGeom>
          <a:noFill/>
        </p:spPr>
        <p:txBody>
          <a:bodyPr wrap="square" lIns="57150" tIns="28575" rIns="57150" bIns="28575" rtlCol="0">
            <a:spAutoFit/>
          </a:bodyPr>
          <a:lstStyle/>
          <a:p>
            <a:r>
              <a:rPr lang="zh-CN" altLang="zh-CN" sz="1600" b="1" dirty="0"/>
              <a:t>（</a:t>
            </a:r>
            <a:r>
              <a:rPr lang="zh-CN" altLang="en-US" sz="1600" b="1" dirty="0"/>
              <a:t>三</a:t>
            </a:r>
            <a:r>
              <a:rPr lang="zh-CN" altLang="zh-CN" sz="1600" b="1" dirty="0"/>
              <a:t>）</a:t>
            </a:r>
            <a:r>
              <a:rPr lang="zh-CN" altLang="en-US" sz="1600" b="1" dirty="0"/>
              <a:t>单击填加标题</a:t>
            </a:r>
          </a:p>
        </p:txBody>
      </p:sp>
      <p:grpSp>
        <p:nvGrpSpPr>
          <p:cNvPr id="50" name="Group 4"/>
          <p:cNvGrpSpPr/>
          <p:nvPr/>
        </p:nvGrpSpPr>
        <p:grpSpPr>
          <a:xfrm>
            <a:off x="825867" y="2394609"/>
            <a:ext cx="1658710" cy="775186"/>
            <a:chOff x="1372486" y="3793072"/>
            <a:chExt cx="6146978" cy="2804667"/>
          </a:xfrm>
        </p:grpSpPr>
        <p:sp>
          <p:nvSpPr>
            <p:cNvPr id="51"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B0F0"/>
            </a:solidFill>
            <a:ln>
              <a:noFill/>
            </a:ln>
            <a:effectLst/>
          </p:spPr>
          <p:txBody>
            <a:bodyPr wrap="none" anchor="ctr"/>
            <a:lstStyle/>
            <a:p>
              <a:endParaRPr lang="en-US" sz="2400">
                <a:latin typeface="+mn-ea"/>
              </a:endParaRPr>
            </a:p>
          </p:txBody>
        </p:sp>
        <p:grpSp>
          <p:nvGrpSpPr>
            <p:cNvPr id="52" name="Group 2"/>
            <p:cNvGrpSpPr>
              <a:grpSpLocks/>
            </p:cNvGrpSpPr>
            <p:nvPr/>
          </p:nvGrpSpPr>
          <p:grpSpPr bwMode="auto">
            <a:xfrm>
              <a:off x="3531959" y="4060393"/>
              <a:ext cx="1906518" cy="1888205"/>
              <a:chOff x="1569458" y="688424"/>
              <a:chExt cx="334962" cy="331788"/>
            </a:xfrm>
            <a:solidFill>
              <a:schemeClr val="bg1"/>
            </a:solidFill>
          </p:grpSpPr>
          <p:sp>
            <p:nvSpPr>
              <p:cNvPr id="86"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87"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88"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92"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93"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sp>
            <p:nvSpPr>
              <p:cNvPr id="94"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a:latin typeface="+mn-ea"/>
                </a:endParaRP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4570262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left)">
                                      <p:cBhvr>
                                        <p:cTn id="16" dur="750"/>
                                        <p:tgtEl>
                                          <p:spTgt spid="41"/>
                                        </p:tgtEl>
                                      </p:cBhvr>
                                    </p:animEffect>
                                  </p:childTnLst>
                                </p:cTn>
                              </p:par>
                            </p:childTnLst>
                          </p:cTn>
                        </p:par>
                        <p:par>
                          <p:cTn id="17" fill="hold">
                            <p:stCondLst>
                              <p:cond delay="1750"/>
                            </p:stCondLst>
                            <p:childTnLst>
                              <p:par>
                                <p:cTn id="18" presetID="2" presetClass="entr" presetSubtype="8" decel="100000"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500" fill="hold"/>
                                        <p:tgtEl>
                                          <p:spTgt spid="50"/>
                                        </p:tgtEl>
                                        <p:attrNameLst>
                                          <p:attrName>ppt_x</p:attrName>
                                        </p:attrNameLst>
                                      </p:cBhvr>
                                      <p:tavLst>
                                        <p:tav tm="0">
                                          <p:val>
                                            <p:strVal val="0-#ppt_w/2"/>
                                          </p:val>
                                        </p:tav>
                                        <p:tav tm="100000">
                                          <p:val>
                                            <p:strVal val="#ppt_x"/>
                                          </p:val>
                                        </p:tav>
                                      </p:tavLst>
                                    </p:anim>
                                    <p:anim calcmode="lin" valueType="num">
                                      <p:cBhvr additive="base">
                                        <p:cTn id="21" dur="500" fill="hold"/>
                                        <p:tgtEl>
                                          <p:spTgt spid="50"/>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750"/>
                                        <p:tgtEl>
                                          <p:spTgt spid="46"/>
                                        </p:tgtEl>
                                      </p:cBhvr>
                                    </p:animEffect>
                                  </p:childTnLst>
                                </p:cTn>
                              </p:par>
                            </p:childTnLst>
                          </p:cTn>
                        </p:par>
                        <p:par>
                          <p:cTn id="30" fill="hold">
                            <p:stCondLst>
                              <p:cond delay="3500"/>
                            </p:stCondLst>
                            <p:childTnLst>
                              <p:par>
                                <p:cTn id="31" presetID="2" presetClass="entr" presetSubtype="8" decel="100000" fill="hold" nodeType="after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0-#ppt_w/2"/>
                                          </p:val>
                                        </p:tav>
                                        <p:tav tm="100000">
                                          <p:val>
                                            <p:strVal val="#ppt_x"/>
                                          </p:val>
                                        </p:tav>
                                      </p:tavLst>
                                    </p:anim>
                                    <p:anim calcmode="lin" valueType="num">
                                      <p:cBhvr additive="base">
                                        <p:cTn id="34" dur="500" fill="hold"/>
                                        <p:tgtEl>
                                          <p:spTgt spid="43"/>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fade">
                                      <p:cBhvr>
                                        <p:cTn id="38" dur="500"/>
                                        <p:tgtEl>
                                          <p:spTgt spid="49"/>
                                        </p:tgtEl>
                                      </p:cBhvr>
                                    </p:animEffect>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6" grpId="0"/>
      <p:bldP spid="47" grpId="0"/>
      <p:bldP spid="48" grpId="0"/>
      <p:bldP spid="4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文本框 7"/>
          <p:cNvSpPr txBox="1"/>
          <p:nvPr/>
        </p:nvSpPr>
        <p:spPr>
          <a:xfrm>
            <a:off x="5955506" y="3715296"/>
            <a:ext cx="1506141" cy="300038"/>
          </a:xfrm>
          <a:prstGeom prst="rect">
            <a:avLst/>
          </a:prstGeom>
          <a:noFill/>
        </p:spPr>
        <p:txBody>
          <a:bodyPr lIns="68576" tIns="34287" rIns="68576" bIns="34287">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3" name="文本框 8"/>
          <p:cNvSpPr txBox="1"/>
          <p:nvPr/>
        </p:nvSpPr>
        <p:spPr>
          <a:xfrm>
            <a:off x="5536407" y="3996284"/>
            <a:ext cx="2718197" cy="475509"/>
          </a:xfrm>
          <a:prstGeom prst="rect">
            <a:avLst/>
          </a:prstGeom>
          <a:noFill/>
        </p:spPr>
        <p:txBody>
          <a:bodyPr lIns="68576" tIns="34287" rIns="68576" bIns="34287">
            <a:spAutoFit/>
          </a:bodyPr>
          <a:lstStyle/>
          <a:p>
            <a:pPr defTabSz="685749" fontAlgn="auto">
              <a:lnSpc>
                <a:spcPct val="120000"/>
              </a:lnSpc>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74" name="文本框 9"/>
          <p:cNvSpPr txBox="1"/>
          <p:nvPr/>
        </p:nvSpPr>
        <p:spPr>
          <a:xfrm>
            <a:off x="5532835" y="3637905"/>
            <a:ext cx="490538" cy="439341"/>
          </a:xfrm>
          <a:prstGeom prst="rect">
            <a:avLst/>
          </a:prstGeom>
          <a:noFill/>
        </p:spPr>
        <p:txBody>
          <a:bodyPr lIns="68576" tIns="34287" rIns="68576" bIns="34287">
            <a:spAutoFit/>
          </a:bodyPr>
          <a:lstStyle/>
          <a:p>
            <a:pP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03</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5" name="文本框 12"/>
          <p:cNvSpPr txBox="1"/>
          <p:nvPr/>
        </p:nvSpPr>
        <p:spPr>
          <a:xfrm>
            <a:off x="5994797" y="1237605"/>
            <a:ext cx="1608534" cy="300038"/>
          </a:xfrm>
          <a:prstGeom prst="rect">
            <a:avLst/>
          </a:prstGeom>
          <a:noFill/>
        </p:spPr>
        <p:txBody>
          <a:bodyPr lIns="68576" tIns="34287" rIns="68576" bIns="34287">
            <a:spAutoFit/>
          </a:bodyPr>
          <a:lstStyle/>
          <a:p>
            <a:pP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6" name="文本框 13"/>
          <p:cNvSpPr txBox="1"/>
          <p:nvPr/>
        </p:nvSpPr>
        <p:spPr>
          <a:xfrm>
            <a:off x="5536407" y="1518593"/>
            <a:ext cx="2718197" cy="475509"/>
          </a:xfrm>
          <a:prstGeom prst="rect">
            <a:avLst/>
          </a:prstGeom>
          <a:noFill/>
        </p:spPr>
        <p:txBody>
          <a:bodyPr lIns="68576" tIns="34287" rIns="68576" bIns="34287">
            <a:spAutoFit/>
          </a:bodyPr>
          <a:lstStyle/>
          <a:p>
            <a:pPr defTabSz="685749" fontAlgn="auto">
              <a:lnSpc>
                <a:spcPct val="120000"/>
              </a:lnSpc>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77" name="文本框 14"/>
          <p:cNvSpPr txBox="1"/>
          <p:nvPr/>
        </p:nvSpPr>
        <p:spPr>
          <a:xfrm>
            <a:off x="5532835" y="1161405"/>
            <a:ext cx="490538" cy="438150"/>
          </a:xfrm>
          <a:prstGeom prst="rect">
            <a:avLst/>
          </a:prstGeom>
          <a:noFill/>
        </p:spPr>
        <p:txBody>
          <a:bodyPr lIns="68576" tIns="34287" rIns="68576" bIns="34287">
            <a:spAutoFit/>
          </a:bodyPr>
          <a:lstStyle/>
          <a:p>
            <a:pP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02</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8" name="文本框 16"/>
          <p:cNvSpPr txBox="1"/>
          <p:nvPr/>
        </p:nvSpPr>
        <p:spPr>
          <a:xfrm>
            <a:off x="1514475" y="3715296"/>
            <a:ext cx="1637110" cy="300038"/>
          </a:xfrm>
          <a:prstGeom prst="rect">
            <a:avLst/>
          </a:prstGeom>
          <a:noFill/>
        </p:spPr>
        <p:txBody>
          <a:bodyPr lIns="68576" tIns="34287" rIns="68576" bIns="34287">
            <a:spAutoFit/>
          </a:bodyPr>
          <a:lstStyle/>
          <a:p>
            <a:pPr algn="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9" name="文本框 17"/>
          <p:cNvSpPr txBox="1"/>
          <p:nvPr/>
        </p:nvSpPr>
        <p:spPr>
          <a:xfrm>
            <a:off x="876300" y="3992711"/>
            <a:ext cx="2712244" cy="475509"/>
          </a:xfrm>
          <a:prstGeom prst="rect">
            <a:avLst/>
          </a:prstGeom>
          <a:noFill/>
        </p:spPr>
        <p:txBody>
          <a:bodyPr lIns="68576" tIns="34287" rIns="68576" bIns="34287">
            <a:spAutoFit/>
          </a:bodyPr>
          <a:lstStyle/>
          <a:p>
            <a:pPr algn="r" defTabSz="685749" fontAlgn="auto">
              <a:lnSpc>
                <a:spcPct val="120000"/>
              </a:lnSpc>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80" name="文本框 18"/>
          <p:cNvSpPr txBox="1"/>
          <p:nvPr/>
        </p:nvSpPr>
        <p:spPr>
          <a:xfrm>
            <a:off x="3115866" y="3634334"/>
            <a:ext cx="490538" cy="438150"/>
          </a:xfrm>
          <a:prstGeom prst="rect">
            <a:avLst/>
          </a:prstGeom>
          <a:noFill/>
        </p:spPr>
        <p:txBody>
          <a:bodyPr lIns="68576" tIns="34287" rIns="68576" bIns="34287">
            <a:spAutoFit/>
          </a:bodyPr>
          <a:lstStyle/>
          <a:p>
            <a:pPr algn="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04</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81" name="文本框 20"/>
          <p:cNvSpPr txBox="1"/>
          <p:nvPr/>
        </p:nvSpPr>
        <p:spPr>
          <a:xfrm>
            <a:off x="1774031" y="1237605"/>
            <a:ext cx="1372791" cy="300038"/>
          </a:xfrm>
          <a:prstGeom prst="rect">
            <a:avLst/>
          </a:prstGeom>
          <a:noFill/>
        </p:spPr>
        <p:txBody>
          <a:bodyPr lIns="68576" tIns="34287" rIns="68576" bIns="34287">
            <a:spAutoFit/>
          </a:bodyPr>
          <a:lstStyle/>
          <a:p>
            <a:pPr algn="r" defTabSz="685749" fontAlgn="auto">
              <a:spcBef>
                <a:spcPts val="0"/>
              </a:spcBef>
              <a:spcAft>
                <a:spcPts val="0"/>
              </a:spcAft>
              <a:defRPr/>
            </a:pPr>
            <a:r>
              <a:rPr lang="zh-CN" altLang="en-US" sz="15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添加标题</a:t>
            </a:r>
            <a:endParaRPr lang="zh-CN" altLang="en-US" sz="1500" b="1" baseline="-3000"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82" name="文本框 21"/>
          <p:cNvSpPr txBox="1"/>
          <p:nvPr/>
        </p:nvSpPr>
        <p:spPr>
          <a:xfrm>
            <a:off x="876300" y="1515021"/>
            <a:ext cx="2712244" cy="475509"/>
          </a:xfrm>
          <a:prstGeom prst="rect">
            <a:avLst/>
          </a:prstGeom>
          <a:noFill/>
        </p:spPr>
        <p:txBody>
          <a:bodyPr lIns="68576" tIns="34287" rIns="68576" bIns="34287">
            <a:spAutoFit/>
          </a:bodyPr>
          <a:lstStyle/>
          <a:p>
            <a:pPr algn="r" defTabSz="685749" fontAlgn="auto">
              <a:lnSpc>
                <a:spcPct val="120000"/>
              </a:lnSpc>
              <a:spcBef>
                <a:spcPts val="0"/>
              </a:spcBef>
              <a:spcAft>
                <a:spcPts val="0"/>
              </a:spcAft>
              <a:defRPr/>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在此录入图表的描述说明，在此录入图表的描述说明，在此录入图表的描述说明。</a:t>
            </a:r>
          </a:p>
        </p:txBody>
      </p:sp>
      <p:sp>
        <p:nvSpPr>
          <p:cNvPr id="83" name="文本框 22"/>
          <p:cNvSpPr txBox="1"/>
          <p:nvPr/>
        </p:nvSpPr>
        <p:spPr>
          <a:xfrm>
            <a:off x="3101578" y="1156643"/>
            <a:ext cx="490538" cy="438150"/>
          </a:xfrm>
          <a:prstGeom prst="rect">
            <a:avLst/>
          </a:prstGeom>
          <a:noFill/>
        </p:spPr>
        <p:txBody>
          <a:bodyPr lIns="68576" tIns="34287" rIns="68576" bIns="34287">
            <a:spAutoFit/>
          </a:bodyPr>
          <a:lstStyle/>
          <a:p>
            <a:pPr algn="r" defTabSz="685749" fontAlgn="auto">
              <a:spcBef>
                <a:spcPts val="0"/>
              </a:spcBef>
              <a:spcAft>
                <a:spcPts val="0"/>
              </a:spcAft>
              <a:defRPr/>
            </a:pPr>
            <a:r>
              <a:rPr lang="en-US" altLang="zh-CN"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rPr>
              <a:t>01</a:t>
            </a:r>
            <a:endParaRPr lang="zh-CN" altLang="en-US" sz="3600" baseline="-3000" dirty="0">
              <a:solidFill>
                <a:schemeClr val="tx1">
                  <a:lumMod val="50000"/>
                  <a:lumOff val="50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84" name="组合 83"/>
          <p:cNvGrpSpPr>
            <a:grpSpLocks/>
          </p:cNvGrpSpPr>
          <p:nvPr/>
        </p:nvGrpSpPr>
        <p:grpSpPr bwMode="auto">
          <a:xfrm>
            <a:off x="3854053" y="987574"/>
            <a:ext cx="1422797" cy="1422797"/>
            <a:chOff x="4854966" y="1574162"/>
            <a:chExt cx="1897870" cy="1897870"/>
          </a:xfrm>
        </p:grpSpPr>
        <p:sp>
          <p:nvSpPr>
            <p:cNvPr id="85" name="泪滴形 84"/>
            <p:cNvSpPr/>
            <p:nvPr/>
          </p:nvSpPr>
          <p:spPr>
            <a:xfrm rot="8100000">
              <a:off x="4854966" y="1574162"/>
              <a:ext cx="1897870" cy="189787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86" name="组合 85"/>
            <p:cNvGrpSpPr>
              <a:grpSpLocks noChangeAspect="1"/>
            </p:cNvGrpSpPr>
            <p:nvPr/>
          </p:nvGrpSpPr>
          <p:grpSpPr>
            <a:xfrm>
              <a:off x="5635285" y="1758388"/>
              <a:ext cx="337232" cy="540000"/>
              <a:chOff x="8912226" y="6748292"/>
              <a:chExt cx="250825" cy="401638"/>
            </a:xfrm>
            <a:solidFill>
              <a:srgbClr val="9DA8B1"/>
            </a:solidFill>
          </p:grpSpPr>
          <p:sp>
            <p:nvSpPr>
              <p:cNvPr id="87" name="Freeform 550"/>
              <p:cNvSpPr>
                <a:spLocks/>
              </p:cNvSpPr>
              <p:nvPr/>
            </p:nvSpPr>
            <p:spPr bwMode="auto">
              <a:xfrm>
                <a:off x="8912226" y="6859417"/>
                <a:ext cx="250825" cy="290513"/>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88" name="Freeform 551"/>
              <p:cNvSpPr>
                <a:spLocks/>
              </p:cNvSpPr>
              <p:nvPr/>
            </p:nvSpPr>
            <p:spPr bwMode="auto">
              <a:xfrm>
                <a:off x="8977313" y="6748292"/>
                <a:ext cx="120650" cy="263525"/>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89" name="组合 88"/>
          <p:cNvGrpSpPr>
            <a:grpSpLocks/>
          </p:cNvGrpSpPr>
          <p:nvPr/>
        </p:nvGrpSpPr>
        <p:grpSpPr bwMode="auto">
          <a:xfrm>
            <a:off x="3854053" y="3115222"/>
            <a:ext cx="1422797" cy="1477565"/>
            <a:chOff x="4854966" y="4355480"/>
            <a:chExt cx="1897870" cy="1969070"/>
          </a:xfrm>
        </p:grpSpPr>
        <p:sp>
          <p:nvSpPr>
            <p:cNvPr id="90" name="泪滴形 89"/>
            <p:cNvSpPr/>
            <p:nvPr/>
          </p:nvSpPr>
          <p:spPr>
            <a:xfrm rot="13500000" flipV="1">
              <a:off x="4854966" y="4426880"/>
              <a:ext cx="1897870" cy="189767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91" name="组合 90"/>
            <p:cNvGrpSpPr>
              <a:grpSpLocks noChangeAspect="1"/>
            </p:cNvGrpSpPr>
            <p:nvPr/>
          </p:nvGrpSpPr>
          <p:grpSpPr>
            <a:xfrm>
              <a:off x="5541401" y="4355480"/>
              <a:ext cx="525001" cy="540000"/>
              <a:chOff x="7240588" y="6794047"/>
              <a:chExt cx="388938" cy="400050"/>
            </a:xfrm>
            <a:solidFill>
              <a:srgbClr val="9DA8B1"/>
            </a:solidFill>
          </p:grpSpPr>
          <p:sp>
            <p:nvSpPr>
              <p:cNvPr id="92" name="Freeform 405"/>
              <p:cNvSpPr>
                <a:spLocks/>
              </p:cNvSpPr>
              <p:nvPr/>
            </p:nvSpPr>
            <p:spPr bwMode="auto">
              <a:xfrm>
                <a:off x="7339013" y="6794047"/>
                <a:ext cx="127000" cy="125413"/>
              </a:xfrm>
              <a:custGeom>
                <a:avLst/>
                <a:gdLst>
                  <a:gd name="T0" fmla="*/ 45 w 91"/>
                  <a:gd name="T1" fmla="*/ 91 h 91"/>
                  <a:gd name="T2" fmla="*/ 56 w 91"/>
                  <a:gd name="T3" fmla="*/ 90 h 91"/>
                  <a:gd name="T4" fmla="*/ 41 w 91"/>
                  <a:gd name="T5" fmla="*/ 77 h 91"/>
                  <a:gd name="T6" fmla="*/ 31 w 91"/>
                  <a:gd name="T7" fmla="*/ 60 h 91"/>
                  <a:gd name="T8" fmla="*/ 37 w 91"/>
                  <a:gd name="T9" fmla="*/ 40 h 91"/>
                  <a:gd name="T10" fmla="*/ 58 w 91"/>
                  <a:gd name="T11" fmla="*/ 31 h 91"/>
                  <a:gd name="T12" fmla="*/ 74 w 91"/>
                  <a:gd name="T13" fmla="*/ 37 h 91"/>
                  <a:gd name="T14" fmla="*/ 91 w 91"/>
                  <a:gd name="T15" fmla="*/ 50 h 91"/>
                  <a:gd name="T16" fmla="*/ 91 w 91"/>
                  <a:gd name="T17" fmla="*/ 46 h 91"/>
                  <a:gd name="T18" fmla="*/ 45 w 91"/>
                  <a:gd name="T19" fmla="*/ 0 h 91"/>
                  <a:gd name="T20" fmla="*/ 0 w 91"/>
                  <a:gd name="T21" fmla="*/ 46 h 91"/>
                  <a:gd name="T22" fmla="*/ 45 w 91"/>
                  <a:gd name="T23"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91">
                    <a:moveTo>
                      <a:pt x="45" y="91"/>
                    </a:moveTo>
                    <a:cubicBezTo>
                      <a:pt x="49" y="91"/>
                      <a:pt x="53" y="91"/>
                      <a:pt x="56" y="90"/>
                    </a:cubicBezTo>
                    <a:cubicBezTo>
                      <a:pt x="41" y="77"/>
                      <a:pt x="41" y="77"/>
                      <a:pt x="41" y="77"/>
                    </a:cubicBezTo>
                    <a:cubicBezTo>
                      <a:pt x="35" y="73"/>
                      <a:pt x="32" y="67"/>
                      <a:pt x="31" y="60"/>
                    </a:cubicBezTo>
                    <a:cubicBezTo>
                      <a:pt x="31" y="53"/>
                      <a:pt x="33" y="46"/>
                      <a:pt x="37" y="40"/>
                    </a:cubicBezTo>
                    <a:cubicBezTo>
                      <a:pt x="42" y="34"/>
                      <a:pt x="50" y="31"/>
                      <a:pt x="58" y="31"/>
                    </a:cubicBezTo>
                    <a:cubicBezTo>
                      <a:pt x="64" y="31"/>
                      <a:pt x="70" y="33"/>
                      <a:pt x="74" y="37"/>
                    </a:cubicBezTo>
                    <a:cubicBezTo>
                      <a:pt x="91" y="50"/>
                      <a:pt x="91" y="50"/>
                      <a:pt x="91" y="50"/>
                    </a:cubicBezTo>
                    <a:cubicBezTo>
                      <a:pt x="91" y="49"/>
                      <a:pt x="91" y="47"/>
                      <a:pt x="91" y="46"/>
                    </a:cubicBezTo>
                    <a:cubicBezTo>
                      <a:pt x="91" y="21"/>
                      <a:pt x="71" y="0"/>
                      <a:pt x="45" y="0"/>
                    </a:cubicBezTo>
                    <a:cubicBezTo>
                      <a:pt x="20" y="0"/>
                      <a:pt x="0" y="21"/>
                      <a:pt x="0" y="46"/>
                    </a:cubicBezTo>
                    <a:cubicBezTo>
                      <a:pt x="0" y="71"/>
                      <a:pt x="20" y="91"/>
                      <a:pt x="45" y="91"/>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93" name="Freeform 407"/>
              <p:cNvSpPr>
                <a:spLocks/>
              </p:cNvSpPr>
              <p:nvPr/>
            </p:nvSpPr>
            <p:spPr bwMode="auto">
              <a:xfrm>
                <a:off x="7402513" y="6857547"/>
                <a:ext cx="227013" cy="198438"/>
              </a:xfrm>
              <a:custGeom>
                <a:avLst/>
                <a:gdLst>
                  <a:gd name="T0" fmla="*/ 104 w 163"/>
                  <a:gd name="T1" fmla="*/ 26 h 143"/>
                  <a:gd name="T2" fmla="*/ 79 w 163"/>
                  <a:gd name="T3" fmla="*/ 31 h 143"/>
                  <a:gd name="T4" fmla="*/ 66 w 163"/>
                  <a:gd name="T5" fmla="*/ 40 h 143"/>
                  <a:gd name="T6" fmla="*/ 20 w 163"/>
                  <a:gd name="T7" fmla="*/ 2 h 143"/>
                  <a:gd name="T8" fmla="*/ 13 w 163"/>
                  <a:gd name="T9" fmla="*/ 0 h 143"/>
                  <a:gd name="T10" fmla="*/ 4 w 163"/>
                  <a:gd name="T11" fmla="*/ 4 h 143"/>
                  <a:gd name="T12" fmla="*/ 5 w 163"/>
                  <a:gd name="T13" fmla="*/ 20 h 143"/>
                  <a:gd name="T14" fmla="*/ 52 w 163"/>
                  <a:gd name="T15" fmla="*/ 58 h 143"/>
                  <a:gd name="T16" fmla="*/ 46 w 163"/>
                  <a:gd name="T17" fmla="*/ 73 h 143"/>
                  <a:gd name="T18" fmla="*/ 45 w 163"/>
                  <a:gd name="T19" fmla="*/ 81 h 143"/>
                  <a:gd name="T20" fmla="*/ 73 w 163"/>
                  <a:gd name="T21" fmla="*/ 66 h 143"/>
                  <a:gd name="T22" fmla="*/ 89 w 163"/>
                  <a:gd name="T23" fmla="*/ 62 h 143"/>
                  <a:gd name="T24" fmla="*/ 119 w 163"/>
                  <a:gd name="T25" fmla="*/ 79 h 143"/>
                  <a:gd name="T26" fmla="*/ 106 w 163"/>
                  <a:gd name="T27" fmla="*/ 125 h 143"/>
                  <a:gd name="T28" fmla="*/ 82 w 163"/>
                  <a:gd name="T29" fmla="*/ 139 h 143"/>
                  <a:gd name="T30" fmla="*/ 104 w 163"/>
                  <a:gd name="T31" fmla="*/ 143 h 143"/>
                  <a:gd name="T32" fmla="*/ 163 w 163"/>
                  <a:gd name="T33" fmla="*/ 84 h 143"/>
                  <a:gd name="T34" fmla="*/ 104 w 163"/>
                  <a:gd name="T35" fmla="*/ 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3" h="143">
                    <a:moveTo>
                      <a:pt x="104" y="26"/>
                    </a:moveTo>
                    <a:cubicBezTo>
                      <a:pt x="95" y="26"/>
                      <a:pt x="86" y="28"/>
                      <a:pt x="79" y="31"/>
                    </a:cubicBezTo>
                    <a:cubicBezTo>
                      <a:pt x="74" y="34"/>
                      <a:pt x="70" y="36"/>
                      <a:pt x="66" y="40"/>
                    </a:cubicBezTo>
                    <a:cubicBezTo>
                      <a:pt x="20" y="2"/>
                      <a:pt x="20" y="2"/>
                      <a:pt x="20" y="2"/>
                    </a:cubicBezTo>
                    <a:cubicBezTo>
                      <a:pt x="18" y="0"/>
                      <a:pt x="15" y="0"/>
                      <a:pt x="13" y="0"/>
                    </a:cubicBezTo>
                    <a:cubicBezTo>
                      <a:pt x="9" y="0"/>
                      <a:pt x="6" y="1"/>
                      <a:pt x="4" y="4"/>
                    </a:cubicBezTo>
                    <a:cubicBezTo>
                      <a:pt x="0" y="9"/>
                      <a:pt x="1" y="16"/>
                      <a:pt x="5" y="20"/>
                    </a:cubicBezTo>
                    <a:cubicBezTo>
                      <a:pt x="52" y="58"/>
                      <a:pt x="52" y="58"/>
                      <a:pt x="52" y="58"/>
                    </a:cubicBezTo>
                    <a:cubicBezTo>
                      <a:pt x="49" y="62"/>
                      <a:pt x="47" y="67"/>
                      <a:pt x="46" y="73"/>
                    </a:cubicBezTo>
                    <a:cubicBezTo>
                      <a:pt x="46" y="75"/>
                      <a:pt x="45" y="78"/>
                      <a:pt x="45" y="81"/>
                    </a:cubicBezTo>
                    <a:cubicBezTo>
                      <a:pt x="73" y="66"/>
                      <a:pt x="73" y="66"/>
                      <a:pt x="73" y="66"/>
                    </a:cubicBezTo>
                    <a:cubicBezTo>
                      <a:pt x="78" y="63"/>
                      <a:pt x="84" y="62"/>
                      <a:pt x="89" y="62"/>
                    </a:cubicBezTo>
                    <a:cubicBezTo>
                      <a:pt x="102" y="62"/>
                      <a:pt x="113" y="68"/>
                      <a:pt x="119" y="79"/>
                    </a:cubicBezTo>
                    <a:cubicBezTo>
                      <a:pt x="128" y="95"/>
                      <a:pt x="122" y="116"/>
                      <a:pt x="106" y="125"/>
                    </a:cubicBezTo>
                    <a:cubicBezTo>
                      <a:pt x="82" y="139"/>
                      <a:pt x="82" y="139"/>
                      <a:pt x="82" y="139"/>
                    </a:cubicBezTo>
                    <a:cubicBezTo>
                      <a:pt x="88" y="141"/>
                      <a:pt x="96" y="143"/>
                      <a:pt x="104" y="143"/>
                    </a:cubicBezTo>
                    <a:cubicBezTo>
                      <a:pt x="136" y="143"/>
                      <a:pt x="163" y="117"/>
                      <a:pt x="163" y="84"/>
                    </a:cubicBezTo>
                    <a:cubicBezTo>
                      <a:pt x="163" y="52"/>
                      <a:pt x="136" y="26"/>
                      <a:pt x="104" y="26"/>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94" name="Freeform 408"/>
              <p:cNvSpPr>
                <a:spLocks/>
              </p:cNvSpPr>
              <p:nvPr/>
            </p:nvSpPr>
            <p:spPr bwMode="auto">
              <a:xfrm>
                <a:off x="7240588" y="6963909"/>
                <a:ext cx="315913" cy="230188"/>
              </a:xfrm>
              <a:custGeom>
                <a:avLst/>
                <a:gdLst>
                  <a:gd name="T0" fmla="*/ 152 w 227"/>
                  <a:gd name="T1" fmla="*/ 69 h 165"/>
                  <a:gd name="T2" fmla="*/ 215 w 227"/>
                  <a:gd name="T3" fmla="*/ 35 h 165"/>
                  <a:gd name="T4" fmla="*/ 222 w 227"/>
                  <a:gd name="T5" fmla="*/ 9 h 165"/>
                  <a:gd name="T6" fmla="*/ 205 w 227"/>
                  <a:gd name="T7" fmla="*/ 0 h 165"/>
                  <a:gd name="T8" fmla="*/ 196 w 227"/>
                  <a:gd name="T9" fmla="*/ 2 h 165"/>
                  <a:gd name="T10" fmla="*/ 135 w 227"/>
                  <a:gd name="T11" fmla="*/ 36 h 165"/>
                  <a:gd name="T12" fmla="*/ 123 w 227"/>
                  <a:gd name="T13" fmla="*/ 26 h 165"/>
                  <a:gd name="T14" fmla="*/ 77 w 227"/>
                  <a:gd name="T15" fmla="*/ 11 h 165"/>
                  <a:gd name="T16" fmla="*/ 0 w 227"/>
                  <a:gd name="T17" fmla="*/ 88 h 165"/>
                  <a:gd name="T18" fmla="*/ 77 w 227"/>
                  <a:gd name="T19" fmla="*/ 165 h 165"/>
                  <a:gd name="T20" fmla="*/ 155 w 227"/>
                  <a:gd name="T21" fmla="*/ 88 h 165"/>
                  <a:gd name="T22" fmla="*/ 154 w 227"/>
                  <a:gd name="T23" fmla="*/ 85 h 165"/>
                  <a:gd name="T24" fmla="*/ 152 w 227"/>
                  <a:gd name="T25" fmla="*/ 6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7" h="165">
                    <a:moveTo>
                      <a:pt x="152" y="69"/>
                    </a:moveTo>
                    <a:cubicBezTo>
                      <a:pt x="215" y="35"/>
                      <a:pt x="215" y="35"/>
                      <a:pt x="215" y="35"/>
                    </a:cubicBezTo>
                    <a:cubicBezTo>
                      <a:pt x="224" y="30"/>
                      <a:pt x="227" y="18"/>
                      <a:pt x="222" y="9"/>
                    </a:cubicBezTo>
                    <a:cubicBezTo>
                      <a:pt x="219" y="3"/>
                      <a:pt x="212" y="0"/>
                      <a:pt x="205" y="0"/>
                    </a:cubicBezTo>
                    <a:cubicBezTo>
                      <a:pt x="202" y="0"/>
                      <a:pt x="199" y="0"/>
                      <a:pt x="196" y="2"/>
                    </a:cubicBezTo>
                    <a:cubicBezTo>
                      <a:pt x="135" y="36"/>
                      <a:pt x="135" y="36"/>
                      <a:pt x="135" y="36"/>
                    </a:cubicBezTo>
                    <a:cubicBezTo>
                      <a:pt x="131" y="32"/>
                      <a:pt x="127" y="29"/>
                      <a:pt x="123" y="26"/>
                    </a:cubicBezTo>
                    <a:cubicBezTo>
                      <a:pt x="110" y="16"/>
                      <a:pt x="94" y="11"/>
                      <a:pt x="77" y="11"/>
                    </a:cubicBezTo>
                    <a:cubicBezTo>
                      <a:pt x="35" y="11"/>
                      <a:pt x="0" y="45"/>
                      <a:pt x="0" y="88"/>
                    </a:cubicBezTo>
                    <a:cubicBezTo>
                      <a:pt x="0" y="131"/>
                      <a:pt x="35" y="165"/>
                      <a:pt x="77" y="165"/>
                    </a:cubicBezTo>
                    <a:cubicBezTo>
                      <a:pt x="120" y="165"/>
                      <a:pt x="155" y="131"/>
                      <a:pt x="155" y="88"/>
                    </a:cubicBezTo>
                    <a:cubicBezTo>
                      <a:pt x="155" y="87"/>
                      <a:pt x="155" y="86"/>
                      <a:pt x="154" y="85"/>
                    </a:cubicBezTo>
                    <a:cubicBezTo>
                      <a:pt x="154" y="80"/>
                      <a:pt x="154" y="75"/>
                      <a:pt x="152" y="69"/>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95" name="组合 94"/>
          <p:cNvGrpSpPr>
            <a:grpSpLocks/>
          </p:cNvGrpSpPr>
          <p:nvPr/>
        </p:nvGrpSpPr>
        <p:grpSpPr bwMode="auto">
          <a:xfrm>
            <a:off x="5041107" y="2075806"/>
            <a:ext cx="1422797" cy="1422797"/>
            <a:chOff x="6438262" y="3038866"/>
            <a:chExt cx="1897870" cy="1897870"/>
          </a:xfrm>
        </p:grpSpPr>
        <p:sp>
          <p:nvSpPr>
            <p:cNvPr id="96" name="泪滴形 95"/>
            <p:cNvSpPr/>
            <p:nvPr/>
          </p:nvSpPr>
          <p:spPr>
            <a:xfrm rot="8100000" flipV="1">
              <a:off x="6438262" y="3038866"/>
              <a:ext cx="1897870" cy="1897870"/>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nvGrpSpPr>
            <p:cNvPr id="97" name="组合 96"/>
            <p:cNvGrpSpPr>
              <a:grpSpLocks noChangeAspect="1"/>
            </p:cNvGrpSpPr>
            <p:nvPr/>
          </p:nvGrpSpPr>
          <p:grpSpPr>
            <a:xfrm>
              <a:off x="7839999" y="3717801"/>
              <a:ext cx="318025" cy="540000"/>
              <a:chOff x="11322051" y="6770687"/>
              <a:chExt cx="236538" cy="401638"/>
            </a:xfrm>
            <a:solidFill>
              <a:srgbClr val="E7E7E7"/>
            </a:solidFill>
          </p:grpSpPr>
          <p:sp>
            <p:nvSpPr>
              <p:cNvPr id="98" name="Freeform 492"/>
              <p:cNvSpPr>
                <a:spLocks noEditPoints="1"/>
              </p:cNvSpPr>
              <p:nvPr/>
            </p:nvSpPr>
            <p:spPr bwMode="auto">
              <a:xfrm>
                <a:off x="11322051" y="6770687"/>
                <a:ext cx="236538" cy="320675"/>
              </a:xfrm>
              <a:custGeom>
                <a:avLst/>
                <a:gdLst>
                  <a:gd name="T0" fmla="*/ 86 w 170"/>
                  <a:gd name="T1" fmla="*/ 0 h 230"/>
                  <a:gd name="T2" fmla="*/ 85 w 170"/>
                  <a:gd name="T3" fmla="*/ 0 h 230"/>
                  <a:gd name="T4" fmla="*/ 84 w 170"/>
                  <a:gd name="T5" fmla="*/ 0 h 230"/>
                  <a:gd name="T6" fmla="*/ 0 w 170"/>
                  <a:gd name="T7" fmla="*/ 96 h 230"/>
                  <a:gd name="T8" fmla="*/ 50 w 170"/>
                  <a:gd name="T9" fmla="*/ 230 h 230"/>
                  <a:gd name="T10" fmla="*/ 120 w 170"/>
                  <a:gd name="T11" fmla="*/ 230 h 230"/>
                  <a:gd name="T12" fmla="*/ 170 w 170"/>
                  <a:gd name="T13" fmla="*/ 96 h 230"/>
                  <a:gd name="T14" fmla="*/ 86 w 170"/>
                  <a:gd name="T15" fmla="*/ 0 h 230"/>
                  <a:gd name="T16" fmla="*/ 105 w 170"/>
                  <a:gd name="T17" fmla="*/ 210 h 230"/>
                  <a:gd name="T18" fmla="*/ 97 w 170"/>
                  <a:gd name="T19" fmla="*/ 210 h 230"/>
                  <a:gd name="T20" fmla="*/ 97 w 170"/>
                  <a:gd name="T21" fmla="*/ 159 h 230"/>
                  <a:gd name="T22" fmla="*/ 73 w 170"/>
                  <a:gd name="T23" fmla="*/ 159 h 230"/>
                  <a:gd name="T24" fmla="*/ 73 w 170"/>
                  <a:gd name="T25" fmla="*/ 210 h 230"/>
                  <a:gd name="T26" fmla="*/ 65 w 170"/>
                  <a:gd name="T27" fmla="*/ 210 h 230"/>
                  <a:gd name="T28" fmla="*/ 49 w 170"/>
                  <a:gd name="T29" fmla="*/ 176 h 230"/>
                  <a:gd name="T30" fmla="*/ 20 w 170"/>
                  <a:gd name="T31" fmla="*/ 96 h 230"/>
                  <a:gd name="T32" fmla="*/ 49 w 170"/>
                  <a:gd name="T33" fmla="*/ 30 h 230"/>
                  <a:gd name="T34" fmla="*/ 84 w 170"/>
                  <a:gd name="T35" fmla="*/ 20 h 230"/>
                  <a:gd name="T36" fmla="*/ 84 w 170"/>
                  <a:gd name="T37" fmla="*/ 20 h 230"/>
                  <a:gd name="T38" fmla="*/ 85 w 170"/>
                  <a:gd name="T39" fmla="*/ 20 h 230"/>
                  <a:gd name="T40" fmla="*/ 86 w 170"/>
                  <a:gd name="T41" fmla="*/ 20 h 230"/>
                  <a:gd name="T42" fmla="*/ 86 w 170"/>
                  <a:gd name="T43" fmla="*/ 20 h 230"/>
                  <a:gd name="T44" fmla="*/ 121 w 170"/>
                  <a:gd name="T45" fmla="*/ 30 h 230"/>
                  <a:gd name="T46" fmla="*/ 150 w 170"/>
                  <a:gd name="T47" fmla="*/ 96 h 230"/>
                  <a:gd name="T48" fmla="*/ 121 w 170"/>
                  <a:gd name="T49" fmla="*/ 176 h 230"/>
                  <a:gd name="T50" fmla="*/ 105 w 170"/>
                  <a:gd name="T51" fmla="*/ 21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230">
                    <a:moveTo>
                      <a:pt x="86" y="0"/>
                    </a:moveTo>
                    <a:cubicBezTo>
                      <a:pt x="85" y="0"/>
                      <a:pt x="85" y="0"/>
                      <a:pt x="85" y="0"/>
                    </a:cubicBezTo>
                    <a:cubicBezTo>
                      <a:pt x="85" y="0"/>
                      <a:pt x="84" y="0"/>
                      <a:pt x="84" y="0"/>
                    </a:cubicBezTo>
                    <a:cubicBezTo>
                      <a:pt x="74" y="0"/>
                      <a:pt x="0" y="3"/>
                      <a:pt x="0" y="96"/>
                    </a:cubicBezTo>
                    <a:cubicBezTo>
                      <a:pt x="0" y="136"/>
                      <a:pt x="50" y="210"/>
                      <a:pt x="50" y="230"/>
                    </a:cubicBezTo>
                    <a:cubicBezTo>
                      <a:pt x="120" y="230"/>
                      <a:pt x="120" y="230"/>
                      <a:pt x="120" y="230"/>
                    </a:cubicBezTo>
                    <a:cubicBezTo>
                      <a:pt x="120" y="210"/>
                      <a:pt x="170" y="136"/>
                      <a:pt x="170" y="96"/>
                    </a:cubicBezTo>
                    <a:cubicBezTo>
                      <a:pt x="170" y="3"/>
                      <a:pt x="96" y="0"/>
                      <a:pt x="86" y="0"/>
                    </a:cubicBezTo>
                    <a:close/>
                    <a:moveTo>
                      <a:pt x="105" y="210"/>
                    </a:moveTo>
                    <a:cubicBezTo>
                      <a:pt x="97" y="210"/>
                      <a:pt x="97" y="210"/>
                      <a:pt x="97" y="210"/>
                    </a:cubicBezTo>
                    <a:cubicBezTo>
                      <a:pt x="97" y="159"/>
                      <a:pt x="97" y="159"/>
                      <a:pt x="97" y="159"/>
                    </a:cubicBezTo>
                    <a:cubicBezTo>
                      <a:pt x="73" y="159"/>
                      <a:pt x="73" y="159"/>
                      <a:pt x="73" y="159"/>
                    </a:cubicBezTo>
                    <a:cubicBezTo>
                      <a:pt x="73" y="210"/>
                      <a:pt x="73" y="210"/>
                      <a:pt x="73" y="210"/>
                    </a:cubicBezTo>
                    <a:cubicBezTo>
                      <a:pt x="65" y="210"/>
                      <a:pt x="65" y="210"/>
                      <a:pt x="65" y="210"/>
                    </a:cubicBezTo>
                    <a:cubicBezTo>
                      <a:pt x="62" y="201"/>
                      <a:pt x="56" y="190"/>
                      <a:pt x="49" y="176"/>
                    </a:cubicBezTo>
                    <a:cubicBezTo>
                      <a:pt x="37" y="150"/>
                      <a:pt x="20" y="115"/>
                      <a:pt x="20" y="96"/>
                    </a:cubicBezTo>
                    <a:cubicBezTo>
                      <a:pt x="20" y="64"/>
                      <a:pt x="30" y="42"/>
                      <a:pt x="49" y="30"/>
                    </a:cubicBezTo>
                    <a:cubicBezTo>
                      <a:pt x="65" y="20"/>
                      <a:pt x="82" y="20"/>
                      <a:pt x="84" y="20"/>
                    </a:cubicBezTo>
                    <a:cubicBezTo>
                      <a:pt x="84" y="20"/>
                      <a:pt x="84" y="20"/>
                      <a:pt x="84" y="20"/>
                    </a:cubicBezTo>
                    <a:cubicBezTo>
                      <a:pt x="85" y="20"/>
                      <a:pt x="85" y="20"/>
                      <a:pt x="85" y="20"/>
                    </a:cubicBezTo>
                    <a:cubicBezTo>
                      <a:pt x="86" y="20"/>
                      <a:pt x="86" y="20"/>
                      <a:pt x="86" y="20"/>
                    </a:cubicBezTo>
                    <a:cubicBezTo>
                      <a:pt x="86" y="20"/>
                      <a:pt x="86" y="20"/>
                      <a:pt x="86" y="20"/>
                    </a:cubicBezTo>
                    <a:cubicBezTo>
                      <a:pt x="88" y="20"/>
                      <a:pt x="105" y="20"/>
                      <a:pt x="121" y="30"/>
                    </a:cubicBezTo>
                    <a:cubicBezTo>
                      <a:pt x="140" y="42"/>
                      <a:pt x="150" y="64"/>
                      <a:pt x="150" y="96"/>
                    </a:cubicBezTo>
                    <a:cubicBezTo>
                      <a:pt x="150" y="115"/>
                      <a:pt x="133" y="150"/>
                      <a:pt x="121" y="176"/>
                    </a:cubicBezTo>
                    <a:cubicBezTo>
                      <a:pt x="114" y="190"/>
                      <a:pt x="108" y="201"/>
                      <a:pt x="105" y="210"/>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99" name="Rectangle 493"/>
              <p:cNvSpPr>
                <a:spLocks noChangeArrowheads="1"/>
              </p:cNvSpPr>
              <p:nvPr/>
            </p:nvSpPr>
            <p:spPr bwMode="auto">
              <a:xfrm>
                <a:off x="11391901" y="7105649"/>
                <a:ext cx="98425" cy="26988"/>
              </a:xfrm>
              <a:prstGeom prst="rect">
                <a:avLst/>
              </a:pr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00" name="Rectangle 494"/>
              <p:cNvSpPr>
                <a:spLocks noChangeArrowheads="1"/>
              </p:cNvSpPr>
              <p:nvPr/>
            </p:nvSpPr>
            <p:spPr bwMode="auto">
              <a:xfrm>
                <a:off x="11417301" y="7145337"/>
                <a:ext cx="49213" cy="26988"/>
              </a:xfrm>
              <a:prstGeom prst="rect">
                <a:avLst/>
              </a:pr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01" name="组合 100"/>
          <p:cNvGrpSpPr>
            <a:grpSpLocks/>
          </p:cNvGrpSpPr>
          <p:nvPr/>
        </p:nvGrpSpPr>
        <p:grpSpPr bwMode="auto">
          <a:xfrm>
            <a:off x="2665810" y="2075806"/>
            <a:ext cx="1423988" cy="1422797"/>
            <a:chOff x="3271670" y="3038866"/>
            <a:chExt cx="1897870" cy="1897870"/>
          </a:xfrm>
        </p:grpSpPr>
        <p:sp>
          <p:nvSpPr>
            <p:cNvPr id="102" name="泪滴形 101"/>
            <p:cNvSpPr/>
            <p:nvPr/>
          </p:nvSpPr>
          <p:spPr>
            <a:xfrm rot="13500000" flipH="1" flipV="1">
              <a:off x="3271670" y="3038867"/>
              <a:ext cx="1897870" cy="1897870"/>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sp>
          <p:nvSpPr>
            <p:cNvPr id="103" name="Freeform 169"/>
            <p:cNvSpPr>
              <a:spLocks noChangeAspect="1"/>
            </p:cNvSpPr>
            <p:nvPr/>
          </p:nvSpPr>
          <p:spPr bwMode="auto">
            <a:xfrm>
              <a:off x="3482720" y="3717017"/>
              <a:ext cx="360215" cy="541567"/>
            </a:xfrm>
            <a:custGeom>
              <a:avLst/>
              <a:gdLst>
                <a:gd name="T0" fmla="*/ 144 w 192"/>
                <a:gd name="T1" fmla="*/ 192 h 288"/>
                <a:gd name="T2" fmla="*/ 130 w 192"/>
                <a:gd name="T3" fmla="*/ 194 h 288"/>
                <a:gd name="T4" fmla="*/ 120 w 192"/>
                <a:gd name="T5" fmla="*/ 192 h 288"/>
                <a:gd name="T6" fmla="*/ 96 w 192"/>
                <a:gd name="T7" fmla="*/ 167 h 288"/>
                <a:gd name="T8" fmla="*/ 94 w 192"/>
                <a:gd name="T9" fmla="*/ 158 h 288"/>
                <a:gd name="T10" fmla="*/ 96 w 192"/>
                <a:gd name="T11" fmla="*/ 144 h 288"/>
                <a:gd name="T12" fmla="*/ 94 w 192"/>
                <a:gd name="T13" fmla="*/ 131 h 288"/>
                <a:gd name="T14" fmla="*/ 96 w 192"/>
                <a:gd name="T15" fmla="*/ 121 h 288"/>
                <a:gd name="T16" fmla="*/ 121 w 192"/>
                <a:gd name="T17" fmla="*/ 96 h 288"/>
                <a:gd name="T18" fmla="*/ 131 w 192"/>
                <a:gd name="T19" fmla="*/ 94 h 288"/>
                <a:gd name="T20" fmla="*/ 144 w 192"/>
                <a:gd name="T21" fmla="*/ 96 h 288"/>
                <a:gd name="T22" fmla="*/ 192 w 192"/>
                <a:gd name="T23" fmla="*/ 48 h 288"/>
                <a:gd name="T24" fmla="*/ 144 w 192"/>
                <a:gd name="T25" fmla="*/ 0 h 288"/>
                <a:gd name="T26" fmla="*/ 96 w 192"/>
                <a:gd name="T27" fmla="*/ 48 h 288"/>
                <a:gd name="T28" fmla="*/ 98 w 192"/>
                <a:gd name="T29" fmla="*/ 62 h 288"/>
                <a:gd name="T30" fmla="*/ 96 w 192"/>
                <a:gd name="T31" fmla="*/ 71 h 288"/>
                <a:gd name="T32" fmla="*/ 71 w 192"/>
                <a:gd name="T33" fmla="*/ 96 h 288"/>
                <a:gd name="T34" fmla="*/ 62 w 192"/>
                <a:gd name="T35" fmla="*/ 98 h 288"/>
                <a:gd name="T36" fmla="*/ 48 w 192"/>
                <a:gd name="T37" fmla="*/ 96 h 288"/>
                <a:gd name="T38" fmla="*/ 0 w 192"/>
                <a:gd name="T39" fmla="*/ 144 h 288"/>
                <a:gd name="T40" fmla="*/ 48 w 192"/>
                <a:gd name="T41" fmla="*/ 192 h 288"/>
                <a:gd name="T42" fmla="*/ 60 w 192"/>
                <a:gd name="T43" fmla="*/ 190 h 288"/>
                <a:gd name="T44" fmla="*/ 70 w 192"/>
                <a:gd name="T45" fmla="*/ 192 h 288"/>
                <a:gd name="T46" fmla="*/ 95 w 192"/>
                <a:gd name="T47" fmla="*/ 218 h 288"/>
                <a:gd name="T48" fmla="*/ 98 w 192"/>
                <a:gd name="T49" fmla="*/ 227 h 288"/>
                <a:gd name="T50" fmla="*/ 96 w 192"/>
                <a:gd name="T51" fmla="*/ 240 h 288"/>
                <a:gd name="T52" fmla="*/ 144 w 192"/>
                <a:gd name="T53" fmla="*/ 288 h 288"/>
                <a:gd name="T54" fmla="*/ 192 w 192"/>
                <a:gd name="T55" fmla="*/ 240 h 288"/>
                <a:gd name="T56" fmla="*/ 144 w 192"/>
                <a:gd name="T57" fmla="*/ 19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2" h="288">
                  <a:moveTo>
                    <a:pt x="144" y="192"/>
                  </a:moveTo>
                  <a:cubicBezTo>
                    <a:pt x="137" y="192"/>
                    <a:pt x="130" y="194"/>
                    <a:pt x="130" y="194"/>
                  </a:cubicBezTo>
                  <a:cubicBezTo>
                    <a:pt x="127" y="195"/>
                    <a:pt x="123" y="194"/>
                    <a:pt x="120" y="192"/>
                  </a:cubicBezTo>
                  <a:cubicBezTo>
                    <a:pt x="96" y="167"/>
                    <a:pt x="96" y="167"/>
                    <a:pt x="96" y="167"/>
                  </a:cubicBezTo>
                  <a:cubicBezTo>
                    <a:pt x="94" y="165"/>
                    <a:pt x="93" y="161"/>
                    <a:pt x="94" y="158"/>
                  </a:cubicBezTo>
                  <a:cubicBezTo>
                    <a:pt x="94" y="158"/>
                    <a:pt x="96" y="151"/>
                    <a:pt x="96" y="144"/>
                  </a:cubicBezTo>
                  <a:cubicBezTo>
                    <a:pt x="96" y="137"/>
                    <a:pt x="94" y="131"/>
                    <a:pt x="94" y="131"/>
                  </a:cubicBezTo>
                  <a:cubicBezTo>
                    <a:pt x="93" y="128"/>
                    <a:pt x="94" y="124"/>
                    <a:pt x="96" y="121"/>
                  </a:cubicBezTo>
                  <a:cubicBezTo>
                    <a:pt x="121" y="96"/>
                    <a:pt x="121" y="96"/>
                    <a:pt x="121" y="96"/>
                  </a:cubicBezTo>
                  <a:cubicBezTo>
                    <a:pt x="123" y="94"/>
                    <a:pt x="128" y="93"/>
                    <a:pt x="131" y="94"/>
                  </a:cubicBezTo>
                  <a:cubicBezTo>
                    <a:pt x="131" y="94"/>
                    <a:pt x="137" y="96"/>
                    <a:pt x="144" y="96"/>
                  </a:cubicBezTo>
                  <a:cubicBezTo>
                    <a:pt x="170" y="96"/>
                    <a:pt x="192" y="75"/>
                    <a:pt x="192" y="48"/>
                  </a:cubicBezTo>
                  <a:cubicBezTo>
                    <a:pt x="192" y="22"/>
                    <a:pt x="170" y="0"/>
                    <a:pt x="144" y="0"/>
                  </a:cubicBezTo>
                  <a:cubicBezTo>
                    <a:pt x="117" y="0"/>
                    <a:pt x="96" y="22"/>
                    <a:pt x="96" y="48"/>
                  </a:cubicBezTo>
                  <a:cubicBezTo>
                    <a:pt x="96" y="55"/>
                    <a:pt x="98" y="62"/>
                    <a:pt x="98" y="62"/>
                  </a:cubicBezTo>
                  <a:cubicBezTo>
                    <a:pt x="99" y="65"/>
                    <a:pt x="98" y="69"/>
                    <a:pt x="96" y="71"/>
                  </a:cubicBezTo>
                  <a:cubicBezTo>
                    <a:pt x="71" y="96"/>
                    <a:pt x="71" y="96"/>
                    <a:pt x="71" y="96"/>
                  </a:cubicBezTo>
                  <a:cubicBezTo>
                    <a:pt x="69" y="98"/>
                    <a:pt x="65" y="99"/>
                    <a:pt x="62" y="98"/>
                  </a:cubicBezTo>
                  <a:cubicBezTo>
                    <a:pt x="62" y="98"/>
                    <a:pt x="55" y="96"/>
                    <a:pt x="48" y="96"/>
                  </a:cubicBezTo>
                  <a:cubicBezTo>
                    <a:pt x="21" y="96"/>
                    <a:pt x="0" y="117"/>
                    <a:pt x="0" y="144"/>
                  </a:cubicBezTo>
                  <a:cubicBezTo>
                    <a:pt x="0" y="170"/>
                    <a:pt x="21" y="192"/>
                    <a:pt x="48" y="192"/>
                  </a:cubicBezTo>
                  <a:cubicBezTo>
                    <a:pt x="54" y="192"/>
                    <a:pt x="60" y="190"/>
                    <a:pt x="60" y="190"/>
                  </a:cubicBezTo>
                  <a:cubicBezTo>
                    <a:pt x="63" y="189"/>
                    <a:pt x="68" y="190"/>
                    <a:pt x="70" y="192"/>
                  </a:cubicBezTo>
                  <a:cubicBezTo>
                    <a:pt x="95" y="218"/>
                    <a:pt x="95" y="218"/>
                    <a:pt x="95" y="218"/>
                  </a:cubicBezTo>
                  <a:cubicBezTo>
                    <a:pt x="97" y="220"/>
                    <a:pt x="98" y="224"/>
                    <a:pt x="98" y="227"/>
                  </a:cubicBezTo>
                  <a:cubicBezTo>
                    <a:pt x="98" y="227"/>
                    <a:pt x="96" y="234"/>
                    <a:pt x="96" y="240"/>
                  </a:cubicBezTo>
                  <a:cubicBezTo>
                    <a:pt x="96" y="266"/>
                    <a:pt x="117" y="288"/>
                    <a:pt x="144" y="288"/>
                  </a:cubicBezTo>
                  <a:cubicBezTo>
                    <a:pt x="170" y="288"/>
                    <a:pt x="192" y="266"/>
                    <a:pt x="192" y="240"/>
                  </a:cubicBezTo>
                  <a:cubicBezTo>
                    <a:pt x="192" y="213"/>
                    <a:pt x="170" y="192"/>
                    <a:pt x="144" y="192"/>
                  </a:cubicBezTo>
                  <a:close/>
                </a:path>
              </a:pathLst>
            </a:custGeom>
            <a:solidFill>
              <a:schemeClr val="bg1">
                <a:lumMod val="95000"/>
              </a:schemeClr>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微软雅黑" panose="020B0503020204020204" pitchFamily="34" charset="-122"/>
                <a:cs typeface="Arial" panose="020B0604020202020204" pitchFamily="34" charset="0"/>
              </a:endParaRPr>
            </a:p>
          </p:txBody>
        </p:sp>
      </p:grpSp>
      <p:sp>
        <p:nvSpPr>
          <p:cNvPr id="104" name="矩形 103"/>
          <p:cNvSpPr/>
          <p:nvPr/>
        </p:nvSpPr>
        <p:spPr>
          <a:xfrm>
            <a:off x="3093244" y="2385368"/>
            <a:ext cx="1010519" cy="330854"/>
          </a:xfrm>
          <a:prstGeom prst="rect">
            <a:avLst/>
          </a:prstGeom>
        </p:spPr>
        <p:txBody>
          <a:bodyPr wrap="none" lIns="68573" tIns="34287" rIns="68573" bIns="34287">
            <a:spAutoFit/>
          </a:bodyPr>
          <a:lstStyle/>
          <a:p>
            <a:pP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05" name="矩形 47"/>
          <p:cNvSpPr>
            <a:spLocks noChangeArrowheads="1"/>
          </p:cNvSpPr>
          <p:nvPr/>
        </p:nvSpPr>
        <p:spPr bwMode="auto">
          <a:xfrm>
            <a:off x="3103960" y="2647305"/>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在此录入图表的描述说明，在此录入图表的说明</a:t>
            </a:r>
          </a:p>
        </p:txBody>
      </p:sp>
      <p:sp>
        <p:nvSpPr>
          <p:cNvPr id="106" name="矩形 105"/>
          <p:cNvSpPr/>
          <p:nvPr/>
        </p:nvSpPr>
        <p:spPr>
          <a:xfrm>
            <a:off x="5059288" y="2385368"/>
            <a:ext cx="1010519" cy="330854"/>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07" name="矩形 47"/>
          <p:cNvSpPr>
            <a:spLocks noChangeArrowheads="1"/>
          </p:cNvSpPr>
          <p:nvPr/>
        </p:nvSpPr>
        <p:spPr bwMode="auto">
          <a:xfrm>
            <a:off x="4978004" y="2647305"/>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在此录入图表的描述说明，在此录入图表的说明</a:t>
            </a:r>
          </a:p>
        </p:txBody>
      </p:sp>
      <p:sp>
        <p:nvSpPr>
          <p:cNvPr id="108" name="矩形 107"/>
          <p:cNvSpPr/>
          <p:nvPr/>
        </p:nvSpPr>
        <p:spPr>
          <a:xfrm>
            <a:off x="4060192" y="1529308"/>
            <a:ext cx="1010520"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09" name="矩形 47"/>
          <p:cNvSpPr>
            <a:spLocks noChangeArrowheads="1"/>
          </p:cNvSpPr>
          <p:nvPr/>
        </p:nvSpPr>
        <p:spPr bwMode="auto">
          <a:xfrm>
            <a:off x="4056460" y="1791246"/>
            <a:ext cx="1017984"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在此录入图表的说明，在此录入图表的说明</a:t>
            </a:r>
          </a:p>
        </p:txBody>
      </p:sp>
      <p:sp>
        <p:nvSpPr>
          <p:cNvPr id="110" name="矩形 109"/>
          <p:cNvSpPr/>
          <p:nvPr/>
        </p:nvSpPr>
        <p:spPr>
          <a:xfrm>
            <a:off x="4066146" y="3561705"/>
            <a:ext cx="1010520" cy="330854"/>
          </a:xfrm>
          <a:prstGeom prst="rect">
            <a:avLst/>
          </a:prstGeom>
        </p:spPr>
        <p:txBody>
          <a:bodyPr wrap="none" lIns="68573" tIns="34287" rIns="68573" bIns="34287">
            <a:spAutoFit/>
          </a:bodyPr>
          <a:lstStyle/>
          <a:p>
            <a:pPr algn="ctr" defTabSz="685749" fontAlgn="auto">
              <a:spcBef>
                <a:spcPts val="0"/>
              </a:spcBef>
              <a:spcAft>
                <a:spcPts val="0"/>
              </a:spcAft>
              <a:defRPr/>
            </a:pPr>
            <a:r>
              <a:rPr lang="zh-CN" altLang="en-US" sz="1700" dirty="0">
                <a:solidFill>
                  <a:schemeClr val="bg1">
                    <a:lumMod val="95000"/>
                  </a:schemeClr>
                </a:solidFill>
                <a:latin typeface="微软雅黑" pitchFamily="34" charset="-122"/>
                <a:ea typeface="微软雅黑" pitchFamily="34" charset="-122"/>
              </a:rPr>
              <a:t>添加标题</a:t>
            </a:r>
            <a:endParaRPr lang="en-US" altLang="zh-CN" sz="1700" dirty="0">
              <a:solidFill>
                <a:schemeClr val="bg1">
                  <a:lumMod val="95000"/>
                </a:schemeClr>
              </a:solidFill>
              <a:latin typeface="微软雅黑" pitchFamily="34" charset="-122"/>
              <a:ea typeface="微软雅黑" pitchFamily="34" charset="-122"/>
            </a:endParaRPr>
          </a:p>
        </p:txBody>
      </p:sp>
      <p:sp>
        <p:nvSpPr>
          <p:cNvPr id="111" name="矩形 47"/>
          <p:cNvSpPr>
            <a:spLocks noChangeArrowheads="1"/>
          </p:cNvSpPr>
          <p:nvPr/>
        </p:nvSpPr>
        <p:spPr bwMode="auto">
          <a:xfrm>
            <a:off x="4025504" y="3845074"/>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900" dirty="0">
                <a:solidFill>
                  <a:schemeClr val="bg1">
                    <a:lumMod val="95000"/>
                  </a:schemeClr>
                </a:solidFill>
                <a:sym typeface="微软雅黑" pitchFamily="34" charset="-122"/>
              </a:rPr>
              <a:t>在此录入图表的描述说明，在此录入图表的说明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9267832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250"/>
                                  </p:stCondLst>
                                  <p:childTnLst>
                                    <p:set>
                                      <p:cBhvr>
                                        <p:cTn id="6" dur="1" fill="hold">
                                          <p:stCondLst>
                                            <p:cond delay="0"/>
                                          </p:stCondLst>
                                        </p:cTn>
                                        <p:tgtEl>
                                          <p:spTgt spid="101"/>
                                        </p:tgtEl>
                                        <p:attrNameLst>
                                          <p:attrName>style.visibility</p:attrName>
                                        </p:attrNameLst>
                                      </p:cBhvr>
                                      <p:to>
                                        <p:strVal val="visible"/>
                                      </p:to>
                                    </p:set>
                                    <p:animEffect transition="in" filter="barn(inHorizontal)">
                                      <p:cBhvr>
                                        <p:cTn id="7" dur="600"/>
                                        <p:tgtEl>
                                          <p:spTgt spid="101"/>
                                        </p:tgtEl>
                                      </p:cBhvr>
                                    </p:animEffect>
                                  </p:childTnLst>
                                </p:cTn>
                              </p:par>
                              <p:par>
                                <p:cTn id="8" presetID="16" presetClass="entr" presetSubtype="26" fill="hold" grpId="0" nodeType="withEffect">
                                  <p:stCondLst>
                                    <p:cond delay="450"/>
                                  </p:stCondLst>
                                  <p:childTnLst>
                                    <p:set>
                                      <p:cBhvr>
                                        <p:cTn id="9" dur="1" fill="hold">
                                          <p:stCondLst>
                                            <p:cond delay="0"/>
                                          </p:stCondLst>
                                        </p:cTn>
                                        <p:tgtEl>
                                          <p:spTgt spid="105"/>
                                        </p:tgtEl>
                                        <p:attrNameLst>
                                          <p:attrName>style.visibility</p:attrName>
                                        </p:attrNameLst>
                                      </p:cBhvr>
                                      <p:to>
                                        <p:strVal val="visible"/>
                                      </p:to>
                                    </p:set>
                                    <p:animEffect transition="in" filter="barn(inHorizontal)">
                                      <p:cBhvr>
                                        <p:cTn id="10" dur="500"/>
                                        <p:tgtEl>
                                          <p:spTgt spid="105"/>
                                        </p:tgtEl>
                                      </p:cBhvr>
                                    </p:animEffect>
                                  </p:childTnLst>
                                </p:cTn>
                              </p:par>
                              <p:par>
                                <p:cTn id="11" presetID="22" presetClass="entr" presetSubtype="4" fill="hold" grpId="0" nodeType="withEffect">
                                  <p:stCondLst>
                                    <p:cond delay="750"/>
                                  </p:stCondLst>
                                  <p:childTnLst>
                                    <p:set>
                                      <p:cBhvr>
                                        <p:cTn id="12" dur="1" fill="hold">
                                          <p:stCondLst>
                                            <p:cond delay="0"/>
                                          </p:stCondLst>
                                        </p:cTn>
                                        <p:tgtEl>
                                          <p:spTgt spid="104"/>
                                        </p:tgtEl>
                                        <p:attrNameLst>
                                          <p:attrName>style.visibility</p:attrName>
                                        </p:attrNameLst>
                                      </p:cBhvr>
                                      <p:to>
                                        <p:strVal val="visible"/>
                                      </p:to>
                                    </p:set>
                                    <p:animEffect transition="in" filter="wipe(down)">
                                      <p:cBhvr>
                                        <p:cTn id="13" dur="250"/>
                                        <p:tgtEl>
                                          <p:spTgt spid="104"/>
                                        </p:tgtEl>
                                      </p:cBhvr>
                                    </p:animEffect>
                                  </p:childTnLst>
                                </p:cTn>
                              </p:par>
                              <p:par>
                                <p:cTn id="14" presetID="22" presetClass="entr" presetSubtype="2" fill="hold" grpId="0" nodeType="withEffect">
                                  <p:stCondLst>
                                    <p:cond delay="250"/>
                                  </p:stCondLst>
                                  <p:childTnLst>
                                    <p:set>
                                      <p:cBhvr>
                                        <p:cTn id="15" dur="1" fill="hold">
                                          <p:stCondLst>
                                            <p:cond delay="0"/>
                                          </p:stCondLst>
                                        </p:cTn>
                                        <p:tgtEl>
                                          <p:spTgt spid="83"/>
                                        </p:tgtEl>
                                        <p:attrNameLst>
                                          <p:attrName>style.visibility</p:attrName>
                                        </p:attrNameLst>
                                      </p:cBhvr>
                                      <p:to>
                                        <p:strVal val="visible"/>
                                      </p:to>
                                    </p:set>
                                    <p:animEffect transition="in" filter="wipe(right)">
                                      <p:cBhvr>
                                        <p:cTn id="16" dur="300"/>
                                        <p:tgtEl>
                                          <p:spTgt spid="83"/>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82"/>
                                        </p:tgtEl>
                                        <p:attrNameLst>
                                          <p:attrName>style.visibility</p:attrName>
                                        </p:attrNameLst>
                                      </p:cBhvr>
                                      <p:to>
                                        <p:strVal val="visible"/>
                                      </p:to>
                                    </p:set>
                                    <p:animEffect transition="in" filter="wipe(right)">
                                      <p:cBhvr>
                                        <p:cTn id="19" dur="750"/>
                                        <p:tgtEl>
                                          <p:spTgt spid="82"/>
                                        </p:tgtEl>
                                      </p:cBhvr>
                                    </p:animEffect>
                                  </p:childTnLst>
                                </p:cTn>
                              </p:par>
                              <p:par>
                                <p:cTn id="20" presetID="22" presetClass="entr" presetSubtype="2" fill="hold" grpId="0" nodeType="withEffect">
                                  <p:stCondLst>
                                    <p:cond delay="550"/>
                                  </p:stCondLst>
                                  <p:childTnLst>
                                    <p:set>
                                      <p:cBhvr>
                                        <p:cTn id="21" dur="1" fill="hold">
                                          <p:stCondLst>
                                            <p:cond delay="0"/>
                                          </p:stCondLst>
                                        </p:cTn>
                                        <p:tgtEl>
                                          <p:spTgt spid="81"/>
                                        </p:tgtEl>
                                        <p:attrNameLst>
                                          <p:attrName>style.visibility</p:attrName>
                                        </p:attrNameLst>
                                      </p:cBhvr>
                                      <p:to>
                                        <p:strVal val="visible"/>
                                      </p:to>
                                    </p:set>
                                    <p:animEffect transition="in" filter="wipe(right)">
                                      <p:cBhvr>
                                        <p:cTn id="22" dur="350"/>
                                        <p:tgtEl>
                                          <p:spTgt spid="81"/>
                                        </p:tgtEl>
                                      </p:cBhvr>
                                    </p:animEffect>
                                  </p:childTnLst>
                                </p:cTn>
                              </p:par>
                            </p:childTnLst>
                          </p:cTn>
                        </p:par>
                        <p:par>
                          <p:cTn id="23" fill="hold">
                            <p:stCondLst>
                              <p:cond delay="1000"/>
                            </p:stCondLst>
                            <p:childTnLst>
                              <p:par>
                                <p:cTn id="24" presetID="16" presetClass="entr" presetSubtype="21" fill="hold" nodeType="afterEffect">
                                  <p:stCondLst>
                                    <p:cond delay="250"/>
                                  </p:stCondLst>
                                  <p:childTnLst>
                                    <p:set>
                                      <p:cBhvr>
                                        <p:cTn id="25" dur="1" fill="hold">
                                          <p:stCondLst>
                                            <p:cond delay="0"/>
                                          </p:stCondLst>
                                        </p:cTn>
                                        <p:tgtEl>
                                          <p:spTgt spid="84"/>
                                        </p:tgtEl>
                                        <p:attrNameLst>
                                          <p:attrName>style.visibility</p:attrName>
                                        </p:attrNameLst>
                                      </p:cBhvr>
                                      <p:to>
                                        <p:strVal val="visible"/>
                                      </p:to>
                                    </p:set>
                                    <p:animEffect transition="in" filter="barn(inVertical)">
                                      <p:cBhvr>
                                        <p:cTn id="26" dur="600"/>
                                        <p:tgtEl>
                                          <p:spTgt spid="84"/>
                                        </p:tgtEl>
                                      </p:cBhvr>
                                    </p:animEffect>
                                  </p:childTnLst>
                                </p:cTn>
                              </p:par>
                              <p:par>
                                <p:cTn id="27" presetID="16" presetClass="entr" presetSubtype="21" fill="hold" grpId="0" nodeType="withEffect">
                                  <p:stCondLst>
                                    <p:cond delay="450"/>
                                  </p:stCondLst>
                                  <p:childTnLst>
                                    <p:set>
                                      <p:cBhvr>
                                        <p:cTn id="28" dur="1" fill="hold">
                                          <p:stCondLst>
                                            <p:cond delay="0"/>
                                          </p:stCondLst>
                                        </p:cTn>
                                        <p:tgtEl>
                                          <p:spTgt spid="109"/>
                                        </p:tgtEl>
                                        <p:attrNameLst>
                                          <p:attrName>style.visibility</p:attrName>
                                        </p:attrNameLst>
                                      </p:cBhvr>
                                      <p:to>
                                        <p:strVal val="visible"/>
                                      </p:to>
                                    </p:set>
                                    <p:animEffect transition="in" filter="barn(inVertical)">
                                      <p:cBhvr>
                                        <p:cTn id="29" dur="500"/>
                                        <p:tgtEl>
                                          <p:spTgt spid="109"/>
                                        </p:tgtEl>
                                      </p:cBhvr>
                                    </p:animEffect>
                                  </p:childTnLst>
                                </p:cTn>
                              </p:par>
                              <p:par>
                                <p:cTn id="30" presetID="16" presetClass="entr" presetSubtype="21" fill="hold" grpId="0" nodeType="withEffect">
                                  <p:stCondLst>
                                    <p:cond delay="450"/>
                                  </p:stCondLst>
                                  <p:childTnLst>
                                    <p:set>
                                      <p:cBhvr>
                                        <p:cTn id="31" dur="1" fill="hold">
                                          <p:stCondLst>
                                            <p:cond delay="0"/>
                                          </p:stCondLst>
                                        </p:cTn>
                                        <p:tgtEl>
                                          <p:spTgt spid="108"/>
                                        </p:tgtEl>
                                        <p:attrNameLst>
                                          <p:attrName>style.visibility</p:attrName>
                                        </p:attrNameLst>
                                      </p:cBhvr>
                                      <p:to>
                                        <p:strVal val="visible"/>
                                      </p:to>
                                    </p:set>
                                    <p:animEffect transition="in" filter="barn(inVertical)">
                                      <p:cBhvr>
                                        <p:cTn id="32" dur="500"/>
                                        <p:tgtEl>
                                          <p:spTgt spid="108"/>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77"/>
                                        </p:tgtEl>
                                        <p:attrNameLst>
                                          <p:attrName>style.visibility</p:attrName>
                                        </p:attrNameLst>
                                      </p:cBhvr>
                                      <p:to>
                                        <p:strVal val="visible"/>
                                      </p:to>
                                    </p:set>
                                    <p:animEffect transition="in" filter="wipe(left)">
                                      <p:cBhvr>
                                        <p:cTn id="35" dur="300"/>
                                        <p:tgtEl>
                                          <p:spTgt spid="77"/>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76"/>
                                        </p:tgtEl>
                                        <p:attrNameLst>
                                          <p:attrName>style.visibility</p:attrName>
                                        </p:attrNameLst>
                                      </p:cBhvr>
                                      <p:to>
                                        <p:strVal val="visible"/>
                                      </p:to>
                                    </p:set>
                                    <p:animEffect transition="in" filter="wipe(left)">
                                      <p:cBhvr>
                                        <p:cTn id="38" dur="750"/>
                                        <p:tgtEl>
                                          <p:spTgt spid="76"/>
                                        </p:tgtEl>
                                      </p:cBhvr>
                                    </p:animEffect>
                                  </p:childTnLst>
                                </p:cTn>
                              </p:par>
                              <p:par>
                                <p:cTn id="39" presetID="22" presetClass="entr" presetSubtype="8" fill="hold" grpId="0" nodeType="withEffect">
                                  <p:stCondLst>
                                    <p:cond delay="550"/>
                                  </p:stCondLst>
                                  <p:childTnLst>
                                    <p:set>
                                      <p:cBhvr>
                                        <p:cTn id="40" dur="1" fill="hold">
                                          <p:stCondLst>
                                            <p:cond delay="0"/>
                                          </p:stCondLst>
                                        </p:cTn>
                                        <p:tgtEl>
                                          <p:spTgt spid="75"/>
                                        </p:tgtEl>
                                        <p:attrNameLst>
                                          <p:attrName>style.visibility</p:attrName>
                                        </p:attrNameLst>
                                      </p:cBhvr>
                                      <p:to>
                                        <p:strVal val="visible"/>
                                      </p:to>
                                    </p:set>
                                    <p:animEffect transition="in" filter="wipe(left)">
                                      <p:cBhvr>
                                        <p:cTn id="41" dur="350"/>
                                        <p:tgtEl>
                                          <p:spTgt spid="75"/>
                                        </p:tgtEl>
                                      </p:cBhvr>
                                    </p:animEffect>
                                  </p:childTnLst>
                                </p:cTn>
                              </p:par>
                            </p:childTnLst>
                          </p:cTn>
                        </p:par>
                        <p:par>
                          <p:cTn id="42" fill="hold">
                            <p:stCondLst>
                              <p:cond delay="2000"/>
                            </p:stCondLst>
                            <p:childTnLst>
                              <p:par>
                                <p:cTn id="43" presetID="16" presetClass="entr" presetSubtype="26" fill="hold" nodeType="afterEffect">
                                  <p:stCondLst>
                                    <p:cond delay="250"/>
                                  </p:stCondLst>
                                  <p:childTnLst>
                                    <p:set>
                                      <p:cBhvr>
                                        <p:cTn id="44" dur="1" fill="hold">
                                          <p:stCondLst>
                                            <p:cond delay="0"/>
                                          </p:stCondLst>
                                        </p:cTn>
                                        <p:tgtEl>
                                          <p:spTgt spid="95"/>
                                        </p:tgtEl>
                                        <p:attrNameLst>
                                          <p:attrName>style.visibility</p:attrName>
                                        </p:attrNameLst>
                                      </p:cBhvr>
                                      <p:to>
                                        <p:strVal val="visible"/>
                                      </p:to>
                                    </p:set>
                                    <p:animEffect transition="in" filter="barn(inHorizontal)">
                                      <p:cBhvr>
                                        <p:cTn id="45" dur="600"/>
                                        <p:tgtEl>
                                          <p:spTgt spid="95"/>
                                        </p:tgtEl>
                                      </p:cBhvr>
                                    </p:animEffect>
                                  </p:childTnLst>
                                </p:cTn>
                              </p:par>
                              <p:par>
                                <p:cTn id="46" presetID="16" presetClass="entr" presetSubtype="26" fill="hold" grpId="0" nodeType="withEffect">
                                  <p:stCondLst>
                                    <p:cond delay="450"/>
                                  </p:stCondLst>
                                  <p:childTnLst>
                                    <p:set>
                                      <p:cBhvr>
                                        <p:cTn id="47" dur="1" fill="hold">
                                          <p:stCondLst>
                                            <p:cond delay="0"/>
                                          </p:stCondLst>
                                        </p:cTn>
                                        <p:tgtEl>
                                          <p:spTgt spid="107"/>
                                        </p:tgtEl>
                                        <p:attrNameLst>
                                          <p:attrName>style.visibility</p:attrName>
                                        </p:attrNameLst>
                                      </p:cBhvr>
                                      <p:to>
                                        <p:strVal val="visible"/>
                                      </p:to>
                                    </p:set>
                                    <p:animEffect transition="in" filter="barn(inHorizontal)">
                                      <p:cBhvr>
                                        <p:cTn id="48" dur="500"/>
                                        <p:tgtEl>
                                          <p:spTgt spid="107"/>
                                        </p:tgtEl>
                                      </p:cBhvr>
                                    </p:animEffect>
                                  </p:childTnLst>
                                </p:cTn>
                              </p:par>
                              <p:par>
                                <p:cTn id="49" presetID="22" presetClass="entr" presetSubtype="4" fill="hold" grpId="0" nodeType="withEffect">
                                  <p:stCondLst>
                                    <p:cond delay="750"/>
                                  </p:stCondLst>
                                  <p:childTnLst>
                                    <p:set>
                                      <p:cBhvr>
                                        <p:cTn id="50" dur="1" fill="hold">
                                          <p:stCondLst>
                                            <p:cond delay="0"/>
                                          </p:stCondLst>
                                        </p:cTn>
                                        <p:tgtEl>
                                          <p:spTgt spid="106"/>
                                        </p:tgtEl>
                                        <p:attrNameLst>
                                          <p:attrName>style.visibility</p:attrName>
                                        </p:attrNameLst>
                                      </p:cBhvr>
                                      <p:to>
                                        <p:strVal val="visible"/>
                                      </p:to>
                                    </p:set>
                                    <p:animEffect transition="in" filter="wipe(down)">
                                      <p:cBhvr>
                                        <p:cTn id="51" dur="250"/>
                                        <p:tgtEl>
                                          <p:spTgt spid="106"/>
                                        </p:tgtEl>
                                      </p:cBhvr>
                                    </p:animEffect>
                                  </p:childTnLst>
                                </p:cTn>
                              </p:par>
                              <p:par>
                                <p:cTn id="52" presetID="22" presetClass="entr" presetSubtype="8" fill="hold" grpId="0" nodeType="withEffect">
                                  <p:stCondLst>
                                    <p:cond delay="250"/>
                                  </p:stCondLst>
                                  <p:childTnLst>
                                    <p:set>
                                      <p:cBhvr>
                                        <p:cTn id="53" dur="1" fill="hold">
                                          <p:stCondLst>
                                            <p:cond delay="0"/>
                                          </p:stCondLst>
                                        </p:cTn>
                                        <p:tgtEl>
                                          <p:spTgt spid="74"/>
                                        </p:tgtEl>
                                        <p:attrNameLst>
                                          <p:attrName>style.visibility</p:attrName>
                                        </p:attrNameLst>
                                      </p:cBhvr>
                                      <p:to>
                                        <p:strVal val="visible"/>
                                      </p:to>
                                    </p:set>
                                    <p:animEffect transition="in" filter="wipe(left)">
                                      <p:cBhvr>
                                        <p:cTn id="54" dur="300"/>
                                        <p:tgtEl>
                                          <p:spTgt spid="74"/>
                                        </p:tgtEl>
                                      </p:cBhvr>
                                    </p:animEffect>
                                  </p:childTnLst>
                                </p:cTn>
                              </p:par>
                              <p:par>
                                <p:cTn id="55" presetID="22" presetClass="entr" presetSubtype="8" fill="hold" grpId="0" nodeType="withEffect">
                                  <p:stCondLst>
                                    <p:cond delay="250"/>
                                  </p:stCondLst>
                                  <p:childTnLst>
                                    <p:set>
                                      <p:cBhvr>
                                        <p:cTn id="56" dur="1" fill="hold">
                                          <p:stCondLst>
                                            <p:cond delay="0"/>
                                          </p:stCondLst>
                                        </p:cTn>
                                        <p:tgtEl>
                                          <p:spTgt spid="73"/>
                                        </p:tgtEl>
                                        <p:attrNameLst>
                                          <p:attrName>style.visibility</p:attrName>
                                        </p:attrNameLst>
                                      </p:cBhvr>
                                      <p:to>
                                        <p:strVal val="visible"/>
                                      </p:to>
                                    </p:set>
                                    <p:animEffect transition="in" filter="wipe(left)">
                                      <p:cBhvr>
                                        <p:cTn id="57" dur="750"/>
                                        <p:tgtEl>
                                          <p:spTgt spid="73"/>
                                        </p:tgtEl>
                                      </p:cBhvr>
                                    </p:animEffect>
                                  </p:childTnLst>
                                </p:cTn>
                              </p:par>
                              <p:par>
                                <p:cTn id="58" presetID="22" presetClass="entr" presetSubtype="8" fill="hold" grpId="0" nodeType="withEffect">
                                  <p:stCondLst>
                                    <p:cond delay="550"/>
                                  </p:stCondLst>
                                  <p:childTnLst>
                                    <p:set>
                                      <p:cBhvr>
                                        <p:cTn id="59" dur="1" fill="hold">
                                          <p:stCondLst>
                                            <p:cond delay="0"/>
                                          </p:stCondLst>
                                        </p:cTn>
                                        <p:tgtEl>
                                          <p:spTgt spid="72"/>
                                        </p:tgtEl>
                                        <p:attrNameLst>
                                          <p:attrName>style.visibility</p:attrName>
                                        </p:attrNameLst>
                                      </p:cBhvr>
                                      <p:to>
                                        <p:strVal val="visible"/>
                                      </p:to>
                                    </p:set>
                                    <p:animEffect transition="in" filter="wipe(left)">
                                      <p:cBhvr>
                                        <p:cTn id="60" dur="350"/>
                                        <p:tgtEl>
                                          <p:spTgt spid="72"/>
                                        </p:tgtEl>
                                      </p:cBhvr>
                                    </p:animEffect>
                                  </p:childTnLst>
                                </p:cTn>
                              </p:par>
                            </p:childTnLst>
                          </p:cTn>
                        </p:par>
                        <p:par>
                          <p:cTn id="61" fill="hold">
                            <p:stCondLst>
                              <p:cond delay="3000"/>
                            </p:stCondLst>
                            <p:childTnLst>
                              <p:par>
                                <p:cTn id="62" presetID="16" presetClass="entr" presetSubtype="21" fill="hold" nodeType="afterEffect">
                                  <p:stCondLst>
                                    <p:cond delay="250"/>
                                  </p:stCondLst>
                                  <p:childTnLst>
                                    <p:set>
                                      <p:cBhvr>
                                        <p:cTn id="63" dur="1" fill="hold">
                                          <p:stCondLst>
                                            <p:cond delay="0"/>
                                          </p:stCondLst>
                                        </p:cTn>
                                        <p:tgtEl>
                                          <p:spTgt spid="89"/>
                                        </p:tgtEl>
                                        <p:attrNameLst>
                                          <p:attrName>style.visibility</p:attrName>
                                        </p:attrNameLst>
                                      </p:cBhvr>
                                      <p:to>
                                        <p:strVal val="visible"/>
                                      </p:to>
                                    </p:set>
                                    <p:animEffect transition="in" filter="barn(inVertical)">
                                      <p:cBhvr>
                                        <p:cTn id="64" dur="600"/>
                                        <p:tgtEl>
                                          <p:spTgt spid="89"/>
                                        </p:tgtEl>
                                      </p:cBhvr>
                                    </p:animEffect>
                                  </p:childTnLst>
                                </p:cTn>
                              </p:par>
                              <p:par>
                                <p:cTn id="65" presetID="16" presetClass="entr" presetSubtype="21" fill="hold" grpId="0" nodeType="withEffect">
                                  <p:stCondLst>
                                    <p:cond delay="450"/>
                                  </p:stCondLst>
                                  <p:childTnLst>
                                    <p:set>
                                      <p:cBhvr>
                                        <p:cTn id="66" dur="1" fill="hold">
                                          <p:stCondLst>
                                            <p:cond delay="0"/>
                                          </p:stCondLst>
                                        </p:cTn>
                                        <p:tgtEl>
                                          <p:spTgt spid="111"/>
                                        </p:tgtEl>
                                        <p:attrNameLst>
                                          <p:attrName>style.visibility</p:attrName>
                                        </p:attrNameLst>
                                      </p:cBhvr>
                                      <p:to>
                                        <p:strVal val="visible"/>
                                      </p:to>
                                    </p:set>
                                    <p:animEffect transition="in" filter="barn(inVertical)">
                                      <p:cBhvr>
                                        <p:cTn id="67" dur="500"/>
                                        <p:tgtEl>
                                          <p:spTgt spid="111"/>
                                        </p:tgtEl>
                                      </p:cBhvr>
                                    </p:animEffect>
                                  </p:childTnLst>
                                </p:cTn>
                              </p:par>
                              <p:par>
                                <p:cTn id="68" presetID="16" presetClass="entr" presetSubtype="21" fill="hold" grpId="0" nodeType="withEffect">
                                  <p:stCondLst>
                                    <p:cond delay="450"/>
                                  </p:stCondLst>
                                  <p:childTnLst>
                                    <p:set>
                                      <p:cBhvr>
                                        <p:cTn id="69" dur="1" fill="hold">
                                          <p:stCondLst>
                                            <p:cond delay="0"/>
                                          </p:stCondLst>
                                        </p:cTn>
                                        <p:tgtEl>
                                          <p:spTgt spid="110"/>
                                        </p:tgtEl>
                                        <p:attrNameLst>
                                          <p:attrName>style.visibility</p:attrName>
                                        </p:attrNameLst>
                                      </p:cBhvr>
                                      <p:to>
                                        <p:strVal val="visible"/>
                                      </p:to>
                                    </p:set>
                                    <p:animEffect transition="in" filter="barn(inVertical)">
                                      <p:cBhvr>
                                        <p:cTn id="70" dur="500"/>
                                        <p:tgtEl>
                                          <p:spTgt spid="110"/>
                                        </p:tgtEl>
                                      </p:cBhvr>
                                    </p:animEffect>
                                  </p:childTnLst>
                                </p:cTn>
                              </p:par>
                              <p:par>
                                <p:cTn id="71" presetID="22" presetClass="entr" presetSubtype="2" fill="hold" grpId="0" nodeType="withEffect">
                                  <p:stCondLst>
                                    <p:cond delay="250"/>
                                  </p:stCondLst>
                                  <p:childTnLst>
                                    <p:set>
                                      <p:cBhvr>
                                        <p:cTn id="72" dur="1" fill="hold">
                                          <p:stCondLst>
                                            <p:cond delay="0"/>
                                          </p:stCondLst>
                                        </p:cTn>
                                        <p:tgtEl>
                                          <p:spTgt spid="80"/>
                                        </p:tgtEl>
                                        <p:attrNameLst>
                                          <p:attrName>style.visibility</p:attrName>
                                        </p:attrNameLst>
                                      </p:cBhvr>
                                      <p:to>
                                        <p:strVal val="visible"/>
                                      </p:to>
                                    </p:set>
                                    <p:animEffect transition="in" filter="wipe(right)">
                                      <p:cBhvr>
                                        <p:cTn id="73" dur="300"/>
                                        <p:tgtEl>
                                          <p:spTgt spid="80"/>
                                        </p:tgtEl>
                                      </p:cBhvr>
                                    </p:animEffect>
                                  </p:childTnLst>
                                </p:cTn>
                              </p:par>
                              <p:par>
                                <p:cTn id="74" presetID="22" presetClass="entr" presetSubtype="2" fill="hold" grpId="0" nodeType="withEffect">
                                  <p:stCondLst>
                                    <p:cond delay="250"/>
                                  </p:stCondLst>
                                  <p:childTnLst>
                                    <p:set>
                                      <p:cBhvr>
                                        <p:cTn id="75" dur="1" fill="hold">
                                          <p:stCondLst>
                                            <p:cond delay="0"/>
                                          </p:stCondLst>
                                        </p:cTn>
                                        <p:tgtEl>
                                          <p:spTgt spid="79"/>
                                        </p:tgtEl>
                                        <p:attrNameLst>
                                          <p:attrName>style.visibility</p:attrName>
                                        </p:attrNameLst>
                                      </p:cBhvr>
                                      <p:to>
                                        <p:strVal val="visible"/>
                                      </p:to>
                                    </p:set>
                                    <p:animEffect transition="in" filter="wipe(right)">
                                      <p:cBhvr>
                                        <p:cTn id="76" dur="750"/>
                                        <p:tgtEl>
                                          <p:spTgt spid="79"/>
                                        </p:tgtEl>
                                      </p:cBhvr>
                                    </p:animEffect>
                                  </p:childTnLst>
                                </p:cTn>
                              </p:par>
                              <p:par>
                                <p:cTn id="77" presetID="22" presetClass="entr" presetSubtype="2" fill="hold" grpId="0" nodeType="withEffect">
                                  <p:stCondLst>
                                    <p:cond delay="550"/>
                                  </p:stCondLst>
                                  <p:childTnLst>
                                    <p:set>
                                      <p:cBhvr>
                                        <p:cTn id="78" dur="1" fill="hold">
                                          <p:stCondLst>
                                            <p:cond delay="0"/>
                                          </p:stCondLst>
                                        </p:cTn>
                                        <p:tgtEl>
                                          <p:spTgt spid="78"/>
                                        </p:tgtEl>
                                        <p:attrNameLst>
                                          <p:attrName>style.visibility</p:attrName>
                                        </p:attrNameLst>
                                      </p:cBhvr>
                                      <p:to>
                                        <p:strVal val="visible"/>
                                      </p:to>
                                    </p:set>
                                    <p:animEffect transition="in" filter="wipe(right)">
                                      <p:cBhvr>
                                        <p:cTn id="79" dur="3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P spid="104" grpId="0"/>
      <p:bldP spid="105" grpId="0"/>
      <p:bldP spid="106" grpId="0"/>
      <p:bldP spid="107" grpId="0"/>
      <p:bldP spid="108" grpId="0"/>
      <p:bldP spid="109" grpId="0"/>
      <p:bldP spid="110" grpId="0"/>
      <p:bldP spid="1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32"/>
          <p:cNvGrpSpPr>
            <a:grpSpLocks/>
          </p:cNvGrpSpPr>
          <p:nvPr/>
        </p:nvGrpSpPr>
        <p:grpSpPr bwMode="auto">
          <a:xfrm>
            <a:off x="2641600" y="1008063"/>
            <a:ext cx="5410200" cy="665162"/>
            <a:chOff x="1152" y="1275"/>
            <a:chExt cx="3408" cy="419"/>
          </a:xfrm>
        </p:grpSpPr>
        <p:grpSp>
          <p:nvGrpSpPr>
            <p:cNvPr id="15" name="Group 3"/>
            <p:cNvGrpSpPr>
              <a:grpSpLocks/>
            </p:cNvGrpSpPr>
            <p:nvPr/>
          </p:nvGrpSpPr>
          <p:grpSpPr bwMode="auto">
            <a:xfrm>
              <a:off x="1152" y="1275"/>
              <a:ext cx="480" cy="419"/>
              <a:chOff x="1110" y="2656"/>
              <a:chExt cx="1549" cy="1351"/>
            </a:xfrm>
          </p:grpSpPr>
          <p:sp>
            <p:nvSpPr>
              <p:cNvPr id="22"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latin typeface="+mn-ea"/>
                </a:endParaRPr>
              </a:p>
            </p:txBody>
          </p:sp>
          <p:sp>
            <p:nvSpPr>
              <p:cNvPr id="23"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latin typeface="+mn-ea"/>
                </a:endParaRPr>
              </a:p>
            </p:txBody>
          </p:sp>
          <p:sp>
            <p:nvSpPr>
              <p:cNvPr id="24"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latin typeface="+mn-ea"/>
                </a:endParaRPr>
              </a:p>
            </p:txBody>
          </p:sp>
        </p:grpSp>
        <p:sp>
          <p:nvSpPr>
            <p:cNvPr id="16" name="Line 11"/>
            <p:cNvSpPr>
              <a:spLocks noChangeShapeType="1"/>
            </p:cNvSpPr>
            <p:nvPr/>
          </p:nvSpPr>
          <p:spPr bwMode="auto">
            <a:xfrm>
              <a:off x="1536" y="1659"/>
              <a:ext cx="3024" cy="0"/>
            </a:xfrm>
            <a:prstGeom prst="line">
              <a:avLst/>
            </a:prstGeom>
            <a:noFill/>
            <a:ln w="25400">
              <a:solidFill>
                <a:schemeClr val="tx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latin typeface="+mn-ea"/>
              </a:endParaRPr>
            </a:p>
          </p:txBody>
        </p:sp>
        <p:sp>
          <p:nvSpPr>
            <p:cNvPr id="20" name="Text Box 12"/>
            <p:cNvSpPr txBox="1">
              <a:spLocks noChangeArrowheads="1"/>
            </p:cNvSpPr>
            <p:nvPr/>
          </p:nvSpPr>
          <p:spPr bwMode="auto">
            <a:xfrm>
              <a:off x="1870" y="1323"/>
              <a:ext cx="2443"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2400" dirty="0" smtClean="0">
                  <a:solidFill>
                    <a:schemeClr val="accent5"/>
                  </a:solidFill>
                  <a:latin typeface="+mn-ea"/>
                </a:rPr>
                <a:t>单击此处添加文字标题内容</a:t>
              </a:r>
              <a:endParaRPr lang="en-US" altLang="zh-CN" sz="2400" dirty="0">
                <a:solidFill>
                  <a:schemeClr val="accent5"/>
                </a:solidFill>
                <a:latin typeface="+mn-ea"/>
              </a:endParaRPr>
            </a:p>
          </p:txBody>
        </p:sp>
        <p:sp>
          <p:nvSpPr>
            <p:cNvPr id="21" name="Text Box 13"/>
            <p:cNvSpPr txBox="1">
              <a:spLocks noChangeArrowheads="1"/>
            </p:cNvSpPr>
            <p:nvPr/>
          </p:nvSpPr>
          <p:spPr bwMode="gray">
            <a:xfrm>
              <a:off x="1270" y="1337"/>
              <a:ext cx="235"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b="1" dirty="0">
                  <a:solidFill>
                    <a:schemeClr val="bg1"/>
                  </a:solidFill>
                  <a:latin typeface="+mn-ea"/>
                </a:rPr>
                <a:t>1</a:t>
              </a:r>
            </a:p>
          </p:txBody>
        </p:sp>
      </p:grpSp>
      <p:grpSp>
        <p:nvGrpSpPr>
          <p:cNvPr id="25" name="Group 33"/>
          <p:cNvGrpSpPr>
            <a:grpSpLocks/>
          </p:cNvGrpSpPr>
          <p:nvPr/>
        </p:nvGrpSpPr>
        <p:grpSpPr bwMode="auto">
          <a:xfrm>
            <a:off x="2641600" y="1922463"/>
            <a:ext cx="5410200" cy="665162"/>
            <a:chOff x="1152" y="1851"/>
            <a:chExt cx="3408" cy="419"/>
          </a:xfrm>
        </p:grpSpPr>
        <p:grpSp>
          <p:nvGrpSpPr>
            <p:cNvPr id="26" name="Group 7"/>
            <p:cNvGrpSpPr>
              <a:grpSpLocks/>
            </p:cNvGrpSpPr>
            <p:nvPr/>
          </p:nvGrpSpPr>
          <p:grpSpPr bwMode="auto">
            <a:xfrm>
              <a:off x="1152" y="1851"/>
              <a:ext cx="480" cy="419"/>
              <a:chOff x="3174" y="2656"/>
              <a:chExt cx="1549" cy="1351"/>
            </a:xfrm>
          </p:grpSpPr>
          <p:sp>
            <p:nvSpPr>
              <p:cNvPr id="30" name="AutoShape 8"/>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latin typeface="+mn-ea"/>
                </a:endParaRPr>
              </a:p>
            </p:txBody>
          </p:sp>
          <p:sp>
            <p:nvSpPr>
              <p:cNvPr id="31" name="AutoShape 9"/>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latin typeface="+mn-ea"/>
                </a:endParaRPr>
              </a:p>
            </p:txBody>
          </p:sp>
          <p:sp>
            <p:nvSpPr>
              <p:cNvPr id="32" name="AutoShape 10"/>
              <p:cNvSpPr>
                <a:spLocks noChangeArrowheads="1"/>
              </p:cNvSpPr>
              <p:nvPr/>
            </p:nvSpPr>
            <p:spPr bwMode="gray">
              <a:xfrm>
                <a:off x="3264" y="2736"/>
                <a:ext cx="1350" cy="1168"/>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latin typeface="+mn-ea"/>
                </a:endParaRPr>
              </a:p>
            </p:txBody>
          </p:sp>
        </p:grpSp>
        <p:sp>
          <p:nvSpPr>
            <p:cNvPr id="27" name="Line 14"/>
            <p:cNvSpPr>
              <a:spLocks noChangeShapeType="1"/>
            </p:cNvSpPr>
            <p:nvPr/>
          </p:nvSpPr>
          <p:spPr bwMode="auto">
            <a:xfrm>
              <a:off x="1536" y="2235"/>
              <a:ext cx="3024" cy="0"/>
            </a:xfrm>
            <a:prstGeom prst="line">
              <a:avLst/>
            </a:prstGeom>
            <a:noFill/>
            <a:ln w="25400">
              <a:solidFill>
                <a:schemeClr val="tx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latin typeface="+mn-ea"/>
              </a:endParaRPr>
            </a:p>
          </p:txBody>
        </p:sp>
        <p:sp>
          <p:nvSpPr>
            <p:cNvPr id="28" name="Text Box 15"/>
            <p:cNvSpPr txBox="1">
              <a:spLocks noChangeArrowheads="1"/>
            </p:cNvSpPr>
            <p:nvPr/>
          </p:nvSpPr>
          <p:spPr bwMode="auto">
            <a:xfrm>
              <a:off x="1870" y="1899"/>
              <a:ext cx="2443"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2400" dirty="0" smtClean="0">
                  <a:solidFill>
                    <a:schemeClr val="accent5"/>
                  </a:solidFill>
                  <a:latin typeface="+mn-ea"/>
                </a:rPr>
                <a:t>单击此处添加文字标题内容</a:t>
              </a:r>
              <a:endParaRPr lang="en-US" altLang="zh-CN" sz="2400" dirty="0">
                <a:solidFill>
                  <a:schemeClr val="accent5"/>
                </a:solidFill>
                <a:latin typeface="+mn-ea"/>
              </a:endParaRPr>
            </a:p>
          </p:txBody>
        </p:sp>
        <p:sp>
          <p:nvSpPr>
            <p:cNvPr id="29" name="Text Box 16"/>
            <p:cNvSpPr txBox="1">
              <a:spLocks noChangeArrowheads="1"/>
            </p:cNvSpPr>
            <p:nvPr/>
          </p:nvSpPr>
          <p:spPr bwMode="gray">
            <a:xfrm>
              <a:off x="1270" y="1913"/>
              <a:ext cx="235"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b="1" dirty="0">
                  <a:solidFill>
                    <a:schemeClr val="bg1"/>
                  </a:solidFill>
                  <a:latin typeface="+mn-ea"/>
                </a:rPr>
                <a:t>2</a:t>
              </a:r>
            </a:p>
          </p:txBody>
        </p:sp>
      </p:grpSp>
      <p:grpSp>
        <p:nvGrpSpPr>
          <p:cNvPr id="33" name="Group 34"/>
          <p:cNvGrpSpPr>
            <a:grpSpLocks/>
          </p:cNvGrpSpPr>
          <p:nvPr/>
        </p:nvGrpSpPr>
        <p:grpSpPr bwMode="auto">
          <a:xfrm>
            <a:off x="2641600" y="2814638"/>
            <a:ext cx="5410200" cy="665162"/>
            <a:chOff x="1152" y="2413"/>
            <a:chExt cx="3408" cy="419"/>
          </a:xfrm>
        </p:grpSpPr>
        <p:grpSp>
          <p:nvGrpSpPr>
            <p:cNvPr id="34" name="Group 17"/>
            <p:cNvGrpSpPr>
              <a:grpSpLocks/>
            </p:cNvGrpSpPr>
            <p:nvPr/>
          </p:nvGrpSpPr>
          <p:grpSpPr bwMode="auto">
            <a:xfrm>
              <a:off x="1152" y="2413"/>
              <a:ext cx="480" cy="419"/>
              <a:chOff x="1110" y="2656"/>
              <a:chExt cx="1549" cy="1351"/>
            </a:xfrm>
          </p:grpSpPr>
          <p:sp>
            <p:nvSpPr>
              <p:cNvPr id="38" name="AutoShape 18"/>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latin typeface="+mn-ea"/>
                </a:endParaRPr>
              </a:p>
            </p:txBody>
          </p:sp>
          <p:sp>
            <p:nvSpPr>
              <p:cNvPr id="39" name="AutoShape 19"/>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latin typeface="+mn-ea"/>
                </a:endParaRPr>
              </a:p>
            </p:txBody>
          </p:sp>
          <p:sp>
            <p:nvSpPr>
              <p:cNvPr id="40" name="AutoShape 20"/>
              <p:cNvSpPr>
                <a:spLocks noChangeArrowheads="1"/>
              </p:cNvSpPr>
              <p:nvPr/>
            </p:nvSpPr>
            <p:spPr bwMode="gray">
              <a:xfrm>
                <a:off x="1200" y="2736"/>
                <a:ext cx="1350" cy="1168"/>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latin typeface="+mn-ea"/>
                </a:endParaRPr>
              </a:p>
            </p:txBody>
          </p:sp>
        </p:grpSp>
        <p:sp>
          <p:nvSpPr>
            <p:cNvPr id="35" name="Line 25"/>
            <p:cNvSpPr>
              <a:spLocks noChangeShapeType="1"/>
            </p:cNvSpPr>
            <p:nvPr/>
          </p:nvSpPr>
          <p:spPr bwMode="auto">
            <a:xfrm>
              <a:off x="1536" y="2797"/>
              <a:ext cx="3024" cy="0"/>
            </a:xfrm>
            <a:prstGeom prst="line">
              <a:avLst/>
            </a:prstGeom>
            <a:noFill/>
            <a:ln w="25400">
              <a:solidFill>
                <a:schemeClr val="tx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latin typeface="+mn-ea"/>
              </a:endParaRPr>
            </a:p>
          </p:txBody>
        </p:sp>
        <p:sp>
          <p:nvSpPr>
            <p:cNvPr id="36" name="Text Box 26"/>
            <p:cNvSpPr txBox="1">
              <a:spLocks noChangeArrowheads="1"/>
            </p:cNvSpPr>
            <p:nvPr/>
          </p:nvSpPr>
          <p:spPr bwMode="auto">
            <a:xfrm>
              <a:off x="1874" y="2461"/>
              <a:ext cx="2443"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2400" dirty="0" smtClean="0">
                  <a:solidFill>
                    <a:schemeClr val="accent5"/>
                  </a:solidFill>
                  <a:latin typeface="+mn-ea"/>
                </a:rPr>
                <a:t>单击此处添加文字标题内容</a:t>
              </a:r>
              <a:endParaRPr lang="en-US" altLang="zh-CN" sz="2400" dirty="0">
                <a:solidFill>
                  <a:schemeClr val="accent5"/>
                </a:solidFill>
                <a:latin typeface="+mn-ea"/>
              </a:endParaRPr>
            </a:p>
          </p:txBody>
        </p:sp>
        <p:sp>
          <p:nvSpPr>
            <p:cNvPr id="37" name="Text Box 27"/>
            <p:cNvSpPr txBox="1">
              <a:spLocks noChangeArrowheads="1"/>
            </p:cNvSpPr>
            <p:nvPr/>
          </p:nvSpPr>
          <p:spPr bwMode="gray">
            <a:xfrm>
              <a:off x="1270" y="2475"/>
              <a:ext cx="235"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b="1" dirty="0">
                  <a:solidFill>
                    <a:schemeClr val="bg1"/>
                  </a:solidFill>
                  <a:latin typeface="+mn-ea"/>
                </a:rPr>
                <a:t>3</a:t>
              </a:r>
            </a:p>
          </p:txBody>
        </p:sp>
      </p:grpSp>
      <p:grpSp>
        <p:nvGrpSpPr>
          <p:cNvPr id="41" name="Group 35"/>
          <p:cNvGrpSpPr>
            <a:grpSpLocks/>
          </p:cNvGrpSpPr>
          <p:nvPr/>
        </p:nvGrpSpPr>
        <p:grpSpPr bwMode="auto">
          <a:xfrm>
            <a:off x="2641600" y="3729038"/>
            <a:ext cx="5410200" cy="665162"/>
            <a:chOff x="1152" y="2989"/>
            <a:chExt cx="3408" cy="419"/>
          </a:xfrm>
        </p:grpSpPr>
        <p:grpSp>
          <p:nvGrpSpPr>
            <p:cNvPr id="42" name="Group 21"/>
            <p:cNvGrpSpPr>
              <a:grpSpLocks/>
            </p:cNvGrpSpPr>
            <p:nvPr/>
          </p:nvGrpSpPr>
          <p:grpSpPr bwMode="auto">
            <a:xfrm>
              <a:off x="1152" y="2989"/>
              <a:ext cx="480" cy="419"/>
              <a:chOff x="3174" y="2656"/>
              <a:chExt cx="1549" cy="1351"/>
            </a:xfrm>
          </p:grpSpPr>
          <p:sp>
            <p:nvSpPr>
              <p:cNvPr id="46" name="AutoShape 22"/>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latin typeface="+mn-ea"/>
                </a:endParaRPr>
              </a:p>
            </p:txBody>
          </p:sp>
          <p:sp>
            <p:nvSpPr>
              <p:cNvPr id="47" name="AutoShape 23"/>
              <p:cNvSpPr>
                <a:spLocks noChangeArrowheads="1"/>
              </p:cNvSpPr>
              <p:nvPr/>
            </p:nvSpPr>
            <p:spPr bwMode="gray">
              <a:xfrm>
                <a:off x="3174"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latin typeface="+mn-ea"/>
                </a:endParaRPr>
              </a:p>
            </p:txBody>
          </p:sp>
          <p:sp>
            <p:nvSpPr>
              <p:cNvPr id="48" name="AutoShape 24"/>
              <p:cNvSpPr>
                <a:spLocks noChangeArrowheads="1"/>
              </p:cNvSpPr>
              <p:nvPr/>
            </p:nvSpPr>
            <p:spPr bwMode="gray">
              <a:xfrm>
                <a:off x="3264" y="2736"/>
                <a:ext cx="1350" cy="1168"/>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latin typeface="+mn-ea"/>
                </a:endParaRPr>
              </a:p>
            </p:txBody>
          </p:sp>
        </p:grpSp>
        <p:sp>
          <p:nvSpPr>
            <p:cNvPr id="43" name="Line 28"/>
            <p:cNvSpPr>
              <a:spLocks noChangeShapeType="1"/>
            </p:cNvSpPr>
            <p:nvPr/>
          </p:nvSpPr>
          <p:spPr bwMode="auto">
            <a:xfrm>
              <a:off x="1536" y="3373"/>
              <a:ext cx="3024" cy="0"/>
            </a:xfrm>
            <a:prstGeom prst="line">
              <a:avLst/>
            </a:prstGeom>
            <a:noFill/>
            <a:ln w="25400">
              <a:solidFill>
                <a:schemeClr val="tx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latin typeface="+mn-ea"/>
              </a:endParaRPr>
            </a:p>
          </p:txBody>
        </p:sp>
        <p:sp>
          <p:nvSpPr>
            <p:cNvPr id="44" name="Text Box 29"/>
            <p:cNvSpPr txBox="1">
              <a:spLocks noChangeArrowheads="1"/>
            </p:cNvSpPr>
            <p:nvPr/>
          </p:nvSpPr>
          <p:spPr bwMode="auto">
            <a:xfrm>
              <a:off x="1874" y="3037"/>
              <a:ext cx="2443"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2400" dirty="0" smtClean="0">
                  <a:solidFill>
                    <a:schemeClr val="accent5"/>
                  </a:solidFill>
                  <a:latin typeface="+mn-ea"/>
                </a:rPr>
                <a:t>单击此处添加文字标题内容</a:t>
              </a:r>
              <a:endParaRPr lang="en-US" altLang="zh-CN" sz="2400" dirty="0">
                <a:solidFill>
                  <a:schemeClr val="accent5"/>
                </a:solidFill>
                <a:latin typeface="+mn-ea"/>
              </a:endParaRPr>
            </a:p>
          </p:txBody>
        </p:sp>
        <p:sp>
          <p:nvSpPr>
            <p:cNvPr id="45" name="Text Box 30"/>
            <p:cNvSpPr txBox="1">
              <a:spLocks noChangeArrowheads="1"/>
            </p:cNvSpPr>
            <p:nvPr/>
          </p:nvSpPr>
          <p:spPr bwMode="gray">
            <a:xfrm>
              <a:off x="1270" y="3051"/>
              <a:ext cx="235"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eaLnBrk="0" hangingPunct="0"/>
              <a:r>
                <a:rPr lang="en-US" altLang="zh-CN" sz="2400" b="1" dirty="0">
                  <a:solidFill>
                    <a:schemeClr val="bg1"/>
                  </a:solidFill>
                  <a:latin typeface="+mn-ea"/>
                </a:rPr>
                <a:t>4</a:t>
              </a:r>
            </a:p>
          </p:txBody>
        </p:sp>
      </p:grpSp>
      <p:grpSp>
        <p:nvGrpSpPr>
          <p:cNvPr id="5" name="组合 4"/>
          <p:cNvGrpSpPr/>
          <p:nvPr/>
        </p:nvGrpSpPr>
        <p:grpSpPr>
          <a:xfrm>
            <a:off x="-1" y="391901"/>
            <a:ext cx="2263775" cy="1270000"/>
            <a:chOff x="-1" y="391901"/>
            <a:chExt cx="2263775" cy="1270000"/>
          </a:xfrm>
        </p:grpSpPr>
        <p:sp>
          <p:nvSpPr>
            <p:cNvPr id="2" name="五边形 1"/>
            <p:cNvSpPr/>
            <p:nvPr/>
          </p:nvSpPr>
          <p:spPr>
            <a:xfrm>
              <a:off x="-1" y="391901"/>
              <a:ext cx="2263775" cy="127000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225743" y="662730"/>
              <a:ext cx="1313180" cy="769441"/>
            </a:xfrm>
            <a:prstGeom prst="rect">
              <a:avLst/>
            </a:prstGeom>
            <a:noFill/>
          </p:spPr>
          <p:txBody>
            <a:bodyPr wrap="none" rtlCol="0">
              <a:spAutoFit/>
            </a:bodyPr>
            <a:lstStyle/>
            <a:p>
              <a:r>
                <a:rPr lang="zh-CN" altLang="en-US" sz="4400" b="1" dirty="0" smtClean="0">
                  <a:solidFill>
                    <a:schemeClr val="bg1"/>
                  </a:solidFill>
                </a:rPr>
                <a:t>目录</a:t>
              </a:r>
              <a:endParaRPr lang="zh-CN" altLang="en-US" sz="4400" b="1" dirty="0">
                <a:solidFill>
                  <a:schemeClr val="bg1"/>
                </a:solidFill>
              </a:endParaRPr>
            </a:p>
          </p:txBody>
        </p:sp>
      </p:grpSp>
    </p:spTree>
    <p:extLst>
      <p:ext uri="{BB962C8B-B14F-4D97-AF65-F5344CB8AC3E}">
        <p14:creationId xmlns:p14="http://schemas.microsoft.com/office/powerpoint/2010/main" val="120183874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1+#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1+#ppt_w/2"/>
                                          </p:val>
                                        </p:tav>
                                        <p:tav tm="100000">
                                          <p:val>
                                            <p:strVal val="#ppt_x"/>
                                          </p:val>
                                        </p:tav>
                                      </p:tavLst>
                                    </p:anim>
                                    <p:anim calcmode="lin" valueType="num">
                                      <p:cBhvr additive="base">
                                        <p:cTn id="17" dur="500" fill="hold"/>
                                        <p:tgtEl>
                                          <p:spTgt spid="25"/>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fill="hold"/>
                                        <p:tgtEl>
                                          <p:spTgt spid="33"/>
                                        </p:tgtEl>
                                        <p:attrNameLst>
                                          <p:attrName>ppt_x</p:attrName>
                                        </p:attrNameLst>
                                      </p:cBhvr>
                                      <p:tavLst>
                                        <p:tav tm="0">
                                          <p:val>
                                            <p:strVal val="1+#ppt_w/2"/>
                                          </p:val>
                                        </p:tav>
                                        <p:tav tm="100000">
                                          <p:val>
                                            <p:strVal val="#ppt_x"/>
                                          </p:val>
                                        </p:tav>
                                      </p:tavLst>
                                    </p:anim>
                                    <p:anim calcmode="lin" valueType="num">
                                      <p:cBhvr additive="base">
                                        <p:cTn id="22" dur="500" fill="hold"/>
                                        <p:tgtEl>
                                          <p:spTgt spid="33"/>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1+#ppt_w/2"/>
                                          </p:val>
                                        </p:tav>
                                        <p:tav tm="100000">
                                          <p:val>
                                            <p:strVal val="#ppt_x"/>
                                          </p:val>
                                        </p:tav>
                                      </p:tavLst>
                                    </p:anim>
                                    <p:anim calcmode="lin" valueType="num">
                                      <p:cBhvr additive="base">
                                        <p:cTn id="27"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72"/>
          <p:cNvGrpSpPr>
            <a:grpSpLocks/>
          </p:cNvGrpSpPr>
          <p:nvPr/>
        </p:nvGrpSpPr>
        <p:grpSpPr bwMode="auto">
          <a:xfrm>
            <a:off x="2630091" y="1825228"/>
            <a:ext cx="4900613" cy="756047"/>
            <a:chOff x="3506394" y="2434165"/>
            <a:chExt cx="6535007" cy="1008202"/>
          </a:xfrm>
        </p:grpSpPr>
        <p:cxnSp>
          <p:nvCxnSpPr>
            <p:cNvPr id="74" name="肘形连接符 73"/>
            <p:cNvCxnSpPr>
              <a:stCxn id="75" idx="6"/>
              <a:endCxn id="100" idx="2"/>
            </p:cNvCxnSpPr>
            <p:nvPr/>
          </p:nvCxnSpPr>
          <p:spPr>
            <a:xfrm>
              <a:off x="4262143" y="2812042"/>
              <a:ext cx="5779258" cy="630325"/>
            </a:xfrm>
            <a:prstGeom prst="bentConnector3">
              <a:avLst>
                <a:gd name="adj1" fmla="val 4622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5" name="椭圆 74"/>
            <p:cNvSpPr/>
            <p:nvPr/>
          </p:nvSpPr>
          <p:spPr>
            <a:xfrm>
              <a:off x="3506394" y="2434165"/>
              <a:ext cx="755749" cy="75575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a:p>
          </p:txBody>
        </p:sp>
        <p:grpSp>
          <p:nvGrpSpPr>
            <p:cNvPr id="76" name="组合 125"/>
            <p:cNvGrpSpPr>
              <a:grpSpLocks/>
            </p:cNvGrpSpPr>
            <p:nvPr/>
          </p:nvGrpSpPr>
          <p:grpSpPr bwMode="auto">
            <a:xfrm>
              <a:off x="3659394" y="2570928"/>
              <a:ext cx="450000" cy="434596"/>
              <a:chOff x="5512720" y="2152017"/>
              <a:chExt cx="583915" cy="496874"/>
            </a:xfrm>
          </p:grpSpPr>
          <p:sp>
            <p:nvSpPr>
              <p:cNvPr id="77" name="Freeform 159"/>
              <p:cNvSpPr>
                <a:spLocks/>
              </p:cNvSpPr>
              <p:nvPr/>
            </p:nvSpPr>
            <p:spPr bwMode="auto">
              <a:xfrm>
                <a:off x="5573773" y="2246159"/>
                <a:ext cx="461483" cy="402983"/>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p:spPr>
            <p:txBody>
              <a:bodyPr lIns="121920" tIns="60960" rIns="121920" bIns="60960"/>
              <a:lstStyle/>
              <a:p>
                <a:pPr defTabSz="685749" fontAlgn="auto">
                  <a:spcBef>
                    <a:spcPts val="0"/>
                  </a:spcBef>
                  <a:spcAft>
                    <a:spcPts val="0"/>
                  </a:spcAft>
                  <a:defRPr/>
                </a:pPr>
                <a:endParaRPr lang="zh-CN" altLang="en-US" sz="1900">
                  <a:latin typeface="+mn-lt"/>
                  <a:ea typeface="+mn-ea"/>
                </a:endParaRPr>
              </a:p>
            </p:txBody>
          </p:sp>
          <p:sp>
            <p:nvSpPr>
              <p:cNvPr id="78" name="Freeform 160"/>
              <p:cNvSpPr>
                <a:spLocks/>
              </p:cNvSpPr>
              <p:nvPr/>
            </p:nvSpPr>
            <p:spPr bwMode="auto">
              <a:xfrm>
                <a:off x="5511967" y="2151767"/>
                <a:ext cx="585095" cy="225090"/>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p:spPr>
            <p:txBody>
              <a:bodyPr lIns="121920" tIns="60960" rIns="121920" bIns="60960"/>
              <a:lstStyle/>
              <a:p>
                <a:pPr defTabSz="685749" fontAlgn="auto">
                  <a:spcBef>
                    <a:spcPts val="0"/>
                  </a:spcBef>
                  <a:spcAft>
                    <a:spcPts val="0"/>
                  </a:spcAft>
                  <a:defRPr/>
                </a:pPr>
                <a:endParaRPr lang="zh-CN" altLang="en-US" sz="1900">
                  <a:latin typeface="+mn-lt"/>
                  <a:ea typeface="+mn-ea"/>
                </a:endParaRPr>
              </a:p>
            </p:txBody>
          </p:sp>
        </p:grpSp>
      </p:grpSp>
      <p:grpSp>
        <p:nvGrpSpPr>
          <p:cNvPr id="79" name="组合 78"/>
          <p:cNvGrpSpPr>
            <a:grpSpLocks/>
          </p:cNvGrpSpPr>
          <p:nvPr/>
        </p:nvGrpSpPr>
        <p:grpSpPr bwMode="auto">
          <a:xfrm>
            <a:off x="2630092" y="3232547"/>
            <a:ext cx="3050381" cy="566738"/>
            <a:chOff x="3506394" y="4309617"/>
            <a:chExt cx="4066973" cy="756000"/>
          </a:xfrm>
        </p:grpSpPr>
        <p:cxnSp>
          <p:nvCxnSpPr>
            <p:cNvPr id="80" name="肘形连接符 79"/>
            <p:cNvCxnSpPr>
              <a:stCxn id="81" idx="6"/>
              <a:endCxn id="102" idx="2"/>
            </p:cNvCxnSpPr>
            <p:nvPr/>
          </p:nvCxnSpPr>
          <p:spPr>
            <a:xfrm>
              <a:off x="4262006" y="4687617"/>
              <a:ext cx="3311361" cy="376411"/>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1" name="椭圆 80"/>
            <p:cNvSpPr/>
            <p:nvPr/>
          </p:nvSpPr>
          <p:spPr>
            <a:xfrm>
              <a:off x="3506394" y="4309617"/>
              <a:ext cx="755612" cy="756000"/>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a:p>
          </p:txBody>
        </p:sp>
        <p:sp>
          <p:nvSpPr>
            <p:cNvPr id="82" name="Freeform 277"/>
            <p:cNvSpPr>
              <a:spLocks noEditPoints="1"/>
            </p:cNvSpPr>
            <p:nvPr/>
          </p:nvSpPr>
          <p:spPr bwMode="auto">
            <a:xfrm>
              <a:off x="3696885" y="4431911"/>
              <a:ext cx="384156" cy="455824"/>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lIns="121920" tIns="60960" rIns="121920" bIns="60960"/>
            <a:lstStyle/>
            <a:p>
              <a:pPr defTabSz="685749" fontAlgn="auto">
                <a:spcBef>
                  <a:spcPts val="0"/>
                </a:spcBef>
                <a:spcAft>
                  <a:spcPts val="0"/>
                </a:spcAft>
                <a:defRPr/>
              </a:pPr>
              <a:endParaRPr lang="zh-CN" altLang="en-US" sz="1900">
                <a:latin typeface="Arial" panose="020B0604020202020204" pitchFamily="34" charset="0"/>
                <a:ea typeface="+mn-ea"/>
                <a:cs typeface="Arial" panose="020B0604020202020204" pitchFamily="34" charset="0"/>
              </a:endParaRPr>
            </a:p>
          </p:txBody>
        </p:sp>
      </p:grpSp>
      <p:grpSp>
        <p:nvGrpSpPr>
          <p:cNvPr id="83" name="组合 82"/>
          <p:cNvGrpSpPr>
            <a:grpSpLocks/>
          </p:cNvGrpSpPr>
          <p:nvPr/>
        </p:nvGrpSpPr>
        <p:grpSpPr bwMode="auto">
          <a:xfrm>
            <a:off x="2630091" y="2528888"/>
            <a:ext cx="3975497" cy="789385"/>
            <a:chOff x="3506394" y="3371891"/>
            <a:chExt cx="5300991" cy="1051895"/>
          </a:xfrm>
        </p:grpSpPr>
        <p:cxnSp>
          <p:nvCxnSpPr>
            <p:cNvPr id="84" name="肘形连接符 83"/>
            <p:cNvCxnSpPr>
              <a:stCxn id="85" idx="6"/>
              <a:endCxn id="101" idx="2"/>
            </p:cNvCxnSpPr>
            <p:nvPr/>
          </p:nvCxnSpPr>
          <p:spPr>
            <a:xfrm>
              <a:off x="4262091" y="3749494"/>
              <a:ext cx="4545294" cy="674292"/>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5" name="椭圆 84"/>
            <p:cNvSpPr/>
            <p:nvPr/>
          </p:nvSpPr>
          <p:spPr>
            <a:xfrm>
              <a:off x="3506394" y="3371891"/>
              <a:ext cx="755697" cy="75679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dirty="0"/>
            </a:p>
          </p:txBody>
        </p:sp>
        <p:grpSp>
          <p:nvGrpSpPr>
            <p:cNvPr id="86" name="Group 92"/>
            <p:cNvGrpSpPr/>
            <p:nvPr/>
          </p:nvGrpSpPr>
          <p:grpSpPr>
            <a:xfrm>
              <a:off x="3659830" y="3607479"/>
              <a:ext cx="474528" cy="295582"/>
              <a:chOff x="5172076" y="1943683"/>
              <a:chExt cx="471488" cy="293688"/>
            </a:xfrm>
            <a:solidFill>
              <a:schemeClr val="bg1"/>
            </a:solidFill>
          </p:grpSpPr>
          <p:sp>
            <p:nvSpPr>
              <p:cNvPr id="87" name="Freeform 8"/>
              <p:cNvSpPr>
                <a:spLocks noEditPoints="1"/>
              </p:cNvSpPr>
              <p:nvPr/>
            </p:nvSpPr>
            <p:spPr bwMode="auto">
              <a:xfrm>
                <a:off x="5172076" y="1943683"/>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p:spPr>
            <p:txBody>
              <a:bodyPr lIns="121920" tIns="60960" rIns="121920" bIns="60960"/>
              <a:lstStyle/>
              <a:p>
                <a:pPr defTabSz="685749" fontAlgn="auto">
                  <a:spcBef>
                    <a:spcPts val="0"/>
                  </a:spcBef>
                  <a:spcAft>
                    <a:spcPts val="0"/>
                  </a:spcAft>
                  <a:defRPr/>
                </a:pPr>
                <a:endParaRPr lang="en-US" sz="1900">
                  <a:latin typeface="+mn-lt"/>
                  <a:ea typeface="+mn-ea"/>
                </a:endParaRPr>
              </a:p>
            </p:txBody>
          </p:sp>
          <p:sp>
            <p:nvSpPr>
              <p:cNvPr id="88" name="Rectangle 9"/>
              <p:cNvSpPr>
                <a:spLocks noChangeArrowheads="1"/>
              </p:cNvSpPr>
              <p:nvPr/>
            </p:nvSpPr>
            <p:spPr bwMode="auto">
              <a:xfrm>
                <a:off x="5235576" y="2007182"/>
                <a:ext cx="90488" cy="166688"/>
              </a:xfrm>
              <a:prstGeom prst="rect">
                <a:avLst/>
              </a:prstGeom>
              <a:grpFill/>
              <a:ln>
                <a:noFill/>
              </a:ln>
              <a:extLst/>
            </p:spPr>
            <p:txBody>
              <a:bodyPr lIns="121920" tIns="60960" rIns="121920" bIns="60960"/>
              <a:lstStyle/>
              <a:p>
                <a:pPr defTabSz="685749" fontAlgn="auto">
                  <a:spcBef>
                    <a:spcPts val="0"/>
                  </a:spcBef>
                  <a:spcAft>
                    <a:spcPts val="0"/>
                  </a:spcAft>
                  <a:defRPr/>
                </a:pPr>
                <a:endParaRPr lang="en-US" sz="1900">
                  <a:latin typeface="+mn-lt"/>
                  <a:ea typeface="+mn-ea"/>
                </a:endParaRPr>
              </a:p>
            </p:txBody>
          </p:sp>
          <p:sp>
            <p:nvSpPr>
              <p:cNvPr id="89" name="Rectangle 10"/>
              <p:cNvSpPr>
                <a:spLocks noChangeArrowheads="1"/>
              </p:cNvSpPr>
              <p:nvPr/>
            </p:nvSpPr>
            <p:spPr bwMode="auto">
              <a:xfrm>
                <a:off x="5341938" y="2007182"/>
                <a:ext cx="85725" cy="166688"/>
              </a:xfrm>
              <a:prstGeom prst="rect">
                <a:avLst/>
              </a:prstGeom>
              <a:grpFill/>
              <a:ln>
                <a:noFill/>
              </a:ln>
              <a:extLst/>
            </p:spPr>
            <p:txBody>
              <a:bodyPr lIns="121920" tIns="60960" rIns="121920" bIns="60960"/>
              <a:lstStyle/>
              <a:p>
                <a:pPr defTabSz="685749" fontAlgn="auto">
                  <a:spcBef>
                    <a:spcPts val="0"/>
                  </a:spcBef>
                  <a:spcAft>
                    <a:spcPts val="0"/>
                  </a:spcAft>
                  <a:defRPr/>
                </a:pPr>
                <a:endParaRPr lang="en-US" sz="1900">
                  <a:latin typeface="+mn-lt"/>
                  <a:ea typeface="+mn-ea"/>
                </a:endParaRPr>
              </a:p>
            </p:txBody>
          </p:sp>
        </p:grpSp>
      </p:grpSp>
      <p:grpSp>
        <p:nvGrpSpPr>
          <p:cNvPr id="90" name="组合 89"/>
          <p:cNvGrpSpPr>
            <a:grpSpLocks/>
          </p:cNvGrpSpPr>
          <p:nvPr/>
        </p:nvGrpSpPr>
        <p:grpSpPr bwMode="auto">
          <a:xfrm>
            <a:off x="2630091" y="3935016"/>
            <a:ext cx="1840706" cy="567928"/>
            <a:chOff x="3506394" y="5247344"/>
            <a:chExt cx="2455131" cy="756000"/>
          </a:xfrm>
        </p:grpSpPr>
        <p:cxnSp>
          <p:nvCxnSpPr>
            <p:cNvPr id="91" name="直接连接符 90"/>
            <p:cNvCxnSpPr/>
            <p:nvPr/>
          </p:nvCxnSpPr>
          <p:spPr>
            <a:xfrm flipH="1">
              <a:off x="3919288" y="5626136"/>
              <a:ext cx="204223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a:off x="3506394" y="5247344"/>
              <a:ext cx="755914" cy="756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a:p>
          </p:txBody>
        </p:sp>
        <p:grpSp>
          <p:nvGrpSpPr>
            <p:cNvPr id="93" name="Group 9"/>
            <p:cNvGrpSpPr/>
            <p:nvPr/>
          </p:nvGrpSpPr>
          <p:grpSpPr>
            <a:xfrm>
              <a:off x="3631370" y="5445692"/>
              <a:ext cx="516045" cy="382660"/>
              <a:chOff x="4572000" y="3414713"/>
              <a:chExt cx="374651" cy="277813"/>
            </a:xfrm>
            <a:solidFill>
              <a:schemeClr val="bg1"/>
            </a:solidFill>
          </p:grpSpPr>
          <p:sp>
            <p:nvSpPr>
              <p:cNvPr id="94"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5"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grpSp>
      </p:grpSp>
      <p:sp>
        <p:nvSpPr>
          <p:cNvPr id="96" name="任意多边形 95"/>
          <p:cNvSpPr/>
          <p:nvPr/>
        </p:nvSpPr>
        <p:spPr>
          <a:xfrm>
            <a:off x="7196138" y="1696642"/>
            <a:ext cx="885825" cy="2774156"/>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97" name="任意多边形 96"/>
          <p:cNvSpPr/>
          <p:nvPr/>
        </p:nvSpPr>
        <p:spPr>
          <a:xfrm>
            <a:off x="6271022" y="3028951"/>
            <a:ext cx="885825" cy="1441847"/>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98" name="任意多边形 97"/>
          <p:cNvSpPr/>
          <p:nvPr/>
        </p:nvSpPr>
        <p:spPr>
          <a:xfrm>
            <a:off x="5344716" y="3599260"/>
            <a:ext cx="885825" cy="871538"/>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99" name="任意多边形 98"/>
          <p:cNvSpPr/>
          <p:nvPr/>
        </p:nvSpPr>
        <p:spPr>
          <a:xfrm>
            <a:off x="3852862" y="4002881"/>
            <a:ext cx="1452563" cy="467916"/>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0" name="椭圆 99"/>
          <p:cNvSpPr/>
          <p:nvPr/>
        </p:nvSpPr>
        <p:spPr>
          <a:xfrm>
            <a:off x="7530704" y="2474118"/>
            <a:ext cx="216694" cy="21550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1" name="椭圆 100"/>
          <p:cNvSpPr/>
          <p:nvPr/>
        </p:nvSpPr>
        <p:spPr>
          <a:xfrm>
            <a:off x="6605587" y="3209925"/>
            <a:ext cx="215504" cy="21550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2" name="椭圆 101"/>
          <p:cNvSpPr/>
          <p:nvPr/>
        </p:nvSpPr>
        <p:spPr>
          <a:xfrm>
            <a:off x="5680473" y="3689748"/>
            <a:ext cx="215503" cy="215503"/>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3" name="椭圆 102"/>
          <p:cNvSpPr/>
          <p:nvPr/>
        </p:nvSpPr>
        <p:spPr>
          <a:xfrm>
            <a:off x="4470798" y="4114800"/>
            <a:ext cx="216694" cy="21669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104" name="矩形 47"/>
          <p:cNvSpPr>
            <a:spLocks noChangeArrowheads="1"/>
          </p:cNvSpPr>
          <p:nvPr/>
        </p:nvSpPr>
        <p:spPr bwMode="auto">
          <a:xfrm>
            <a:off x="977503" y="1106091"/>
            <a:ext cx="7204472" cy="50936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105" name="矩形 104"/>
          <p:cNvSpPr/>
          <p:nvPr/>
        </p:nvSpPr>
        <p:spPr>
          <a:xfrm>
            <a:off x="1628776" y="1866900"/>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06" name="矩形 105"/>
          <p:cNvSpPr/>
          <p:nvPr/>
        </p:nvSpPr>
        <p:spPr>
          <a:xfrm>
            <a:off x="986889" y="2160985"/>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7" name="矩形 106"/>
          <p:cNvSpPr/>
          <p:nvPr/>
        </p:nvSpPr>
        <p:spPr>
          <a:xfrm>
            <a:off x="1628776" y="2563416"/>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08" name="矩形 107"/>
          <p:cNvSpPr/>
          <p:nvPr/>
        </p:nvSpPr>
        <p:spPr>
          <a:xfrm>
            <a:off x="986889" y="2856310"/>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9" name="矩形 108"/>
          <p:cNvSpPr/>
          <p:nvPr/>
        </p:nvSpPr>
        <p:spPr>
          <a:xfrm>
            <a:off x="1628776" y="3271837"/>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10" name="矩形 109"/>
          <p:cNvSpPr/>
          <p:nvPr/>
        </p:nvSpPr>
        <p:spPr>
          <a:xfrm>
            <a:off x="986889" y="3565922"/>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1" name="矩形 110"/>
          <p:cNvSpPr/>
          <p:nvPr/>
        </p:nvSpPr>
        <p:spPr>
          <a:xfrm>
            <a:off x="1628776" y="3965972"/>
            <a:ext cx="907256" cy="300038"/>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500" b="1" dirty="0">
                <a:solidFill>
                  <a:schemeClr val="tx1">
                    <a:lumMod val="50000"/>
                    <a:lumOff val="50000"/>
                  </a:schemeClr>
                </a:solidFill>
                <a:latin typeface="微软雅黑" pitchFamily="34" charset="-122"/>
                <a:ea typeface="微软雅黑" pitchFamily="34" charset="-122"/>
              </a:rPr>
              <a:t>添加标题</a:t>
            </a:r>
            <a:endParaRPr lang="en-US" altLang="zh-CN" sz="1500" b="1" dirty="0">
              <a:solidFill>
                <a:schemeClr val="tx1">
                  <a:lumMod val="50000"/>
                  <a:lumOff val="50000"/>
                </a:schemeClr>
              </a:solidFill>
              <a:latin typeface="微软雅黑" pitchFamily="34" charset="-122"/>
              <a:ea typeface="微软雅黑" pitchFamily="34" charset="-122"/>
            </a:endParaRPr>
          </a:p>
        </p:txBody>
      </p:sp>
      <p:sp>
        <p:nvSpPr>
          <p:cNvPr id="112" name="矩形 111"/>
          <p:cNvSpPr/>
          <p:nvPr/>
        </p:nvSpPr>
        <p:spPr>
          <a:xfrm>
            <a:off x="986889" y="4258867"/>
            <a:ext cx="1549142" cy="223138"/>
          </a:xfrm>
          <a:prstGeom prst="rect">
            <a:avLst/>
          </a:prstGeom>
        </p:spPr>
        <p:txBody>
          <a:bodyPr wrap="none" lIns="68580" tIns="34290" rIns="68580" bIns="34290">
            <a:spAutoFit/>
          </a:bodyPr>
          <a:lstStyle/>
          <a:p>
            <a:pPr algn="r" defTabSz="685749" fontAlgn="auto">
              <a:spcBef>
                <a:spcPts val="0"/>
              </a:spcBef>
              <a:spcAft>
                <a:spcPts val="0"/>
              </a:spcAft>
              <a:defRP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3549099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barn(outVertical)">
                                      <p:cBhvr>
                                        <p:cTn id="7" dur="500"/>
                                        <p:tgtEl>
                                          <p:spTgt spid="10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9"/>
                                        </p:tgtEl>
                                        <p:attrNameLst>
                                          <p:attrName>style.visibility</p:attrName>
                                        </p:attrNameLst>
                                      </p:cBhvr>
                                      <p:to>
                                        <p:strVal val="visible"/>
                                      </p:to>
                                    </p:set>
                                    <p:animEffect transition="in" filter="wipe(down)">
                                      <p:cBhvr>
                                        <p:cTn id="11" dur="200"/>
                                        <p:tgtEl>
                                          <p:spTgt spid="99"/>
                                        </p:tgtEl>
                                      </p:cBhvr>
                                    </p:animEffect>
                                  </p:childTnLst>
                                </p:cTn>
                              </p:par>
                              <p:par>
                                <p:cTn id="12" presetID="22" presetClass="entr" presetSubtype="4" fill="hold" nodeType="withEffect">
                                  <p:stCondLst>
                                    <p:cond delay="0"/>
                                  </p:stCondLst>
                                  <p:childTnLst>
                                    <p:set>
                                      <p:cBhvr>
                                        <p:cTn id="13" dur="1" fill="hold">
                                          <p:stCondLst>
                                            <p:cond delay="0"/>
                                          </p:stCondLst>
                                        </p:cTn>
                                        <p:tgtEl>
                                          <p:spTgt spid="98"/>
                                        </p:tgtEl>
                                        <p:attrNameLst>
                                          <p:attrName>style.visibility</p:attrName>
                                        </p:attrNameLst>
                                      </p:cBhvr>
                                      <p:to>
                                        <p:strVal val="visible"/>
                                      </p:to>
                                    </p:set>
                                    <p:animEffect transition="in" filter="wipe(down)">
                                      <p:cBhvr>
                                        <p:cTn id="14" dur="400"/>
                                        <p:tgtEl>
                                          <p:spTgt spid="98"/>
                                        </p:tgtEl>
                                      </p:cBhvr>
                                    </p:animEffect>
                                  </p:childTnLst>
                                </p:cTn>
                              </p:par>
                              <p:par>
                                <p:cTn id="15" presetID="22" presetClass="entr" presetSubtype="4" fill="hold" nodeType="withEffect">
                                  <p:stCondLst>
                                    <p:cond delay="0"/>
                                  </p:stCondLst>
                                  <p:childTnLst>
                                    <p:set>
                                      <p:cBhvr>
                                        <p:cTn id="16" dur="1" fill="hold">
                                          <p:stCondLst>
                                            <p:cond delay="0"/>
                                          </p:stCondLst>
                                        </p:cTn>
                                        <p:tgtEl>
                                          <p:spTgt spid="97"/>
                                        </p:tgtEl>
                                        <p:attrNameLst>
                                          <p:attrName>style.visibility</p:attrName>
                                        </p:attrNameLst>
                                      </p:cBhvr>
                                      <p:to>
                                        <p:strVal val="visible"/>
                                      </p:to>
                                    </p:set>
                                    <p:animEffect transition="in" filter="wipe(down)">
                                      <p:cBhvr>
                                        <p:cTn id="17" dur="600"/>
                                        <p:tgtEl>
                                          <p:spTgt spid="97"/>
                                        </p:tgtEl>
                                      </p:cBhvr>
                                    </p:animEffect>
                                  </p:childTnLst>
                                </p:cTn>
                              </p:par>
                              <p:par>
                                <p:cTn id="18" presetID="22" presetClass="entr" presetSubtype="4" fill="hold" nodeType="with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wipe(down)">
                                      <p:cBhvr>
                                        <p:cTn id="20" dur="900"/>
                                        <p:tgtEl>
                                          <p:spTgt spid="96"/>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103"/>
                                        </p:tgtEl>
                                        <p:attrNameLst>
                                          <p:attrName>style.visibility</p:attrName>
                                        </p:attrNameLst>
                                      </p:cBhvr>
                                      <p:to>
                                        <p:strVal val="visible"/>
                                      </p:to>
                                    </p:set>
                                    <p:animEffect transition="in" filter="fade">
                                      <p:cBhvr>
                                        <p:cTn id="23" dur="250"/>
                                        <p:tgtEl>
                                          <p:spTgt spid="103"/>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02"/>
                                        </p:tgtEl>
                                        <p:attrNameLst>
                                          <p:attrName>style.visibility</p:attrName>
                                        </p:attrNameLst>
                                      </p:cBhvr>
                                      <p:to>
                                        <p:strVal val="visible"/>
                                      </p:to>
                                    </p:set>
                                    <p:animEffect transition="in" filter="fade">
                                      <p:cBhvr>
                                        <p:cTn id="26" dur="250"/>
                                        <p:tgtEl>
                                          <p:spTgt spid="102"/>
                                        </p:tgtEl>
                                      </p:cBhvr>
                                    </p:animEffect>
                                  </p:childTnLst>
                                </p:cTn>
                              </p:par>
                              <p:par>
                                <p:cTn id="27" presetID="10" presetClass="entr" presetSubtype="0" fill="hold" grpId="0" nodeType="withEffect">
                                  <p:stCondLst>
                                    <p:cond delay="750"/>
                                  </p:stCondLst>
                                  <p:childTnLst>
                                    <p:set>
                                      <p:cBhvr>
                                        <p:cTn id="28" dur="1" fill="hold">
                                          <p:stCondLst>
                                            <p:cond delay="0"/>
                                          </p:stCondLst>
                                        </p:cTn>
                                        <p:tgtEl>
                                          <p:spTgt spid="101"/>
                                        </p:tgtEl>
                                        <p:attrNameLst>
                                          <p:attrName>style.visibility</p:attrName>
                                        </p:attrNameLst>
                                      </p:cBhvr>
                                      <p:to>
                                        <p:strVal val="visible"/>
                                      </p:to>
                                    </p:set>
                                    <p:animEffect transition="in" filter="fade">
                                      <p:cBhvr>
                                        <p:cTn id="29" dur="250"/>
                                        <p:tgtEl>
                                          <p:spTgt spid="101"/>
                                        </p:tgtEl>
                                      </p:cBhvr>
                                    </p:animEffect>
                                  </p:childTnLst>
                                </p:cTn>
                              </p:par>
                              <p:par>
                                <p:cTn id="30" presetID="10" presetClass="entr" presetSubtype="0" fill="hold" grpId="0" nodeType="withEffect">
                                  <p:stCondLst>
                                    <p:cond delay="1000"/>
                                  </p:stCondLst>
                                  <p:childTnLst>
                                    <p:set>
                                      <p:cBhvr>
                                        <p:cTn id="31" dur="1" fill="hold">
                                          <p:stCondLst>
                                            <p:cond delay="0"/>
                                          </p:stCondLst>
                                        </p:cTn>
                                        <p:tgtEl>
                                          <p:spTgt spid="100"/>
                                        </p:tgtEl>
                                        <p:attrNameLst>
                                          <p:attrName>style.visibility</p:attrName>
                                        </p:attrNameLst>
                                      </p:cBhvr>
                                      <p:to>
                                        <p:strVal val="visible"/>
                                      </p:to>
                                    </p:set>
                                    <p:animEffect transition="in" filter="fade">
                                      <p:cBhvr>
                                        <p:cTn id="32" dur="250"/>
                                        <p:tgtEl>
                                          <p:spTgt spid="100"/>
                                        </p:tgtEl>
                                      </p:cBhvr>
                                    </p:animEffect>
                                  </p:childTnLst>
                                </p:cTn>
                              </p:par>
                            </p:childTnLst>
                          </p:cTn>
                        </p:par>
                        <p:par>
                          <p:cTn id="33" fill="hold">
                            <p:stCondLst>
                              <p:cond delay="1750"/>
                            </p:stCondLst>
                            <p:childTnLst>
                              <p:par>
                                <p:cTn id="34" presetID="26" presetClass="emph" presetSubtype="0" fill="hold" grpId="1" nodeType="afterEffect">
                                  <p:stCondLst>
                                    <p:cond delay="0"/>
                                  </p:stCondLst>
                                  <p:childTnLst>
                                    <p:animEffect transition="out" filter="fade">
                                      <p:cBhvr>
                                        <p:cTn id="35" dur="500" tmFilter="0, 0; .2, .5; .8, .5; 1, 0"/>
                                        <p:tgtEl>
                                          <p:spTgt spid="103"/>
                                        </p:tgtEl>
                                      </p:cBhvr>
                                    </p:animEffect>
                                    <p:animScale>
                                      <p:cBhvr>
                                        <p:cTn id="36" dur="250" autoRev="1" fill="hold"/>
                                        <p:tgtEl>
                                          <p:spTgt spid="103"/>
                                        </p:tgtEl>
                                      </p:cBhvr>
                                      <p:by x="105000" y="105000"/>
                                    </p:animScale>
                                  </p:childTnLst>
                                </p:cTn>
                              </p:par>
                            </p:childTnLst>
                          </p:cTn>
                        </p:par>
                        <p:par>
                          <p:cTn id="37" fill="hold">
                            <p:stCondLst>
                              <p:cond delay="2250"/>
                            </p:stCondLst>
                            <p:childTnLst>
                              <p:par>
                                <p:cTn id="38" presetID="2" presetClass="entr" presetSubtype="8" fill="hold" nodeType="afterEffect">
                                  <p:stCondLst>
                                    <p:cond delay="0"/>
                                  </p:stCondLst>
                                  <p:childTnLst>
                                    <p:set>
                                      <p:cBhvr>
                                        <p:cTn id="39" dur="1" fill="hold">
                                          <p:stCondLst>
                                            <p:cond delay="0"/>
                                          </p:stCondLst>
                                        </p:cTn>
                                        <p:tgtEl>
                                          <p:spTgt spid="90"/>
                                        </p:tgtEl>
                                        <p:attrNameLst>
                                          <p:attrName>style.visibility</p:attrName>
                                        </p:attrNameLst>
                                      </p:cBhvr>
                                      <p:to>
                                        <p:strVal val="visible"/>
                                      </p:to>
                                    </p:set>
                                    <p:anim calcmode="lin" valueType="num">
                                      <p:cBhvr additive="base">
                                        <p:cTn id="40" dur="500" fill="hold"/>
                                        <p:tgtEl>
                                          <p:spTgt spid="90"/>
                                        </p:tgtEl>
                                        <p:attrNameLst>
                                          <p:attrName>ppt_x</p:attrName>
                                        </p:attrNameLst>
                                      </p:cBhvr>
                                      <p:tavLst>
                                        <p:tav tm="0">
                                          <p:val>
                                            <p:strVal val="0-#ppt_w/2"/>
                                          </p:val>
                                        </p:tav>
                                        <p:tav tm="100000">
                                          <p:val>
                                            <p:strVal val="#ppt_x"/>
                                          </p:val>
                                        </p:tav>
                                      </p:tavLst>
                                    </p:anim>
                                    <p:anim calcmode="lin" valueType="num">
                                      <p:cBhvr additive="base">
                                        <p:cTn id="41" dur="500" fill="hold"/>
                                        <p:tgtEl>
                                          <p:spTgt spid="90"/>
                                        </p:tgtEl>
                                        <p:attrNameLst>
                                          <p:attrName>ppt_y</p:attrName>
                                        </p:attrNameLst>
                                      </p:cBhvr>
                                      <p:tavLst>
                                        <p:tav tm="0">
                                          <p:val>
                                            <p:strVal val="#ppt_y"/>
                                          </p:val>
                                        </p:tav>
                                        <p:tav tm="100000">
                                          <p:val>
                                            <p:strVal val="#ppt_y"/>
                                          </p:val>
                                        </p:tav>
                                      </p:tavLst>
                                    </p:anim>
                                  </p:childTnLst>
                                </p:cTn>
                              </p:par>
                            </p:childTnLst>
                          </p:cTn>
                        </p:par>
                        <p:par>
                          <p:cTn id="42" fill="hold">
                            <p:stCondLst>
                              <p:cond delay="2750"/>
                            </p:stCondLst>
                            <p:childTnLst>
                              <p:par>
                                <p:cTn id="43" presetID="14" presetClass="entr" presetSubtype="10" fill="hold" grpId="0" nodeType="afterEffect">
                                  <p:stCondLst>
                                    <p:cond delay="0"/>
                                  </p:stCondLst>
                                  <p:childTnLst>
                                    <p:set>
                                      <p:cBhvr>
                                        <p:cTn id="44" dur="1" fill="hold">
                                          <p:stCondLst>
                                            <p:cond delay="0"/>
                                          </p:stCondLst>
                                        </p:cTn>
                                        <p:tgtEl>
                                          <p:spTgt spid="111"/>
                                        </p:tgtEl>
                                        <p:attrNameLst>
                                          <p:attrName>style.visibility</p:attrName>
                                        </p:attrNameLst>
                                      </p:cBhvr>
                                      <p:to>
                                        <p:strVal val="visible"/>
                                      </p:to>
                                    </p:set>
                                    <p:animEffect transition="in" filter="randombar(horizontal)">
                                      <p:cBhvr>
                                        <p:cTn id="45" dur="500"/>
                                        <p:tgtEl>
                                          <p:spTgt spid="111"/>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112"/>
                                        </p:tgtEl>
                                        <p:attrNameLst>
                                          <p:attrName>style.visibility</p:attrName>
                                        </p:attrNameLst>
                                      </p:cBhvr>
                                      <p:to>
                                        <p:strVal val="visible"/>
                                      </p:to>
                                    </p:set>
                                    <p:animEffect transition="in" filter="randombar(horizontal)">
                                      <p:cBhvr>
                                        <p:cTn id="48" dur="500"/>
                                        <p:tgtEl>
                                          <p:spTgt spid="112"/>
                                        </p:tgtEl>
                                      </p:cBhvr>
                                    </p:animEffect>
                                  </p:childTnLst>
                                </p:cTn>
                              </p:par>
                            </p:childTnLst>
                          </p:cTn>
                        </p:par>
                        <p:par>
                          <p:cTn id="49" fill="hold">
                            <p:stCondLst>
                              <p:cond delay="3250"/>
                            </p:stCondLst>
                            <p:childTnLst>
                              <p:par>
                                <p:cTn id="50" presetID="26" presetClass="emph" presetSubtype="0" fill="hold" grpId="1" nodeType="afterEffect">
                                  <p:stCondLst>
                                    <p:cond delay="0"/>
                                  </p:stCondLst>
                                  <p:childTnLst>
                                    <p:animEffect transition="out" filter="fade">
                                      <p:cBhvr>
                                        <p:cTn id="51" dur="500" tmFilter="0, 0; .2, .5; .8, .5; 1, 0"/>
                                        <p:tgtEl>
                                          <p:spTgt spid="102"/>
                                        </p:tgtEl>
                                      </p:cBhvr>
                                    </p:animEffect>
                                    <p:animScale>
                                      <p:cBhvr>
                                        <p:cTn id="52" dur="250" autoRev="1" fill="hold"/>
                                        <p:tgtEl>
                                          <p:spTgt spid="102"/>
                                        </p:tgtEl>
                                      </p:cBhvr>
                                      <p:by x="105000" y="105000"/>
                                    </p:animScale>
                                  </p:childTnLst>
                                </p:cTn>
                              </p:par>
                            </p:childTnLst>
                          </p:cTn>
                        </p:par>
                        <p:par>
                          <p:cTn id="53" fill="hold">
                            <p:stCondLst>
                              <p:cond delay="3750"/>
                            </p:stCondLst>
                            <p:childTnLst>
                              <p:par>
                                <p:cTn id="54" presetID="2" presetClass="entr" presetSubtype="8" fill="hold" nodeType="afterEffect">
                                  <p:stCondLst>
                                    <p:cond delay="0"/>
                                  </p:stCondLst>
                                  <p:childTnLst>
                                    <p:set>
                                      <p:cBhvr>
                                        <p:cTn id="55" dur="1" fill="hold">
                                          <p:stCondLst>
                                            <p:cond delay="0"/>
                                          </p:stCondLst>
                                        </p:cTn>
                                        <p:tgtEl>
                                          <p:spTgt spid="79"/>
                                        </p:tgtEl>
                                        <p:attrNameLst>
                                          <p:attrName>style.visibility</p:attrName>
                                        </p:attrNameLst>
                                      </p:cBhvr>
                                      <p:to>
                                        <p:strVal val="visible"/>
                                      </p:to>
                                    </p:set>
                                    <p:anim calcmode="lin" valueType="num">
                                      <p:cBhvr additive="base">
                                        <p:cTn id="56" dur="500" fill="hold"/>
                                        <p:tgtEl>
                                          <p:spTgt spid="79"/>
                                        </p:tgtEl>
                                        <p:attrNameLst>
                                          <p:attrName>ppt_x</p:attrName>
                                        </p:attrNameLst>
                                      </p:cBhvr>
                                      <p:tavLst>
                                        <p:tav tm="0">
                                          <p:val>
                                            <p:strVal val="0-#ppt_w/2"/>
                                          </p:val>
                                        </p:tav>
                                        <p:tav tm="100000">
                                          <p:val>
                                            <p:strVal val="#ppt_x"/>
                                          </p:val>
                                        </p:tav>
                                      </p:tavLst>
                                    </p:anim>
                                    <p:anim calcmode="lin" valueType="num">
                                      <p:cBhvr additive="base">
                                        <p:cTn id="57" dur="500" fill="hold"/>
                                        <p:tgtEl>
                                          <p:spTgt spid="79"/>
                                        </p:tgtEl>
                                        <p:attrNameLst>
                                          <p:attrName>ppt_y</p:attrName>
                                        </p:attrNameLst>
                                      </p:cBhvr>
                                      <p:tavLst>
                                        <p:tav tm="0">
                                          <p:val>
                                            <p:strVal val="#ppt_y"/>
                                          </p:val>
                                        </p:tav>
                                        <p:tav tm="100000">
                                          <p:val>
                                            <p:strVal val="#ppt_y"/>
                                          </p:val>
                                        </p:tav>
                                      </p:tavLst>
                                    </p:anim>
                                  </p:childTnLst>
                                </p:cTn>
                              </p:par>
                            </p:childTnLst>
                          </p:cTn>
                        </p:par>
                        <p:par>
                          <p:cTn id="58" fill="hold">
                            <p:stCondLst>
                              <p:cond delay="4250"/>
                            </p:stCondLst>
                            <p:childTnLst>
                              <p:par>
                                <p:cTn id="59" presetID="14" presetClass="entr" presetSubtype="10" fill="hold" grpId="0" nodeType="afterEffect">
                                  <p:stCondLst>
                                    <p:cond delay="0"/>
                                  </p:stCondLst>
                                  <p:childTnLst>
                                    <p:set>
                                      <p:cBhvr>
                                        <p:cTn id="60" dur="1" fill="hold">
                                          <p:stCondLst>
                                            <p:cond delay="0"/>
                                          </p:stCondLst>
                                        </p:cTn>
                                        <p:tgtEl>
                                          <p:spTgt spid="110"/>
                                        </p:tgtEl>
                                        <p:attrNameLst>
                                          <p:attrName>style.visibility</p:attrName>
                                        </p:attrNameLst>
                                      </p:cBhvr>
                                      <p:to>
                                        <p:strVal val="visible"/>
                                      </p:to>
                                    </p:set>
                                    <p:animEffect transition="in" filter="randombar(horizontal)">
                                      <p:cBhvr>
                                        <p:cTn id="61" dur="500"/>
                                        <p:tgtEl>
                                          <p:spTgt spid="110"/>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109"/>
                                        </p:tgtEl>
                                        <p:attrNameLst>
                                          <p:attrName>style.visibility</p:attrName>
                                        </p:attrNameLst>
                                      </p:cBhvr>
                                      <p:to>
                                        <p:strVal val="visible"/>
                                      </p:to>
                                    </p:set>
                                    <p:animEffect transition="in" filter="randombar(horizontal)">
                                      <p:cBhvr>
                                        <p:cTn id="64" dur="500"/>
                                        <p:tgtEl>
                                          <p:spTgt spid="109"/>
                                        </p:tgtEl>
                                      </p:cBhvr>
                                    </p:animEffect>
                                  </p:childTnLst>
                                </p:cTn>
                              </p:par>
                            </p:childTnLst>
                          </p:cTn>
                        </p:par>
                        <p:par>
                          <p:cTn id="65" fill="hold">
                            <p:stCondLst>
                              <p:cond delay="4750"/>
                            </p:stCondLst>
                            <p:childTnLst>
                              <p:par>
                                <p:cTn id="66" presetID="26" presetClass="emph" presetSubtype="0" fill="hold" grpId="1" nodeType="afterEffect">
                                  <p:stCondLst>
                                    <p:cond delay="0"/>
                                  </p:stCondLst>
                                  <p:childTnLst>
                                    <p:animEffect transition="out" filter="fade">
                                      <p:cBhvr>
                                        <p:cTn id="67" dur="500" tmFilter="0, 0; .2, .5; .8, .5; 1, 0"/>
                                        <p:tgtEl>
                                          <p:spTgt spid="101"/>
                                        </p:tgtEl>
                                      </p:cBhvr>
                                    </p:animEffect>
                                    <p:animScale>
                                      <p:cBhvr>
                                        <p:cTn id="68" dur="250" autoRev="1" fill="hold"/>
                                        <p:tgtEl>
                                          <p:spTgt spid="101"/>
                                        </p:tgtEl>
                                      </p:cBhvr>
                                      <p:by x="105000" y="105000"/>
                                    </p:animScale>
                                  </p:childTnLst>
                                </p:cTn>
                              </p:par>
                            </p:childTnLst>
                          </p:cTn>
                        </p:par>
                        <p:par>
                          <p:cTn id="69" fill="hold">
                            <p:stCondLst>
                              <p:cond delay="5250"/>
                            </p:stCondLst>
                            <p:childTnLst>
                              <p:par>
                                <p:cTn id="70" presetID="2" presetClass="entr" presetSubtype="8" fill="hold" nodeType="afterEffect">
                                  <p:stCondLst>
                                    <p:cond delay="0"/>
                                  </p:stCondLst>
                                  <p:childTnLst>
                                    <p:set>
                                      <p:cBhvr>
                                        <p:cTn id="71" dur="1" fill="hold">
                                          <p:stCondLst>
                                            <p:cond delay="0"/>
                                          </p:stCondLst>
                                        </p:cTn>
                                        <p:tgtEl>
                                          <p:spTgt spid="83"/>
                                        </p:tgtEl>
                                        <p:attrNameLst>
                                          <p:attrName>style.visibility</p:attrName>
                                        </p:attrNameLst>
                                      </p:cBhvr>
                                      <p:to>
                                        <p:strVal val="visible"/>
                                      </p:to>
                                    </p:set>
                                    <p:anim calcmode="lin" valueType="num">
                                      <p:cBhvr additive="base">
                                        <p:cTn id="72" dur="500" fill="hold"/>
                                        <p:tgtEl>
                                          <p:spTgt spid="83"/>
                                        </p:tgtEl>
                                        <p:attrNameLst>
                                          <p:attrName>ppt_x</p:attrName>
                                        </p:attrNameLst>
                                      </p:cBhvr>
                                      <p:tavLst>
                                        <p:tav tm="0">
                                          <p:val>
                                            <p:strVal val="0-#ppt_w/2"/>
                                          </p:val>
                                        </p:tav>
                                        <p:tav tm="100000">
                                          <p:val>
                                            <p:strVal val="#ppt_x"/>
                                          </p:val>
                                        </p:tav>
                                      </p:tavLst>
                                    </p:anim>
                                    <p:anim calcmode="lin" valueType="num">
                                      <p:cBhvr additive="base">
                                        <p:cTn id="73" dur="500" fill="hold"/>
                                        <p:tgtEl>
                                          <p:spTgt spid="83"/>
                                        </p:tgtEl>
                                        <p:attrNameLst>
                                          <p:attrName>ppt_y</p:attrName>
                                        </p:attrNameLst>
                                      </p:cBhvr>
                                      <p:tavLst>
                                        <p:tav tm="0">
                                          <p:val>
                                            <p:strVal val="#ppt_y"/>
                                          </p:val>
                                        </p:tav>
                                        <p:tav tm="100000">
                                          <p:val>
                                            <p:strVal val="#ppt_y"/>
                                          </p:val>
                                        </p:tav>
                                      </p:tavLst>
                                    </p:anim>
                                  </p:childTnLst>
                                </p:cTn>
                              </p:par>
                            </p:childTnLst>
                          </p:cTn>
                        </p:par>
                        <p:par>
                          <p:cTn id="74" fill="hold">
                            <p:stCondLst>
                              <p:cond delay="5750"/>
                            </p:stCondLst>
                            <p:childTnLst>
                              <p:par>
                                <p:cTn id="75" presetID="14" presetClass="entr" presetSubtype="10" fill="hold" grpId="0" nodeType="afterEffect">
                                  <p:stCondLst>
                                    <p:cond delay="0"/>
                                  </p:stCondLst>
                                  <p:childTnLst>
                                    <p:set>
                                      <p:cBhvr>
                                        <p:cTn id="76" dur="1" fill="hold">
                                          <p:stCondLst>
                                            <p:cond delay="0"/>
                                          </p:stCondLst>
                                        </p:cTn>
                                        <p:tgtEl>
                                          <p:spTgt spid="107"/>
                                        </p:tgtEl>
                                        <p:attrNameLst>
                                          <p:attrName>style.visibility</p:attrName>
                                        </p:attrNameLst>
                                      </p:cBhvr>
                                      <p:to>
                                        <p:strVal val="visible"/>
                                      </p:to>
                                    </p:set>
                                    <p:animEffect transition="in" filter="randombar(horizontal)">
                                      <p:cBhvr>
                                        <p:cTn id="77" dur="500"/>
                                        <p:tgtEl>
                                          <p:spTgt spid="10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08"/>
                                        </p:tgtEl>
                                        <p:attrNameLst>
                                          <p:attrName>style.visibility</p:attrName>
                                        </p:attrNameLst>
                                      </p:cBhvr>
                                      <p:to>
                                        <p:strVal val="visible"/>
                                      </p:to>
                                    </p:set>
                                    <p:animEffect transition="in" filter="randombar(horizontal)">
                                      <p:cBhvr>
                                        <p:cTn id="80" dur="500"/>
                                        <p:tgtEl>
                                          <p:spTgt spid="108"/>
                                        </p:tgtEl>
                                      </p:cBhvr>
                                    </p:animEffect>
                                  </p:childTnLst>
                                </p:cTn>
                              </p:par>
                            </p:childTnLst>
                          </p:cTn>
                        </p:par>
                        <p:par>
                          <p:cTn id="81" fill="hold">
                            <p:stCondLst>
                              <p:cond delay="6250"/>
                            </p:stCondLst>
                            <p:childTnLst>
                              <p:par>
                                <p:cTn id="82" presetID="26" presetClass="emph" presetSubtype="0" fill="hold" grpId="1" nodeType="afterEffect">
                                  <p:stCondLst>
                                    <p:cond delay="0"/>
                                  </p:stCondLst>
                                  <p:childTnLst>
                                    <p:animEffect transition="out" filter="fade">
                                      <p:cBhvr>
                                        <p:cTn id="83" dur="500" tmFilter="0, 0; .2, .5; .8, .5; 1, 0"/>
                                        <p:tgtEl>
                                          <p:spTgt spid="100"/>
                                        </p:tgtEl>
                                      </p:cBhvr>
                                    </p:animEffect>
                                    <p:animScale>
                                      <p:cBhvr>
                                        <p:cTn id="84" dur="250" autoRev="1" fill="hold"/>
                                        <p:tgtEl>
                                          <p:spTgt spid="100"/>
                                        </p:tgtEl>
                                      </p:cBhvr>
                                      <p:by x="105000" y="105000"/>
                                    </p:animScale>
                                  </p:childTnLst>
                                </p:cTn>
                              </p:par>
                            </p:childTnLst>
                          </p:cTn>
                        </p:par>
                        <p:par>
                          <p:cTn id="85" fill="hold">
                            <p:stCondLst>
                              <p:cond delay="6750"/>
                            </p:stCondLst>
                            <p:childTnLst>
                              <p:par>
                                <p:cTn id="86" presetID="2" presetClass="entr" presetSubtype="8" fill="hold" nodeType="after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additive="base">
                                        <p:cTn id="88" dur="500" fill="hold"/>
                                        <p:tgtEl>
                                          <p:spTgt spid="73"/>
                                        </p:tgtEl>
                                        <p:attrNameLst>
                                          <p:attrName>ppt_x</p:attrName>
                                        </p:attrNameLst>
                                      </p:cBhvr>
                                      <p:tavLst>
                                        <p:tav tm="0">
                                          <p:val>
                                            <p:strVal val="0-#ppt_w/2"/>
                                          </p:val>
                                        </p:tav>
                                        <p:tav tm="100000">
                                          <p:val>
                                            <p:strVal val="#ppt_x"/>
                                          </p:val>
                                        </p:tav>
                                      </p:tavLst>
                                    </p:anim>
                                    <p:anim calcmode="lin" valueType="num">
                                      <p:cBhvr additive="base">
                                        <p:cTn id="89" dur="500" fill="hold"/>
                                        <p:tgtEl>
                                          <p:spTgt spid="73"/>
                                        </p:tgtEl>
                                        <p:attrNameLst>
                                          <p:attrName>ppt_y</p:attrName>
                                        </p:attrNameLst>
                                      </p:cBhvr>
                                      <p:tavLst>
                                        <p:tav tm="0">
                                          <p:val>
                                            <p:strVal val="#ppt_y"/>
                                          </p:val>
                                        </p:tav>
                                        <p:tav tm="100000">
                                          <p:val>
                                            <p:strVal val="#ppt_y"/>
                                          </p:val>
                                        </p:tav>
                                      </p:tavLst>
                                    </p:anim>
                                  </p:childTnLst>
                                </p:cTn>
                              </p:par>
                            </p:childTnLst>
                          </p:cTn>
                        </p:par>
                        <p:par>
                          <p:cTn id="90" fill="hold">
                            <p:stCondLst>
                              <p:cond delay="7250"/>
                            </p:stCondLst>
                            <p:childTnLst>
                              <p:par>
                                <p:cTn id="91" presetID="14" presetClass="entr" presetSubtype="10" fill="hold" grpId="0" nodeType="afterEffect">
                                  <p:stCondLst>
                                    <p:cond delay="0"/>
                                  </p:stCondLst>
                                  <p:childTnLst>
                                    <p:set>
                                      <p:cBhvr>
                                        <p:cTn id="92" dur="1" fill="hold">
                                          <p:stCondLst>
                                            <p:cond delay="0"/>
                                          </p:stCondLst>
                                        </p:cTn>
                                        <p:tgtEl>
                                          <p:spTgt spid="105"/>
                                        </p:tgtEl>
                                        <p:attrNameLst>
                                          <p:attrName>style.visibility</p:attrName>
                                        </p:attrNameLst>
                                      </p:cBhvr>
                                      <p:to>
                                        <p:strVal val="visible"/>
                                      </p:to>
                                    </p:set>
                                    <p:animEffect transition="in" filter="randombar(horizontal)">
                                      <p:cBhvr>
                                        <p:cTn id="93" dur="500"/>
                                        <p:tgtEl>
                                          <p:spTgt spid="105"/>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106"/>
                                        </p:tgtEl>
                                        <p:attrNameLst>
                                          <p:attrName>style.visibility</p:attrName>
                                        </p:attrNameLst>
                                      </p:cBhvr>
                                      <p:to>
                                        <p:strVal val="visible"/>
                                      </p:to>
                                    </p:set>
                                    <p:animEffect transition="in" filter="randombar(horizontal)">
                                      <p:cBhvr>
                                        <p:cTn id="96"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0" grpId="1" animBg="1"/>
      <p:bldP spid="101" grpId="0" animBg="1"/>
      <p:bldP spid="101" grpId="1" animBg="1"/>
      <p:bldP spid="102" grpId="0" animBg="1"/>
      <p:bldP spid="102" grpId="1" animBg="1"/>
      <p:bldP spid="103" grpId="0" animBg="1"/>
      <p:bldP spid="103" grpId="1" animBg="1"/>
      <p:bldP spid="104" grpId="0"/>
      <p:bldP spid="105" grpId="0"/>
      <p:bldP spid="106" grpId="0"/>
      <p:bldP spid="107" grpId="0"/>
      <p:bldP spid="108" grpId="0"/>
      <p:bldP spid="109" grpId="0"/>
      <p:bldP spid="110" grpId="0"/>
      <p:bldP spid="111" grpId="0"/>
      <p:bldP spid="1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91901"/>
            <a:ext cx="2349500" cy="1270000"/>
            <a:chOff x="0" y="391901"/>
            <a:chExt cx="2349500" cy="1270000"/>
          </a:xfrm>
        </p:grpSpPr>
        <p:sp>
          <p:nvSpPr>
            <p:cNvPr id="2" name="五边形 1"/>
            <p:cNvSpPr/>
            <p:nvPr/>
          </p:nvSpPr>
          <p:spPr>
            <a:xfrm>
              <a:off x="0" y="391901"/>
              <a:ext cx="2349500" cy="127000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 name="文本框 3"/>
            <p:cNvSpPr txBox="1"/>
            <p:nvPr/>
          </p:nvSpPr>
          <p:spPr>
            <a:xfrm>
              <a:off x="225743" y="662730"/>
              <a:ext cx="1569660" cy="646331"/>
            </a:xfrm>
            <a:prstGeom prst="rect">
              <a:avLst/>
            </a:prstGeom>
            <a:noFill/>
          </p:spPr>
          <p:txBody>
            <a:bodyPr wrap="none" rtlCol="0">
              <a:spAutoFit/>
            </a:bodyPr>
            <a:lstStyle/>
            <a:p>
              <a:r>
                <a:rPr lang="zh-CN" altLang="en-US" sz="3600" b="1" dirty="0" smtClean="0">
                  <a:solidFill>
                    <a:schemeClr val="bg1"/>
                  </a:solidFill>
                </a:rPr>
                <a:t>过渡页</a:t>
              </a:r>
              <a:endParaRPr lang="zh-CN" altLang="en-US" sz="3600" b="1" dirty="0">
                <a:solidFill>
                  <a:schemeClr val="bg1"/>
                </a:solidFill>
              </a:endParaRPr>
            </a:p>
          </p:txBody>
        </p:sp>
      </p:grpSp>
      <p:sp>
        <p:nvSpPr>
          <p:cNvPr id="52" name="Text Box 12"/>
          <p:cNvSpPr txBox="1">
            <a:spLocks noChangeArrowheads="1"/>
          </p:cNvSpPr>
          <p:nvPr/>
        </p:nvSpPr>
        <p:spPr bwMode="auto">
          <a:xfrm>
            <a:off x="2103180" y="2693465"/>
            <a:ext cx="5282215"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3200" b="1" dirty="0" smtClean="0">
                <a:solidFill>
                  <a:schemeClr val="accent5"/>
                </a:solidFill>
                <a:latin typeface="+mj-ea"/>
                <a:ea typeface="+mj-ea"/>
              </a:rPr>
              <a:t>单击此处添加文字标题内容</a:t>
            </a:r>
            <a:endParaRPr lang="en-US" altLang="zh-CN" sz="3200" b="1" dirty="0">
              <a:solidFill>
                <a:schemeClr val="accent5"/>
              </a:solidFill>
              <a:latin typeface="+mj-ea"/>
              <a:ea typeface="+mj-ea"/>
            </a:endParaRPr>
          </a:p>
        </p:txBody>
      </p:sp>
      <p:grpSp>
        <p:nvGrpSpPr>
          <p:cNvPr id="3" name="组合 2"/>
          <p:cNvGrpSpPr/>
          <p:nvPr/>
        </p:nvGrpSpPr>
        <p:grpSpPr>
          <a:xfrm>
            <a:off x="4005020" y="1185428"/>
            <a:ext cx="1478535" cy="1290637"/>
            <a:chOff x="4038599" y="1338262"/>
            <a:chExt cx="1478535" cy="1290637"/>
          </a:xfrm>
        </p:grpSpPr>
        <p:grpSp>
          <p:nvGrpSpPr>
            <p:cNvPr id="50" name="Group 3"/>
            <p:cNvGrpSpPr>
              <a:grpSpLocks/>
            </p:cNvGrpSpPr>
            <p:nvPr/>
          </p:nvGrpSpPr>
          <p:grpSpPr bwMode="auto">
            <a:xfrm>
              <a:off x="4038599" y="1338262"/>
              <a:ext cx="1478535" cy="1290637"/>
              <a:chOff x="1110" y="2656"/>
              <a:chExt cx="1549" cy="1351"/>
            </a:xfrm>
          </p:grpSpPr>
          <p:sp>
            <p:nvSpPr>
              <p:cNvPr id="54"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53" name="Text Box 13"/>
            <p:cNvSpPr txBox="1">
              <a:spLocks noChangeArrowheads="1"/>
            </p:cNvSpPr>
            <p:nvPr/>
          </p:nvSpPr>
          <p:spPr bwMode="gray">
            <a:xfrm>
              <a:off x="4440619" y="1399059"/>
              <a:ext cx="686904"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n-US" altLang="zh-CN" sz="6600" b="1" dirty="0" smtClean="0">
                  <a:solidFill>
                    <a:schemeClr val="bg1"/>
                  </a:solidFill>
                  <a:ea typeface="宋体" panose="02010600030101010101" pitchFamily="2" charset="-122"/>
                </a:rPr>
                <a:t>4</a:t>
              </a:r>
              <a:endParaRPr lang="en-US" altLang="zh-CN" sz="6600" b="1" dirty="0">
                <a:solidFill>
                  <a:schemeClr val="bg1"/>
                </a:solidFill>
                <a:ea typeface="宋体" panose="02010600030101010101" pitchFamily="2" charset="-122"/>
              </a:endParaRPr>
            </a:p>
          </p:txBody>
        </p:sp>
      </p:grpSp>
      <p:sp>
        <p:nvSpPr>
          <p:cNvPr id="13" name="Line 11"/>
          <p:cNvSpPr>
            <a:spLocks noChangeShapeType="1"/>
          </p:cNvSpPr>
          <p:nvPr/>
        </p:nvSpPr>
        <p:spPr bwMode="auto">
          <a:xfrm>
            <a:off x="2103180" y="3268230"/>
            <a:ext cx="5041407" cy="0"/>
          </a:xfrm>
          <a:prstGeom prst="line">
            <a:avLst/>
          </a:prstGeom>
          <a:noFill/>
          <a:ln w="25400">
            <a:solidFill>
              <a:schemeClr val="tx2"/>
            </a:solidFill>
            <a:prstDash val="sysDot"/>
            <a:round/>
            <a:headEnd type="oval"/>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endParaRPr>
          </a:p>
        </p:txBody>
      </p:sp>
      <p:sp>
        <p:nvSpPr>
          <p:cNvPr id="14" name="圆角矩形 13"/>
          <p:cNvSpPr/>
          <p:nvPr/>
        </p:nvSpPr>
        <p:spPr>
          <a:xfrm>
            <a:off x="497331" y="3793302"/>
            <a:ext cx="2511122" cy="1080110"/>
          </a:xfrm>
          <a:prstGeom prst="roundRect">
            <a:avLst/>
          </a:prstGeom>
          <a:blipFill>
            <a:blip r:embed="rId2"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15" name="圆角矩形 14"/>
          <p:cNvSpPr/>
          <p:nvPr/>
        </p:nvSpPr>
        <p:spPr>
          <a:xfrm>
            <a:off x="3193179" y="3793302"/>
            <a:ext cx="2511122" cy="1080110"/>
          </a:xfrm>
          <a:prstGeom prst="roundRect">
            <a:avLst/>
          </a:prstGeom>
          <a:blipFill>
            <a:blip r:embed="rId3"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16" name="圆角矩形 15"/>
          <p:cNvSpPr/>
          <p:nvPr/>
        </p:nvSpPr>
        <p:spPr>
          <a:xfrm>
            <a:off x="5889026" y="3793302"/>
            <a:ext cx="2511122" cy="1080110"/>
          </a:xfrm>
          <a:prstGeom prst="roundRect">
            <a:avLst/>
          </a:prstGeom>
          <a:blipFill>
            <a:blip r:embed="rId4"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Tree>
    <p:extLst>
      <p:ext uri="{BB962C8B-B14F-4D97-AF65-F5344CB8AC3E}">
        <p14:creationId xmlns:p14="http://schemas.microsoft.com/office/powerpoint/2010/main" val="414318759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1" decel="24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2" presetClass="entr" presetSubtype="4" fill="hold" grpId="0" nodeType="afterEffect">
                                  <p:stCondLst>
                                    <p:cond delay="0"/>
                                  </p:stCondLst>
                                  <p:iterate type="lt">
                                    <p:tmPct val="14000"/>
                                  </p:iterate>
                                  <p:childTnLst>
                                    <p:set>
                                      <p:cBhvr>
                                        <p:cTn id="15" dur="1" fill="hold">
                                          <p:stCondLst>
                                            <p:cond delay="0"/>
                                          </p:stCondLst>
                                        </p:cTn>
                                        <p:tgtEl>
                                          <p:spTgt spid="52"/>
                                        </p:tgtEl>
                                        <p:attrNameLst>
                                          <p:attrName>style.visibility</p:attrName>
                                        </p:attrNameLst>
                                      </p:cBhvr>
                                      <p:to>
                                        <p:strVal val="visible"/>
                                      </p:to>
                                    </p:set>
                                    <p:anim calcmode="lin" valueType="num">
                                      <p:cBhvr additive="base">
                                        <p:cTn id="16" dur="500"/>
                                        <p:tgtEl>
                                          <p:spTgt spid="52"/>
                                        </p:tgtEl>
                                        <p:attrNameLst>
                                          <p:attrName>ppt_y</p:attrName>
                                        </p:attrNameLst>
                                      </p:cBhvr>
                                      <p:tavLst>
                                        <p:tav tm="0">
                                          <p:val>
                                            <p:strVal val="#ppt_y+#ppt_h*1.125000"/>
                                          </p:val>
                                        </p:tav>
                                        <p:tav tm="100000">
                                          <p:val>
                                            <p:strVal val="#ppt_y"/>
                                          </p:val>
                                        </p:tav>
                                      </p:tavLst>
                                    </p:anim>
                                    <p:animEffect transition="in" filter="wipe(up)">
                                      <p:cBhvr>
                                        <p:cTn id="17" dur="500"/>
                                        <p:tgtEl>
                                          <p:spTgt spid="52"/>
                                        </p:tgtEl>
                                      </p:cBhvr>
                                    </p:animEffect>
                                  </p:childTnLst>
                                </p:cTn>
                              </p:par>
                            </p:childTnLst>
                          </p:cTn>
                        </p:par>
                        <p:par>
                          <p:cTn id="18" fill="hold">
                            <p:stCondLst>
                              <p:cond delay="2270"/>
                            </p:stCondLst>
                            <p:childTnLst>
                              <p:par>
                                <p:cTn id="19" presetID="16" presetClass="entr" presetSubtype="21"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barn(inVertical)">
                                      <p:cBhvr>
                                        <p:cTn id="21" dur="500"/>
                                        <p:tgtEl>
                                          <p:spTgt spid="13"/>
                                        </p:tgtEl>
                                      </p:cBhvr>
                                    </p:animEffect>
                                  </p:childTnLst>
                                </p:cTn>
                              </p:par>
                            </p:childTnLst>
                          </p:cTn>
                        </p:par>
                        <p:par>
                          <p:cTn id="22" fill="hold">
                            <p:stCondLst>
                              <p:cond delay="2770"/>
                            </p:stCondLst>
                            <p:childTnLst>
                              <p:par>
                                <p:cTn id="23" presetID="2" presetClass="entr" presetSubtype="8"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0-#ppt_w/2"/>
                                          </p:val>
                                        </p:tav>
                                        <p:tav tm="100000">
                                          <p:val>
                                            <p:strVal val="#ppt_x"/>
                                          </p:val>
                                        </p:tav>
                                      </p:tavLst>
                                    </p:anim>
                                    <p:anim calcmode="lin" valueType="num">
                                      <p:cBhvr additive="base">
                                        <p:cTn id="26" dur="500" fill="hold"/>
                                        <p:tgtEl>
                                          <p:spTgt spid="14"/>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20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0-#ppt_w/2"/>
                                          </p:val>
                                        </p:tav>
                                        <p:tav tm="100000">
                                          <p:val>
                                            <p:strVal val="#ppt_x"/>
                                          </p:val>
                                        </p:tav>
                                      </p:tavLst>
                                    </p:anim>
                                    <p:anim calcmode="lin" valueType="num">
                                      <p:cBhvr additive="base">
                                        <p:cTn id="30" dur="500" fill="hold"/>
                                        <p:tgtEl>
                                          <p:spTgt spid="15"/>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40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0-#ppt_w/2"/>
                                          </p:val>
                                        </p:tav>
                                        <p:tav tm="100000">
                                          <p:val>
                                            <p:strVal val="#ppt_x"/>
                                          </p:val>
                                        </p:tav>
                                      </p:tavLst>
                                    </p:anim>
                                    <p:anim calcmode="lin" valueType="num">
                                      <p:cBhvr additive="base">
                                        <p:cTn id="34"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13" grpId="0" animBg="1"/>
      <p:bldP spid="14" grpId="0" animBg="1"/>
      <p:bldP spid="15" grpId="0" animBg="1"/>
      <p:bldP spid="1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12"/>
          <p:cNvGrpSpPr>
            <a:grpSpLocks/>
          </p:cNvGrpSpPr>
          <p:nvPr/>
        </p:nvGrpSpPr>
        <p:grpSpPr bwMode="auto">
          <a:xfrm>
            <a:off x="6096967" y="1983061"/>
            <a:ext cx="1670050" cy="1609725"/>
            <a:chOff x="0" y="0"/>
            <a:chExt cx="1671177" cy="1609411"/>
          </a:xfrm>
        </p:grpSpPr>
        <p:sp>
          <p:nvSpPr>
            <p:cNvPr id="35"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6" name="TextBox 14"/>
            <p:cNvSpPr txBox="1">
              <a:spLocks noChangeArrowheads="1"/>
            </p:cNvSpPr>
            <p:nvPr/>
          </p:nvSpPr>
          <p:spPr bwMode="auto">
            <a:xfrm>
              <a:off x="680641" y="543095"/>
              <a:ext cx="56938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05</a:t>
              </a:r>
              <a:endParaRPr lang="zh-CN" altLang="en-US" sz="2800">
                <a:solidFill>
                  <a:srgbClr val="FFFFFF"/>
                </a:solidFill>
                <a:latin typeface="Impact" pitchFamily="34" charset="0"/>
              </a:endParaRPr>
            </a:p>
          </p:txBody>
        </p:sp>
      </p:grpSp>
      <p:grpSp>
        <p:nvGrpSpPr>
          <p:cNvPr id="37" name="组合 15"/>
          <p:cNvGrpSpPr>
            <a:grpSpLocks/>
          </p:cNvGrpSpPr>
          <p:nvPr/>
        </p:nvGrpSpPr>
        <p:grpSpPr bwMode="auto">
          <a:xfrm>
            <a:off x="4803154" y="1983061"/>
            <a:ext cx="1773238" cy="1609725"/>
            <a:chOff x="0" y="0"/>
            <a:chExt cx="1773781" cy="1609411"/>
          </a:xfrm>
        </p:grpSpPr>
        <p:grpSp>
          <p:nvGrpSpPr>
            <p:cNvPr id="38" name="组合 16"/>
            <p:cNvGrpSpPr>
              <a:grpSpLocks/>
            </p:cNvGrpSpPr>
            <p:nvPr/>
          </p:nvGrpSpPr>
          <p:grpSpPr bwMode="auto">
            <a:xfrm>
              <a:off x="0" y="0"/>
              <a:ext cx="1773781" cy="1609411"/>
              <a:chOff x="0" y="0"/>
              <a:chExt cx="1773781" cy="1609411"/>
            </a:xfrm>
          </p:grpSpPr>
          <p:sp>
            <p:nvSpPr>
              <p:cNvPr id="40"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1"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39" name="TextBox 1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04</a:t>
              </a:r>
              <a:endParaRPr lang="zh-CN" altLang="en-US" sz="2800">
                <a:solidFill>
                  <a:srgbClr val="FFFFFF"/>
                </a:solidFill>
                <a:latin typeface="Impact" pitchFamily="34" charset="0"/>
              </a:endParaRPr>
            </a:p>
          </p:txBody>
        </p:sp>
      </p:grpSp>
      <p:grpSp>
        <p:nvGrpSpPr>
          <p:cNvPr id="42" name="组合 20"/>
          <p:cNvGrpSpPr>
            <a:grpSpLocks/>
          </p:cNvGrpSpPr>
          <p:nvPr/>
        </p:nvGrpSpPr>
        <p:grpSpPr bwMode="auto">
          <a:xfrm>
            <a:off x="3588717" y="1983061"/>
            <a:ext cx="1773237" cy="1609725"/>
            <a:chOff x="0" y="0"/>
            <a:chExt cx="1773781" cy="1609411"/>
          </a:xfrm>
        </p:grpSpPr>
        <p:grpSp>
          <p:nvGrpSpPr>
            <p:cNvPr id="43" name="组合 21"/>
            <p:cNvGrpSpPr>
              <a:grpSpLocks/>
            </p:cNvGrpSpPr>
            <p:nvPr/>
          </p:nvGrpSpPr>
          <p:grpSpPr bwMode="auto">
            <a:xfrm>
              <a:off x="0" y="0"/>
              <a:ext cx="1773781" cy="1609411"/>
              <a:chOff x="0" y="0"/>
              <a:chExt cx="1773781" cy="1609411"/>
            </a:xfrm>
          </p:grpSpPr>
          <p:sp>
            <p:nvSpPr>
              <p:cNvPr id="45"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6"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44" name="TextBox 22"/>
            <p:cNvSpPr txBox="1">
              <a:spLocks noChangeArrowheads="1"/>
            </p:cNvSpPr>
            <p:nvPr/>
          </p:nvSpPr>
          <p:spPr bwMode="auto">
            <a:xfrm>
              <a:off x="681551" y="543095"/>
              <a:ext cx="5677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03</a:t>
              </a:r>
              <a:endParaRPr lang="zh-CN" altLang="en-US" sz="2800">
                <a:solidFill>
                  <a:srgbClr val="FFFFFF"/>
                </a:solidFill>
                <a:latin typeface="Impact" pitchFamily="34" charset="0"/>
              </a:endParaRPr>
            </a:p>
          </p:txBody>
        </p:sp>
      </p:grpSp>
      <p:grpSp>
        <p:nvGrpSpPr>
          <p:cNvPr id="47" name="组合 25"/>
          <p:cNvGrpSpPr>
            <a:grpSpLocks/>
          </p:cNvGrpSpPr>
          <p:nvPr/>
        </p:nvGrpSpPr>
        <p:grpSpPr bwMode="auto">
          <a:xfrm>
            <a:off x="2374279" y="1983061"/>
            <a:ext cx="1773238" cy="1609725"/>
            <a:chOff x="0" y="0"/>
            <a:chExt cx="1773781" cy="1609411"/>
          </a:xfrm>
        </p:grpSpPr>
        <p:grpSp>
          <p:nvGrpSpPr>
            <p:cNvPr id="48" name="组合 26"/>
            <p:cNvGrpSpPr>
              <a:grpSpLocks/>
            </p:cNvGrpSpPr>
            <p:nvPr/>
          </p:nvGrpSpPr>
          <p:grpSpPr bwMode="auto">
            <a:xfrm>
              <a:off x="0" y="0"/>
              <a:ext cx="1773781" cy="1609411"/>
              <a:chOff x="0" y="0"/>
              <a:chExt cx="1773781" cy="1609411"/>
            </a:xfrm>
          </p:grpSpPr>
          <p:sp>
            <p:nvSpPr>
              <p:cNvPr id="50"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1"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49" name="TextBox 27"/>
            <p:cNvSpPr txBox="1">
              <a:spLocks noChangeArrowheads="1"/>
            </p:cNvSpPr>
            <p:nvPr/>
          </p:nvSpPr>
          <p:spPr bwMode="auto">
            <a:xfrm>
              <a:off x="681551" y="543095"/>
              <a:ext cx="5565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02</a:t>
              </a:r>
              <a:endParaRPr lang="zh-CN" altLang="en-US" sz="2800">
                <a:solidFill>
                  <a:srgbClr val="FFFFFF"/>
                </a:solidFill>
                <a:latin typeface="Impact" pitchFamily="34" charset="0"/>
              </a:endParaRPr>
            </a:p>
          </p:txBody>
        </p:sp>
      </p:grpSp>
      <p:grpSp>
        <p:nvGrpSpPr>
          <p:cNvPr id="52" name="组合 31"/>
          <p:cNvGrpSpPr>
            <a:grpSpLocks/>
          </p:cNvGrpSpPr>
          <p:nvPr/>
        </p:nvGrpSpPr>
        <p:grpSpPr bwMode="auto">
          <a:xfrm>
            <a:off x="1159842" y="1983061"/>
            <a:ext cx="1774825" cy="1609725"/>
            <a:chOff x="0" y="0"/>
            <a:chExt cx="1773781" cy="1609411"/>
          </a:xfrm>
        </p:grpSpPr>
        <p:grpSp>
          <p:nvGrpSpPr>
            <p:cNvPr id="53" name="组合 32"/>
            <p:cNvGrpSpPr>
              <a:grpSpLocks/>
            </p:cNvGrpSpPr>
            <p:nvPr/>
          </p:nvGrpSpPr>
          <p:grpSpPr bwMode="auto">
            <a:xfrm>
              <a:off x="0" y="0"/>
              <a:ext cx="1773781" cy="1609411"/>
              <a:chOff x="0" y="0"/>
              <a:chExt cx="1773781" cy="1609411"/>
            </a:xfrm>
          </p:grpSpPr>
          <p:sp>
            <p:nvSpPr>
              <p:cNvPr id="55" name="右箭头 55"/>
              <p:cNvSpPr>
                <a:spLocks/>
              </p:cNvSpPr>
              <p:nvPr/>
            </p:nvSpPr>
            <p:spPr bwMode="auto">
              <a:xfrm>
                <a:off x="102604" y="362687"/>
                <a:ext cx="1671177" cy="911035"/>
              </a:xfrm>
              <a:custGeom>
                <a:avLst/>
                <a:gdLst>
                  <a:gd name="T0" fmla="*/ 3880 w 1671177"/>
                  <a:gd name="T1" fmla="*/ 0 h 911035"/>
                  <a:gd name="T2" fmla="*/ 1322002 w 1671177"/>
                  <a:gd name="T3" fmla="*/ 0 h 911035"/>
                  <a:gd name="T4" fmla="*/ 1577267 w 1671177"/>
                  <a:gd name="T5" fmla="*/ 260936 h 911035"/>
                  <a:gd name="T6" fmla="*/ 1589104 w 1671177"/>
                  <a:gd name="T7" fmla="*/ 624038 h 911035"/>
                  <a:gd name="T8" fmla="*/ 1297607 w 1671177"/>
                  <a:gd name="T9" fmla="*/ 911035 h 911035"/>
                  <a:gd name="T10" fmla="*/ 609562 w 1671177"/>
                  <a:gd name="T11" fmla="*/ 911035 h 911035"/>
                  <a:gd name="T12" fmla="*/ 582967 w 1671177"/>
                  <a:gd name="T13" fmla="*/ 909006 h 911035"/>
                  <a:gd name="T14" fmla="*/ 0 w 1671177"/>
                  <a:gd name="T15" fmla="*/ 908746 h 911035"/>
                  <a:gd name="T16" fmla="*/ 266330 w 1671177"/>
                  <a:gd name="T17" fmla="*/ 630839 h 911035"/>
                  <a:gd name="T18" fmla="*/ 287045 w 1671177"/>
                  <a:gd name="T19" fmla="*/ 287570 h 911035"/>
                  <a:gd name="T20" fmla="*/ 3880 w 1671177"/>
                  <a:gd name="T21" fmla="*/ 0 h 91103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71177" h="911035">
                    <a:moveTo>
                      <a:pt x="3880" y="0"/>
                    </a:moveTo>
                    <a:lnTo>
                      <a:pt x="1322002" y="0"/>
                    </a:lnTo>
                    <a:lnTo>
                      <a:pt x="1577267" y="260936"/>
                    </a:lnTo>
                    <a:cubicBezTo>
                      <a:pt x="1720296" y="408603"/>
                      <a:pt x="1679854" y="514841"/>
                      <a:pt x="1589104" y="624038"/>
                    </a:cubicBezTo>
                    <a:lnTo>
                      <a:pt x="1297607" y="911035"/>
                    </a:lnTo>
                    <a:lnTo>
                      <a:pt x="609562" y="911035"/>
                    </a:lnTo>
                    <a:cubicBezTo>
                      <a:pt x="601030" y="909370"/>
                      <a:pt x="592146" y="909088"/>
                      <a:pt x="582967" y="909006"/>
                    </a:cubicBezTo>
                    <a:lnTo>
                      <a:pt x="0" y="908746"/>
                    </a:lnTo>
                    <a:lnTo>
                      <a:pt x="266330" y="630839"/>
                    </a:lnTo>
                    <a:cubicBezTo>
                      <a:pt x="347215" y="528253"/>
                      <a:pt x="398509" y="416789"/>
                      <a:pt x="287045" y="287570"/>
                    </a:cubicBezTo>
                    <a:lnTo>
                      <a:pt x="3880" y="0"/>
                    </a:lnTo>
                    <a:close/>
                  </a:path>
                </a:pathLst>
              </a:custGeom>
              <a:solidFill>
                <a:schemeClr val="tx1">
                  <a:alpha val="1490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6" name="右箭头 55"/>
              <p:cNvSpPr>
                <a:spLocks/>
              </p:cNvSpPr>
              <p:nvPr/>
            </p:nvSpPr>
            <p:spPr bwMode="auto">
              <a:xfrm>
                <a:off x="0" y="0"/>
                <a:ext cx="1671177" cy="1609411"/>
              </a:xfrm>
              <a:custGeom>
                <a:avLst/>
                <a:gdLst>
                  <a:gd name="T0" fmla="*/ 0 w 1671177"/>
                  <a:gd name="T1" fmla="*/ 354510 h 1609411"/>
                  <a:gd name="T2" fmla="*/ 556334 w 1671177"/>
                  <a:gd name="T3" fmla="*/ 353057 h 1609411"/>
                  <a:gd name="T4" fmla="*/ 850996 w 1671177"/>
                  <a:gd name="T5" fmla="*/ 94099 h 1609411"/>
                  <a:gd name="T6" fmla="*/ 1004876 w 1671177"/>
                  <a:gd name="T7" fmla="*/ 34278 h 1609411"/>
                  <a:gd name="T8" fmla="*/ 1577267 w 1671177"/>
                  <a:gd name="T9" fmla="*/ 619386 h 1609411"/>
                  <a:gd name="T10" fmla="*/ 1589104 w 1671177"/>
                  <a:gd name="T11" fmla="*/ 982488 h 1609411"/>
                  <a:gd name="T12" fmla="*/ 1013753 w 1671177"/>
                  <a:gd name="T13" fmla="*/ 1548957 h 1609411"/>
                  <a:gd name="T14" fmla="*/ 853956 w 1671177"/>
                  <a:gd name="T15" fmla="*/ 1495056 h 1609411"/>
                  <a:gd name="T16" fmla="*/ 582967 w 1671177"/>
                  <a:gd name="T17" fmla="*/ 1267456 h 1609411"/>
                  <a:gd name="T18" fmla="*/ 0 w 1671177"/>
                  <a:gd name="T19" fmla="*/ 1267196 h 1609411"/>
                  <a:gd name="T20" fmla="*/ 266330 w 1671177"/>
                  <a:gd name="T21" fmla="*/ 989289 h 1609411"/>
                  <a:gd name="T22" fmla="*/ 287045 w 1671177"/>
                  <a:gd name="T23" fmla="*/ 646020 h 1609411"/>
                  <a:gd name="T24" fmla="*/ 0 w 1671177"/>
                  <a:gd name="T25" fmla="*/ 354510 h 16094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71177" h="1609411">
                    <a:moveTo>
                      <a:pt x="0" y="354510"/>
                    </a:moveTo>
                    <a:lnTo>
                      <a:pt x="556334" y="353057"/>
                    </a:lnTo>
                    <a:cubicBezTo>
                      <a:pt x="746291" y="355515"/>
                      <a:pt x="856347" y="257358"/>
                      <a:pt x="850996" y="94099"/>
                    </a:cubicBezTo>
                    <a:cubicBezTo>
                      <a:pt x="849023" y="-2780"/>
                      <a:pt x="929910" y="-28640"/>
                      <a:pt x="1004876" y="34278"/>
                    </a:cubicBezTo>
                    <a:lnTo>
                      <a:pt x="1577267" y="619386"/>
                    </a:lnTo>
                    <a:cubicBezTo>
                      <a:pt x="1720296" y="767053"/>
                      <a:pt x="1679854" y="873291"/>
                      <a:pt x="1589104" y="982488"/>
                    </a:cubicBezTo>
                    <a:lnTo>
                      <a:pt x="1013753" y="1548957"/>
                    </a:lnTo>
                    <a:cubicBezTo>
                      <a:pt x="927935" y="1643440"/>
                      <a:pt x="868752" y="1628432"/>
                      <a:pt x="853956" y="1495056"/>
                    </a:cubicBezTo>
                    <a:cubicBezTo>
                      <a:pt x="849443" y="1377760"/>
                      <a:pt x="794625" y="1269343"/>
                      <a:pt x="582967" y="1267456"/>
                    </a:cubicBezTo>
                    <a:lnTo>
                      <a:pt x="0" y="1267196"/>
                    </a:lnTo>
                    <a:lnTo>
                      <a:pt x="266330" y="989289"/>
                    </a:lnTo>
                    <a:cubicBezTo>
                      <a:pt x="347215" y="886703"/>
                      <a:pt x="398509" y="775239"/>
                      <a:pt x="287045" y="646020"/>
                    </a:cubicBezTo>
                    <a:lnTo>
                      <a:pt x="0" y="35451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54" name="TextBox 33"/>
            <p:cNvSpPr txBox="1">
              <a:spLocks noChangeArrowheads="1"/>
            </p:cNvSpPr>
            <p:nvPr/>
          </p:nvSpPr>
          <p:spPr bwMode="auto">
            <a:xfrm>
              <a:off x="681551" y="543095"/>
              <a:ext cx="5132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800">
                  <a:solidFill>
                    <a:srgbClr val="FFFFFF"/>
                  </a:solidFill>
                  <a:latin typeface="Impact" pitchFamily="34" charset="0"/>
                </a:rPr>
                <a:t>01</a:t>
              </a:r>
              <a:endParaRPr lang="zh-CN" altLang="en-US" sz="2800">
                <a:solidFill>
                  <a:srgbClr val="FFFFFF"/>
                </a:solidFill>
                <a:latin typeface="Impact" pitchFamily="34" charset="0"/>
              </a:endParaRPr>
            </a:p>
          </p:txBody>
        </p:sp>
      </p:grpSp>
      <p:cxnSp>
        <p:nvCxnSpPr>
          <p:cNvPr id="57" name="直接连接符 36"/>
          <p:cNvCxnSpPr>
            <a:cxnSpLocks noChangeShapeType="1"/>
          </p:cNvCxnSpPr>
          <p:nvPr/>
        </p:nvCxnSpPr>
        <p:spPr bwMode="auto">
          <a:xfrm flipV="1">
            <a:off x="1520204"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58" name="矩形 1"/>
          <p:cNvSpPr>
            <a:spLocks noChangeArrowheads="1"/>
          </p:cNvSpPr>
          <p:nvPr/>
        </p:nvSpPr>
        <p:spPr bwMode="auto">
          <a:xfrm>
            <a:off x="1631329" y="1203598"/>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59" name="直接连接符 38"/>
          <p:cNvCxnSpPr>
            <a:cxnSpLocks noChangeShapeType="1"/>
          </p:cNvCxnSpPr>
          <p:nvPr/>
        </p:nvCxnSpPr>
        <p:spPr bwMode="auto">
          <a:xfrm flipV="1">
            <a:off x="2707654" y="3532461"/>
            <a:ext cx="0" cy="874712"/>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0" name="矩形 1"/>
          <p:cNvSpPr>
            <a:spLocks noChangeArrowheads="1"/>
          </p:cNvSpPr>
          <p:nvPr/>
        </p:nvSpPr>
        <p:spPr bwMode="auto">
          <a:xfrm>
            <a:off x="2818779" y="3795986"/>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1" name="直接连接符 40"/>
          <p:cNvCxnSpPr>
            <a:cxnSpLocks noChangeShapeType="1"/>
          </p:cNvCxnSpPr>
          <p:nvPr/>
        </p:nvCxnSpPr>
        <p:spPr bwMode="auto">
          <a:xfrm flipV="1">
            <a:off x="3771279"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2" name="矩形 1"/>
          <p:cNvSpPr>
            <a:spLocks noChangeArrowheads="1"/>
          </p:cNvSpPr>
          <p:nvPr/>
        </p:nvSpPr>
        <p:spPr bwMode="auto">
          <a:xfrm>
            <a:off x="3880817" y="1203598"/>
            <a:ext cx="18938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3" name="直接连接符 43"/>
          <p:cNvCxnSpPr>
            <a:cxnSpLocks noChangeShapeType="1"/>
          </p:cNvCxnSpPr>
          <p:nvPr/>
        </p:nvCxnSpPr>
        <p:spPr bwMode="auto">
          <a:xfrm flipV="1">
            <a:off x="4952379" y="3532461"/>
            <a:ext cx="0" cy="874712"/>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4" name="矩形 1"/>
          <p:cNvSpPr>
            <a:spLocks noChangeArrowheads="1"/>
          </p:cNvSpPr>
          <p:nvPr/>
        </p:nvSpPr>
        <p:spPr bwMode="auto">
          <a:xfrm>
            <a:off x="5063504" y="3795986"/>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cxnSp>
        <p:nvCxnSpPr>
          <p:cNvPr id="65" name="直接连接符 51"/>
          <p:cNvCxnSpPr>
            <a:cxnSpLocks noChangeShapeType="1"/>
          </p:cNvCxnSpPr>
          <p:nvPr/>
        </p:nvCxnSpPr>
        <p:spPr bwMode="auto">
          <a:xfrm flipV="1">
            <a:off x="6096967" y="1263923"/>
            <a:ext cx="0" cy="874713"/>
          </a:xfrm>
          <a:prstGeom prst="line">
            <a:avLst/>
          </a:prstGeom>
          <a:noFill/>
          <a:ln w="6350">
            <a:solidFill>
              <a:srgbClr val="0070C0">
                <a:alpha val="98038"/>
              </a:srgbClr>
            </a:solidFill>
            <a:prstDash val="sysDash"/>
            <a:round/>
            <a:headEnd type="oval" w="med" len="med"/>
            <a:tailEnd type="oval" w="med" len="med"/>
          </a:ln>
          <a:extLst>
            <a:ext uri="{909E8E84-426E-40DD-AFC4-6F175D3DCCD1}">
              <a14:hiddenFill xmlns:a14="http://schemas.microsoft.com/office/drawing/2010/main">
                <a:noFill/>
              </a14:hiddenFill>
            </a:ext>
          </a:extLst>
        </p:spPr>
      </p:cxnSp>
      <p:sp>
        <p:nvSpPr>
          <p:cNvPr id="66" name="矩形 1"/>
          <p:cNvSpPr>
            <a:spLocks noChangeArrowheads="1"/>
          </p:cNvSpPr>
          <p:nvPr/>
        </p:nvSpPr>
        <p:spPr bwMode="auto">
          <a:xfrm>
            <a:off x="6206504" y="1203598"/>
            <a:ext cx="18938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zh-CN" altLang="en-US" sz="1000">
                <a:solidFill>
                  <a:srgbClr val="595959"/>
                </a:solidFill>
                <a:latin typeface="微软雅黑" pitchFamily="34" charset="-122"/>
                <a:ea typeface="微软雅黑" pitchFamily="34" charset="-122"/>
              </a:rPr>
              <a:t>随着计算机技术的发展及印刷技术进步，平面设计在视觉感观领域的表现也越来越丰富这真正的对今天的平面设计的新。</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1632972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par>
                                <p:cTn id="9" presetID="12" presetClass="entr" presetSubtype="8" fill="hold" nodeType="withEffect">
                                  <p:stCondLst>
                                    <p:cond delay="20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p:tgtEl>
                                          <p:spTgt spid="47"/>
                                        </p:tgtEl>
                                        <p:attrNameLst>
                                          <p:attrName>ppt_x</p:attrName>
                                        </p:attrNameLst>
                                      </p:cBhvr>
                                      <p:tavLst>
                                        <p:tav tm="0">
                                          <p:val>
                                            <p:strVal val="#ppt_x-#ppt_w*1.125000"/>
                                          </p:val>
                                        </p:tav>
                                        <p:tav tm="100000">
                                          <p:val>
                                            <p:strVal val="#ppt_x"/>
                                          </p:val>
                                        </p:tav>
                                      </p:tavLst>
                                    </p:anim>
                                    <p:animEffect transition="in" filter="wipe(right)">
                                      <p:cBhvr>
                                        <p:cTn id="12" dur="500"/>
                                        <p:tgtEl>
                                          <p:spTgt spid="47"/>
                                        </p:tgtEl>
                                      </p:cBhvr>
                                    </p:animEffect>
                                  </p:childTnLst>
                                </p:cTn>
                              </p:par>
                              <p:par>
                                <p:cTn id="13" presetID="12" presetClass="entr" presetSubtype="8" fill="hold" nodeType="withEffect">
                                  <p:stCondLst>
                                    <p:cond delay="4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p:tgtEl>
                                          <p:spTgt spid="42"/>
                                        </p:tgtEl>
                                        <p:attrNameLst>
                                          <p:attrName>ppt_x</p:attrName>
                                        </p:attrNameLst>
                                      </p:cBhvr>
                                      <p:tavLst>
                                        <p:tav tm="0">
                                          <p:val>
                                            <p:strVal val="#ppt_x-#ppt_w*1.125000"/>
                                          </p:val>
                                        </p:tav>
                                        <p:tav tm="100000">
                                          <p:val>
                                            <p:strVal val="#ppt_x"/>
                                          </p:val>
                                        </p:tav>
                                      </p:tavLst>
                                    </p:anim>
                                    <p:animEffect transition="in" filter="wipe(right)">
                                      <p:cBhvr>
                                        <p:cTn id="16" dur="500"/>
                                        <p:tgtEl>
                                          <p:spTgt spid="42"/>
                                        </p:tgtEl>
                                      </p:cBhvr>
                                    </p:animEffect>
                                  </p:childTnLst>
                                </p:cTn>
                              </p:par>
                              <p:par>
                                <p:cTn id="17" presetID="12" presetClass="entr" presetSubtype="8" fill="hold" nodeType="withEffect">
                                  <p:stCondLst>
                                    <p:cond delay="60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p:tgtEl>
                                          <p:spTgt spid="37"/>
                                        </p:tgtEl>
                                        <p:attrNameLst>
                                          <p:attrName>ppt_x</p:attrName>
                                        </p:attrNameLst>
                                      </p:cBhvr>
                                      <p:tavLst>
                                        <p:tav tm="0">
                                          <p:val>
                                            <p:strVal val="#ppt_x-#ppt_w*1.125000"/>
                                          </p:val>
                                        </p:tav>
                                        <p:tav tm="100000">
                                          <p:val>
                                            <p:strVal val="#ppt_x"/>
                                          </p:val>
                                        </p:tav>
                                      </p:tavLst>
                                    </p:anim>
                                    <p:animEffect transition="in" filter="wipe(right)">
                                      <p:cBhvr>
                                        <p:cTn id="20" dur="500"/>
                                        <p:tgtEl>
                                          <p:spTgt spid="37"/>
                                        </p:tgtEl>
                                      </p:cBhvr>
                                    </p:animEffect>
                                  </p:childTnLst>
                                </p:cTn>
                              </p:par>
                              <p:par>
                                <p:cTn id="21" presetID="12" presetClass="entr" presetSubtype="8" fill="hold" nodeType="withEffect">
                                  <p:stCondLst>
                                    <p:cond delay="80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p:tgtEl>
                                          <p:spTgt spid="34"/>
                                        </p:tgtEl>
                                        <p:attrNameLst>
                                          <p:attrName>ppt_x</p:attrName>
                                        </p:attrNameLst>
                                      </p:cBhvr>
                                      <p:tavLst>
                                        <p:tav tm="0">
                                          <p:val>
                                            <p:strVal val="#ppt_x-#ppt_w*1.125000"/>
                                          </p:val>
                                        </p:tav>
                                        <p:tav tm="100000">
                                          <p:val>
                                            <p:strVal val="#ppt_x"/>
                                          </p:val>
                                        </p:tav>
                                      </p:tavLst>
                                    </p:anim>
                                    <p:animEffect transition="in" filter="wipe(right)">
                                      <p:cBhvr>
                                        <p:cTn id="24" dur="500"/>
                                        <p:tgtEl>
                                          <p:spTgt spid="34"/>
                                        </p:tgtEl>
                                      </p:cBhvr>
                                    </p:animEffect>
                                  </p:childTnLst>
                                </p:cTn>
                              </p:par>
                            </p:childTnLst>
                          </p:cTn>
                        </p:par>
                        <p:par>
                          <p:cTn id="25" fill="hold">
                            <p:stCondLst>
                              <p:cond delay="1300"/>
                            </p:stCondLst>
                            <p:childTnLst>
                              <p:par>
                                <p:cTn id="26" presetID="22" presetClass="entr" presetSubtype="4" fill="hold"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down)">
                                      <p:cBhvr>
                                        <p:cTn id="28" dur="500"/>
                                        <p:tgtEl>
                                          <p:spTgt spid="57"/>
                                        </p:tgtEl>
                                      </p:cBhvr>
                                    </p:animEffect>
                                  </p:childTnLst>
                                </p:cTn>
                              </p:par>
                            </p:childTnLst>
                          </p:cTn>
                        </p:par>
                        <p:par>
                          <p:cTn id="29" fill="hold">
                            <p:stCondLst>
                              <p:cond delay="1800"/>
                            </p:stCondLst>
                            <p:childTnLst>
                              <p:par>
                                <p:cTn id="30" presetID="2" presetClass="entr" presetSubtype="8"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 calcmode="lin" valueType="num">
                                      <p:cBhvr additive="base">
                                        <p:cTn id="32" dur="300" fill="hold"/>
                                        <p:tgtEl>
                                          <p:spTgt spid="58"/>
                                        </p:tgtEl>
                                        <p:attrNameLst>
                                          <p:attrName>ppt_x</p:attrName>
                                        </p:attrNameLst>
                                      </p:cBhvr>
                                      <p:tavLst>
                                        <p:tav tm="0">
                                          <p:val>
                                            <p:strVal val="0-#ppt_w/2"/>
                                          </p:val>
                                        </p:tav>
                                        <p:tav tm="100000">
                                          <p:val>
                                            <p:strVal val="#ppt_x"/>
                                          </p:val>
                                        </p:tav>
                                      </p:tavLst>
                                    </p:anim>
                                    <p:anim calcmode="lin" valueType="num">
                                      <p:cBhvr additive="base">
                                        <p:cTn id="33" dur="300" fill="hold"/>
                                        <p:tgtEl>
                                          <p:spTgt spid="58"/>
                                        </p:tgtEl>
                                        <p:attrNameLst>
                                          <p:attrName>ppt_y</p:attrName>
                                        </p:attrNameLst>
                                      </p:cBhvr>
                                      <p:tavLst>
                                        <p:tav tm="0">
                                          <p:val>
                                            <p:strVal val="#ppt_y"/>
                                          </p:val>
                                        </p:tav>
                                        <p:tav tm="100000">
                                          <p:val>
                                            <p:strVal val="#ppt_y"/>
                                          </p:val>
                                        </p:tav>
                                      </p:tavLst>
                                    </p:anim>
                                  </p:childTnLst>
                                </p:cTn>
                              </p:par>
                            </p:childTnLst>
                          </p:cTn>
                        </p:par>
                        <p:par>
                          <p:cTn id="34" fill="hold">
                            <p:stCondLst>
                              <p:cond delay="2100"/>
                            </p:stCondLst>
                            <p:childTnLst>
                              <p:par>
                                <p:cTn id="35" presetID="22" presetClass="entr" presetSubtype="4" fill="hold"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wipe(down)">
                                      <p:cBhvr>
                                        <p:cTn id="37" dur="500"/>
                                        <p:tgtEl>
                                          <p:spTgt spid="59"/>
                                        </p:tgtEl>
                                      </p:cBhvr>
                                    </p:animEffect>
                                  </p:childTnLst>
                                </p:cTn>
                              </p:par>
                            </p:childTnLst>
                          </p:cTn>
                        </p:par>
                        <p:par>
                          <p:cTn id="38" fill="hold">
                            <p:stCondLst>
                              <p:cond delay="2600"/>
                            </p:stCondLst>
                            <p:childTnLst>
                              <p:par>
                                <p:cTn id="39" presetID="2" presetClass="entr" presetSubtype="8" fill="hold" grpId="0" nodeType="afterEffect">
                                  <p:stCondLst>
                                    <p:cond delay="0"/>
                                  </p:stCondLst>
                                  <p:childTnLst>
                                    <p:set>
                                      <p:cBhvr>
                                        <p:cTn id="40" dur="1" fill="hold">
                                          <p:stCondLst>
                                            <p:cond delay="0"/>
                                          </p:stCondLst>
                                        </p:cTn>
                                        <p:tgtEl>
                                          <p:spTgt spid="60"/>
                                        </p:tgtEl>
                                        <p:attrNameLst>
                                          <p:attrName>style.visibility</p:attrName>
                                        </p:attrNameLst>
                                      </p:cBhvr>
                                      <p:to>
                                        <p:strVal val="visible"/>
                                      </p:to>
                                    </p:set>
                                    <p:anim calcmode="lin" valueType="num">
                                      <p:cBhvr additive="base">
                                        <p:cTn id="41" dur="300" fill="hold"/>
                                        <p:tgtEl>
                                          <p:spTgt spid="60"/>
                                        </p:tgtEl>
                                        <p:attrNameLst>
                                          <p:attrName>ppt_x</p:attrName>
                                        </p:attrNameLst>
                                      </p:cBhvr>
                                      <p:tavLst>
                                        <p:tav tm="0">
                                          <p:val>
                                            <p:strVal val="0-#ppt_w/2"/>
                                          </p:val>
                                        </p:tav>
                                        <p:tav tm="100000">
                                          <p:val>
                                            <p:strVal val="#ppt_x"/>
                                          </p:val>
                                        </p:tav>
                                      </p:tavLst>
                                    </p:anim>
                                    <p:anim calcmode="lin" valueType="num">
                                      <p:cBhvr additive="base">
                                        <p:cTn id="42" dur="300" fill="hold"/>
                                        <p:tgtEl>
                                          <p:spTgt spid="60"/>
                                        </p:tgtEl>
                                        <p:attrNameLst>
                                          <p:attrName>ppt_y</p:attrName>
                                        </p:attrNameLst>
                                      </p:cBhvr>
                                      <p:tavLst>
                                        <p:tav tm="0">
                                          <p:val>
                                            <p:strVal val="#ppt_y"/>
                                          </p:val>
                                        </p:tav>
                                        <p:tav tm="100000">
                                          <p:val>
                                            <p:strVal val="#ppt_y"/>
                                          </p:val>
                                        </p:tav>
                                      </p:tavLst>
                                    </p:anim>
                                  </p:childTnLst>
                                </p:cTn>
                              </p:par>
                            </p:childTnLst>
                          </p:cTn>
                        </p:par>
                        <p:par>
                          <p:cTn id="43" fill="hold">
                            <p:stCondLst>
                              <p:cond delay="2900"/>
                            </p:stCondLst>
                            <p:childTnLst>
                              <p:par>
                                <p:cTn id="44" presetID="22" presetClass="entr" presetSubtype="4" fill="hold" nodeType="after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wipe(down)">
                                      <p:cBhvr>
                                        <p:cTn id="46" dur="500"/>
                                        <p:tgtEl>
                                          <p:spTgt spid="61"/>
                                        </p:tgtEl>
                                      </p:cBhvr>
                                    </p:animEffect>
                                  </p:childTnLst>
                                </p:cTn>
                              </p:par>
                            </p:childTnLst>
                          </p:cTn>
                        </p:par>
                        <p:par>
                          <p:cTn id="47" fill="hold">
                            <p:stCondLst>
                              <p:cond delay="3400"/>
                            </p:stCondLst>
                            <p:childTnLst>
                              <p:par>
                                <p:cTn id="48" presetID="2" presetClass="entr" presetSubtype="8" fill="hold" grpId="0" nodeType="afterEffect">
                                  <p:stCondLst>
                                    <p:cond delay="0"/>
                                  </p:stCondLst>
                                  <p:childTnLst>
                                    <p:set>
                                      <p:cBhvr>
                                        <p:cTn id="49" dur="1" fill="hold">
                                          <p:stCondLst>
                                            <p:cond delay="0"/>
                                          </p:stCondLst>
                                        </p:cTn>
                                        <p:tgtEl>
                                          <p:spTgt spid="62"/>
                                        </p:tgtEl>
                                        <p:attrNameLst>
                                          <p:attrName>style.visibility</p:attrName>
                                        </p:attrNameLst>
                                      </p:cBhvr>
                                      <p:to>
                                        <p:strVal val="visible"/>
                                      </p:to>
                                    </p:set>
                                    <p:anim calcmode="lin" valueType="num">
                                      <p:cBhvr additive="base">
                                        <p:cTn id="50" dur="300" fill="hold"/>
                                        <p:tgtEl>
                                          <p:spTgt spid="62"/>
                                        </p:tgtEl>
                                        <p:attrNameLst>
                                          <p:attrName>ppt_x</p:attrName>
                                        </p:attrNameLst>
                                      </p:cBhvr>
                                      <p:tavLst>
                                        <p:tav tm="0">
                                          <p:val>
                                            <p:strVal val="0-#ppt_w/2"/>
                                          </p:val>
                                        </p:tav>
                                        <p:tav tm="100000">
                                          <p:val>
                                            <p:strVal val="#ppt_x"/>
                                          </p:val>
                                        </p:tav>
                                      </p:tavLst>
                                    </p:anim>
                                    <p:anim calcmode="lin" valueType="num">
                                      <p:cBhvr additive="base">
                                        <p:cTn id="51" dur="300" fill="hold"/>
                                        <p:tgtEl>
                                          <p:spTgt spid="62"/>
                                        </p:tgtEl>
                                        <p:attrNameLst>
                                          <p:attrName>ppt_y</p:attrName>
                                        </p:attrNameLst>
                                      </p:cBhvr>
                                      <p:tavLst>
                                        <p:tav tm="0">
                                          <p:val>
                                            <p:strVal val="#ppt_y"/>
                                          </p:val>
                                        </p:tav>
                                        <p:tav tm="100000">
                                          <p:val>
                                            <p:strVal val="#ppt_y"/>
                                          </p:val>
                                        </p:tav>
                                      </p:tavLst>
                                    </p:anim>
                                  </p:childTnLst>
                                </p:cTn>
                              </p:par>
                            </p:childTnLst>
                          </p:cTn>
                        </p:par>
                        <p:par>
                          <p:cTn id="52" fill="hold">
                            <p:stCondLst>
                              <p:cond delay="3700"/>
                            </p:stCondLst>
                            <p:childTnLst>
                              <p:par>
                                <p:cTn id="53" presetID="22" presetClass="entr" presetSubtype="4" fill="hold"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wipe(down)">
                                      <p:cBhvr>
                                        <p:cTn id="55" dur="500"/>
                                        <p:tgtEl>
                                          <p:spTgt spid="63"/>
                                        </p:tgtEl>
                                      </p:cBhvr>
                                    </p:animEffect>
                                  </p:childTnLst>
                                </p:cTn>
                              </p:par>
                            </p:childTnLst>
                          </p:cTn>
                        </p:par>
                        <p:par>
                          <p:cTn id="56" fill="hold">
                            <p:stCondLst>
                              <p:cond delay="4200"/>
                            </p:stCondLst>
                            <p:childTnLst>
                              <p:par>
                                <p:cTn id="57" presetID="2" presetClass="entr" presetSubtype="8" fill="hold" grpId="0" nodeType="afterEffect">
                                  <p:stCondLst>
                                    <p:cond delay="0"/>
                                  </p:stCondLst>
                                  <p:childTnLst>
                                    <p:set>
                                      <p:cBhvr>
                                        <p:cTn id="58" dur="1" fill="hold">
                                          <p:stCondLst>
                                            <p:cond delay="0"/>
                                          </p:stCondLst>
                                        </p:cTn>
                                        <p:tgtEl>
                                          <p:spTgt spid="64"/>
                                        </p:tgtEl>
                                        <p:attrNameLst>
                                          <p:attrName>style.visibility</p:attrName>
                                        </p:attrNameLst>
                                      </p:cBhvr>
                                      <p:to>
                                        <p:strVal val="visible"/>
                                      </p:to>
                                    </p:set>
                                    <p:anim calcmode="lin" valueType="num">
                                      <p:cBhvr additive="base">
                                        <p:cTn id="59" dur="300" fill="hold"/>
                                        <p:tgtEl>
                                          <p:spTgt spid="64"/>
                                        </p:tgtEl>
                                        <p:attrNameLst>
                                          <p:attrName>ppt_x</p:attrName>
                                        </p:attrNameLst>
                                      </p:cBhvr>
                                      <p:tavLst>
                                        <p:tav tm="0">
                                          <p:val>
                                            <p:strVal val="0-#ppt_w/2"/>
                                          </p:val>
                                        </p:tav>
                                        <p:tav tm="100000">
                                          <p:val>
                                            <p:strVal val="#ppt_x"/>
                                          </p:val>
                                        </p:tav>
                                      </p:tavLst>
                                    </p:anim>
                                    <p:anim calcmode="lin" valueType="num">
                                      <p:cBhvr additive="base">
                                        <p:cTn id="60" dur="300" fill="hold"/>
                                        <p:tgtEl>
                                          <p:spTgt spid="64"/>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2" presetClass="entr" presetSubtype="4" fill="hold"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wipe(down)">
                                      <p:cBhvr>
                                        <p:cTn id="64" dur="500"/>
                                        <p:tgtEl>
                                          <p:spTgt spid="65"/>
                                        </p:tgtEl>
                                      </p:cBhvr>
                                    </p:animEffect>
                                  </p:childTnLst>
                                </p:cTn>
                              </p:par>
                            </p:childTnLst>
                          </p:cTn>
                        </p:par>
                        <p:par>
                          <p:cTn id="65" fill="hold">
                            <p:stCondLst>
                              <p:cond delay="5000"/>
                            </p:stCondLst>
                            <p:childTnLst>
                              <p:par>
                                <p:cTn id="66" presetID="2" presetClass="entr" presetSubtype="8"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 calcmode="lin" valueType="num">
                                      <p:cBhvr additive="base">
                                        <p:cTn id="68" dur="300" fill="hold"/>
                                        <p:tgtEl>
                                          <p:spTgt spid="66"/>
                                        </p:tgtEl>
                                        <p:attrNameLst>
                                          <p:attrName>ppt_x</p:attrName>
                                        </p:attrNameLst>
                                      </p:cBhvr>
                                      <p:tavLst>
                                        <p:tav tm="0">
                                          <p:val>
                                            <p:strVal val="0-#ppt_w/2"/>
                                          </p:val>
                                        </p:tav>
                                        <p:tav tm="100000">
                                          <p:val>
                                            <p:strVal val="#ppt_x"/>
                                          </p:val>
                                        </p:tav>
                                      </p:tavLst>
                                    </p:anim>
                                    <p:anim calcmode="lin" valueType="num">
                                      <p:cBhvr additive="base">
                                        <p:cTn id="69" dur="3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utoUpdateAnimBg="0"/>
      <p:bldP spid="60" grpId="0" autoUpdateAnimBg="0"/>
      <p:bldP spid="62" grpId="0" autoUpdateAnimBg="0"/>
      <p:bldP spid="64" grpId="0" autoUpdateAnimBg="0"/>
      <p:bldP spid="66"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6"/>
          <p:cNvSpPr>
            <a:spLocks/>
          </p:cNvSpPr>
          <p:nvPr/>
        </p:nvSpPr>
        <p:spPr bwMode="auto">
          <a:xfrm>
            <a:off x="5936630" y="1236035"/>
            <a:ext cx="1864573" cy="113517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rgbClr val="0070C0"/>
          </a:solidFill>
          <a:ln>
            <a:noFill/>
          </a:ln>
          <a:effectLst/>
        </p:spPr>
        <p:txBody>
          <a:bodyPr vert="horz" wrap="square" lIns="68580" tIns="567000" rIns="68580" bIns="34290" numCol="1" anchor="t" anchorCtr="0" compatLnSpc="1">
            <a:prstTxWarp prst="textNoShape">
              <a:avLst/>
            </a:prstTxWarp>
          </a:bodyPr>
          <a:lstStyle/>
          <a:p>
            <a:pPr algn="ctr" defTabSz="685749">
              <a:lnSpc>
                <a:spcPts val="1125"/>
              </a:lnSpc>
              <a:defRPr/>
            </a:pPr>
            <a:r>
              <a:rPr lang="en-US" altLang="zh-CN" sz="4100" kern="0" dirty="0">
                <a:solidFill>
                  <a:srgbClr val="FFFFFF"/>
                </a:solidFill>
                <a:latin typeface="微软雅黑" panose="020B0503020204020204" pitchFamily="34" charset="-122"/>
                <a:cs typeface="UKIJ Qolyazma" pitchFamily="18" charset="0"/>
              </a:rPr>
              <a:t>72</a:t>
            </a:r>
            <a:r>
              <a:rPr lang="en-US" altLang="zh-CN" sz="1800" kern="0" dirty="0">
                <a:solidFill>
                  <a:srgbClr val="FFFFFF"/>
                </a:solidFill>
                <a:latin typeface="微软雅黑" panose="020B0503020204020204" pitchFamily="34" charset="-122"/>
                <a:cs typeface="UKIJ Qolyazma" pitchFamily="18" charset="0"/>
              </a:rPr>
              <a:t>%</a:t>
            </a:r>
          </a:p>
          <a:p>
            <a:pPr algn="ctr" defTabSz="685749">
              <a:lnSpc>
                <a:spcPts val="1125"/>
              </a:lnSpc>
              <a:defRPr/>
            </a:pPr>
            <a:r>
              <a:rPr lang="zh-CN" altLang="en-US" sz="900" kern="0" dirty="0">
                <a:solidFill>
                  <a:srgbClr val="FFFFFF"/>
                </a:solidFill>
                <a:latin typeface="微软雅黑" pitchFamily="34" charset="-122"/>
              </a:rPr>
              <a:t>您的内容打在这里，或者通过复制您的文本后，在此框中选择粘贴。</a:t>
            </a:r>
          </a:p>
        </p:txBody>
      </p:sp>
      <p:sp>
        <p:nvSpPr>
          <p:cNvPr id="30" name="Freeform 7"/>
          <p:cNvSpPr>
            <a:spLocks/>
          </p:cNvSpPr>
          <p:nvPr/>
        </p:nvSpPr>
        <p:spPr bwMode="auto">
          <a:xfrm>
            <a:off x="5936630" y="2528638"/>
            <a:ext cx="1864573" cy="698779"/>
          </a:xfrm>
          <a:custGeom>
            <a:avLst/>
            <a:gdLst>
              <a:gd name="T0" fmla="*/ 0 w 675"/>
              <a:gd name="T1" fmla="*/ 0 h 253"/>
              <a:gd name="T2" fmla="*/ 0 w 675"/>
              <a:gd name="T3" fmla="*/ 163 h 253"/>
              <a:gd name="T4" fmla="*/ 0 w 675"/>
              <a:gd name="T5" fmla="*/ 163 h 253"/>
              <a:gd name="T6" fmla="*/ 170 w 675"/>
              <a:gd name="T7" fmla="*/ 208 h 253"/>
              <a:gd name="T8" fmla="*/ 338 w 675"/>
              <a:gd name="T9" fmla="*/ 253 h 253"/>
              <a:gd name="T10" fmla="*/ 505 w 675"/>
              <a:gd name="T11" fmla="*/ 208 h 253"/>
              <a:gd name="T12" fmla="*/ 675 w 675"/>
              <a:gd name="T13" fmla="*/ 163 h 253"/>
              <a:gd name="T14" fmla="*/ 675 w 675"/>
              <a:gd name="T15" fmla="*/ 163 h 253"/>
              <a:gd name="T16" fmla="*/ 675 w 675"/>
              <a:gd name="T17" fmla="*/ 0 h 253"/>
              <a:gd name="T18" fmla="*/ 0 w 675"/>
              <a:gd name="T19"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253">
                <a:moveTo>
                  <a:pt x="0" y="0"/>
                </a:moveTo>
                <a:lnTo>
                  <a:pt x="0" y="163"/>
                </a:lnTo>
                <a:lnTo>
                  <a:pt x="0" y="163"/>
                </a:lnTo>
                <a:lnTo>
                  <a:pt x="170" y="208"/>
                </a:lnTo>
                <a:lnTo>
                  <a:pt x="338" y="253"/>
                </a:lnTo>
                <a:lnTo>
                  <a:pt x="505" y="208"/>
                </a:lnTo>
                <a:lnTo>
                  <a:pt x="675" y="163"/>
                </a:lnTo>
                <a:lnTo>
                  <a:pt x="675" y="163"/>
                </a:lnTo>
                <a:lnTo>
                  <a:pt x="675" y="0"/>
                </a:lnTo>
                <a:lnTo>
                  <a:pt x="0" y="0"/>
                </a:lnTo>
                <a:close/>
              </a:path>
            </a:pathLst>
          </a:custGeom>
          <a:solidFill>
            <a:srgbClr val="00B0F0"/>
          </a:solidFill>
          <a:ln>
            <a:noFill/>
          </a:ln>
          <a:effectLst/>
        </p:spPr>
        <p:txBody>
          <a:bodyPr vert="horz" wrap="square" lIns="68580" tIns="459000" rIns="68580" bIns="34290" numCol="1" anchor="t" anchorCtr="0" compatLnSpc="1">
            <a:prstTxWarp prst="textNoShape">
              <a:avLst/>
            </a:prstTxWarp>
          </a:bodyPr>
          <a:lstStyle/>
          <a:p>
            <a:pPr algn="ctr" defTabSz="685749">
              <a:lnSpc>
                <a:spcPts val="1125"/>
              </a:lnSpc>
              <a:defRPr/>
            </a:pPr>
            <a:r>
              <a:rPr lang="en-US" altLang="zh-CN" sz="4100" kern="0">
                <a:solidFill>
                  <a:prstClr val="white"/>
                </a:solidFill>
                <a:latin typeface="微软雅黑" panose="020B0503020204020204" pitchFamily="34" charset="-122"/>
                <a:cs typeface="UKIJ Qolyazma" pitchFamily="18" charset="0"/>
              </a:rPr>
              <a:t>28</a:t>
            </a:r>
            <a:r>
              <a:rPr lang="en-US" altLang="zh-CN" sz="1800" kern="0">
                <a:solidFill>
                  <a:prstClr val="white"/>
                </a:solidFill>
                <a:latin typeface="微软雅黑" panose="020B0503020204020204" pitchFamily="34" charset="-122"/>
                <a:cs typeface="UKIJ Qolyazma" pitchFamily="18" charset="0"/>
              </a:rPr>
              <a:t>%</a:t>
            </a:r>
          </a:p>
          <a:p>
            <a:pPr defTabSz="685749">
              <a:defRPr/>
            </a:pPr>
            <a:endParaRPr lang="zh-CN" altLang="en-US" kern="0">
              <a:solidFill>
                <a:srgbClr val="151515"/>
              </a:solidFill>
              <a:latin typeface="微软雅黑" panose="020B0503020204020204" pitchFamily="34" charset="-122"/>
            </a:endParaRPr>
          </a:p>
        </p:txBody>
      </p:sp>
      <p:cxnSp>
        <p:nvCxnSpPr>
          <p:cNvPr id="31" name="直接连接符 30"/>
          <p:cNvCxnSpPr/>
          <p:nvPr/>
        </p:nvCxnSpPr>
        <p:spPr>
          <a:xfrm flipH="1">
            <a:off x="1264502" y="2361681"/>
            <a:ext cx="4672127" cy="0"/>
          </a:xfrm>
          <a:prstGeom prst="line">
            <a:avLst/>
          </a:prstGeom>
          <a:noFill/>
          <a:ln w="6350" cap="flat" cmpd="sng" algn="ctr">
            <a:solidFill>
              <a:srgbClr val="FFFFFF">
                <a:lumMod val="50000"/>
              </a:srgbClr>
            </a:solidFill>
            <a:prstDash val="solid"/>
            <a:miter lim="800000"/>
          </a:ln>
          <a:effectLst/>
        </p:spPr>
      </p:cxnSp>
      <p:cxnSp>
        <p:nvCxnSpPr>
          <p:cNvPr id="32" name="直接连接符 31"/>
          <p:cNvCxnSpPr>
            <a:stCxn id="30" idx="0"/>
          </p:cNvCxnSpPr>
          <p:nvPr/>
        </p:nvCxnSpPr>
        <p:spPr>
          <a:xfrm flipH="1">
            <a:off x="1264502" y="2528638"/>
            <a:ext cx="4672127" cy="0"/>
          </a:xfrm>
          <a:prstGeom prst="line">
            <a:avLst/>
          </a:prstGeom>
          <a:noFill/>
          <a:ln w="6350" cap="flat" cmpd="sng" algn="ctr">
            <a:solidFill>
              <a:srgbClr val="FFFFFF">
                <a:lumMod val="50000"/>
              </a:srgbClr>
            </a:solidFill>
            <a:prstDash val="solid"/>
            <a:miter lim="800000"/>
          </a:ln>
          <a:effectLst/>
        </p:spPr>
      </p:cxnSp>
      <p:sp>
        <p:nvSpPr>
          <p:cNvPr id="33" name="TextBox 13"/>
          <p:cNvSpPr txBox="1"/>
          <p:nvPr/>
        </p:nvSpPr>
        <p:spPr>
          <a:xfrm flipH="1">
            <a:off x="1264503" y="1203598"/>
            <a:ext cx="2090452" cy="330856"/>
          </a:xfrm>
          <a:prstGeom prst="rect">
            <a:avLst/>
          </a:prstGeom>
          <a:noFill/>
          <a:ln>
            <a:noFill/>
          </a:ln>
        </p:spPr>
        <p:txBody>
          <a:bodyPr wrap="square" lIns="68576" tIns="34288" rIns="68576" bIns="34288">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algn="l" defTabSz="685749">
              <a:defRPr/>
            </a:pPr>
            <a:r>
              <a:rPr lang="zh-CN" altLang="en-US" sz="1700" kern="0" dirty="0"/>
              <a:t>点击添加关键字</a:t>
            </a:r>
          </a:p>
        </p:txBody>
      </p:sp>
      <p:sp>
        <p:nvSpPr>
          <p:cNvPr id="34" name="TextBox 14"/>
          <p:cNvSpPr txBox="1"/>
          <p:nvPr/>
        </p:nvSpPr>
        <p:spPr>
          <a:xfrm>
            <a:off x="1264503" y="1511289"/>
            <a:ext cx="3938540" cy="729430"/>
          </a:xfrm>
          <a:prstGeom prst="rect">
            <a:avLst/>
          </a:prstGeom>
          <a:noFill/>
        </p:spPr>
        <p:txBody>
          <a:bodyPr wrap="square" lIns="68580" tIns="34290" rIns="68580" bIns="34290" rtlCol="0">
            <a:spAutoFit/>
          </a:bodyPr>
          <a:lstStyle/>
          <a:p>
            <a:pPr defTabSz="685749">
              <a:lnSpc>
                <a:spcPct val="130000"/>
              </a:lnSpc>
            </a:pPr>
            <a:r>
              <a:rPr lang="zh-CN" altLang="en-US" sz="1100" dirty="0">
                <a:solidFill>
                  <a:srgbClr val="151515">
                    <a:lumMod val="75000"/>
                    <a:lumOff val="25000"/>
                  </a:srgbClr>
                </a:solidFill>
                <a:latin typeface="微软雅黑" pitchFamily="34" charset="-122"/>
              </a:rPr>
              <a:t>您的内容打在这里，或者通过复制您的文本后，在此框中选择粘贴，并选择只保留文字。您的内容打在这里，或者通过复制您的文本后您的内容打在这里。</a:t>
            </a:r>
          </a:p>
        </p:txBody>
      </p:sp>
      <p:sp>
        <p:nvSpPr>
          <p:cNvPr id="35" name="TextBox 15"/>
          <p:cNvSpPr txBox="1"/>
          <p:nvPr/>
        </p:nvSpPr>
        <p:spPr>
          <a:xfrm flipH="1">
            <a:off x="1264503" y="2689061"/>
            <a:ext cx="2090452" cy="330856"/>
          </a:xfrm>
          <a:prstGeom prst="rect">
            <a:avLst/>
          </a:prstGeom>
          <a:noFill/>
          <a:ln>
            <a:noFill/>
          </a:ln>
        </p:spPr>
        <p:txBody>
          <a:bodyPr wrap="square" lIns="68576" tIns="34288" rIns="68576" bIns="34288">
            <a:spAutoFit/>
          </a:bodyPr>
          <a:lstStyle>
            <a:defPPr>
              <a:defRPr lang="zh-CN"/>
            </a:defPPr>
            <a:lvl1pP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defTabSz="685749">
              <a:defRPr/>
            </a:pPr>
            <a:r>
              <a:rPr lang="zh-CN" altLang="en-US" sz="1700" kern="0" dirty="0"/>
              <a:t>点击添加关键字</a:t>
            </a:r>
          </a:p>
        </p:txBody>
      </p:sp>
      <p:sp>
        <p:nvSpPr>
          <p:cNvPr id="36" name="TextBox 16"/>
          <p:cNvSpPr txBox="1"/>
          <p:nvPr/>
        </p:nvSpPr>
        <p:spPr>
          <a:xfrm>
            <a:off x="1264503" y="2996752"/>
            <a:ext cx="3938540" cy="729430"/>
          </a:xfrm>
          <a:prstGeom prst="rect">
            <a:avLst/>
          </a:prstGeom>
          <a:noFill/>
        </p:spPr>
        <p:txBody>
          <a:bodyPr wrap="square" lIns="68580" tIns="34290" rIns="68580" bIns="34290" rtlCol="0">
            <a:spAutoFit/>
          </a:bodyPr>
          <a:lstStyle/>
          <a:p>
            <a:pPr defTabSz="685749">
              <a:lnSpc>
                <a:spcPct val="130000"/>
              </a:lnSpc>
            </a:pPr>
            <a:r>
              <a:rPr lang="zh-CN" altLang="en-US" sz="1100" dirty="0">
                <a:solidFill>
                  <a:srgbClr val="151515">
                    <a:lumMod val="75000"/>
                    <a:lumOff val="25000"/>
                  </a:srgbClr>
                </a:solidFill>
                <a:latin typeface="微软雅黑" pitchFamily="34" charset="-122"/>
              </a:rPr>
              <a:t>您的内容打在这里，或者通过复制您的文本后，在此框中选择粘贴，并选择只保留文字。您的内容打在这里，或者通过复制您的</a:t>
            </a:r>
            <a:r>
              <a:rPr lang="zh-CN" altLang="en-US" sz="1100">
                <a:solidFill>
                  <a:srgbClr val="151515">
                    <a:lumMod val="75000"/>
                    <a:lumOff val="25000"/>
                  </a:srgbClr>
                </a:solidFill>
                <a:latin typeface="微软雅黑" pitchFamily="34" charset="-122"/>
              </a:rPr>
              <a:t>文本后您的内容打在这里。</a:t>
            </a:r>
          </a:p>
        </p:txBody>
      </p:sp>
      <p:sp>
        <p:nvSpPr>
          <p:cNvPr id="37" name="矩形 47"/>
          <p:cNvSpPr>
            <a:spLocks noChangeArrowheads="1"/>
          </p:cNvSpPr>
          <p:nvPr/>
        </p:nvSpPr>
        <p:spPr bwMode="auto">
          <a:xfrm>
            <a:off x="1187624" y="3978560"/>
            <a:ext cx="6705335"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a:lnSpc>
                <a:spcPct val="120000"/>
              </a:lnSpc>
              <a:spcBef>
                <a:spcPct val="0"/>
              </a:spcBef>
              <a:buNone/>
              <a:defRPr/>
            </a:pPr>
            <a:r>
              <a:rPr lang="zh-CN" altLang="en-US" sz="1100" kern="0" dirty="0">
                <a:solidFill>
                  <a:srgbClr val="151515">
                    <a:lumMod val="75000"/>
                    <a:lumOff val="25000"/>
                  </a:srgb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4862123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arn(outVertical)">
                                      <p:cBhvr>
                                        <p:cTn id="7" dur="500"/>
                                        <p:tgtEl>
                                          <p:spTgt spid="37"/>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p:tgtEl>
                                          <p:spTgt spid="29"/>
                                        </p:tgtEl>
                                        <p:attrNameLst>
                                          <p:attrName>ppt_y</p:attrName>
                                        </p:attrNameLst>
                                      </p:cBhvr>
                                      <p:tavLst>
                                        <p:tav tm="0">
                                          <p:val>
                                            <p:strVal val="#ppt_y+#ppt_h*1.125000"/>
                                          </p:val>
                                        </p:tav>
                                        <p:tav tm="100000">
                                          <p:val>
                                            <p:strVal val="#ppt_y"/>
                                          </p:val>
                                        </p:tav>
                                      </p:tavLst>
                                    </p:anim>
                                    <p:animEffect transition="in" filter="wipe(up)">
                                      <p:cBhvr>
                                        <p:cTn id="12" dur="500"/>
                                        <p:tgtEl>
                                          <p:spTgt spid="29"/>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p:tgtEl>
                                          <p:spTgt spid="30"/>
                                        </p:tgtEl>
                                        <p:attrNameLst>
                                          <p:attrName>ppt_y</p:attrName>
                                        </p:attrNameLst>
                                      </p:cBhvr>
                                      <p:tavLst>
                                        <p:tav tm="0">
                                          <p:val>
                                            <p:strVal val="#ppt_y-#ppt_h*1.125000"/>
                                          </p:val>
                                        </p:tav>
                                        <p:tav tm="100000">
                                          <p:val>
                                            <p:strVal val="#ppt_y"/>
                                          </p:val>
                                        </p:tav>
                                      </p:tavLst>
                                    </p:anim>
                                    <p:animEffect transition="in" filter="wipe(down)">
                                      <p:cBhvr>
                                        <p:cTn id="16" dur="500"/>
                                        <p:tgtEl>
                                          <p:spTgt spid="30"/>
                                        </p:tgtEl>
                                      </p:cBhvr>
                                    </p:animEffect>
                                  </p:childTnLst>
                                </p:cTn>
                              </p:par>
                              <p:par>
                                <p:cTn id="17" presetID="22" presetClass="entr" presetSubtype="2" fill="hold" nodeType="withEffect">
                                  <p:stCondLst>
                                    <p:cond delay="400"/>
                                  </p:stCondLst>
                                  <p:childTnLst>
                                    <p:set>
                                      <p:cBhvr>
                                        <p:cTn id="18" dur="1" fill="hold">
                                          <p:stCondLst>
                                            <p:cond delay="0"/>
                                          </p:stCondLst>
                                        </p:cTn>
                                        <p:tgtEl>
                                          <p:spTgt spid="31"/>
                                        </p:tgtEl>
                                        <p:attrNameLst>
                                          <p:attrName>style.visibility</p:attrName>
                                        </p:attrNameLst>
                                      </p:cBhvr>
                                      <p:to>
                                        <p:strVal val="visible"/>
                                      </p:to>
                                    </p:set>
                                    <p:animEffect transition="in" filter="wipe(right)">
                                      <p:cBhvr>
                                        <p:cTn id="19" dur="500"/>
                                        <p:tgtEl>
                                          <p:spTgt spid="31"/>
                                        </p:tgtEl>
                                      </p:cBhvr>
                                    </p:animEffect>
                                  </p:childTnLst>
                                </p:cTn>
                              </p:par>
                              <p:par>
                                <p:cTn id="20" presetID="22" presetClass="entr" presetSubtype="2" fill="hold" nodeType="withEffect">
                                  <p:stCondLst>
                                    <p:cond delay="400"/>
                                  </p:stCondLst>
                                  <p:childTnLst>
                                    <p:set>
                                      <p:cBhvr>
                                        <p:cTn id="21" dur="1" fill="hold">
                                          <p:stCondLst>
                                            <p:cond delay="0"/>
                                          </p:stCondLst>
                                        </p:cTn>
                                        <p:tgtEl>
                                          <p:spTgt spid="32"/>
                                        </p:tgtEl>
                                        <p:attrNameLst>
                                          <p:attrName>style.visibility</p:attrName>
                                        </p:attrNameLst>
                                      </p:cBhvr>
                                      <p:to>
                                        <p:strVal val="visible"/>
                                      </p:to>
                                    </p:set>
                                    <p:animEffect transition="in" filter="wipe(right)">
                                      <p:cBhvr>
                                        <p:cTn id="22" dur="500"/>
                                        <p:tgtEl>
                                          <p:spTgt spid="32"/>
                                        </p:tgtEl>
                                      </p:cBhvr>
                                    </p:animEffect>
                                  </p:childTnLst>
                                </p:cTn>
                              </p:par>
                              <p:par>
                                <p:cTn id="23" presetID="10" presetClass="entr" presetSubtype="0" fill="hold" grpId="0" nodeType="withEffect">
                                  <p:stCondLst>
                                    <p:cond delay="1000"/>
                                  </p:stCondLst>
                                  <p:iterate type="lt">
                                    <p:tmPct val="10000"/>
                                  </p:iterate>
                                  <p:childTnLst>
                                    <p:set>
                                      <p:cBhvr>
                                        <p:cTn id="24" dur="1" fill="hold">
                                          <p:stCondLst>
                                            <p:cond delay="0"/>
                                          </p:stCondLst>
                                        </p:cTn>
                                        <p:tgtEl>
                                          <p:spTgt spid="33"/>
                                        </p:tgtEl>
                                        <p:attrNameLst>
                                          <p:attrName>style.visibility</p:attrName>
                                        </p:attrNameLst>
                                      </p:cBhvr>
                                      <p:to>
                                        <p:strVal val="visible"/>
                                      </p:to>
                                    </p:set>
                                    <p:animEffect transition="in" filter="fade">
                                      <p:cBhvr>
                                        <p:cTn id="25" dur="100"/>
                                        <p:tgtEl>
                                          <p:spTgt spid="33"/>
                                        </p:tgtEl>
                                      </p:cBhvr>
                                    </p:animEffect>
                                  </p:childTnLst>
                                </p:cTn>
                              </p:par>
                              <p:par>
                                <p:cTn id="26" presetID="10" presetClass="entr" presetSubtype="0" fill="hold" grpId="0" nodeType="withEffect">
                                  <p:stCondLst>
                                    <p:cond delay="1000"/>
                                  </p:stCondLst>
                                  <p:iterate type="lt">
                                    <p:tmPct val="10000"/>
                                  </p:iterate>
                                  <p:childTnLst>
                                    <p:set>
                                      <p:cBhvr>
                                        <p:cTn id="27" dur="1" fill="hold">
                                          <p:stCondLst>
                                            <p:cond delay="0"/>
                                          </p:stCondLst>
                                        </p:cTn>
                                        <p:tgtEl>
                                          <p:spTgt spid="34"/>
                                        </p:tgtEl>
                                        <p:attrNameLst>
                                          <p:attrName>style.visibility</p:attrName>
                                        </p:attrNameLst>
                                      </p:cBhvr>
                                      <p:to>
                                        <p:strVal val="visible"/>
                                      </p:to>
                                    </p:set>
                                    <p:animEffect transition="in" filter="fade">
                                      <p:cBhvr>
                                        <p:cTn id="28" dur="100"/>
                                        <p:tgtEl>
                                          <p:spTgt spid="34"/>
                                        </p:tgtEl>
                                      </p:cBhvr>
                                    </p:animEffect>
                                  </p:childTnLst>
                                </p:cTn>
                              </p:par>
                              <p:par>
                                <p:cTn id="29" presetID="10" presetClass="entr" presetSubtype="0" fill="hold" grpId="0" nodeType="withEffect">
                                  <p:stCondLst>
                                    <p:cond delay="1000"/>
                                  </p:stCondLst>
                                  <p:iterate type="lt">
                                    <p:tmPct val="10000"/>
                                  </p:iterate>
                                  <p:childTnLst>
                                    <p:set>
                                      <p:cBhvr>
                                        <p:cTn id="30" dur="1" fill="hold">
                                          <p:stCondLst>
                                            <p:cond delay="0"/>
                                          </p:stCondLst>
                                        </p:cTn>
                                        <p:tgtEl>
                                          <p:spTgt spid="35"/>
                                        </p:tgtEl>
                                        <p:attrNameLst>
                                          <p:attrName>style.visibility</p:attrName>
                                        </p:attrNameLst>
                                      </p:cBhvr>
                                      <p:to>
                                        <p:strVal val="visible"/>
                                      </p:to>
                                    </p:set>
                                    <p:animEffect transition="in" filter="fade">
                                      <p:cBhvr>
                                        <p:cTn id="31" dur="100"/>
                                        <p:tgtEl>
                                          <p:spTgt spid="35"/>
                                        </p:tgtEl>
                                      </p:cBhvr>
                                    </p:animEffect>
                                  </p:childTnLst>
                                </p:cTn>
                              </p:par>
                              <p:par>
                                <p:cTn id="32" presetID="10" presetClass="entr" presetSubtype="0" fill="hold" grpId="0" nodeType="withEffect">
                                  <p:stCondLst>
                                    <p:cond delay="1000"/>
                                  </p:stCondLst>
                                  <p:iterate type="lt">
                                    <p:tmPct val="10000"/>
                                  </p:iterate>
                                  <p:childTnLst>
                                    <p:set>
                                      <p:cBhvr>
                                        <p:cTn id="33" dur="1" fill="hold">
                                          <p:stCondLst>
                                            <p:cond delay="0"/>
                                          </p:stCondLst>
                                        </p:cTn>
                                        <p:tgtEl>
                                          <p:spTgt spid="36"/>
                                        </p:tgtEl>
                                        <p:attrNameLst>
                                          <p:attrName>style.visibility</p:attrName>
                                        </p:attrNameLst>
                                      </p:cBhvr>
                                      <p:to>
                                        <p:strVal val="visible"/>
                                      </p:to>
                                    </p:set>
                                    <p:animEffect transition="in" filter="fade">
                                      <p:cBhvr>
                                        <p:cTn id="34" dur="1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3" grpId="0"/>
      <p:bldP spid="34" grpId="0"/>
      <p:bldP spid="35" grpId="0"/>
      <p:bldP spid="36" grpId="0"/>
      <p:bldP spid="3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
          <p:cNvGrpSpPr>
            <a:grpSpLocks/>
          </p:cNvGrpSpPr>
          <p:nvPr/>
        </p:nvGrpSpPr>
        <p:grpSpPr bwMode="auto">
          <a:xfrm>
            <a:off x="5291138" y="2437656"/>
            <a:ext cx="1014412" cy="1654175"/>
            <a:chOff x="0" y="0"/>
            <a:chExt cx="639" cy="1043"/>
          </a:xfrm>
        </p:grpSpPr>
        <p:sp>
          <p:nvSpPr>
            <p:cNvPr id="32" name="Freeform 4"/>
            <p:cNvSpPr>
              <a:spLocks/>
            </p:cNvSpPr>
            <p:nvPr/>
          </p:nvSpPr>
          <p:spPr bwMode="auto">
            <a:xfrm>
              <a:off x="0" y="105"/>
              <a:ext cx="639" cy="938"/>
            </a:xfrm>
            <a:custGeom>
              <a:avLst/>
              <a:gdLst>
                <a:gd name="T0" fmla="*/ 189 w 194"/>
                <a:gd name="T1" fmla="*/ 8 h 285"/>
                <a:gd name="T2" fmla="*/ 137 w 194"/>
                <a:gd name="T3" fmla="*/ 0 h 285"/>
                <a:gd name="T4" fmla="*/ 133 w 194"/>
                <a:gd name="T5" fmla="*/ 1 h 285"/>
                <a:gd name="T6" fmla="*/ 149 w 194"/>
                <a:gd name="T7" fmla="*/ 22 h 285"/>
                <a:gd name="T8" fmla="*/ 86 w 194"/>
                <a:gd name="T9" fmla="*/ 68 h 285"/>
                <a:gd name="T10" fmla="*/ 68 w 194"/>
                <a:gd name="T11" fmla="*/ 68 h 285"/>
                <a:gd name="T12" fmla="*/ 52 w 194"/>
                <a:gd name="T13" fmla="*/ 85 h 285"/>
                <a:gd name="T14" fmla="*/ 35 w 194"/>
                <a:gd name="T15" fmla="*/ 68 h 285"/>
                <a:gd name="T16" fmla="*/ 16 w 194"/>
                <a:gd name="T17" fmla="*/ 68 h 285"/>
                <a:gd name="T18" fmla="*/ 0 w 194"/>
                <a:gd name="T19" fmla="*/ 76 h 285"/>
                <a:gd name="T20" fmla="*/ 0 w 194"/>
                <a:gd name="T21" fmla="*/ 173 h 285"/>
                <a:gd name="T22" fmla="*/ 6 w 194"/>
                <a:gd name="T23" fmla="*/ 186 h 285"/>
                <a:gd name="T24" fmla="*/ 17 w 194"/>
                <a:gd name="T25" fmla="*/ 186 h 285"/>
                <a:gd name="T26" fmla="*/ 17 w 194"/>
                <a:gd name="T27" fmla="*/ 271 h 285"/>
                <a:gd name="T28" fmla="*/ 38 w 194"/>
                <a:gd name="T29" fmla="*/ 285 h 285"/>
                <a:gd name="T30" fmla="*/ 52 w 194"/>
                <a:gd name="T31" fmla="*/ 273 h 285"/>
                <a:gd name="T32" fmla="*/ 69 w 194"/>
                <a:gd name="T33" fmla="*/ 284 h 285"/>
                <a:gd name="T34" fmla="*/ 87 w 194"/>
                <a:gd name="T35" fmla="*/ 274 h 285"/>
                <a:gd name="T36" fmla="*/ 87 w 194"/>
                <a:gd name="T37" fmla="*/ 220 h 285"/>
                <a:gd name="T38" fmla="*/ 87 w 194"/>
                <a:gd name="T39" fmla="*/ 185 h 285"/>
                <a:gd name="T40" fmla="*/ 87 w 194"/>
                <a:gd name="T41" fmla="*/ 106 h 285"/>
                <a:gd name="T42" fmla="*/ 167 w 194"/>
                <a:gd name="T43" fmla="*/ 47 h 285"/>
                <a:gd name="T44" fmla="*/ 183 w 194"/>
                <a:gd name="T45" fmla="*/ 69 h 285"/>
                <a:gd name="T46" fmla="*/ 186 w 194"/>
                <a:gd name="T47" fmla="*/ 65 h 285"/>
                <a:gd name="T48" fmla="*/ 194 w 194"/>
                <a:gd name="T49" fmla="*/ 14 h 285"/>
                <a:gd name="T50" fmla="*/ 189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189" y="8"/>
                  </a:moveTo>
                  <a:cubicBezTo>
                    <a:pt x="137" y="0"/>
                    <a:pt x="137" y="0"/>
                    <a:pt x="137" y="0"/>
                  </a:cubicBezTo>
                  <a:cubicBezTo>
                    <a:pt x="136" y="0"/>
                    <a:pt x="134" y="0"/>
                    <a:pt x="133" y="1"/>
                  </a:cubicBezTo>
                  <a:cubicBezTo>
                    <a:pt x="149" y="22"/>
                    <a:pt x="149" y="22"/>
                    <a:pt x="149" y="22"/>
                  </a:cubicBezTo>
                  <a:cubicBezTo>
                    <a:pt x="86" y="68"/>
                    <a:pt x="86" y="68"/>
                    <a:pt x="86" y="68"/>
                  </a:cubicBezTo>
                  <a:cubicBezTo>
                    <a:pt x="77" y="68"/>
                    <a:pt x="68" y="68"/>
                    <a:pt x="68" y="68"/>
                  </a:cubicBezTo>
                  <a:cubicBezTo>
                    <a:pt x="52" y="85"/>
                    <a:pt x="52" y="85"/>
                    <a:pt x="52" y="85"/>
                  </a:cubicBezTo>
                  <a:cubicBezTo>
                    <a:pt x="35" y="68"/>
                    <a:pt x="35" y="68"/>
                    <a:pt x="35" y="68"/>
                  </a:cubicBezTo>
                  <a:cubicBezTo>
                    <a:pt x="35" y="68"/>
                    <a:pt x="26" y="68"/>
                    <a:pt x="16" y="68"/>
                  </a:cubicBezTo>
                  <a:cubicBezTo>
                    <a:pt x="5" y="68"/>
                    <a:pt x="0" y="67"/>
                    <a:pt x="0" y="76"/>
                  </a:cubicBezTo>
                  <a:cubicBezTo>
                    <a:pt x="0" y="85"/>
                    <a:pt x="0" y="166"/>
                    <a:pt x="0" y="173"/>
                  </a:cubicBezTo>
                  <a:cubicBezTo>
                    <a:pt x="0" y="183"/>
                    <a:pt x="0" y="186"/>
                    <a:pt x="6" y="186"/>
                  </a:cubicBezTo>
                  <a:cubicBezTo>
                    <a:pt x="10" y="186"/>
                    <a:pt x="17" y="186"/>
                    <a:pt x="17" y="186"/>
                  </a:cubicBezTo>
                  <a:cubicBezTo>
                    <a:pt x="17" y="186"/>
                    <a:pt x="17" y="262"/>
                    <a:pt x="17" y="271"/>
                  </a:cubicBezTo>
                  <a:cubicBezTo>
                    <a:pt x="17" y="282"/>
                    <a:pt x="19" y="285"/>
                    <a:pt x="38" y="285"/>
                  </a:cubicBezTo>
                  <a:cubicBezTo>
                    <a:pt x="50" y="285"/>
                    <a:pt x="52" y="277"/>
                    <a:pt x="52" y="273"/>
                  </a:cubicBezTo>
                  <a:cubicBezTo>
                    <a:pt x="53" y="283"/>
                    <a:pt x="57" y="284"/>
                    <a:pt x="69" y="284"/>
                  </a:cubicBezTo>
                  <a:cubicBezTo>
                    <a:pt x="80" y="284"/>
                    <a:pt x="87" y="285"/>
                    <a:pt x="87" y="274"/>
                  </a:cubicBezTo>
                  <a:cubicBezTo>
                    <a:pt x="87" y="267"/>
                    <a:pt x="87" y="242"/>
                    <a:pt x="87" y="220"/>
                  </a:cubicBezTo>
                  <a:cubicBezTo>
                    <a:pt x="87" y="201"/>
                    <a:pt x="87" y="185"/>
                    <a:pt x="87" y="185"/>
                  </a:cubicBezTo>
                  <a:cubicBezTo>
                    <a:pt x="87" y="106"/>
                    <a:pt x="87" y="106"/>
                    <a:pt x="87" y="106"/>
                  </a:cubicBezTo>
                  <a:cubicBezTo>
                    <a:pt x="167" y="47"/>
                    <a:pt x="167" y="47"/>
                    <a:pt x="167" y="47"/>
                  </a:cubicBezTo>
                  <a:cubicBezTo>
                    <a:pt x="183" y="69"/>
                    <a:pt x="183" y="69"/>
                    <a:pt x="183" y="69"/>
                  </a:cubicBezTo>
                  <a:cubicBezTo>
                    <a:pt x="185" y="68"/>
                    <a:pt x="186" y="67"/>
                    <a:pt x="186" y="65"/>
                  </a:cubicBezTo>
                  <a:cubicBezTo>
                    <a:pt x="194" y="14"/>
                    <a:pt x="194" y="14"/>
                    <a:pt x="194" y="14"/>
                  </a:cubicBezTo>
                  <a:cubicBezTo>
                    <a:pt x="194" y="11"/>
                    <a:pt x="192" y="8"/>
                    <a:pt x="189" y="8"/>
                  </a:cubicBezTo>
                  <a:close/>
                </a:path>
              </a:pathLst>
            </a:custGeom>
            <a:solidFill>
              <a:srgbClr val="969696"/>
            </a:solidFill>
            <a:ln w="12700" cap="flat" cmpd="sng">
              <a:solidFill>
                <a:srgbClr val="FFFFFF"/>
              </a:solidFill>
              <a:round/>
              <a:headEnd/>
              <a:tailEnd/>
            </a:ln>
          </p:spPr>
          <p:txBody>
            <a:bodyPr/>
            <a:lstStyle/>
            <a:p>
              <a:endParaRPr lang="zh-CN" altLang="en-US"/>
            </a:p>
          </p:txBody>
        </p:sp>
        <p:sp>
          <p:nvSpPr>
            <p:cNvPr id="33" name="Oval 5"/>
            <p:cNvSpPr>
              <a:spLocks noChangeArrowheads="1"/>
            </p:cNvSpPr>
            <p:nvPr/>
          </p:nvSpPr>
          <p:spPr bwMode="auto">
            <a:xfrm>
              <a:off x="17" y="0"/>
              <a:ext cx="310" cy="306"/>
            </a:xfrm>
            <a:prstGeom prst="ellipse">
              <a:avLst/>
            </a:prstGeom>
            <a:solidFill>
              <a:srgbClr val="969696"/>
            </a:solidFill>
            <a:ln w="12700" cmpd="sng">
              <a:solidFill>
                <a:srgbClr val="FFFFFF"/>
              </a:solidFill>
              <a:round/>
              <a:headEnd/>
              <a:tailEnd/>
            </a:ln>
          </p:spPr>
          <p:txBody>
            <a:bodyPr/>
            <a:lstStyle/>
            <a:p>
              <a:endParaRPr lang="zh-CN" altLang="en-US"/>
            </a:p>
          </p:txBody>
        </p:sp>
      </p:grpSp>
      <p:grpSp>
        <p:nvGrpSpPr>
          <p:cNvPr id="34" name="Group 6"/>
          <p:cNvGrpSpPr>
            <a:grpSpLocks/>
          </p:cNvGrpSpPr>
          <p:nvPr/>
        </p:nvGrpSpPr>
        <p:grpSpPr bwMode="auto">
          <a:xfrm>
            <a:off x="2787650" y="2437656"/>
            <a:ext cx="1014413" cy="1654175"/>
            <a:chOff x="0" y="0"/>
            <a:chExt cx="639" cy="1043"/>
          </a:xfrm>
        </p:grpSpPr>
        <p:sp>
          <p:nvSpPr>
            <p:cNvPr id="35" name="Freeform 7"/>
            <p:cNvSpPr>
              <a:spLocks/>
            </p:cNvSpPr>
            <p:nvPr/>
          </p:nvSpPr>
          <p:spPr bwMode="auto">
            <a:xfrm>
              <a:off x="0" y="105"/>
              <a:ext cx="639" cy="938"/>
            </a:xfrm>
            <a:custGeom>
              <a:avLst/>
              <a:gdLst>
                <a:gd name="T0" fmla="*/ 5 w 194"/>
                <a:gd name="T1" fmla="*/ 8 h 285"/>
                <a:gd name="T2" fmla="*/ 57 w 194"/>
                <a:gd name="T3" fmla="*/ 0 h 285"/>
                <a:gd name="T4" fmla="*/ 61 w 194"/>
                <a:gd name="T5" fmla="*/ 1 h 285"/>
                <a:gd name="T6" fmla="*/ 46 w 194"/>
                <a:gd name="T7" fmla="*/ 22 h 285"/>
                <a:gd name="T8" fmla="*/ 108 w 194"/>
                <a:gd name="T9" fmla="*/ 68 h 285"/>
                <a:gd name="T10" fmla="*/ 126 w 194"/>
                <a:gd name="T11" fmla="*/ 68 h 285"/>
                <a:gd name="T12" fmla="*/ 142 w 194"/>
                <a:gd name="T13" fmla="*/ 85 h 285"/>
                <a:gd name="T14" fmla="*/ 159 w 194"/>
                <a:gd name="T15" fmla="*/ 68 h 285"/>
                <a:gd name="T16" fmla="*/ 179 w 194"/>
                <a:gd name="T17" fmla="*/ 68 h 285"/>
                <a:gd name="T18" fmla="*/ 194 w 194"/>
                <a:gd name="T19" fmla="*/ 76 h 285"/>
                <a:gd name="T20" fmla="*/ 194 w 194"/>
                <a:gd name="T21" fmla="*/ 173 h 285"/>
                <a:gd name="T22" fmla="*/ 189 w 194"/>
                <a:gd name="T23" fmla="*/ 186 h 285"/>
                <a:gd name="T24" fmla="*/ 177 w 194"/>
                <a:gd name="T25" fmla="*/ 186 h 285"/>
                <a:gd name="T26" fmla="*/ 177 w 194"/>
                <a:gd name="T27" fmla="*/ 271 h 285"/>
                <a:gd name="T28" fmla="*/ 156 w 194"/>
                <a:gd name="T29" fmla="*/ 285 h 285"/>
                <a:gd name="T30" fmla="*/ 142 w 194"/>
                <a:gd name="T31" fmla="*/ 273 h 285"/>
                <a:gd name="T32" fmla="*/ 125 w 194"/>
                <a:gd name="T33" fmla="*/ 284 h 285"/>
                <a:gd name="T34" fmla="*/ 108 w 194"/>
                <a:gd name="T35" fmla="*/ 274 h 285"/>
                <a:gd name="T36" fmla="*/ 108 w 194"/>
                <a:gd name="T37" fmla="*/ 220 h 285"/>
                <a:gd name="T38" fmla="*/ 108 w 194"/>
                <a:gd name="T39" fmla="*/ 185 h 285"/>
                <a:gd name="T40" fmla="*/ 108 w 194"/>
                <a:gd name="T41" fmla="*/ 106 h 285"/>
                <a:gd name="T42" fmla="*/ 27 w 194"/>
                <a:gd name="T43" fmla="*/ 47 h 285"/>
                <a:gd name="T44" fmla="*/ 11 w 194"/>
                <a:gd name="T45" fmla="*/ 69 h 285"/>
                <a:gd name="T46" fmla="*/ 8 w 194"/>
                <a:gd name="T47" fmla="*/ 65 h 285"/>
                <a:gd name="T48" fmla="*/ 1 w 194"/>
                <a:gd name="T49" fmla="*/ 14 h 285"/>
                <a:gd name="T50" fmla="*/ 5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5" y="8"/>
                  </a:moveTo>
                  <a:cubicBezTo>
                    <a:pt x="57" y="0"/>
                    <a:pt x="57" y="0"/>
                    <a:pt x="57" y="0"/>
                  </a:cubicBezTo>
                  <a:cubicBezTo>
                    <a:pt x="59" y="0"/>
                    <a:pt x="60" y="0"/>
                    <a:pt x="61" y="1"/>
                  </a:cubicBezTo>
                  <a:cubicBezTo>
                    <a:pt x="46" y="22"/>
                    <a:pt x="46" y="22"/>
                    <a:pt x="46" y="22"/>
                  </a:cubicBezTo>
                  <a:cubicBezTo>
                    <a:pt x="108" y="68"/>
                    <a:pt x="108" y="68"/>
                    <a:pt x="108" y="68"/>
                  </a:cubicBezTo>
                  <a:cubicBezTo>
                    <a:pt x="117" y="68"/>
                    <a:pt x="126" y="68"/>
                    <a:pt x="126" y="68"/>
                  </a:cubicBezTo>
                  <a:cubicBezTo>
                    <a:pt x="142" y="85"/>
                    <a:pt x="142" y="85"/>
                    <a:pt x="142" y="85"/>
                  </a:cubicBezTo>
                  <a:cubicBezTo>
                    <a:pt x="159" y="68"/>
                    <a:pt x="159" y="68"/>
                    <a:pt x="159" y="68"/>
                  </a:cubicBezTo>
                  <a:cubicBezTo>
                    <a:pt x="159" y="68"/>
                    <a:pt x="169" y="68"/>
                    <a:pt x="179" y="68"/>
                  </a:cubicBezTo>
                  <a:cubicBezTo>
                    <a:pt x="189" y="68"/>
                    <a:pt x="194" y="67"/>
                    <a:pt x="194" y="76"/>
                  </a:cubicBezTo>
                  <a:cubicBezTo>
                    <a:pt x="194" y="85"/>
                    <a:pt x="194" y="166"/>
                    <a:pt x="194" y="173"/>
                  </a:cubicBezTo>
                  <a:cubicBezTo>
                    <a:pt x="194" y="183"/>
                    <a:pt x="194" y="186"/>
                    <a:pt x="189" y="186"/>
                  </a:cubicBezTo>
                  <a:cubicBezTo>
                    <a:pt x="185" y="186"/>
                    <a:pt x="177" y="186"/>
                    <a:pt x="177" y="186"/>
                  </a:cubicBezTo>
                  <a:cubicBezTo>
                    <a:pt x="177" y="186"/>
                    <a:pt x="177" y="262"/>
                    <a:pt x="177" y="271"/>
                  </a:cubicBezTo>
                  <a:cubicBezTo>
                    <a:pt x="177" y="282"/>
                    <a:pt x="175" y="285"/>
                    <a:pt x="156" y="285"/>
                  </a:cubicBezTo>
                  <a:cubicBezTo>
                    <a:pt x="145" y="285"/>
                    <a:pt x="143" y="277"/>
                    <a:pt x="142" y="273"/>
                  </a:cubicBezTo>
                  <a:cubicBezTo>
                    <a:pt x="142" y="283"/>
                    <a:pt x="137" y="284"/>
                    <a:pt x="125" y="284"/>
                  </a:cubicBezTo>
                  <a:cubicBezTo>
                    <a:pt x="115" y="284"/>
                    <a:pt x="108" y="285"/>
                    <a:pt x="108" y="274"/>
                  </a:cubicBezTo>
                  <a:cubicBezTo>
                    <a:pt x="108" y="267"/>
                    <a:pt x="108" y="242"/>
                    <a:pt x="108" y="220"/>
                  </a:cubicBezTo>
                  <a:cubicBezTo>
                    <a:pt x="108" y="201"/>
                    <a:pt x="108" y="185"/>
                    <a:pt x="108" y="185"/>
                  </a:cubicBezTo>
                  <a:cubicBezTo>
                    <a:pt x="108" y="106"/>
                    <a:pt x="108" y="106"/>
                    <a:pt x="108" y="106"/>
                  </a:cubicBezTo>
                  <a:cubicBezTo>
                    <a:pt x="27" y="47"/>
                    <a:pt x="27" y="47"/>
                    <a:pt x="27" y="47"/>
                  </a:cubicBezTo>
                  <a:cubicBezTo>
                    <a:pt x="11" y="69"/>
                    <a:pt x="11" y="69"/>
                    <a:pt x="11" y="69"/>
                  </a:cubicBezTo>
                  <a:cubicBezTo>
                    <a:pt x="10" y="68"/>
                    <a:pt x="9" y="67"/>
                    <a:pt x="8" y="65"/>
                  </a:cubicBezTo>
                  <a:cubicBezTo>
                    <a:pt x="1" y="14"/>
                    <a:pt x="1" y="14"/>
                    <a:pt x="1" y="14"/>
                  </a:cubicBezTo>
                  <a:cubicBezTo>
                    <a:pt x="0" y="11"/>
                    <a:pt x="2" y="8"/>
                    <a:pt x="5" y="8"/>
                  </a:cubicBezTo>
                  <a:close/>
                </a:path>
              </a:pathLst>
            </a:custGeom>
            <a:solidFill>
              <a:srgbClr val="969696"/>
            </a:solidFill>
            <a:ln w="12700" cap="flat" cmpd="sng">
              <a:solidFill>
                <a:srgbClr val="FFFFFF"/>
              </a:solidFill>
              <a:round/>
              <a:headEnd/>
              <a:tailEnd/>
            </a:ln>
          </p:spPr>
          <p:txBody>
            <a:bodyPr/>
            <a:lstStyle/>
            <a:p>
              <a:endParaRPr lang="zh-CN" altLang="en-US"/>
            </a:p>
          </p:txBody>
        </p:sp>
        <p:sp>
          <p:nvSpPr>
            <p:cNvPr id="36" name="Oval 8"/>
            <p:cNvSpPr>
              <a:spLocks noChangeArrowheads="1"/>
            </p:cNvSpPr>
            <p:nvPr/>
          </p:nvSpPr>
          <p:spPr bwMode="auto">
            <a:xfrm>
              <a:off x="316" y="0"/>
              <a:ext cx="306" cy="306"/>
            </a:xfrm>
            <a:prstGeom prst="ellipse">
              <a:avLst/>
            </a:prstGeom>
            <a:solidFill>
              <a:srgbClr val="969696"/>
            </a:solidFill>
            <a:ln w="12700" cmpd="sng">
              <a:solidFill>
                <a:srgbClr val="FFFFFF"/>
              </a:solidFill>
              <a:round/>
              <a:headEnd/>
              <a:tailEnd/>
            </a:ln>
          </p:spPr>
          <p:txBody>
            <a:bodyPr/>
            <a:lstStyle/>
            <a:p>
              <a:endParaRPr lang="zh-CN" altLang="en-US"/>
            </a:p>
          </p:txBody>
        </p:sp>
      </p:grpSp>
      <p:grpSp>
        <p:nvGrpSpPr>
          <p:cNvPr id="37" name="Group 9"/>
          <p:cNvGrpSpPr>
            <a:grpSpLocks/>
          </p:cNvGrpSpPr>
          <p:nvPr/>
        </p:nvGrpSpPr>
        <p:grpSpPr bwMode="auto">
          <a:xfrm>
            <a:off x="3205163" y="2567831"/>
            <a:ext cx="1073150" cy="1697038"/>
            <a:chOff x="0" y="0"/>
            <a:chExt cx="676" cy="1070"/>
          </a:xfrm>
        </p:grpSpPr>
        <p:sp>
          <p:nvSpPr>
            <p:cNvPr id="38" name="Oval 10"/>
            <p:cNvSpPr>
              <a:spLocks noChangeArrowheads="1"/>
            </p:cNvSpPr>
            <p:nvPr/>
          </p:nvSpPr>
          <p:spPr bwMode="auto">
            <a:xfrm>
              <a:off x="343" y="0"/>
              <a:ext cx="313" cy="316"/>
            </a:xfrm>
            <a:prstGeom prst="ellipse">
              <a:avLst/>
            </a:prstGeom>
            <a:solidFill>
              <a:schemeClr val="bg1">
                <a:lumMod val="50000"/>
              </a:schemeClr>
            </a:solidFill>
            <a:ln w="12700" cmpd="sng">
              <a:solidFill>
                <a:srgbClr val="FFFFFF"/>
              </a:solidFill>
              <a:round/>
              <a:headEnd/>
              <a:tailEnd/>
            </a:ln>
          </p:spPr>
          <p:txBody>
            <a:bodyPr/>
            <a:lstStyle/>
            <a:p>
              <a:endParaRPr lang="zh-CN" altLang="en-US"/>
            </a:p>
          </p:txBody>
        </p:sp>
        <p:sp>
          <p:nvSpPr>
            <p:cNvPr id="39" name="Freeform 11"/>
            <p:cNvSpPr>
              <a:spLocks/>
            </p:cNvSpPr>
            <p:nvPr/>
          </p:nvSpPr>
          <p:spPr bwMode="auto">
            <a:xfrm>
              <a:off x="0" y="250"/>
              <a:ext cx="676" cy="820"/>
            </a:xfrm>
            <a:custGeom>
              <a:avLst/>
              <a:gdLst>
                <a:gd name="T0" fmla="*/ 2 w 205"/>
                <a:gd name="T1" fmla="*/ 40 h 249"/>
                <a:gd name="T2" fmla="*/ 41 w 205"/>
                <a:gd name="T3" fmla="*/ 2 h 249"/>
                <a:gd name="T4" fmla="*/ 44 w 205"/>
                <a:gd name="T5" fmla="*/ 0 h 249"/>
                <a:gd name="T6" fmla="*/ 44 w 205"/>
                <a:gd name="T7" fmla="*/ 27 h 249"/>
                <a:gd name="T8" fmla="*/ 116 w 205"/>
                <a:gd name="T9" fmla="*/ 27 h 249"/>
                <a:gd name="T10" fmla="*/ 117 w 205"/>
                <a:gd name="T11" fmla="*/ 27 h 249"/>
                <a:gd name="T12" fmla="*/ 135 w 205"/>
                <a:gd name="T13" fmla="*/ 27 h 249"/>
                <a:gd name="T14" fmla="*/ 151 w 205"/>
                <a:gd name="T15" fmla="*/ 44 h 249"/>
                <a:gd name="T16" fmla="*/ 168 w 205"/>
                <a:gd name="T17" fmla="*/ 27 h 249"/>
                <a:gd name="T18" fmla="*/ 189 w 205"/>
                <a:gd name="T19" fmla="*/ 27 h 249"/>
                <a:gd name="T20" fmla="*/ 205 w 205"/>
                <a:gd name="T21" fmla="*/ 35 h 249"/>
                <a:gd name="T22" fmla="*/ 205 w 205"/>
                <a:gd name="T23" fmla="*/ 135 h 249"/>
                <a:gd name="T24" fmla="*/ 199 w 205"/>
                <a:gd name="T25" fmla="*/ 148 h 249"/>
                <a:gd name="T26" fmla="*/ 187 w 205"/>
                <a:gd name="T27" fmla="*/ 148 h 249"/>
                <a:gd name="T28" fmla="*/ 187 w 205"/>
                <a:gd name="T29" fmla="*/ 234 h 249"/>
                <a:gd name="T30" fmla="*/ 166 w 205"/>
                <a:gd name="T31" fmla="*/ 249 h 249"/>
                <a:gd name="T32" fmla="*/ 151 w 205"/>
                <a:gd name="T33" fmla="*/ 237 h 249"/>
                <a:gd name="T34" fmla="*/ 134 w 205"/>
                <a:gd name="T35" fmla="*/ 248 h 249"/>
                <a:gd name="T36" fmla="*/ 116 w 205"/>
                <a:gd name="T37" fmla="*/ 238 h 249"/>
                <a:gd name="T38" fmla="*/ 116 w 205"/>
                <a:gd name="T39" fmla="*/ 176 h 249"/>
                <a:gd name="T40" fmla="*/ 116 w 205"/>
                <a:gd name="T41" fmla="*/ 147 h 249"/>
                <a:gd name="T42" fmla="*/ 116 w 205"/>
                <a:gd name="T43" fmla="*/ 59 h 249"/>
                <a:gd name="T44" fmla="*/ 44 w 205"/>
                <a:gd name="T45" fmla="*/ 59 h 249"/>
                <a:gd name="T46" fmla="*/ 44 w 205"/>
                <a:gd name="T47" fmla="*/ 87 h 249"/>
                <a:gd name="T48" fmla="*/ 40 w 205"/>
                <a:gd name="T49" fmla="*/ 85 h 249"/>
                <a:gd name="T50" fmla="*/ 3 w 205"/>
                <a:gd name="T51" fmla="*/ 48 h 249"/>
                <a:gd name="T52" fmla="*/ 2 w 205"/>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49">
                  <a:moveTo>
                    <a:pt x="2" y="40"/>
                  </a:moveTo>
                  <a:cubicBezTo>
                    <a:pt x="41" y="2"/>
                    <a:pt x="41" y="2"/>
                    <a:pt x="41" y="2"/>
                  </a:cubicBezTo>
                  <a:cubicBezTo>
                    <a:pt x="42" y="1"/>
                    <a:pt x="43" y="0"/>
                    <a:pt x="44" y="0"/>
                  </a:cubicBezTo>
                  <a:cubicBezTo>
                    <a:pt x="44" y="27"/>
                    <a:pt x="44" y="27"/>
                    <a:pt x="44" y="27"/>
                  </a:cubicBezTo>
                  <a:cubicBezTo>
                    <a:pt x="116" y="27"/>
                    <a:pt x="116" y="27"/>
                    <a:pt x="116" y="27"/>
                  </a:cubicBezTo>
                  <a:cubicBezTo>
                    <a:pt x="117" y="27"/>
                    <a:pt x="117" y="27"/>
                    <a:pt x="117" y="27"/>
                  </a:cubicBezTo>
                  <a:cubicBezTo>
                    <a:pt x="126" y="27"/>
                    <a:pt x="135" y="27"/>
                    <a:pt x="135" y="27"/>
                  </a:cubicBezTo>
                  <a:cubicBezTo>
                    <a:pt x="151" y="44"/>
                    <a:pt x="151" y="44"/>
                    <a:pt x="151" y="44"/>
                  </a:cubicBezTo>
                  <a:cubicBezTo>
                    <a:pt x="168" y="27"/>
                    <a:pt x="168" y="27"/>
                    <a:pt x="168" y="27"/>
                  </a:cubicBezTo>
                  <a:cubicBezTo>
                    <a:pt x="168" y="27"/>
                    <a:pt x="178" y="27"/>
                    <a:pt x="189" y="27"/>
                  </a:cubicBezTo>
                  <a:cubicBezTo>
                    <a:pt x="199" y="27"/>
                    <a:pt x="205" y="26"/>
                    <a:pt x="205" y="35"/>
                  </a:cubicBezTo>
                  <a:cubicBezTo>
                    <a:pt x="205" y="44"/>
                    <a:pt x="205" y="127"/>
                    <a:pt x="205" y="135"/>
                  </a:cubicBezTo>
                  <a:cubicBezTo>
                    <a:pt x="205" y="144"/>
                    <a:pt x="205" y="148"/>
                    <a:pt x="199" y="148"/>
                  </a:cubicBezTo>
                  <a:cubicBezTo>
                    <a:pt x="195" y="148"/>
                    <a:pt x="187" y="148"/>
                    <a:pt x="187" y="148"/>
                  </a:cubicBezTo>
                  <a:cubicBezTo>
                    <a:pt x="187" y="148"/>
                    <a:pt x="187" y="226"/>
                    <a:pt x="187" y="234"/>
                  </a:cubicBezTo>
                  <a:cubicBezTo>
                    <a:pt x="187" y="246"/>
                    <a:pt x="185" y="249"/>
                    <a:pt x="166" y="249"/>
                  </a:cubicBezTo>
                  <a:cubicBezTo>
                    <a:pt x="154" y="249"/>
                    <a:pt x="151" y="241"/>
                    <a:pt x="151" y="237"/>
                  </a:cubicBezTo>
                  <a:cubicBezTo>
                    <a:pt x="151" y="247"/>
                    <a:pt x="146" y="248"/>
                    <a:pt x="134" y="248"/>
                  </a:cubicBezTo>
                  <a:cubicBezTo>
                    <a:pt x="123" y="248"/>
                    <a:pt x="116" y="249"/>
                    <a:pt x="116" y="238"/>
                  </a:cubicBezTo>
                  <a:cubicBezTo>
                    <a:pt x="116" y="230"/>
                    <a:pt x="116" y="199"/>
                    <a:pt x="116" y="176"/>
                  </a:cubicBezTo>
                  <a:cubicBezTo>
                    <a:pt x="116" y="160"/>
                    <a:pt x="116" y="147"/>
                    <a:pt x="116" y="147"/>
                  </a:cubicBezTo>
                  <a:cubicBezTo>
                    <a:pt x="116" y="59"/>
                    <a:pt x="116" y="59"/>
                    <a:pt x="116" y="59"/>
                  </a:cubicBezTo>
                  <a:cubicBezTo>
                    <a:pt x="44" y="59"/>
                    <a:pt x="44" y="59"/>
                    <a:pt x="44" y="59"/>
                  </a:cubicBezTo>
                  <a:cubicBezTo>
                    <a:pt x="44" y="87"/>
                    <a:pt x="44" y="87"/>
                    <a:pt x="44" y="87"/>
                  </a:cubicBezTo>
                  <a:cubicBezTo>
                    <a:pt x="43" y="87"/>
                    <a:pt x="41" y="87"/>
                    <a:pt x="40" y="85"/>
                  </a:cubicBezTo>
                  <a:cubicBezTo>
                    <a:pt x="3" y="48"/>
                    <a:pt x="3" y="48"/>
                    <a:pt x="3" y="48"/>
                  </a:cubicBezTo>
                  <a:cubicBezTo>
                    <a:pt x="0" y="46"/>
                    <a:pt x="0" y="42"/>
                    <a:pt x="2" y="40"/>
                  </a:cubicBezTo>
                  <a:close/>
                </a:path>
              </a:pathLst>
            </a:custGeom>
            <a:solidFill>
              <a:schemeClr val="bg1">
                <a:lumMod val="50000"/>
              </a:schemeClr>
            </a:solidFill>
            <a:ln w="12700" cap="flat" cmpd="sng">
              <a:solidFill>
                <a:srgbClr val="FFFFFF"/>
              </a:solidFill>
              <a:round/>
              <a:headEnd/>
              <a:tailEnd/>
            </a:ln>
          </p:spPr>
          <p:txBody>
            <a:bodyPr/>
            <a:lstStyle/>
            <a:p>
              <a:endParaRPr lang="zh-CN" altLang="en-US"/>
            </a:p>
          </p:txBody>
        </p:sp>
      </p:grpSp>
      <p:grpSp>
        <p:nvGrpSpPr>
          <p:cNvPr id="40" name="Group 12"/>
          <p:cNvGrpSpPr>
            <a:grpSpLocks/>
          </p:cNvGrpSpPr>
          <p:nvPr/>
        </p:nvGrpSpPr>
        <p:grpSpPr bwMode="auto">
          <a:xfrm>
            <a:off x="4787900" y="2540844"/>
            <a:ext cx="1066800" cy="1697037"/>
            <a:chOff x="0" y="0"/>
            <a:chExt cx="672" cy="1070"/>
          </a:xfrm>
        </p:grpSpPr>
        <p:sp>
          <p:nvSpPr>
            <p:cNvPr id="41" name="Oval 13"/>
            <p:cNvSpPr>
              <a:spLocks noChangeArrowheads="1"/>
            </p:cNvSpPr>
            <p:nvPr/>
          </p:nvSpPr>
          <p:spPr bwMode="auto">
            <a:xfrm>
              <a:off x="17" y="0"/>
              <a:ext cx="316" cy="316"/>
            </a:xfrm>
            <a:prstGeom prst="ellipse">
              <a:avLst/>
            </a:prstGeom>
            <a:solidFill>
              <a:schemeClr val="bg1">
                <a:lumMod val="50000"/>
              </a:schemeClr>
            </a:solidFill>
            <a:ln w="12700" cmpd="sng">
              <a:solidFill>
                <a:srgbClr val="FFFFFF"/>
              </a:solidFill>
              <a:round/>
              <a:headEnd/>
              <a:tailEnd/>
            </a:ln>
          </p:spPr>
          <p:txBody>
            <a:bodyPr/>
            <a:lstStyle/>
            <a:p>
              <a:endParaRPr lang="zh-CN" altLang="en-US"/>
            </a:p>
          </p:txBody>
        </p:sp>
        <p:sp>
          <p:nvSpPr>
            <p:cNvPr id="42" name="Freeform 14"/>
            <p:cNvSpPr>
              <a:spLocks/>
            </p:cNvSpPr>
            <p:nvPr/>
          </p:nvSpPr>
          <p:spPr bwMode="auto">
            <a:xfrm>
              <a:off x="0" y="250"/>
              <a:ext cx="672" cy="820"/>
            </a:xfrm>
            <a:custGeom>
              <a:avLst/>
              <a:gdLst>
                <a:gd name="T0" fmla="*/ 202 w 204"/>
                <a:gd name="T1" fmla="*/ 40 h 249"/>
                <a:gd name="T2" fmla="*/ 164 w 204"/>
                <a:gd name="T3" fmla="*/ 2 h 249"/>
                <a:gd name="T4" fmla="*/ 160 w 204"/>
                <a:gd name="T5" fmla="*/ 0 h 249"/>
                <a:gd name="T6" fmla="*/ 160 w 204"/>
                <a:gd name="T7" fmla="*/ 27 h 249"/>
                <a:gd name="T8" fmla="*/ 89 w 204"/>
                <a:gd name="T9" fmla="*/ 27 h 249"/>
                <a:gd name="T10" fmla="*/ 87 w 204"/>
                <a:gd name="T11" fmla="*/ 27 h 249"/>
                <a:gd name="T12" fmla="*/ 69 w 204"/>
                <a:gd name="T13" fmla="*/ 27 h 249"/>
                <a:gd name="T14" fmla="*/ 53 w 204"/>
                <a:gd name="T15" fmla="*/ 44 h 249"/>
                <a:gd name="T16" fmla="*/ 36 w 204"/>
                <a:gd name="T17" fmla="*/ 27 h 249"/>
                <a:gd name="T18" fmla="*/ 16 w 204"/>
                <a:gd name="T19" fmla="*/ 27 h 249"/>
                <a:gd name="T20" fmla="*/ 0 w 204"/>
                <a:gd name="T21" fmla="*/ 35 h 249"/>
                <a:gd name="T22" fmla="*/ 0 w 204"/>
                <a:gd name="T23" fmla="*/ 135 h 249"/>
                <a:gd name="T24" fmla="*/ 5 w 204"/>
                <a:gd name="T25" fmla="*/ 148 h 249"/>
                <a:gd name="T26" fmla="*/ 17 w 204"/>
                <a:gd name="T27" fmla="*/ 148 h 249"/>
                <a:gd name="T28" fmla="*/ 17 w 204"/>
                <a:gd name="T29" fmla="*/ 234 h 249"/>
                <a:gd name="T30" fmla="*/ 39 w 204"/>
                <a:gd name="T31" fmla="*/ 249 h 249"/>
                <a:gd name="T32" fmla="*/ 53 w 204"/>
                <a:gd name="T33" fmla="*/ 237 h 249"/>
                <a:gd name="T34" fmla="*/ 71 w 204"/>
                <a:gd name="T35" fmla="*/ 248 h 249"/>
                <a:gd name="T36" fmla="*/ 89 w 204"/>
                <a:gd name="T37" fmla="*/ 238 h 249"/>
                <a:gd name="T38" fmla="*/ 89 w 204"/>
                <a:gd name="T39" fmla="*/ 176 h 249"/>
                <a:gd name="T40" fmla="*/ 89 w 204"/>
                <a:gd name="T41" fmla="*/ 147 h 249"/>
                <a:gd name="T42" fmla="*/ 89 w 204"/>
                <a:gd name="T43" fmla="*/ 59 h 249"/>
                <a:gd name="T44" fmla="*/ 160 w 204"/>
                <a:gd name="T45" fmla="*/ 59 h 249"/>
                <a:gd name="T46" fmla="*/ 160 w 204"/>
                <a:gd name="T47" fmla="*/ 87 h 249"/>
                <a:gd name="T48" fmla="*/ 164 w 204"/>
                <a:gd name="T49" fmla="*/ 85 h 249"/>
                <a:gd name="T50" fmla="*/ 202 w 204"/>
                <a:gd name="T51" fmla="*/ 48 h 249"/>
                <a:gd name="T52" fmla="*/ 202 w 204"/>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9">
                  <a:moveTo>
                    <a:pt x="202" y="40"/>
                  </a:moveTo>
                  <a:cubicBezTo>
                    <a:pt x="164" y="2"/>
                    <a:pt x="164" y="2"/>
                    <a:pt x="164" y="2"/>
                  </a:cubicBezTo>
                  <a:cubicBezTo>
                    <a:pt x="163" y="1"/>
                    <a:pt x="161" y="0"/>
                    <a:pt x="160" y="0"/>
                  </a:cubicBezTo>
                  <a:cubicBezTo>
                    <a:pt x="160" y="27"/>
                    <a:pt x="160" y="27"/>
                    <a:pt x="160" y="27"/>
                  </a:cubicBezTo>
                  <a:cubicBezTo>
                    <a:pt x="89" y="27"/>
                    <a:pt x="89" y="27"/>
                    <a:pt x="89" y="27"/>
                  </a:cubicBezTo>
                  <a:cubicBezTo>
                    <a:pt x="87" y="27"/>
                    <a:pt x="87" y="27"/>
                    <a:pt x="87" y="27"/>
                  </a:cubicBezTo>
                  <a:cubicBezTo>
                    <a:pt x="78" y="27"/>
                    <a:pt x="69" y="27"/>
                    <a:pt x="69" y="27"/>
                  </a:cubicBezTo>
                  <a:cubicBezTo>
                    <a:pt x="53" y="44"/>
                    <a:pt x="53" y="44"/>
                    <a:pt x="53" y="44"/>
                  </a:cubicBezTo>
                  <a:cubicBezTo>
                    <a:pt x="36" y="27"/>
                    <a:pt x="36" y="27"/>
                    <a:pt x="36" y="27"/>
                  </a:cubicBezTo>
                  <a:cubicBezTo>
                    <a:pt x="36" y="27"/>
                    <a:pt x="26" y="27"/>
                    <a:pt x="16" y="27"/>
                  </a:cubicBezTo>
                  <a:cubicBezTo>
                    <a:pt x="5" y="27"/>
                    <a:pt x="0" y="26"/>
                    <a:pt x="0" y="35"/>
                  </a:cubicBezTo>
                  <a:cubicBezTo>
                    <a:pt x="0" y="44"/>
                    <a:pt x="0" y="127"/>
                    <a:pt x="0" y="135"/>
                  </a:cubicBezTo>
                  <a:cubicBezTo>
                    <a:pt x="0" y="144"/>
                    <a:pt x="0" y="148"/>
                    <a:pt x="5" y="148"/>
                  </a:cubicBezTo>
                  <a:cubicBezTo>
                    <a:pt x="10" y="148"/>
                    <a:pt x="17" y="148"/>
                    <a:pt x="17" y="148"/>
                  </a:cubicBezTo>
                  <a:cubicBezTo>
                    <a:pt x="17" y="148"/>
                    <a:pt x="17" y="226"/>
                    <a:pt x="17" y="234"/>
                  </a:cubicBezTo>
                  <a:cubicBezTo>
                    <a:pt x="17" y="246"/>
                    <a:pt x="19" y="249"/>
                    <a:pt x="39" y="249"/>
                  </a:cubicBezTo>
                  <a:cubicBezTo>
                    <a:pt x="51" y="249"/>
                    <a:pt x="53" y="241"/>
                    <a:pt x="53" y="237"/>
                  </a:cubicBezTo>
                  <a:cubicBezTo>
                    <a:pt x="54" y="247"/>
                    <a:pt x="58" y="248"/>
                    <a:pt x="71" y="248"/>
                  </a:cubicBezTo>
                  <a:cubicBezTo>
                    <a:pt x="81" y="248"/>
                    <a:pt x="89" y="249"/>
                    <a:pt x="89" y="238"/>
                  </a:cubicBezTo>
                  <a:cubicBezTo>
                    <a:pt x="89" y="230"/>
                    <a:pt x="89" y="199"/>
                    <a:pt x="89" y="176"/>
                  </a:cubicBezTo>
                  <a:cubicBezTo>
                    <a:pt x="89" y="160"/>
                    <a:pt x="89" y="147"/>
                    <a:pt x="89" y="147"/>
                  </a:cubicBezTo>
                  <a:cubicBezTo>
                    <a:pt x="89" y="59"/>
                    <a:pt x="89" y="59"/>
                    <a:pt x="89" y="59"/>
                  </a:cubicBezTo>
                  <a:cubicBezTo>
                    <a:pt x="160" y="59"/>
                    <a:pt x="160" y="59"/>
                    <a:pt x="160" y="59"/>
                  </a:cubicBezTo>
                  <a:cubicBezTo>
                    <a:pt x="160" y="87"/>
                    <a:pt x="160" y="87"/>
                    <a:pt x="160" y="87"/>
                  </a:cubicBezTo>
                  <a:cubicBezTo>
                    <a:pt x="162" y="87"/>
                    <a:pt x="163" y="87"/>
                    <a:pt x="164" y="85"/>
                  </a:cubicBezTo>
                  <a:cubicBezTo>
                    <a:pt x="202" y="48"/>
                    <a:pt x="202" y="48"/>
                    <a:pt x="202" y="48"/>
                  </a:cubicBezTo>
                  <a:cubicBezTo>
                    <a:pt x="204" y="46"/>
                    <a:pt x="204" y="42"/>
                    <a:pt x="202" y="40"/>
                  </a:cubicBezTo>
                  <a:close/>
                </a:path>
              </a:pathLst>
            </a:custGeom>
            <a:solidFill>
              <a:schemeClr val="bg1">
                <a:lumMod val="50000"/>
              </a:schemeClr>
            </a:solidFill>
            <a:ln w="12700" cap="flat" cmpd="sng">
              <a:solidFill>
                <a:srgbClr val="FFFFFF"/>
              </a:solidFill>
              <a:round/>
              <a:headEnd/>
              <a:tailEnd/>
            </a:ln>
          </p:spPr>
          <p:txBody>
            <a:bodyPr/>
            <a:lstStyle/>
            <a:p>
              <a:endParaRPr lang="zh-CN" altLang="en-US"/>
            </a:p>
          </p:txBody>
        </p:sp>
      </p:grpSp>
      <p:grpSp>
        <p:nvGrpSpPr>
          <p:cNvPr id="43" name="Group 15"/>
          <p:cNvGrpSpPr>
            <a:grpSpLocks/>
          </p:cNvGrpSpPr>
          <p:nvPr/>
        </p:nvGrpSpPr>
        <p:grpSpPr bwMode="auto">
          <a:xfrm>
            <a:off x="4225925" y="2520206"/>
            <a:ext cx="647700" cy="1962150"/>
            <a:chOff x="0" y="0"/>
            <a:chExt cx="408" cy="1238"/>
          </a:xfrm>
        </p:grpSpPr>
        <p:sp>
          <p:nvSpPr>
            <p:cNvPr id="44" name="Oval 16"/>
            <p:cNvSpPr>
              <a:spLocks noChangeArrowheads="1"/>
            </p:cNvSpPr>
            <p:nvPr/>
          </p:nvSpPr>
          <p:spPr bwMode="auto">
            <a:xfrm>
              <a:off x="19" y="0"/>
              <a:ext cx="366" cy="366"/>
            </a:xfrm>
            <a:prstGeom prst="ellipse">
              <a:avLst/>
            </a:prstGeom>
            <a:solidFill>
              <a:srgbClr val="0070C0"/>
            </a:solidFill>
            <a:ln w="12700" cmpd="sng">
              <a:solidFill>
                <a:srgbClr val="FFFFFF"/>
              </a:solidFill>
              <a:round/>
              <a:headEnd/>
              <a:tailEnd/>
            </a:ln>
          </p:spPr>
          <p:txBody>
            <a:bodyPr/>
            <a:lstStyle/>
            <a:p>
              <a:endParaRPr lang="zh-CN" altLang="en-US"/>
            </a:p>
          </p:txBody>
        </p:sp>
        <p:sp>
          <p:nvSpPr>
            <p:cNvPr id="45" name="Freeform 17"/>
            <p:cNvSpPr>
              <a:spLocks/>
            </p:cNvSpPr>
            <p:nvPr/>
          </p:nvSpPr>
          <p:spPr bwMode="auto">
            <a:xfrm>
              <a:off x="0" y="389"/>
              <a:ext cx="408" cy="849"/>
            </a:xfrm>
            <a:custGeom>
              <a:avLst/>
              <a:gdLst>
                <a:gd name="T0" fmla="*/ 62 w 124"/>
                <a:gd name="T1" fmla="*/ 21 h 258"/>
                <a:gd name="T2" fmla="*/ 81 w 124"/>
                <a:gd name="T3" fmla="*/ 1 h 258"/>
                <a:gd name="T4" fmla="*/ 112 w 124"/>
                <a:gd name="T5" fmla="*/ 1 h 258"/>
                <a:gd name="T6" fmla="*/ 124 w 124"/>
                <a:gd name="T7" fmla="*/ 25 h 258"/>
                <a:gd name="T8" fmla="*/ 124 w 124"/>
                <a:gd name="T9" fmla="*/ 130 h 258"/>
                <a:gd name="T10" fmla="*/ 103 w 124"/>
                <a:gd name="T11" fmla="*/ 140 h 258"/>
                <a:gd name="T12" fmla="*/ 103 w 124"/>
                <a:gd name="T13" fmla="*/ 246 h 258"/>
                <a:gd name="T14" fmla="*/ 82 w 124"/>
                <a:gd name="T15" fmla="*/ 257 h 258"/>
                <a:gd name="T16" fmla="*/ 62 w 124"/>
                <a:gd name="T17" fmla="*/ 240 h 258"/>
                <a:gd name="T18" fmla="*/ 45 w 124"/>
                <a:gd name="T19" fmla="*/ 258 h 258"/>
                <a:gd name="T20" fmla="*/ 20 w 124"/>
                <a:gd name="T21" fmla="*/ 241 h 258"/>
                <a:gd name="T22" fmla="*/ 20 w 124"/>
                <a:gd name="T23" fmla="*/ 141 h 258"/>
                <a:gd name="T24" fmla="*/ 7 w 124"/>
                <a:gd name="T25" fmla="*/ 141 h 258"/>
                <a:gd name="T26" fmla="*/ 0 w 124"/>
                <a:gd name="T27" fmla="*/ 126 h 258"/>
                <a:gd name="T28" fmla="*/ 0 w 124"/>
                <a:gd name="T29" fmla="*/ 11 h 258"/>
                <a:gd name="T30" fmla="*/ 19 w 124"/>
                <a:gd name="T31" fmla="*/ 1 h 258"/>
                <a:gd name="T32" fmla="*/ 42 w 124"/>
                <a:gd name="T33" fmla="*/ 1 h 258"/>
                <a:gd name="T34" fmla="*/ 62 w 124"/>
                <a:gd name="T35" fmla="*/ 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258">
                  <a:moveTo>
                    <a:pt x="62" y="21"/>
                  </a:moveTo>
                  <a:cubicBezTo>
                    <a:pt x="81" y="1"/>
                    <a:pt x="81" y="1"/>
                    <a:pt x="81" y="1"/>
                  </a:cubicBezTo>
                  <a:cubicBezTo>
                    <a:pt x="81" y="1"/>
                    <a:pt x="101" y="1"/>
                    <a:pt x="112" y="1"/>
                  </a:cubicBezTo>
                  <a:cubicBezTo>
                    <a:pt x="124" y="1"/>
                    <a:pt x="124" y="2"/>
                    <a:pt x="124" y="25"/>
                  </a:cubicBezTo>
                  <a:cubicBezTo>
                    <a:pt x="124" y="48"/>
                    <a:pt x="124" y="120"/>
                    <a:pt x="124" y="130"/>
                  </a:cubicBezTo>
                  <a:cubicBezTo>
                    <a:pt x="124" y="141"/>
                    <a:pt x="119" y="140"/>
                    <a:pt x="103" y="140"/>
                  </a:cubicBezTo>
                  <a:cubicBezTo>
                    <a:pt x="103" y="140"/>
                    <a:pt x="103" y="230"/>
                    <a:pt x="103" y="246"/>
                  </a:cubicBezTo>
                  <a:cubicBezTo>
                    <a:pt x="103" y="258"/>
                    <a:pt x="95" y="257"/>
                    <a:pt x="82" y="257"/>
                  </a:cubicBezTo>
                  <a:cubicBezTo>
                    <a:pt x="67" y="257"/>
                    <a:pt x="62" y="256"/>
                    <a:pt x="62" y="240"/>
                  </a:cubicBezTo>
                  <a:cubicBezTo>
                    <a:pt x="62" y="240"/>
                    <a:pt x="65" y="258"/>
                    <a:pt x="45" y="258"/>
                  </a:cubicBezTo>
                  <a:cubicBezTo>
                    <a:pt x="23" y="258"/>
                    <a:pt x="20" y="255"/>
                    <a:pt x="20" y="241"/>
                  </a:cubicBezTo>
                  <a:cubicBezTo>
                    <a:pt x="20" y="231"/>
                    <a:pt x="20" y="141"/>
                    <a:pt x="20" y="141"/>
                  </a:cubicBezTo>
                  <a:cubicBezTo>
                    <a:pt x="20" y="141"/>
                    <a:pt x="12" y="141"/>
                    <a:pt x="7" y="141"/>
                  </a:cubicBezTo>
                  <a:cubicBezTo>
                    <a:pt x="0" y="141"/>
                    <a:pt x="0" y="137"/>
                    <a:pt x="0" y="126"/>
                  </a:cubicBezTo>
                  <a:cubicBezTo>
                    <a:pt x="0" y="117"/>
                    <a:pt x="0" y="21"/>
                    <a:pt x="0" y="11"/>
                  </a:cubicBezTo>
                  <a:cubicBezTo>
                    <a:pt x="0" y="0"/>
                    <a:pt x="7" y="1"/>
                    <a:pt x="19" y="1"/>
                  </a:cubicBezTo>
                  <a:cubicBezTo>
                    <a:pt x="31" y="1"/>
                    <a:pt x="42" y="1"/>
                    <a:pt x="42" y="1"/>
                  </a:cubicBezTo>
                  <a:lnTo>
                    <a:pt x="62" y="21"/>
                  </a:lnTo>
                  <a:close/>
                </a:path>
              </a:pathLst>
            </a:custGeom>
            <a:solidFill>
              <a:srgbClr val="0070C0"/>
            </a:solidFill>
            <a:ln w="12700" cap="flat" cmpd="sng">
              <a:solidFill>
                <a:srgbClr val="FFFFFF"/>
              </a:solidFill>
              <a:round/>
              <a:headEnd/>
              <a:tailEnd/>
            </a:ln>
          </p:spPr>
          <p:txBody>
            <a:bodyPr/>
            <a:lstStyle/>
            <a:p>
              <a:endParaRPr lang="zh-CN" altLang="en-US"/>
            </a:p>
          </p:txBody>
        </p:sp>
      </p:grpSp>
      <p:sp>
        <p:nvSpPr>
          <p:cNvPr id="46" name="Rectangle 18"/>
          <p:cNvSpPr>
            <a:spLocks noChangeArrowheads="1"/>
          </p:cNvSpPr>
          <p:nvPr/>
        </p:nvSpPr>
        <p:spPr bwMode="auto">
          <a:xfrm>
            <a:off x="4476750"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1</a:t>
            </a:r>
            <a:endParaRPr lang="en-US" altLang="zh-CN"/>
          </a:p>
        </p:txBody>
      </p:sp>
      <p:sp>
        <p:nvSpPr>
          <p:cNvPr id="47" name="Rectangle 19"/>
          <p:cNvSpPr>
            <a:spLocks noChangeArrowheads="1"/>
          </p:cNvSpPr>
          <p:nvPr/>
        </p:nvSpPr>
        <p:spPr bwMode="auto">
          <a:xfrm>
            <a:off x="3925888"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2</a:t>
            </a:r>
            <a:endParaRPr lang="en-US" altLang="zh-CN"/>
          </a:p>
        </p:txBody>
      </p:sp>
      <p:sp>
        <p:nvSpPr>
          <p:cNvPr id="48" name="Rectangle 20"/>
          <p:cNvSpPr>
            <a:spLocks noChangeArrowheads="1"/>
          </p:cNvSpPr>
          <p:nvPr/>
        </p:nvSpPr>
        <p:spPr bwMode="auto">
          <a:xfrm>
            <a:off x="3452813" y="2507506"/>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4</a:t>
            </a:r>
            <a:endParaRPr lang="en-US" altLang="zh-CN"/>
          </a:p>
        </p:txBody>
      </p:sp>
      <p:sp>
        <p:nvSpPr>
          <p:cNvPr id="49" name="Rectangle 21"/>
          <p:cNvSpPr>
            <a:spLocks noChangeArrowheads="1"/>
          </p:cNvSpPr>
          <p:nvPr/>
        </p:nvSpPr>
        <p:spPr bwMode="auto">
          <a:xfrm>
            <a:off x="5486400" y="2507506"/>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5</a:t>
            </a:r>
            <a:endParaRPr lang="en-US" altLang="zh-CN"/>
          </a:p>
        </p:txBody>
      </p:sp>
      <p:sp>
        <p:nvSpPr>
          <p:cNvPr id="50" name="Rectangle 22"/>
          <p:cNvSpPr>
            <a:spLocks noChangeArrowheads="1"/>
          </p:cNvSpPr>
          <p:nvPr/>
        </p:nvSpPr>
        <p:spPr bwMode="auto">
          <a:xfrm>
            <a:off x="5029200"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3</a:t>
            </a:r>
            <a:endParaRPr lang="en-US" altLang="zh-CN"/>
          </a:p>
        </p:txBody>
      </p:sp>
      <p:sp>
        <p:nvSpPr>
          <p:cNvPr id="51" name="Text Box 38"/>
          <p:cNvSpPr txBox="1">
            <a:spLocks noChangeArrowheads="1"/>
          </p:cNvSpPr>
          <p:nvPr/>
        </p:nvSpPr>
        <p:spPr bwMode="auto">
          <a:xfrm>
            <a:off x="6196952" y="1707406"/>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ea typeface="微软雅黑" pitchFamily="34" charset="-122"/>
              </a:rPr>
              <a:t>5.</a:t>
            </a:r>
            <a:r>
              <a:rPr lang="zh-CN" altLang="en-US" sz="1200" b="1">
                <a:ea typeface="微软雅黑" pitchFamily="34" charset="-122"/>
              </a:rPr>
              <a:t>单击添加标题文本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p:txBody>
      </p:sp>
      <p:sp>
        <p:nvSpPr>
          <p:cNvPr id="52" name="Text Box 38"/>
          <p:cNvSpPr txBox="1">
            <a:spLocks noChangeArrowheads="1"/>
          </p:cNvSpPr>
          <p:nvPr/>
        </p:nvSpPr>
        <p:spPr bwMode="auto">
          <a:xfrm>
            <a:off x="6196952" y="3086944"/>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ea typeface="微软雅黑" pitchFamily="34" charset="-122"/>
              </a:rPr>
              <a:t>3.</a:t>
            </a:r>
            <a:r>
              <a:rPr lang="zh-CN" altLang="en-US" sz="1200" b="1">
                <a:ea typeface="微软雅黑" pitchFamily="34" charset="-122"/>
              </a:rPr>
              <a:t>单击添加标题文本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p:txBody>
      </p:sp>
      <p:sp>
        <p:nvSpPr>
          <p:cNvPr id="53" name="Text Box 38"/>
          <p:cNvSpPr txBox="1">
            <a:spLocks noChangeArrowheads="1"/>
          </p:cNvSpPr>
          <p:nvPr/>
        </p:nvSpPr>
        <p:spPr bwMode="auto">
          <a:xfrm>
            <a:off x="414338" y="1707406"/>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dirty="0">
                <a:ea typeface="微软雅黑" pitchFamily="34" charset="-122"/>
              </a:rPr>
              <a:t>4.</a:t>
            </a:r>
            <a:r>
              <a:rPr lang="zh-CN" altLang="en-US" sz="1200" b="1" dirty="0">
                <a:ea typeface="微软雅黑" pitchFamily="34" charset="-122"/>
              </a:rPr>
              <a:t>单击添加标题文本</a:t>
            </a:r>
          </a:p>
          <a:p>
            <a:pPr algn="ctr">
              <a:lnSpc>
                <a:spcPct val="120000"/>
              </a:lnSpc>
            </a:pPr>
            <a:r>
              <a:rPr lang="zh-CN" altLang="en-US" sz="1000" dirty="0">
                <a:ea typeface="微软雅黑" pitchFamily="34" charset="-122"/>
              </a:rPr>
              <a:t>单击添加文本 单击添加文本 单击添加文本</a:t>
            </a:r>
          </a:p>
          <a:p>
            <a:pPr algn="ctr">
              <a:lnSpc>
                <a:spcPct val="120000"/>
              </a:lnSpc>
            </a:pPr>
            <a:r>
              <a:rPr lang="zh-CN" altLang="en-US" sz="1000" dirty="0">
                <a:ea typeface="微软雅黑" pitchFamily="34" charset="-122"/>
              </a:rPr>
              <a:t>单击添加文本 单击添加文本 单击添加文本</a:t>
            </a:r>
          </a:p>
          <a:p>
            <a:pPr algn="ctr">
              <a:lnSpc>
                <a:spcPct val="120000"/>
              </a:lnSpc>
            </a:pPr>
            <a:r>
              <a:rPr lang="zh-CN" altLang="en-US" sz="1000" dirty="0">
                <a:ea typeface="微软雅黑" pitchFamily="34" charset="-122"/>
              </a:rPr>
              <a:t>单击添加文本 单击添加文本 单击添加文本</a:t>
            </a:r>
          </a:p>
        </p:txBody>
      </p:sp>
      <p:sp>
        <p:nvSpPr>
          <p:cNvPr id="54" name="Text Box 38"/>
          <p:cNvSpPr txBox="1">
            <a:spLocks noChangeArrowheads="1"/>
          </p:cNvSpPr>
          <p:nvPr/>
        </p:nvSpPr>
        <p:spPr bwMode="auto">
          <a:xfrm>
            <a:off x="402577" y="3086944"/>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ea typeface="微软雅黑" pitchFamily="34" charset="-122"/>
              </a:rPr>
              <a:t>2.</a:t>
            </a:r>
            <a:r>
              <a:rPr lang="zh-CN" altLang="en-US" sz="1200" b="1">
                <a:ea typeface="微软雅黑" pitchFamily="34" charset="-122"/>
              </a:rPr>
              <a:t>单击添加标题文本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p:txBody>
      </p:sp>
      <p:sp>
        <p:nvSpPr>
          <p:cNvPr id="55" name="Text Box 38"/>
          <p:cNvSpPr txBox="1">
            <a:spLocks noChangeArrowheads="1"/>
          </p:cNvSpPr>
          <p:nvPr/>
        </p:nvSpPr>
        <p:spPr bwMode="auto">
          <a:xfrm>
            <a:off x="3271189" y="1275606"/>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a:ea typeface="微软雅黑" pitchFamily="34" charset="-122"/>
              </a:rPr>
              <a:t>1.</a:t>
            </a:r>
            <a:r>
              <a:rPr lang="zh-CN" altLang="en-US" sz="1200" b="1">
                <a:ea typeface="微软雅黑" pitchFamily="34" charset="-122"/>
              </a:rPr>
              <a:t>单击添加标题文本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a:p>
            <a:pPr algn="ctr">
              <a:lnSpc>
                <a:spcPct val="120000"/>
              </a:lnSpc>
            </a:pPr>
            <a:r>
              <a:rPr lang="zh-CN" altLang="en-US" sz="1000">
                <a:ea typeface="微软雅黑" pitchFamily="34" charset="-122"/>
              </a:rPr>
              <a:t>单击添加文本 单击添加文本 单击添加文本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2650359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anim calcmode="lin" valueType="num">
                                      <p:cBhvr>
                                        <p:cTn id="8" dur="500" fill="hold"/>
                                        <p:tgtEl>
                                          <p:spTgt spid="43"/>
                                        </p:tgtEl>
                                        <p:attrNameLst>
                                          <p:attrName>ppt_x</p:attrName>
                                        </p:attrNameLst>
                                      </p:cBhvr>
                                      <p:tavLst>
                                        <p:tav tm="0">
                                          <p:val>
                                            <p:strVal val="#ppt_x"/>
                                          </p:val>
                                        </p:tav>
                                        <p:tav tm="100000">
                                          <p:val>
                                            <p:strVal val="#ppt_x"/>
                                          </p:val>
                                        </p:tav>
                                      </p:tavLst>
                                    </p:anim>
                                    <p:anim calcmode="lin" valueType="num">
                                      <p:cBhvr>
                                        <p:cTn id="9" dur="500" fill="hold"/>
                                        <p:tgtEl>
                                          <p:spTgt spid="43"/>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childTnLst>
                                </p:cTn>
                              </p:par>
                              <p:par>
                                <p:cTn id="14" presetID="12" presetClass="entr" presetSubtype="4" fill="hold" grpId="0" nodeType="withEffect">
                                  <p:stCondLst>
                                    <p:cond delay="500"/>
                                  </p:stCondLst>
                                  <p:childTnLst>
                                    <p:set>
                                      <p:cBhvr>
                                        <p:cTn id="15" dur="1" fill="hold">
                                          <p:stCondLst>
                                            <p:cond delay="0"/>
                                          </p:stCondLst>
                                        </p:cTn>
                                        <p:tgtEl>
                                          <p:spTgt spid="55"/>
                                        </p:tgtEl>
                                        <p:attrNameLst>
                                          <p:attrName>style.visibility</p:attrName>
                                        </p:attrNameLst>
                                      </p:cBhvr>
                                      <p:to>
                                        <p:strVal val="visible"/>
                                      </p:to>
                                    </p:set>
                                    <p:animEffect transition="in" filter="slide(fromBottom)">
                                      <p:cBhvr>
                                        <p:cTn id="16" dur="500"/>
                                        <p:tgtEl>
                                          <p:spTgt spid="55"/>
                                        </p:tgtEl>
                                      </p:cBhvr>
                                    </p:animEffect>
                                  </p:childTnLst>
                                </p:cTn>
                              </p:par>
                              <p:par>
                                <p:cTn id="17" presetID="47" presetClass="entr" presetSubtype="0" fill="hold" nodeType="withEffect">
                                  <p:stCondLst>
                                    <p:cond delay="10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anim calcmode="lin" valueType="num">
                                      <p:cBhvr>
                                        <p:cTn id="20" dur="500" fill="hold"/>
                                        <p:tgtEl>
                                          <p:spTgt spid="37"/>
                                        </p:tgtEl>
                                        <p:attrNameLst>
                                          <p:attrName>ppt_x</p:attrName>
                                        </p:attrNameLst>
                                      </p:cBhvr>
                                      <p:tavLst>
                                        <p:tav tm="0">
                                          <p:val>
                                            <p:strVal val="#ppt_x"/>
                                          </p:val>
                                        </p:tav>
                                        <p:tav tm="100000">
                                          <p:val>
                                            <p:strVal val="#ppt_x"/>
                                          </p:val>
                                        </p:tav>
                                      </p:tavLst>
                                    </p:anim>
                                    <p:anim calcmode="lin" valueType="num">
                                      <p:cBhvr>
                                        <p:cTn id="21" dur="500" fill="hold"/>
                                        <p:tgtEl>
                                          <p:spTgt spid="37"/>
                                        </p:tgtEl>
                                        <p:attrNameLst>
                                          <p:attrName>ppt_y</p:attrName>
                                        </p:attrNameLst>
                                      </p:cBhvr>
                                      <p:tavLst>
                                        <p:tav tm="0">
                                          <p:val>
                                            <p:strVal val="#ppt_y-.1"/>
                                          </p:val>
                                        </p:tav>
                                        <p:tav tm="100000">
                                          <p:val>
                                            <p:strVal val="#ppt_y"/>
                                          </p:val>
                                        </p:tav>
                                      </p:tavLst>
                                    </p:anim>
                                  </p:childTnLst>
                                </p:cTn>
                              </p:par>
                              <p:par>
                                <p:cTn id="22" presetID="23" presetClass="entr" presetSubtype="16" fill="hold" grpId="0" nodeType="withEffect">
                                  <p:stCondLst>
                                    <p:cond delay="600"/>
                                  </p:stCondLst>
                                  <p:childTnLst>
                                    <p:set>
                                      <p:cBhvr>
                                        <p:cTn id="23" dur="1" fill="hold">
                                          <p:stCondLst>
                                            <p:cond delay="0"/>
                                          </p:stCondLst>
                                        </p:cTn>
                                        <p:tgtEl>
                                          <p:spTgt spid="47"/>
                                        </p:tgtEl>
                                        <p:attrNameLst>
                                          <p:attrName>style.visibility</p:attrName>
                                        </p:attrNameLst>
                                      </p:cBhvr>
                                      <p:to>
                                        <p:strVal val="visible"/>
                                      </p:to>
                                    </p:set>
                                    <p:anim calcmode="lin" valueType="num">
                                      <p:cBhvr>
                                        <p:cTn id="24" dur="500" fill="hold"/>
                                        <p:tgtEl>
                                          <p:spTgt spid="47"/>
                                        </p:tgtEl>
                                        <p:attrNameLst>
                                          <p:attrName>ppt_w</p:attrName>
                                        </p:attrNameLst>
                                      </p:cBhvr>
                                      <p:tavLst>
                                        <p:tav tm="0">
                                          <p:val>
                                            <p:fltVal val="0"/>
                                          </p:val>
                                        </p:tav>
                                        <p:tav tm="100000">
                                          <p:val>
                                            <p:strVal val="#ppt_w"/>
                                          </p:val>
                                        </p:tav>
                                      </p:tavLst>
                                    </p:anim>
                                    <p:anim calcmode="lin" valueType="num">
                                      <p:cBhvr>
                                        <p:cTn id="25" dur="500" fill="hold"/>
                                        <p:tgtEl>
                                          <p:spTgt spid="47"/>
                                        </p:tgtEl>
                                        <p:attrNameLst>
                                          <p:attrName>ppt_h</p:attrName>
                                        </p:attrNameLst>
                                      </p:cBhvr>
                                      <p:tavLst>
                                        <p:tav tm="0">
                                          <p:val>
                                            <p:fltVal val="0"/>
                                          </p:val>
                                        </p:tav>
                                        <p:tav tm="100000">
                                          <p:val>
                                            <p:strVal val="#ppt_h"/>
                                          </p:val>
                                        </p:tav>
                                      </p:tavLst>
                                    </p:anim>
                                  </p:childTnLst>
                                </p:cTn>
                              </p:par>
                              <p:par>
                                <p:cTn id="26" presetID="12" presetClass="entr" presetSubtype="2" fill="hold" grpId="0" nodeType="withEffect">
                                  <p:stCondLst>
                                    <p:cond delay="600"/>
                                  </p:stCondLst>
                                  <p:childTnLst>
                                    <p:set>
                                      <p:cBhvr>
                                        <p:cTn id="27" dur="1" fill="hold">
                                          <p:stCondLst>
                                            <p:cond delay="0"/>
                                          </p:stCondLst>
                                        </p:cTn>
                                        <p:tgtEl>
                                          <p:spTgt spid="54"/>
                                        </p:tgtEl>
                                        <p:attrNameLst>
                                          <p:attrName>style.visibility</p:attrName>
                                        </p:attrNameLst>
                                      </p:cBhvr>
                                      <p:to>
                                        <p:strVal val="visible"/>
                                      </p:to>
                                    </p:set>
                                    <p:animEffect transition="in" filter="slide(fromRight)">
                                      <p:cBhvr>
                                        <p:cTn id="28" dur="500"/>
                                        <p:tgtEl>
                                          <p:spTgt spid="54"/>
                                        </p:tgtEl>
                                      </p:cBhvr>
                                    </p:animEffect>
                                  </p:childTnLst>
                                </p:cTn>
                              </p:par>
                              <p:par>
                                <p:cTn id="29" presetID="47" presetClass="entr" presetSubtype="0" fill="hold" nodeType="withEffect">
                                  <p:stCondLst>
                                    <p:cond delay="20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anim calcmode="lin" valueType="num">
                                      <p:cBhvr>
                                        <p:cTn id="32" dur="500" fill="hold"/>
                                        <p:tgtEl>
                                          <p:spTgt spid="40"/>
                                        </p:tgtEl>
                                        <p:attrNameLst>
                                          <p:attrName>ppt_x</p:attrName>
                                        </p:attrNameLst>
                                      </p:cBhvr>
                                      <p:tavLst>
                                        <p:tav tm="0">
                                          <p:val>
                                            <p:strVal val="#ppt_x"/>
                                          </p:val>
                                        </p:tav>
                                        <p:tav tm="100000">
                                          <p:val>
                                            <p:strVal val="#ppt_x"/>
                                          </p:val>
                                        </p:tav>
                                      </p:tavLst>
                                    </p:anim>
                                    <p:anim calcmode="lin" valueType="num">
                                      <p:cBhvr>
                                        <p:cTn id="33" dur="500" fill="hold"/>
                                        <p:tgtEl>
                                          <p:spTgt spid="40"/>
                                        </p:tgtEl>
                                        <p:attrNameLst>
                                          <p:attrName>ppt_y</p:attrName>
                                        </p:attrNameLst>
                                      </p:cBhvr>
                                      <p:tavLst>
                                        <p:tav tm="0">
                                          <p:val>
                                            <p:strVal val="#ppt_y-.1"/>
                                          </p:val>
                                        </p:tav>
                                        <p:tav tm="100000">
                                          <p:val>
                                            <p:strVal val="#ppt_y"/>
                                          </p:val>
                                        </p:tav>
                                      </p:tavLst>
                                    </p:anim>
                                  </p:childTnLst>
                                </p:cTn>
                              </p:par>
                              <p:par>
                                <p:cTn id="34" presetID="23" presetClass="entr" presetSubtype="16" fill="hold" grpId="0" nodeType="withEffect">
                                  <p:stCondLst>
                                    <p:cond delay="700"/>
                                  </p:stCondLst>
                                  <p:childTnLst>
                                    <p:set>
                                      <p:cBhvr>
                                        <p:cTn id="35" dur="1" fill="hold">
                                          <p:stCondLst>
                                            <p:cond delay="0"/>
                                          </p:stCondLst>
                                        </p:cTn>
                                        <p:tgtEl>
                                          <p:spTgt spid="50"/>
                                        </p:tgtEl>
                                        <p:attrNameLst>
                                          <p:attrName>style.visibility</p:attrName>
                                        </p:attrNameLst>
                                      </p:cBhvr>
                                      <p:to>
                                        <p:strVal val="visible"/>
                                      </p:to>
                                    </p:set>
                                    <p:anim calcmode="lin" valueType="num">
                                      <p:cBhvr>
                                        <p:cTn id="36" dur="500" fill="hold"/>
                                        <p:tgtEl>
                                          <p:spTgt spid="50"/>
                                        </p:tgtEl>
                                        <p:attrNameLst>
                                          <p:attrName>ppt_w</p:attrName>
                                        </p:attrNameLst>
                                      </p:cBhvr>
                                      <p:tavLst>
                                        <p:tav tm="0">
                                          <p:val>
                                            <p:fltVal val="0"/>
                                          </p:val>
                                        </p:tav>
                                        <p:tav tm="100000">
                                          <p:val>
                                            <p:strVal val="#ppt_w"/>
                                          </p:val>
                                        </p:tav>
                                      </p:tavLst>
                                    </p:anim>
                                    <p:anim calcmode="lin" valueType="num">
                                      <p:cBhvr>
                                        <p:cTn id="37" dur="500" fill="hold"/>
                                        <p:tgtEl>
                                          <p:spTgt spid="50"/>
                                        </p:tgtEl>
                                        <p:attrNameLst>
                                          <p:attrName>ppt_h</p:attrName>
                                        </p:attrNameLst>
                                      </p:cBhvr>
                                      <p:tavLst>
                                        <p:tav tm="0">
                                          <p:val>
                                            <p:fltVal val="0"/>
                                          </p:val>
                                        </p:tav>
                                        <p:tav tm="100000">
                                          <p:val>
                                            <p:strVal val="#ppt_h"/>
                                          </p:val>
                                        </p:tav>
                                      </p:tavLst>
                                    </p:anim>
                                  </p:childTnLst>
                                </p:cTn>
                              </p:par>
                              <p:par>
                                <p:cTn id="38" presetID="12" presetClass="entr" presetSubtype="8" fill="hold" grpId="0" nodeType="withEffect">
                                  <p:stCondLst>
                                    <p:cond delay="700"/>
                                  </p:stCondLst>
                                  <p:childTnLst>
                                    <p:set>
                                      <p:cBhvr>
                                        <p:cTn id="39" dur="1" fill="hold">
                                          <p:stCondLst>
                                            <p:cond delay="0"/>
                                          </p:stCondLst>
                                        </p:cTn>
                                        <p:tgtEl>
                                          <p:spTgt spid="52"/>
                                        </p:tgtEl>
                                        <p:attrNameLst>
                                          <p:attrName>style.visibility</p:attrName>
                                        </p:attrNameLst>
                                      </p:cBhvr>
                                      <p:to>
                                        <p:strVal val="visible"/>
                                      </p:to>
                                    </p:set>
                                    <p:animEffect transition="in" filter="slide(fromLeft)">
                                      <p:cBhvr>
                                        <p:cTn id="40" dur="500"/>
                                        <p:tgtEl>
                                          <p:spTgt spid="52"/>
                                        </p:tgtEl>
                                      </p:cBhvr>
                                    </p:animEffect>
                                  </p:childTnLst>
                                </p:cTn>
                              </p:par>
                              <p:par>
                                <p:cTn id="41" presetID="47" presetClass="entr" presetSubtype="0" fill="hold" nodeType="withEffect">
                                  <p:stCondLst>
                                    <p:cond delay="3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500"/>
                                        <p:tgtEl>
                                          <p:spTgt spid="31"/>
                                        </p:tgtEl>
                                      </p:cBhvr>
                                    </p:animEffect>
                                    <p:anim calcmode="lin" valueType="num">
                                      <p:cBhvr>
                                        <p:cTn id="44" dur="500" fill="hold"/>
                                        <p:tgtEl>
                                          <p:spTgt spid="31"/>
                                        </p:tgtEl>
                                        <p:attrNameLst>
                                          <p:attrName>ppt_x</p:attrName>
                                        </p:attrNameLst>
                                      </p:cBhvr>
                                      <p:tavLst>
                                        <p:tav tm="0">
                                          <p:val>
                                            <p:strVal val="#ppt_x"/>
                                          </p:val>
                                        </p:tav>
                                        <p:tav tm="100000">
                                          <p:val>
                                            <p:strVal val="#ppt_x"/>
                                          </p:val>
                                        </p:tav>
                                      </p:tavLst>
                                    </p:anim>
                                    <p:anim calcmode="lin" valueType="num">
                                      <p:cBhvr>
                                        <p:cTn id="45" dur="500" fill="hold"/>
                                        <p:tgtEl>
                                          <p:spTgt spid="31"/>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800"/>
                                  </p:stCondLst>
                                  <p:childTnLst>
                                    <p:set>
                                      <p:cBhvr>
                                        <p:cTn id="47" dur="1" fill="hold">
                                          <p:stCondLst>
                                            <p:cond delay="0"/>
                                          </p:stCondLst>
                                        </p:cTn>
                                        <p:tgtEl>
                                          <p:spTgt spid="48"/>
                                        </p:tgtEl>
                                        <p:attrNameLst>
                                          <p:attrName>style.visibility</p:attrName>
                                        </p:attrNameLst>
                                      </p:cBhvr>
                                      <p:to>
                                        <p:strVal val="visible"/>
                                      </p:to>
                                    </p:set>
                                    <p:anim calcmode="lin" valueType="num">
                                      <p:cBhvr>
                                        <p:cTn id="48" dur="500" fill="hold"/>
                                        <p:tgtEl>
                                          <p:spTgt spid="48"/>
                                        </p:tgtEl>
                                        <p:attrNameLst>
                                          <p:attrName>ppt_w</p:attrName>
                                        </p:attrNameLst>
                                      </p:cBhvr>
                                      <p:tavLst>
                                        <p:tav tm="0">
                                          <p:val>
                                            <p:fltVal val="0"/>
                                          </p:val>
                                        </p:tav>
                                        <p:tav tm="100000">
                                          <p:val>
                                            <p:strVal val="#ppt_w"/>
                                          </p:val>
                                        </p:tav>
                                      </p:tavLst>
                                    </p:anim>
                                    <p:anim calcmode="lin" valueType="num">
                                      <p:cBhvr>
                                        <p:cTn id="49" dur="500" fill="hold"/>
                                        <p:tgtEl>
                                          <p:spTgt spid="48"/>
                                        </p:tgtEl>
                                        <p:attrNameLst>
                                          <p:attrName>ppt_h</p:attrName>
                                        </p:attrNameLst>
                                      </p:cBhvr>
                                      <p:tavLst>
                                        <p:tav tm="0">
                                          <p:val>
                                            <p:fltVal val="0"/>
                                          </p:val>
                                        </p:tav>
                                        <p:tav tm="100000">
                                          <p:val>
                                            <p:strVal val="#ppt_h"/>
                                          </p:val>
                                        </p:tav>
                                      </p:tavLst>
                                    </p:anim>
                                  </p:childTnLst>
                                </p:cTn>
                              </p:par>
                              <p:par>
                                <p:cTn id="50" presetID="12" presetClass="entr" presetSubtype="2" fill="hold" grpId="0" nodeType="withEffect">
                                  <p:stCondLst>
                                    <p:cond delay="800"/>
                                  </p:stCondLst>
                                  <p:childTnLst>
                                    <p:set>
                                      <p:cBhvr>
                                        <p:cTn id="51" dur="1" fill="hold">
                                          <p:stCondLst>
                                            <p:cond delay="0"/>
                                          </p:stCondLst>
                                        </p:cTn>
                                        <p:tgtEl>
                                          <p:spTgt spid="53"/>
                                        </p:tgtEl>
                                        <p:attrNameLst>
                                          <p:attrName>style.visibility</p:attrName>
                                        </p:attrNameLst>
                                      </p:cBhvr>
                                      <p:to>
                                        <p:strVal val="visible"/>
                                      </p:to>
                                    </p:set>
                                    <p:animEffect transition="in" filter="slide(fromRight)">
                                      <p:cBhvr>
                                        <p:cTn id="52" dur="500"/>
                                        <p:tgtEl>
                                          <p:spTgt spid="53"/>
                                        </p:tgtEl>
                                      </p:cBhvr>
                                    </p:animEffect>
                                  </p:childTnLst>
                                </p:cTn>
                              </p:par>
                              <p:par>
                                <p:cTn id="53" presetID="47" presetClass="entr" presetSubtype="0" fill="hold" nodeType="withEffect">
                                  <p:stCondLst>
                                    <p:cond delay="40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anim calcmode="lin" valueType="num">
                                      <p:cBhvr>
                                        <p:cTn id="56" dur="500" fill="hold"/>
                                        <p:tgtEl>
                                          <p:spTgt spid="34"/>
                                        </p:tgtEl>
                                        <p:attrNameLst>
                                          <p:attrName>ppt_x</p:attrName>
                                        </p:attrNameLst>
                                      </p:cBhvr>
                                      <p:tavLst>
                                        <p:tav tm="0">
                                          <p:val>
                                            <p:strVal val="#ppt_x"/>
                                          </p:val>
                                        </p:tav>
                                        <p:tav tm="100000">
                                          <p:val>
                                            <p:strVal val="#ppt_x"/>
                                          </p:val>
                                        </p:tav>
                                      </p:tavLst>
                                    </p:anim>
                                    <p:anim calcmode="lin" valueType="num">
                                      <p:cBhvr>
                                        <p:cTn id="57" dur="500" fill="hold"/>
                                        <p:tgtEl>
                                          <p:spTgt spid="34"/>
                                        </p:tgtEl>
                                        <p:attrNameLst>
                                          <p:attrName>ppt_y</p:attrName>
                                        </p:attrNameLst>
                                      </p:cBhvr>
                                      <p:tavLst>
                                        <p:tav tm="0">
                                          <p:val>
                                            <p:strVal val="#ppt_y-.1"/>
                                          </p:val>
                                        </p:tav>
                                        <p:tav tm="100000">
                                          <p:val>
                                            <p:strVal val="#ppt_y"/>
                                          </p:val>
                                        </p:tav>
                                      </p:tavLst>
                                    </p:anim>
                                  </p:childTnLst>
                                </p:cTn>
                              </p:par>
                              <p:par>
                                <p:cTn id="58" presetID="23" presetClass="entr" presetSubtype="16" fill="hold" grpId="0" nodeType="withEffect">
                                  <p:stCondLst>
                                    <p:cond delay="900"/>
                                  </p:stCondLst>
                                  <p:childTnLst>
                                    <p:set>
                                      <p:cBhvr>
                                        <p:cTn id="59" dur="1" fill="hold">
                                          <p:stCondLst>
                                            <p:cond delay="0"/>
                                          </p:stCondLst>
                                        </p:cTn>
                                        <p:tgtEl>
                                          <p:spTgt spid="49"/>
                                        </p:tgtEl>
                                        <p:attrNameLst>
                                          <p:attrName>style.visibility</p:attrName>
                                        </p:attrNameLst>
                                      </p:cBhvr>
                                      <p:to>
                                        <p:strVal val="visible"/>
                                      </p:to>
                                    </p:set>
                                    <p:anim calcmode="lin" valueType="num">
                                      <p:cBhvr>
                                        <p:cTn id="60" dur="500" fill="hold"/>
                                        <p:tgtEl>
                                          <p:spTgt spid="49"/>
                                        </p:tgtEl>
                                        <p:attrNameLst>
                                          <p:attrName>ppt_w</p:attrName>
                                        </p:attrNameLst>
                                      </p:cBhvr>
                                      <p:tavLst>
                                        <p:tav tm="0">
                                          <p:val>
                                            <p:fltVal val="0"/>
                                          </p:val>
                                        </p:tav>
                                        <p:tav tm="100000">
                                          <p:val>
                                            <p:strVal val="#ppt_w"/>
                                          </p:val>
                                        </p:tav>
                                      </p:tavLst>
                                    </p:anim>
                                    <p:anim calcmode="lin" valueType="num">
                                      <p:cBhvr>
                                        <p:cTn id="61" dur="500" fill="hold"/>
                                        <p:tgtEl>
                                          <p:spTgt spid="49"/>
                                        </p:tgtEl>
                                        <p:attrNameLst>
                                          <p:attrName>ppt_h</p:attrName>
                                        </p:attrNameLst>
                                      </p:cBhvr>
                                      <p:tavLst>
                                        <p:tav tm="0">
                                          <p:val>
                                            <p:fltVal val="0"/>
                                          </p:val>
                                        </p:tav>
                                        <p:tav tm="100000">
                                          <p:val>
                                            <p:strVal val="#ppt_h"/>
                                          </p:val>
                                        </p:tav>
                                      </p:tavLst>
                                    </p:anim>
                                  </p:childTnLst>
                                </p:cTn>
                              </p:par>
                              <p:par>
                                <p:cTn id="62" presetID="12" presetClass="entr" presetSubtype="8" fill="hold" grpId="0" nodeType="withEffect">
                                  <p:stCondLst>
                                    <p:cond delay="900"/>
                                  </p:stCondLst>
                                  <p:childTnLst>
                                    <p:set>
                                      <p:cBhvr>
                                        <p:cTn id="63" dur="1" fill="hold">
                                          <p:stCondLst>
                                            <p:cond delay="0"/>
                                          </p:stCondLst>
                                        </p:cTn>
                                        <p:tgtEl>
                                          <p:spTgt spid="51"/>
                                        </p:tgtEl>
                                        <p:attrNameLst>
                                          <p:attrName>style.visibility</p:attrName>
                                        </p:attrNameLst>
                                      </p:cBhvr>
                                      <p:to>
                                        <p:strVal val="visible"/>
                                      </p:to>
                                    </p:set>
                                    <p:animEffect transition="in" filter="slide(fromLeft)">
                                      <p:cBhvr>
                                        <p:cTn id="6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utoUpdateAnimBg="0"/>
      <p:bldP spid="47" grpId="0" autoUpdateAnimBg="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矩形 12"/>
          <p:cNvSpPr>
            <a:spLocks noChangeArrowheads="1"/>
          </p:cNvSpPr>
          <p:nvPr/>
        </p:nvSpPr>
        <p:spPr bwMode="auto">
          <a:xfrm>
            <a:off x="0" y="2072084"/>
            <a:ext cx="9144000" cy="642938"/>
          </a:xfrm>
          <a:prstGeom prst="rect">
            <a:avLst/>
          </a:prstGeom>
          <a:solidFill>
            <a:srgbClr val="0070C0"/>
          </a:solidFill>
          <a:ln>
            <a:noFill/>
          </a:ln>
        </p:spPr>
        <p:txBody>
          <a:bodyPr anchor="ctr"/>
          <a:lstStyle/>
          <a:p>
            <a:pPr algn="ctr"/>
            <a:endParaRPr lang="zh-CN" altLang="en-US">
              <a:solidFill>
                <a:srgbClr val="FFFFFF"/>
              </a:solidFill>
            </a:endParaRPr>
          </a:p>
        </p:txBody>
      </p:sp>
      <p:grpSp>
        <p:nvGrpSpPr>
          <p:cNvPr id="59" name="Group 148"/>
          <p:cNvGrpSpPr>
            <a:grpSpLocks/>
          </p:cNvGrpSpPr>
          <p:nvPr/>
        </p:nvGrpSpPr>
        <p:grpSpPr bwMode="auto">
          <a:xfrm>
            <a:off x="3924300" y="1538684"/>
            <a:ext cx="1041400" cy="1889125"/>
            <a:chOff x="0" y="0"/>
            <a:chExt cx="1041400" cy="1890192"/>
          </a:xfrm>
        </p:grpSpPr>
        <p:grpSp>
          <p:nvGrpSpPr>
            <p:cNvPr id="60" name="Group 98"/>
            <p:cNvGrpSpPr>
              <a:grpSpLocks/>
            </p:cNvGrpSpPr>
            <p:nvPr/>
          </p:nvGrpSpPr>
          <p:grpSpPr bwMode="auto">
            <a:xfrm>
              <a:off x="242795" y="1127909"/>
              <a:ext cx="546286" cy="762283"/>
              <a:chOff x="0" y="0"/>
              <a:chExt cx="546286" cy="762283"/>
            </a:xfrm>
          </p:grpSpPr>
          <p:sp>
            <p:nvSpPr>
              <p:cNvPr id="78" name="Freeform 9"/>
              <p:cNvSpPr>
                <a:spLocks/>
              </p:cNvSpPr>
              <p:nvPr/>
            </p:nvSpPr>
            <p:spPr bwMode="auto">
              <a:xfrm>
                <a:off x="0" y="0"/>
                <a:ext cx="546286" cy="762283"/>
              </a:xfrm>
              <a:custGeom>
                <a:avLst/>
                <a:gdLst>
                  <a:gd name="T0" fmla="*/ 23912250 w 2087"/>
                  <a:gd name="T1" fmla="*/ 4872062 h 2910"/>
                  <a:gd name="T2" fmla="*/ 17334568 w 2087"/>
                  <a:gd name="T3" fmla="*/ 14890452 h 2910"/>
                  <a:gd name="T4" fmla="*/ 12675563 w 2087"/>
                  <a:gd name="T5" fmla="*/ 22575889 h 2910"/>
                  <a:gd name="T6" fmla="*/ 8496095 w 2087"/>
                  <a:gd name="T7" fmla="*/ 30535590 h 2910"/>
                  <a:gd name="T8" fmla="*/ 5070225 w 2087"/>
                  <a:gd name="T9" fmla="*/ 38701186 h 2910"/>
                  <a:gd name="T10" fmla="*/ 2466532 w 2087"/>
                  <a:gd name="T11" fmla="*/ 47210203 h 2910"/>
                  <a:gd name="T12" fmla="*/ 753597 w 2087"/>
                  <a:gd name="T13" fmla="*/ 55993485 h 2910"/>
                  <a:gd name="T14" fmla="*/ 0 w 2087"/>
                  <a:gd name="T15" fmla="*/ 65188294 h 2910"/>
                  <a:gd name="T16" fmla="*/ 685279 w 2087"/>
                  <a:gd name="T17" fmla="*/ 74657892 h 2910"/>
                  <a:gd name="T18" fmla="*/ 2535113 w 2087"/>
                  <a:gd name="T19" fmla="*/ 84676282 h 2910"/>
                  <a:gd name="T20" fmla="*/ 17471729 w 2087"/>
                  <a:gd name="T21" fmla="*/ 77334003 h 2910"/>
                  <a:gd name="T22" fmla="*/ 16786450 w 2087"/>
                  <a:gd name="T23" fmla="*/ 85842758 h 2910"/>
                  <a:gd name="T24" fmla="*/ 17129089 w 2087"/>
                  <a:gd name="T25" fmla="*/ 94900566 h 2910"/>
                  <a:gd name="T26" fmla="*/ 18567965 w 2087"/>
                  <a:gd name="T27" fmla="*/ 104507166 h 2910"/>
                  <a:gd name="T28" fmla="*/ 21103078 w 2087"/>
                  <a:gd name="T29" fmla="*/ 114731450 h 2910"/>
                  <a:gd name="T30" fmla="*/ 24871588 w 2087"/>
                  <a:gd name="T31" fmla="*/ 125504788 h 2910"/>
                  <a:gd name="T32" fmla="*/ 29873232 w 2087"/>
                  <a:gd name="T33" fmla="*/ 136964180 h 2910"/>
                  <a:gd name="T34" fmla="*/ 36245173 w 2087"/>
                  <a:gd name="T35" fmla="*/ 149109889 h 2910"/>
                  <a:gd name="T36" fmla="*/ 43919091 w 2087"/>
                  <a:gd name="T37" fmla="*/ 161873022 h 2910"/>
                  <a:gd name="T38" fmla="*/ 53031885 w 2087"/>
                  <a:gd name="T39" fmla="*/ 175459734 h 2910"/>
                  <a:gd name="T40" fmla="*/ 63651873 w 2087"/>
                  <a:gd name="T41" fmla="*/ 189663869 h 2910"/>
                  <a:gd name="T42" fmla="*/ 75573839 w 2087"/>
                  <a:gd name="T43" fmla="*/ 194672933 h 2910"/>
                  <a:gd name="T44" fmla="*/ 86673365 w 2087"/>
                  <a:gd name="T45" fmla="*/ 180057008 h 2910"/>
                  <a:gd name="T46" fmla="*/ 96265697 w 2087"/>
                  <a:gd name="T47" fmla="*/ 166333294 h 2910"/>
                  <a:gd name="T48" fmla="*/ 104419153 w 2087"/>
                  <a:gd name="T49" fmla="*/ 153227004 h 2910"/>
                  <a:gd name="T50" fmla="*/ 111202313 w 2087"/>
                  <a:gd name="T51" fmla="*/ 140944031 h 2910"/>
                  <a:gd name="T52" fmla="*/ 116615178 w 2087"/>
                  <a:gd name="T53" fmla="*/ 129210112 h 2910"/>
                  <a:gd name="T54" fmla="*/ 120794645 w 2087"/>
                  <a:gd name="T55" fmla="*/ 118299773 h 2910"/>
                  <a:gd name="T56" fmla="*/ 123809296 w 2087"/>
                  <a:gd name="T57" fmla="*/ 107869593 h 2910"/>
                  <a:gd name="T58" fmla="*/ 125590811 w 2087"/>
                  <a:gd name="T59" fmla="*/ 98057099 h 2910"/>
                  <a:gd name="T60" fmla="*/ 126207510 w 2087"/>
                  <a:gd name="T61" fmla="*/ 88793396 h 2910"/>
                  <a:gd name="T62" fmla="*/ 125933450 w 2087"/>
                  <a:gd name="T63" fmla="*/ 80147378 h 2910"/>
                  <a:gd name="T64" fmla="*/ 139568089 w 2087"/>
                  <a:gd name="T65" fmla="*/ 88107341 h 2910"/>
                  <a:gd name="T66" fmla="*/ 141966303 w 2087"/>
                  <a:gd name="T67" fmla="*/ 77951688 h 2910"/>
                  <a:gd name="T68" fmla="*/ 142993960 w 2087"/>
                  <a:gd name="T69" fmla="*/ 68276195 h 2910"/>
                  <a:gd name="T70" fmla="*/ 142719901 w 2087"/>
                  <a:gd name="T71" fmla="*/ 59012754 h 2910"/>
                  <a:gd name="T72" fmla="*/ 141349605 w 2087"/>
                  <a:gd name="T73" fmla="*/ 50092209 h 2910"/>
                  <a:gd name="T74" fmla="*/ 139019971 w 2087"/>
                  <a:gd name="T75" fmla="*/ 41514823 h 2910"/>
                  <a:gd name="T76" fmla="*/ 135731261 w 2087"/>
                  <a:gd name="T77" fmla="*/ 33280333 h 2910"/>
                  <a:gd name="T78" fmla="*/ 131825853 w 2087"/>
                  <a:gd name="T79" fmla="*/ 25183368 h 2910"/>
                  <a:gd name="T80" fmla="*/ 127440645 w 2087"/>
                  <a:gd name="T81" fmla="*/ 17429300 h 2910"/>
                  <a:gd name="T82" fmla="*/ 122507580 w 2087"/>
                  <a:gd name="T83" fmla="*/ 9881126 h 2910"/>
                  <a:gd name="T84" fmla="*/ 71531270 w 2087"/>
                  <a:gd name="T85" fmla="*/ 0 h 29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087" h="2910">
                    <a:moveTo>
                      <a:pt x="1044" y="0"/>
                    </a:moveTo>
                    <a:lnTo>
                      <a:pt x="400" y="0"/>
                    </a:lnTo>
                    <a:lnTo>
                      <a:pt x="349" y="71"/>
                    </a:lnTo>
                    <a:lnTo>
                      <a:pt x="300" y="144"/>
                    </a:lnTo>
                    <a:lnTo>
                      <a:pt x="275" y="180"/>
                    </a:lnTo>
                    <a:lnTo>
                      <a:pt x="253" y="217"/>
                    </a:lnTo>
                    <a:lnTo>
                      <a:pt x="229" y="254"/>
                    </a:lnTo>
                    <a:lnTo>
                      <a:pt x="206" y="292"/>
                    </a:lnTo>
                    <a:lnTo>
                      <a:pt x="185" y="329"/>
                    </a:lnTo>
                    <a:lnTo>
                      <a:pt x="164" y="367"/>
                    </a:lnTo>
                    <a:lnTo>
                      <a:pt x="144" y="406"/>
                    </a:lnTo>
                    <a:lnTo>
                      <a:pt x="124" y="445"/>
                    </a:lnTo>
                    <a:lnTo>
                      <a:pt x="107" y="485"/>
                    </a:lnTo>
                    <a:lnTo>
                      <a:pt x="90" y="524"/>
                    </a:lnTo>
                    <a:lnTo>
                      <a:pt x="74" y="564"/>
                    </a:lnTo>
                    <a:lnTo>
                      <a:pt x="60" y="605"/>
                    </a:lnTo>
                    <a:lnTo>
                      <a:pt x="47" y="646"/>
                    </a:lnTo>
                    <a:lnTo>
                      <a:pt x="36" y="688"/>
                    </a:lnTo>
                    <a:lnTo>
                      <a:pt x="25" y="730"/>
                    </a:lnTo>
                    <a:lnTo>
                      <a:pt x="18" y="773"/>
                    </a:lnTo>
                    <a:lnTo>
                      <a:pt x="11" y="816"/>
                    </a:lnTo>
                    <a:lnTo>
                      <a:pt x="6" y="860"/>
                    </a:lnTo>
                    <a:lnTo>
                      <a:pt x="2" y="905"/>
                    </a:lnTo>
                    <a:lnTo>
                      <a:pt x="0" y="950"/>
                    </a:lnTo>
                    <a:lnTo>
                      <a:pt x="2" y="995"/>
                    </a:lnTo>
                    <a:lnTo>
                      <a:pt x="4" y="1041"/>
                    </a:lnTo>
                    <a:lnTo>
                      <a:pt x="10" y="1088"/>
                    </a:lnTo>
                    <a:lnTo>
                      <a:pt x="16" y="1136"/>
                    </a:lnTo>
                    <a:lnTo>
                      <a:pt x="25" y="1185"/>
                    </a:lnTo>
                    <a:lnTo>
                      <a:pt x="37" y="1234"/>
                    </a:lnTo>
                    <a:lnTo>
                      <a:pt x="52" y="1284"/>
                    </a:lnTo>
                    <a:lnTo>
                      <a:pt x="68" y="1334"/>
                    </a:lnTo>
                    <a:lnTo>
                      <a:pt x="255" y="1127"/>
                    </a:lnTo>
                    <a:lnTo>
                      <a:pt x="250" y="1168"/>
                    </a:lnTo>
                    <a:lnTo>
                      <a:pt x="246" y="1209"/>
                    </a:lnTo>
                    <a:lnTo>
                      <a:pt x="245" y="1251"/>
                    </a:lnTo>
                    <a:lnTo>
                      <a:pt x="245" y="1294"/>
                    </a:lnTo>
                    <a:lnTo>
                      <a:pt x="247" y="1338"/>
                    </a:lnTo>
                    <a:lnTo>
                      <a:pt x="250" y="1383"/>
                    </a:lnTo>
                    <a:lnTo>
                      <a:pt x="255" y="1429"/>
                    </a:lnTo>
                    <a:lnTo>
                      <a:pt x="262" y="1475"/>
                    </a:lnTo>
                    <a:lnTo>
                      <a:pt x="271" y="1523"/>
                    </a:lnTo>
                    <a:lnTo>
                      <a:pt x="282" y="1572"/>
                    </a:lnTo>
                    <a:lnTo>
                      <a:pt x="294" y="1622"/>
                    </a:lnTo>
                    <a:lnTo>
                      <a:pt x="308" y="1672"/>
                    </a:lnTo>
                    <a:lnTo>
                      <a:pt x="325" y="1724"/>
                    </a:lnTo>
                    <a:lnTo>
                      <a:pt x="344" y="1776"/>
                    </a:lnTo>
                    <a:lnTo>
                      <a:pt x="363" y="1829"/>
                    </a:lnTo>
                    <a:lnTo>
                      <a:pt x="386" y="1883"/>
                    </a:lnTo>
                    <a:lnTo>
                      <a:pt x="410" y="1939"/>
                    </a:lnTo>
                    <a:lnTo>
                      <a:pt x="436" y="1996"/>
                    </a:lnTo>
                    <a:lnTo>
                      <a:pt x="465" y="2054"/>
                    </a:lnTo>
                    <a:lnTo>
                      <a:pt x="496" y="2113"/>
                    </a:lnTo>
                    <a:lnTo>
                      <a:pt x="529" y="2173"/>
                    </a:lnTo>
                    <a:lnTo>
                      <a:pt x="564" y="2233"/>
                    </a:lnTo>
                    <a:lnTo>
                      <a:pt x="601" y="2295"/>
                    </a:lnTo>
                    <a:lnTo>
                      <a:pt x="641" y="2359"/>
                    </a:lnTo>
                    <a:lnTo>
                      <a:pt x="683" y="2424"/>
                    </a:lnTo>
                    <a:lnTo>
                      <a:pt x="727" y="2490"/>
                    </a:lnTo>
                    <a:lnTo>
                      <a:pt x="774" y="2557"/>
                    </a:lnTo>
                    <a:lnTo>
                      <a:pt x="823" y="2624"/>
                    </a:lnTo>
                    <a:lnTo>
                      <a:pt x="875" y="2694"/>
                    </a:lnTo>
                    <a:lnTo>
                      <a:pt x="929" y="2764"/>
                    </a:lnTo>
                    <a:lnTo>
                      <a:pt x="985" y="2837"/>
                    </a:lnTo>
                    <a:lnTo>
                      <a:pt x="1044" y="2910"/>
                    </a:lnTo>
                    <a:lnTo>
                      <a:pt x="1103" y="2837"/>
                    </a:lnTo>
                    <a:lnTo>
                      <a:pt x="1160" y="2764"/>
                    </a:lnTo>
                    <a:lnTo>
                      <a:pt x="1214" y="2694"/>
                    </a:lnTo>
                    <a:lnTo>
                      <a:pt x="1265" y="2624"/>
                    </a:lnTo>
                    <a:lnTo>
                      <a:pt x="1314" y="2557"/>
                    </a:lnTo>
                    <a:lnTo>
                      <a:pt x="1360" y="2490"/>
                    </a:lnTo>
                    <a:lnTo>
                      <a:pt x="1405" y="2424"/>
                    </a:lnTo>
                    <a:lnTo>
                      <a:pt x="1448" y="2359"/>
                    </a:lnTo>
                    <a:lnTo>
                      <a:pt x="1487" y="2295"/>
                    </a:lnTo>
                    <a:lnTo>
                      <a:pt x="1524" y="2233"/>
                    </a:lnTo>
                    <a:lnTo>
                      <a:pt x="1560" y="2173"/>
                    </a:lnTo>
                    <a:lnTo>
                      <a:pt x="1593" y="2113"/>
                    </a:lnTo>
                    <a:lnTo>
                      <a:pt x="1623" y="2054"/>
                    </a:lnTo>
                    <a:lnTo>
                      <a:pt x="1652" y="1996"/>
                    </a:lnTo>
                    <a:lnTo>
                      <a:pt x="1679" y="1939"/>
                    </a:lnTo>
                    <a:lnTo>
                      <a:pt x="1702" y="1883"/>
                    </a:lnTo>
                    <a:lnTo>
                      <a:pt x="1725" y="1829"/>
                    </a:lnTo>
                    <a:lnTo>
                      <a:pt x="1745" y="1776"/>
                    </a:lnTo>
                    <a:lnTo>
                      <a:pt x="1763" y="1724"/>
                    </a:lnTo>
                    <a:lnTo>
                      <a:pt x="1779" y="1672"/>
                    </a:lnTo>
                    <a:lnTo>
                      <a:pt x="1794" y="1622"/>
                    </a:lnTo>
                    <a:lnTo>
                      <a:pt x="1807" y="1572"/>
                    </a:lnTo>
                    <a:lnTo>
                      <a:pt x="1817" y="1523"/>
                    </a:lnTo>
                    <a:lnTo>
                      <a:pt x="1825" y="1475"/>
                    </a:lnTo>
                    <a:lnTo>
                      <a:pt x="1833" y="1429"/>
                    </a:lnTo>
                    <a:lnTo>
                      <a:pt x="1838" y="1383"/>
                    </a:lnTo>
                    <a:lnTo>
                      <a:pt x="1841" y="1338"/>
                    </a:lnTo>
                    <a:lnTo>
                      <a:pt x="1842" y="1294"/>
                    </a:lnTo>
                    <a:lnTo>
                      <a:pt x="1842" y="1251"/>
                    </a:lnTo>
                    <a:lnTo>
                      <a:pt x="1841" y="1209"/>
                    </a:lnTo>
                    <a:lnTo>
                      <a:pt x="1838" y="1168"/>
                    </a:lnTo>
                    <a:lnTo>
                      <a:pt x="1833" y="1127"/>
                    </a:lnTo>
                    <a:lnTo>
                      <a:pt x="2019" y="1334"/>
                    </a:lnTo>
                    <a:lnTo>
                      <a:pt x="2037" y="1284"/>
                    </a:lnTo>
                    <a:lnTo>
                      <a:pt x="2051" y="1234"/>
                    </a:lnTo>
                    <a:lnTo>
                      <a:pt x="2063" y="1185"/>
                    </a:lnTo>
                    <a:lnTo>
                      <a:pt x="2072" y="1136"/>
                    </a:lnTo>
                    <a:lnTo>
                      <a:pt x="2079" y="1088"/>
                    </a:lnTo>
                    <a:lnTo>
                      <a:pt x="2084" y="1041"/>
                    </a:lnTo>
                    <a:lnTo>
                      <a:pt x="2087" y="995"/>
                    </a:lnTo>
                    <a:lnTo>
                      <a:pt x="2087" y="950"/>
                    </a:lnTo>
                    <a:lnTo>
                      <a:pt x="2085" y="905"/>
                    </a:lnTo>
                    <a:lnTo>
                      <a:pt x="2083" y="860"/>
                    </a:lnTo>
                    <a:lnTo>
                      <a:pt x="2078" y="816"/>
                    </a:lnTo>
                    <a:lnTo>
                      <a:pt x="2071" y="773"/>
                    </a:lnTo>
                    <a:lnTo>
                      <a:pt x="2063" y="730"/>
                    </a:lnTo>
                    <a:lnTo>
                      <a:pt x="2052" y="688"/>
                    </a:lnTo>
                    <a:lnTo>
                      <a:pt x="2041" y="646"/>
                    </a:lnTo>
                    <a:lnTo>
                      <a:pt x="2029" y="605"/>
                    </a:lnTo>
                    <a:lnTo>
                      <a:pt x="2014" y="564"/>
                    </a:lnTo>
                    <a:lnTo>
                      <a:pt x="1998" y="524"/>
                    </a:lnTo>
                    <a:lnTo>
                      <a:pt x="1981" y="485"/>
                    </a:lnTo>
                    <a:lnTo>
                      <a:pt x="1964" y="445"/>
                    </a:lnTo>
                    <a:lnTo>
                      <a:pt x="1944" y="406"/>
                    </a:lnTo>
                    <a:lnTo>
                      <a:pt x="1924" y="367"/>
                    </a:lnTo>
                    <a:lnTo>
                      <a:pt x="1903" y="329"/>
                    </a:lnTo>
                    <a:lnTo>
                      <a:pt x="1882" y="292"/>
                    </a:lnTo>
                    <a:lnTo>
                      <a:pt x="1860" y="254"/>
                    </a:lnTo>
                    <a:lnTo>
                      <a:pt x="1836" y="217"/>
                    </a:lnTo>
                    <a:lnTo>
                      <a:pt x="1812" y="180"/>
                    </a:lnTo>
                    <a:lnTo>
                      <a:pt x="1788" y="144"/>
                    </a:lnTo>
                    <a:lnTo>
                      <a:pt x="1738" y="71"/>
                    </a:lnTo>
                    <a:lnTo>
                      <a:pt x="1688" y="0"/>
                    </a:lnTo>
                    <a:lnTo>
                      <a:pt x="1044" y="0"/>
                    </a:ln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9" name="Freeform 10"/>
              <p:cNvSpPr>
                <a:spLocks/>
              </p:cNvSpPr>
              <p:nvPr/>
            </p:nvSpPr>
            <p:spPr bwMode="auto">
              <a:xfrm>
                <a:off x="83883" y="0"/>
                <a:ext cx="378521" cy="523218"/>
              </a:xfrm>
              <a:custGeom>
                <a:avLst/>
                <a:gdLst>
                  <a:gd name="T0" fmla="*/ 19049606 w 1446"/>
                  <a:gd name="T1" fmla="*/ 0 h 1996"/>
                  <a:gd name="T2" fmla="*/ 14252912 w 1446"/>
                  <a:gd name="T3" fmla="*/ 7077598 h 1996"/>
                  <a:gd name="T4" fmla="*/ 11991734 w 1446"/>
                  <a:gd name="T5" fmla="*/ 10925452 h 1996"/>
                  <a:gd name="T6" fmla="*/ 9798877 w 1446"/>
                  <a:gd name="T7" fmla="*/ 14910927 h 1996"/>
                  <a:gd name="T8" fmla="*/ 7674605 w 1446"/>
                  <a:gd name="T9" fmla="*/ 19033759 h 1996"/>
                  <a:gd name="T10" fmla="*/ 5892991 w 1446"/>
                  <a:gd name="T11" fmla="*/ 23293948 h 1996"/>
                  <a:gd name="T12" fmla="*/ 4248545 w 1446"/>
                  <a:gd name="T13" fmla="*/ 27691758 h 1996"/>
                  <a:gd name="T14" fmla="*/ 2809589 w 1446"/>
                  <a:gd name="T15" fmla="*/ 32226926 h 1996"/>
                  <a:gd name="T16" fmla="*/ 1644708 w 1446"/>
                  <a:gd name="T17" fmla="*/ 36830510 h 1996"/>
                  <a:gd name="T18" fmla="*/ 822223 w 1446"/>
                  <a:gd name="T19" fmla="*/ 41503036 h 1996"/>
                  <a:gd name="T20" fmla="*/ 205490 w 1446"/>
                  <a:gd name="T21" fmla="*/ 46313181 h 1996"/>
                  <a:gd name="T22" fmla="*/ 0 w 1446"/>
                  <a:gd name="T23" fmla="*/ 50985707 h 1996"/>
                  <a:gd name="T24" fmla="*/ 205490 w 1446"/>
                  <a:gd name="T25" fmla="*/ 55795590 h 1996"/>
                  <a:gd name="T26" fmla="*/ 753639 w 1446"/>
                  <a:gd name="T27" fmla="*/ 60605735 h 1996"/>
                  <a:gd name="T28" fmla="*/ 1713030 w 1446"/>
                  <a:gd name="T29" fmla="*/ 65552977 h 1996"/>
                  <a:gd name="T30" fmla="*/ 3151986 w 1446"/>
                  <a:gd name="T31" fmla="*/ 70362860 h 1996"/>
                  <a:gd name="T32" fmla="*/ 11854566 w 1446"/>
                  <a:gd name="T33" fmla="*/ 54971181 h 1996"/>
                  <a:gd name="T34" fmla="*/ 11580491 w 1446"/>
                  <a:gd name="T35" fmla="*/ 59025072 h 1996"/>
                  <a:gd name="T36" fmla="*/ 11717659 w 1446"/>
                  <a:gd name="T37" fmla="*/ 63079225 h 1996"/>
                  <a:gd name="T38" fmla="*/ 12128640 w 1446"/>
                  <a:gd name="T39" fmla="*/ 67339677 h 1996"/>
                  <a:gd name="T40" fmla="*/ 12882541 w 1446"/>
                  <a:gd name="T41" fmla="*/ 71805904 h 1996"/>
                  <a:gd name="T42" fmla="*/ 13978838 w 1446"/>
                  <a:gd name="T43" fmla="*/ 76409750 h 1996"/>
                  <a:gd name="T44" fmla="*/ 15417794 w 1446"/>
                  <a:gd name="T45" fmla="*/ 81219896 h 1996"/>
                  <a:gd name="T46" fmla="*/ 17199670 w 1446"/>
                  <a:gd name="T47" fmla="*/ 86235816 h 1996"/>
                  <a:gd name="T48" fmla="*/ 19460848 w 1446"/>
                  <a:gd name="T49" fmla="*/ 91389356 h 1996"/>
                  <a:gd name="T50" fmla="*/ 22064685 w 1446"/>
                  <a:gd name="T51" fmla="*/ 96749195 h 1996"/>
                  <a:gd name="T52" fmla="*/ 25079765 w 1446"/>
                  <a:gd name="T53" fmla="*/ 102383749 h 1996"/>
                  <a:gd name="T54" fmla="*/ 28506087 w 1446"/>
                  <a:gd name="T55" fmla="*/ 108155662 h 1996"/>
                  <a:gd name="T56" fmla="*/ 32411973 w 1446"/>
                  <a:gd name="T57" fmla="*/ 114202290 h 1996"/>
                  <a:gd name="T58" fmla="*/ 36728840 w 1446"/>
                  <a:gd name="T59" fmla="*/ 120455479 h 1996"/>
                  <a:gd name="T60" fmla="*/ 41457211 w 1446"/>
                  <a:gd name="T61" fmla="*/ 126983121 h 1996"/>
                  <a:gd name="T62" fmla="*/ 46733470 w 1446"/>
                  <a:gd name="T63" fmla="*/ 133648384 h 1996"/>
                  <a:gd name="T64" fmla="*/ 52283802 w 1446"/>
                  <a:gd name="T65" fmla="*/ 133648384 h 1996"/>
                  <a:gd name="T66" fmla="*/ 57560322 w 1446"/>
                  <a:gd name="T67" fmla="*/ 126983121 h 1996"/>
                  <a:gd name="T68" fmla="*/ 62357016 w 1446"/>
                  <a:gd name="T69" fmla="*/ 120455479 h 1996"/>
                  <a:gd name="T70" fmla="*/ 66673883 w 1446"/>
                  <a:gd name="T71" fmla="*/ 114202290 h 1996"/>
                  <a:gd name="T72" fmla="*/ 70579769 w 1446"/>
                  <a:gd name="T73" fmla="*/ 108155662 h 1996"/>
                  <a:gd name="T74" fmla="*/ 74006091 w 1446"/>
                  <a:gd name="T75" fmla="*/ 102383749 h 1996"/>
                  <a:gd name="T76" fmla="*/ 77021170 w 1446"/>
                  <a:gd name="T77" fmla="*/ 96749195 h 1996"/>
                  <a:gd name="T78" fmla="*/ 79625007 w 1446"/>
                  <a:gd name="T79" fmla="*/ 91389356 h 1996"/>
                  <a:gd name="T80" fmla="*/ 81886186 w 1446"/>
                  <a:gd name="T81" fmla="*/ 86235816 h 1996"/>
                  <a:gd name="T82" fmla="*/ 83736384 w 1446"/>
                  <a:gd name="T83" fmla="*/ 81219896 h 1996"/>
                  <a:gd name="T84" fmla="*/ 85175340 w 1446"/>
                  <a:gd name="T85" fmla="*/ 76409750 h 1996"/>
                  <a:gd name="T86" fmla="*/ 86271899 w 1446"/>
                  <a:gd name="T87" fmla="*/ 71805904 h 1996"/>
                  <a:gd name="T88" fmla="*/ 86957216 w 1446"/>
                  <a:gd name="T89" fmla="*/ 67339677 h 1996"/>
                  <a:gd name="T90" fmla="*/ 87436780 w 1446"/>
                  <a:gd name="T91" fmla="*/ 63079225 h 1996"/>
                  <a:gd name="T92" fmla="*/ 87505364 w 1446"/>
                  <a:gd name="T93" fmla="*/ 59025072 h 1996"/>
                  <a:gd name="T94" fmla="*/ 87231290 w 1446"/>
                  <a:gd name="T95" fmla="*/ 54971181 h 1996"/>
                  <a:gd name="T96" fmla="*/ 95865286 w 1446"/>
                  <a:gd name="T97" fmla="*/ 70362860 h 1996"/>
                  <a:gd name="T98" fmla="*/ 97372826 w 1446"/>
                  <a:gd name="T99" fmla="*/ 65552977 h 1996"/>
                  <a:gd name="T100" fmla="*/ 98400539 w 1446"/>
                  <a:gd name="T101" fmla="*/ 60605735 h 1996"/>
                  <a:gd name="T102" fmla="*/ 98948688 w 1446"/>
                  <a:gd name="T103" fmla="*/ 55795590 h 1996"/>
                  <a:gd name="T104" fmla="*/ 99085856 w 1446"/>
                  <a:gd name="T105" fmla="*/ 50985707 h 1996"/>
                  <a:gd name="T106" fmla="*/ 98811781 w 1446"/>
                  <a:gd name="T107" fmla="*/ 46313181 h 1996"/>
                  <a:gd name="T108" fmla="*/ 98263633 w 1446"/>
                  <a:gd name="T109" fmla="*/ 41503036 h 1996"/>
                  <a:gd name="T110" fmla="*/ 97441148 w 1446"/>
                  <a:gd name="T111" fmla="*/ 36830510 h 1996"/>
                  <a:gd name="T112" fmla="*/ 96276267 w 1446"/>
                  <a:gd name="T113" fmla="*/ 32226926 h 1996"/>
                  <a:gd name="T114" fmla="*/ 94837311 w 1446"/>
                  <a:gd name="T115" fmla="*/ 27691758 h 1996"/>
                  <a:gd name="T116" fmla="*/ 93192865 w 1446"/>
                  <a:gd name="T117" fmla="*/ 23293948 h 1996"/>
                  <a:gd name="T118" fmla="*/ 91342667 w 1446"/>
                  <a:gd name="T119" fmla="*/ 19033759 h 1996"/>
                  <a:gd name="T120" fmla="*/ 89355562 w 1446"/>
                  <a:gd name="T121" fmla="*/ 14910927 h 1996"/>
                  <a:gd name="T122" fmla="*/ 84901266 w 1446"/>
                  <a:gd name="T123" fmla="*/ 7077598 h 1996"/>
                  <a:gd name="T124" fmla="*/ 80104572 w 1446"/>
                  <a:gd name="T125" fmla="*/ 0 h 199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446" h="1996">
                    <a:moveTo>
                      <a:pt x="723" y="0"/>
                    </a:moveTo>
                    <a:lnTo>
                      <a:pt x="278" y="0"/>
                    </a:lnTo>
                    <a:lnTo>
                      <a:pt x="242" y="50"/>
                    </a:lnTo>
                    <a:lnTo>
                      <a:pt x="208" y="103"/>
                    </a:lnTo>
                    <a:lnTo>
                      <a:pt x="190" y="131"/>
                    </a:lnTo>
                    <a:lnTo>
                      <a:pt x="175" y="159"/>
                    </a:lnTo>
                    <a:lnTo>
                      <a:pt x="159" y="188"/>
                    </a:lnTo>
                    <a:lnTo>
                      <a:pt x="143" y="217"/>
                    </a:lnTo>
                    <a:lnTo>
                      <a:pt x="127" y="247"/>
                    </a:lnTo>
                    <a:lnTo>
                      <a:pt x="112" y="277"/>
                    </a:lnTo>
                    <a:lnTo>
                      <a:pt x="99" y="308"/>
                    </a:lnTo>
                    <a:lnTo>
                      <a:pt x="86" y="339"/>
                    </a:lnTo>
                    <a:lnTo>
                      <a:pt x="74" y="371"/>
                    </a:lnTo>
                    <a:lnTo>
                      <a:pt x="62" y="403"/>
                    </a:lnTo>
                    <a:lnTo>
                      <a:pt x="52" y="436"/>
                    </a:lnTo>
                    <a:lnTo>
                      <a:pt x="41" y="469"/>
                    </a:lnTo>
                    <a:lnTo>
                      <a:pt x="32" y="502"/>
                    </a:lnTo>
                    <a:lnTo>
                      <a:pt x="24" y="536"/>
                    </a:lnTo>
                    <a:lnTo>
                      <a:pt x="17" y="569"/>
                    </a:lnTo>
                    <a:lnTo>
                      <a:pt x="12" y="604"/>
                    </a:lnTo>
                    <a:lnTo>
                      <a:pt x="7" y="638"/>
                    </a:lnTo>
                    <a:lnTo>
                      <a:pt x="3" y="674"/>
                    </a:lnTo>
                    <a:lnTo>
                      <a:pt x="2" y="708"/>
                    </a:lnTo>
                    <a:lnTo>
                      <a:pt x="0" y="742"/>
                    </a:lnTo>
                    <a:lnTo>
                      <a:pt x="0" y="778"/>
                    </a:lnTo>
                    <a:lnTo>
                      <a:pt x="3" y="812"/>
                    </a:lnTo>
                    <a:lnTo>
                      <a:pt x="6" y="848"/>
                    </a:lnTo>
                    <a:lnTo>
                      <a:pt x="11" y="882"/>
                    </a:lnTo>
                    <a:lnTo>
                      <a:pt x="17" y="918"/>
                    </a:lnTo>
                    <a:lnTo>
                      <a:pt x="25" y="954"/>
                    </a:lnTo>
                    <a:lnTo>
                      <a:pt x="36" y="988"/>
                    </a:lnTo>
                    <a:lnTo>
                      <a:pt x="46" y="1024"/>
                    </a:lnTo>
                    <a:lnTo>
                      <a:pt x="176" y="773"/>
                    </a:lnTo>
                    <a:lnTo>
                      <a:pt x="173" y="800"/>
                    </a:lnTo>
                    <a:lnTo>
                      <a:pt x="171" y="829"/>
                    </a:lnTo>
                    <a:lnTo>
                      <a:pt x="169" y="859"/>
                    </a:lnTo>
                    <a:lnTo>
                      <a:pt x="169" y="888"/>
                    </a:lnTo>
                    <a:lnTo>
                      <a:pt x="171" y="918"/>
                    </a:lnTo>
                    <a:lnTo>
                      <a:pt x="173" y="948"/>
                    </a:lnTo>
                    <a:lnTo>
                      <a:pt x="177" y="980"/>
                    </a:lnTo>
                    <a:lnTo>
                      <a:pt x="181" y="1012"/>
                    </a:lnTo>
                    <a:lnTo>
                      <a:pt x="188" y="1045"/>
                    </a:lnTo>
                    <a:lnTo>
                      <a:pt x="194" y="1078"/>
                    </a:lnTo>
                    <a:lnTo>
                      <a:pt x="204" y="1112"/>
                    </a:lnTo>
                    <a:lnTo>
                      <a:pt x="213" y="1146"/>
                    </a:lnTo>
                    <a:lnTo>
                      <a:pt x="225" y="1182"/>
                    </a:lnTo>
                    <a:lnTo>
                      <a:pt x="238" y="1218"/>
                    </a:lnTo>
                    <a:lnTo>
                      <a:pt x="251" y="1255"/>
                    </a:lnTo>
                    <a:lnTo>
                      <a:pt x="267" y="1292"/>
                    </a:lnTo>
                    <a:lnTo>
                      <a:pt x="284" y="1330"/>
                    </a:lnTo>
                    <a:lnTo>
                      <a:pt x="303" y="1368"/>
                    </a:lnTo>
                    <a:lnTo>
                      <a:pt x="322" y="1408"/>
                    </a:lnTo>
                    <a:lnTo>
                      <a:pt x="344" y="1449"/>
                    </a:lnTo>
                    <a:lnTo>
                      <a:pt x="366" y="1490"/>
                    </a:lnTo>
                    <a:lnTo>
                      <a:pt x="390" y="1532"/>
                    </a:lnTo>
                    <a:lnTo>
                      <a:pt x="416" y="1574"/>
                    </a:lnTo>
                    <a:lnTo>
                      <a:pt x="444" y="1618"/>
                    </a:lnTo>
                    <a:lnTo>
                      <a:pt x="473" y="1662"/>
                    </a:lnTo>
                    <a:lnTo>
                      <a:pt x="503" y="1706"/>
                    </a:lnTo>
                    <a:lnTo>
                      <a:pt x="536" y="1753"/>
                    </a:lnTo>
                    <a:lnTo>
                      <a:pt x="569" y="1799"/>
                    </a:lnTo>
                    <a:lnTo>
                      <a:pt x="605" y="1848"/>
                    </a:lnTo>
                    <a:lnTo>
                      <a:pt x="643" y="1895"/>
                    </a:lnTo>
                    <a:lnTo>
                      <a:pt x="682" y="1945"/>
                    </a:lnTo>
                    <a:lnTo>
                      <a:pt x="723" y="1996"/>
                    </a:lnTo>
                    <a:lnTo>
                      <a:pt x="763" y="1945"/>
                    </a:lnTo>
                    <a:lnTo>
                      <a:pt x="803" y="1895"/>
                    </a:lnTo>
                    <a:lnTo>
                      <a:pt x="840" y="1848"/>
                    </a:lnTo>
                    <a:lnTo>
                      <a:pt x="876" y="1799"/>
                    </a:lnTo>
                    <a:lnTo>
                      <a:pt x="910" y="1753"/>
                    </a:lnTo>
                    <a:lnTo>
                      <a:pt x="943" y="1706"/>
                    </a:lnTo>
                    <a:lnTo>
                      <a:pt x="973" y="1662"/>
                    </a:lnTo>
                    <a:lnTo>
                      <a:pt x="1003" y="1618"/>
                    </a:lnTo>
                    <a:lnTo>
                      <a:pt x="1030" y="1574"/>
                    </a:lnTo>
                    <a:lnTo>
                      <a:pt x="1055" y="1532"/>
                    </a:lnTo>
                    <a:lnTo>
                      <a:pt x="1080" y="1490"/>
                    </a:lnTo>
                    <a:lnTo>
                      <a:pt x="1103" y="1449"/>
                    </a:lnTo>
                    <a:lnTo>
                      <a:pt x="1124" y="1408"/>
                    </a:lnTo>
                    <a:lnTo>
                      <a:pt x="1144" y="1368"/>
                    </a:lnTo>
                    <a:lnTo>
                      <a:pt x="1162" y="1330"/>
                    </a:lnTo>
                    <a:lnTo>
                      <a:pt x="1179" y="1292"/>
                    </a:lnTo>
                    <a:lnTo>
                      <a:pt x="1195" y="1255"/>
                    </a:lnTo>
                    <a:lnTo>
                      <a:pt x="1208" y="1218"/>
                    </a:lnTo>
                    <a:lnTo>
                      <a:pt x="1222" y="1182"/>
                    </a:lnTo>
                    <a:lnTo>
                      <a:pt x="1232" y="1146"/>
                    </a:lnTo>
                    <a:lnTo>
                      <a:pt x="1243" y="1112"/>
                    </a:lnTo>
                    <a:lnTo>
                      <a:pt x="1251" y="1078"/>
                    </a:lnTo>
                    <a:lnTo>
                      <a:pt x="1259" y="1045"/>
                    </a:lnTo>
                    <a:lnTo>
                      <a:pt x="1265" y="1012"/>
                    </a:lnTo>
                    <a:lnTo>
                      <a:pt x="1269" y="980"/>
                    </a:lnTo>
                    <a:lnTo>
                      <a:pt x="1273" y="948"/>
                    </a:lnTo>
                    <a:lnTo>
                      <a:pt x="1276" y="918"/>
                    </a:lnTo>
                    <a:lnTo>
                      <a:pt x="1277" y="888"/>
                    </a:lnTo>
                    <a:lnTo>
                      <a:pt x="1277" y="859"/>
                    </a:lnTo>
                    <a:lnTo>
                      <a:pt x="1276" y="829"/>
                    </a:lnTo>
                    <a:lnTo>
                      <a:pt x="1273" y="800"/>
                    </a:lnTo>
                    <a:lnTo>
                      <a:pt x="1271" y="773"/>
                    </a:lnTo>
                    <a:lnTo>
                      <a:pt x="1399" y="1024"/>
                    </a:lnTo>
                    <a:lnTo>
                      <a:pt x="1411" y="988"/>
                    </a:lnTo>
                    <a:lnTo>
                      <a:pt x="1421" y="954"/>
                    </a:lnTo>
                    <a:lnTo>
                      <a:pt x="1429" y="918"/>
                    </a:lnTo>
                    <a:lnTo>
                      <a:pt x="1436" y="882"/>
                    </a:lnTo>
                    <a:lnTo>
                      <a:pt x="1440" y="848"/>
                    </a:lnTo>
                    <a:lnTo>
                      <a:pt x="1444" y="812"/>
                    </a:lnTo>
                    <a:lnTo>
                      <a:pt x="1445" y="778"/>
                    </a:lnTo>
                    <a:lnTo>
                      <a:pt x="1446" y="742"/>
                    </a:lnTo>
                    <a:lnTo>
                      <a:pt x="1445" y="708"/>
                    </a:lnTo>
                    <a:lnTo>
                      <a:pt x="1442" y="674"/>
                    </a:lnTo>
                    <a:lnTo>
                      <a:pt x="1440" y="638"/>
                    </a:lnTo>
                    <a:lnTo>
                      <a:pt x="1434" y="604"/>
                    </a:lnTo>
                    <a:lnTo>
                      <a:pt x="1429" y="569"/>
                    </a:lnTo>
                    <a:lnTo>
                      <a:pt x="1422" y="536"/>
                    </a:lnTo>
                    <a:lnTo>
                      <a:pt x="1414" y="502"/>
                    </a:lnTo>
                    <a:lnTo>
                      <a:pt x="1405" y="469"/>
                    </a:lnTo>
                    <a:lnTo>
                      <a:pt x="1395" y="436"/>
                    </a:lnTo>
                    <a:lnTo>
                      <a:pt x="1384" y="403"/>
                    </a:lnTo>
                    <a:lnTo>
                      <a:pt x="1372" y="371"/>
                    </a:lnTo>
                    <a:lnTo>
                      <a:pt x="1360" y="339"/>
                    </a:lnTo>
                    <a:lnTo>
                      <a:pt x="1347" y="308"/>
                    </a:lnTo>
                    <a:lnTo>
                      <a:pt x="1333" y="277"/>
                    </a:lnTo>
                    <a:lnTo>
                      <a:pt x="1318" y="247"/>
                    </a:lnTo>
                    <a:lnTo>
                      <a:pt x="1304" y="217"/>
                    </a:lnTo>
                    <a:lnTo>
                      <a:pt x="1272" y="159"/>
                    </a:lnTo>
                    <a:lnTo>
                      <a:pt x="1239" y="103"/>
                    </a:lnTo>
                    <a:lnTo>
                      <a:pt x="1205" y="50"/>
                    </a:lnTo>
                    <a:lnTo>
                      <a:pt x="1169" y="0"/>
                    </a:lnTo>
                    <a:lnTo>
                      <a:pt x="723" y="0"/>
                    </a:lnTo>
                  </a:path>
                </a:pathLst>
              </a:custGeom>
              <a:solidFill>
                <a:srgbClr val="5DD4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0" name="Freeform 24"/>
              <p:cNvSpPr>
                <a:spLocks/>
              </p:cNvSpPr>
              <p:nvPr/>
            </p:nvSpPr>
            <p:spPr bwMode="auto">
              <a:xfrm>
                <a:off x="273667" y="0"/>
                <a:ext cx="272619" cy="762283"/>
              </a:xfrm>
              <a:custGeom>
                <a:avLst/>
                <a:gdLst>
                  <a:gd name="T0" fmla="*/ 3970243 w 1042"/>
                  <a:gd name="T1" fmla="*/ 194672933 h 2910"/>
                  <a:gd name="T2" fmla="*/ 11568255 w 1042"/>
                  <a:gd name="T3" fmla="*/ 184860438 h 2910"/>
                  <a:gd name="T4" fmla="*/ 18413294 w 1042"/>
                  <a:gd name="T5" fmla="*/ 175391102 h 2910"/>
                  <a:gd name="T6" fmla="*/ 24642194 w 1042"/>
                  <a:gd name="T7" fmla="*/ 166333294 h 2910"/>
                  <a:gd name="T8" fmla="*/ 30255215 w 1042"/>
                  <a:gd name="T9" fmla="*/ 157481381 h 2910"/>
                  <a:gd name="T10" fmla="*/ 35252096 w 1042"/>
                  <a:gd name="T11" fmla="*/ 149109889 h 2910"/>
                  <a:gd name="T12" fmla="*/ 39564290 w 1042"/>
                  <a:gd name="T13" fmla="*/ 140944031 h 2910"/>
                  <a:gd name="T14" fmla="*/ 43397701 w 1042"/>
                  <a:gd name="T15" fmla="*/ 133052961 h 2910"/>
                  <a:gd name="T16" fmla="*/ 46546424 w 1042"/>
                  <a:gd name="T17" fmla="*/ 125504788 h 2910"/>
                  <a:gd name="T18" fmla="*/ 49147554 w 1042"/>
                  <a:gd name="T19" fmla="*/ 118299773 h 2910"/>
                  <a:gd name="T20" fmla="*/ 51269378 w 1042"/>
                  <a:gd name="T21" fmla="*/ 111300653 h 2910"/>
                  <a:gd name="T22" fmla="*/ 52843870 w 1042"/>
                  <a:gd name="T23" fmla="*/ 104507166 h 2910"/>
                  <a:gd name="T24" fmla="*/ 53939056 w 1042"/>
                  <a:gd name="T25" fmla="*/ 98057099 h 2910"/>
                  <a:gd name="T26" fmla="*/ 54486648 w 1042"/>
                  <a:gd name="T27" fmla="*/ 91812665 h 2910"/>
                  <a:gd name="T28" fmla="*/ 54555196 w 1042"/>
                  <a:gd name="T29" fmla="*/ 85842758 h 2910"/>
                  <a:gd name="T30" fmla="*/ 54281269 w 1042"/>
                  <a:gd name="T31" fmla="*/ 80147378 h 2910"/>
                  <a:gd name="T32" fmla="*/ 66670782 w 1042"/>
                  <a:gd name="T33" fmla="*/ 91538138 h 2910"/>
                  <a:gd name="T34" fmla="*/ 68861152 w 1042"/>
                  <a:gd name="T35" fmla="*/ 84676282 h 2910"/>
                  <a:gd name="T36" fmla="*/ 70298812 w 1042"/>
                  <a:gd name="T37" fmla="*/ 77951688 h 2910"/>
                  <a:gd name="T38" fmla="*/ 71120070 w 1042"/>
                  <a:gd name="T39" fmla="*/ 71432728 h 2910"/>
                  <a:gd name="T40" fmla="*/ 71325450 w 1042"/>
                  <a:gd name="T41" fmla="*/ 65188294 h 2910"/>
                  <a:gd name="T42" fmla="*/ 71051523 w 1042"/>
                  <a:gd name="T43" fmla="*/ 59012754 h 2910"/>
                  <a:gd name="T44" fmla="*/ 70230265 w 1042"/>
                  <a:gd name="T45" fmla="*/ 53042847 h 2910"/>
                  <a:gd name="T46" fmla="*/ 68929700 w 1042"/>
                  <a:gd name="T47" fmla="*/ 47210203 h 2910"/>
                  <a:gd name="T48" fmla="*/ 67355207 w 1042"/>
                  <a:gd name="T49" fmla="*/ 41514823 h 2910"/>
                  <a:gd name="T50" fmla="*/ 65233384 w 1042"/>
                  <a:gd name="T51" fmla="*/ 35956444 h 2910"/>
                  <a:gd name="T52" fmla="*/ 62905919 w 1042"/>
                  <a:gd name="T53" fmla="*/ 30535590 h 2910"/>
                  <a:gd name="T54" fmla="*/ 60167955 w 1042"/>
                  <a:gd name="T55" fmla="*/ 25183368 h 2910"/>
                  <a:gd name="T56" fmla="*/ 57293159 w 1042"/>
                  <a:gd name="T57" fmla="*/ 20036779 h 2910"/>
                  <a:gd name="T58" fmla="*/ 54144436 w 1042"/>
                  <a:gd name="T59" fmla="*/ 14890452 h 2910"/>
                  <a:gd name="T60" fmla="*/ 50858618 w 1042"/>
                  <a:gd name="T61" fmla="*/ 9881126 h 2910"/>
                  <a:gd name="T62" fmla="*/ 44013579 w 1042"/>
                  <a:gd name="T63" fmla="*/ 0 h 2910"/>
                  <a:gd name="T64" fmla="*/ 0 w 1042"/>
                  <a:gd name="T65" fmla="*/ 199682258 h 291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042" h="2910">
                    <a:moveTo>
                      <a:pt x="0" y="2910"/>
                    </a:moveTo>
                    <a:lnTo>
                      <a:pt x="58" y="2837"/>
                    </a:lnTo>
                    <a:lnTo>
                      <a:pt x="115" y="2764"/>
                    </a:lnTo>
                    <a:lnTo>
                      <a:pt x="169" y="2694"/>
                    </a:lnTo>
                    <a:lnTo>
                      <a:pt x="220" y="2624"/>
                    </a:lnTo>
                    <a:lnTo>
                      <a:pt x="269" y="2556"/>
                    </a:lnTo>
                    <a:lnTo>
                      <a:pt x="317" y="2490"/>
                    </a:lnTo>
                    <a:lnTo>
                      <a:pt x="360" y="2424"/>
                    </a:lnTo>
                    <a:lnTo>
                      <a:pt x="403" y="2359"/>
                    </a:lnTo>
                    <a:lnTo>
                      <a:pt x="442" y="2295"/>
                    </a:lnTo>
                    <a:lnTo>
                      <a:pt x="479" y="2233"/>
                    </a:lnTo>
                    <a:lnTo>
                      <a:pt x="515" y="2173"/>
                    </a:lnTo>
                    <a:lnTo>
                      <a:pt x="548" y="2112"/>
                    </a:lnTo>
                    <a:lnTo>
                      <a:pt x="578" y="2054"/>
                    </a:lnTo>
                    <a:lnTo>
                      <a:pt x="607" y="1996"/>
                    </a:lnTo>
                    <a:lnTo>
                      <a:pt x="634" y="1939"/>
                    </a:lnTo>
                    <a:lnTo>
                      <a:pt x="657" y="1883"/>
                    </a:lnTo>
                    <a:lnTo>
                      <a:pt x="680" y="1829"/>
                    </a:lnTo>
                    <a:lnTo>
                      <a:pt x="700" y="1776"/>
                    </a:lnTo>
                    <a:lnTo>
                      <a:pt x="718" y="1724"/>
                    </a:lnTo>
                    <a:lnTo>
                      <a:pt x="734" y="1672"/>
                    </a:lnTo>
                    <a:lnTo>
                      <a:pt x="749" y="1622"/>
                    </a:lnTo>
                    <a:lnTo>
                      <a:pt x="762" y="1572"/>
                    </a:lnTo>
                    <a:lnTo>
                      <a:pt x="772" y="1523"/>
                    </a:lnTo>
                    <a:lnTo>
                      <a:pt x="780" y="1475"/>
                    </a:lnTo>
                    <a:lnTo>
                      <a:pt x="788" y="1429"/>
                    </a:lnTo>
                    <a:lnTo>
                      <a:pt x="793" y="1383"/>
                    </a:lnTo>
                    <a:lnTo>
                      <a:pt x="796" y="1338"/>
                    </a:lnTo>
                    <a:lnTo>
                      <a:pt x="797" y="1294"/>
                    </a:lnTo>
                    <a:lnTo>
                      <a:pt x="797" y="1251"/>
                    </a:lnTo>
                    <a:lnTo>
                      <a:pt x="796" y="1209"/>
                    </a:lnTo>
                    <a:lnTo>
                      <a:pt x="793" y="1168"/>
                    </a:lnTo>
                    <a:lnTo>
                      <a:pt x="788" y="1127"/>
                    </a:lnTo>
                    <a:lnTo>
                      <a:pt x="974" y="1334"/>
                    </a:lnTo>
                    <a:lnTo>
                      <a:pt x="992" y="1284"/>
                    </a:lnTo>
                    <a:lnTo>
                      <a:pt x="1006" y="1234"/>
                    </a:lnTo>
                    <a:lnTo>
                      <a:pt x="1018" y="1185"/>
                    </a:lnTo>
                    <a:lnTo>
                      <a:pt x="1027" y="1136"/>
                    </a:lnTo>
                    <a:lnTo>
                      <a:pt x="1034" y="1088"/>
                    </a:lnTo>
                    <a:lnTo>
                      <a:pt x="1039" y="1041"/>
                    </a:lnTo>
                    <a:lnTo>
                      <a:pt x="1042" y="995"/>
                    </a:lnTo>
                    <a:lnTo>
                      <a:pt x="1042" y="950"/>
                    </a:lnTo>
                    <a:lnTo>
                      <a:pt x="1040" y="905"/>
                    </a:lnTo>
                    <a:lnTo>
                      <a:pt x="1038" y="860"/>
                    </a:lnTo>
                    <a:lnTo>
                      <a:pt x="1033" y="816"/>
                    </a:lnTo>
                    <a:lnTo>
                      <a:pt x="1026" y="773"/>
                    </a:lnTo>
                    <a:lnTo>
                      <a:pt x="1018" y="730"/>
                    </a:lnTo>
                    <a:lnTo>
                      <a:pt x="1007" y="688"/>
                    </a:lnTo>
                    <a:lnTo>
                      <a:pt x="996" y="646"/>
                    </a:lnTo>
                    <a:lnTo>
                      <a:pt x="984" y="605"/>
                    </a:lnTo>
                    <a:lnTo>
                      <a:pt x="969" y="564"/>
                    </a:lnTo>
                    <a:lnTo>
                      <a:pt x="953" y="524"/>
                    </a:lnTo>
                    <a:lnTo>
                      <a:pt x="936" y="485"/>
                    </a:lnTo>
                    <a:lnTo>
                      <a:pt x="919" y="445"/>
                    </a:lnTo>
                    <a:lnTo>
                      <a:pt x="899" y="406"/>
                    </a:lnTo>
                    <a:lnTo>
                      <a:pt x="879" y="367"/>
                    </a:lnTo>
                    <a:lnTo>
                      <a:pt x="858" y="329"/>
                    </a:lnTo>
                    <a:lnTo>
                      <a:pt x="837" y="292"/>
                    </a:lnTo>
                    <a:lnTo>
                      <a:pt x="815" y="254"/>
                    </a:lnTo>
                    <a:lnTo>
                      <a:pt x="791" y="217"/>
                    </a:lnTo>
                    <a:lnTo>
                      <a:pt x="767" y="180"/>
                    </a:lnTo>
                    <a:lnTo>
                      <a:pt x="743" y="144"/>
                    </a:lnTo>
                    <a:lnTo>
                      <a:pt x="693" y="71"/>
                    </a:lnTo>
                    <a:lnTo>
                      <a:pt x="643" y="0"/>
                    </a:lnTo>
                    <a:lnTo>
                      <a:pt x="21" y="0"/>
                    </a:lnTo>
                    <a:lnTo>
                      <a:pt x="0" y="2910"/>
                    </a:lnTo>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1" name="Freeform 25"/>
              <p:cNvSpPr>
                <a:spLocks/>
              </p:cNvSpPr>
              <p:nvPr/>
            </p:nvSpPr>
            <p:spPr bwMode="auto">
              <a:xfrm>
                <a:off x="273667" y="0"/>
                <a:ext cx="188736" cy="522169"/>
              </a:xfrm>
              <a:custGeom>
                <a:avLst/>
                <a:gdLst>
                  <a:gd name="T0" fmla="*/ 2801762 w 722"/>
                  <a:gd name="T1" fmla="*/ 133311526 h 1994"/>
                  <a:gd name="T2" fmla="*/ 7995139 w 722"/>
                  <a:gd name="T3" fmla="*/ 126591154 h 1994"/>
                  <a:gd name="T4" fmla="*/ 12710141 w 722"/>
                  <a:gd name="T5" fmla="*/ 120213569 h 1994"/>
                  <a:gd name="T6" fmla="*/ 17014995 w 722"/>
                  <a:gd name="T7" fmla="*/ 113973204 h 1994"/>
                  <a:gd name="T8" fmla="*/ 20910224 w 722"/>
                  <a:gd name="T9" fmla="*/ 107938670 h 1994"/>
                  <a:gd name="T10" fmla="*/ 24326816 w 722"/>
                  <a:gd name="T11" fmla="*/ 102178051 h 1994"/>
                  <a:gd name="T12" fmla="*/ 27333521 w 722"/>
                  <a:gd name="T13" fmla="*/ 96554914 h 1994"/>
                  <a:gd name="T14" fmla="*/ 29930079 w 722"/>
                  <a:gd name="T15" fmla="*/ 91205955 h 1994"/>
                  <a:gd name="T16" fmla="*/ 32185239 w 722"/>
                  <a:gd name="T17" fmla="*/ 86062826 h 1994"/>
                  <a:gd name="T18" fmla="*/ 34030251 w 722"/>
                  <a:gd name="T19" fmla="*/ 81056655 h 1994"/>
                  <a:gd name="T20" fmla="*/ 35465115 w 722"/>
                  <a:gd name="T21" fmla="*/ 76256576 h 1994"/>
                  <a:gd name="T22" fmla="*/ 36558581 w 722"/>
                  <a:gd name="T23" fmla="*/ 71661803 h 1994"/>
                  <a:gd name="T24" fmla="*/ 37241900 w 722"/>
                  <a:gd name="T25" fmla="*/ 67204512 h 1994"/>
                  <a:gd name="T26" fmla="*/ 37720275 w 722"/>
                  <a:gd name="T27" fmla="*/ 62952789 h 1994"/>
                  <a:gd name="T28" fmla="*/ 37788502 w 722"/>
                  <a:gd name="T29" fmla="*/ 58906634 h 1994"/>
                  <a:gd name="T30" fmla="*/ 37515332 w 722"/>
                  <a:gd name="T31" fmla="*/ 54860741 h 1994"/>
                  <a:gd name="T32" fmla="*/ 46125301 w 722"/>
                  <a:gd name="T33" fmla="*/ 70221779 h 1994"/>
                  <a:gd name="T34" fmla="*/ 47628654 w 722"/>
                  <a:gd name="T35" fmla="*/ 65421438 h 1994"/>
                  <a:gd name="T36" fmla="*/ 48653631 w 722"/>
                  <a:gd name="T37" fmla="*/ 60483878 h 1994"/>
                  <a:gd name="T38" fmla="*/ 49200234 w 722"/>
                  <a:gd name="T39" fmla="*/ 55683798 h 1994"/>
                  <a:gd name="T40" fmla="*/ 49336950 w 722"/>
                  <a:gd name="T41" fmla="*/ 50883457 h 1994"/>
                  <a:gd name="T42" fmla="*/ 49063518 w 722"/>
                  <a:gd name="T43" fmla="*/ 46220074 h 1994"/>
                  <a:gd name="T44" fmla="*/ 48516915 w 722"/>
                  <a:gd name="T45" fmla="*/ 41419995 h 1994"/>
                  <a:gd name="T46" fmla="*/ 47696881 w 722"/>
                  <a:gd name="T47" fmla="*/ 36756612 h 1994"/>
                  <a:gd name="T48" fmla="*/ 46535187 w 722"/>
                  <a:gd name="T49" fmla="*/ 32162101 h 1994"/>
                  <a:gd name="T50" fmla="*/ 45100323 w 722"/>
                  <a:gd name="T51" fmla="*/ 27636200 h 1994"/>
                  <a:gd name="T52" fmla="*/ 43460254 w 722"/>
                  <a:gd name="T53" fmla="*/ 23247257 h 1994"/>
                  <a:gd name="T54" fmla="*/ 41615242 w 722"/>
                  <a:gd name="T55" fmla="*/ 18995534 h 1994"/>
                  <a:gd name="T56" fmla="*/ 39633514 w 722"/>
                  <a:gd name="T57" fmla="*/ 14881031 h 1994"/>
                  <a:gd name="T58" fmla="*/ 35191945 w 722"/>
                  <a:gd name="T59" fmla="*/ 7063422 h 1994"/>
                  <a:gd name="T60" fmla="*/ 30408454 w 722"/>
                  <a:gd name="T61" fmla="*/ 0 h 1994"/>
                  <a:gd name="T62" fmla="*/ 0 w 722"/>
                  <a:gd name="T63" fmla="*/ 136740454 h 199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22" h="1994">
                    <a:moveTo>
                      <a:pt x="0" y="1994"/>
                    </a:moveTo>
                    <a:lnTo>
                      <a:pt x="41" y="1944"/>
                    </a:lnTo>
                    <a:lnTo>
                      <a:pt x="79" y="1895"/>
                    </a:lnTo>
                    <a:lnTo>
                      <a:pt x="117" y="1846"/>
                    </a:lnTo>
                    <a:lnTo>
                      <a:pt x="153" y="1799"/>
                    </a:lnTo>
                    <a:lnTo>
                      <a:pt x="186" y="1753"/>
                    </a:lnTo>
                    <a:lnTo>
                      <a:pt x="219" y="1706"/>
                    </a:lnTo>
                    <a:lnTo>
                      <a:pt x="249" y="1662"/>
                    </a:lnTo>
                    <a:lnTo>
                      <a:pt x="279" y="1618"/>
                    </a:lnTo>
                    <a:lnTo>
                      <a:pt x="306" y="1574"/>
                    </a:lnTo>
                    <a:lnTo>
                      <a:pt x="333" y="1531"/>
                    </a:lnTo>
                    <a:lnTo>
                      <a:pt x="356" y="1490"/>
                    </a:lnTo>
                    <a:lnTo>
                      <a:pt x="379" y="1449"/>
                    </a:lnTo>
                    <a:lnTo>
                      <a:pt x="400" y="1408"/>
                    </a:lnTo>
                    <a:lnTo>
                      <a:pt x="420" y="1368"/>
                    </a:lnTo>
                    <a:lnTo>
                      <a:pt x="438" y="1330"/>
                    </a:lnTo>
                    <a:lnTo>
                      <a:pt x="455" y="1292"/>
                    </a:lnTo>
                    <a:lnTo>
                      <a:pt x="471" y="1255"/>
                    </a:lnTo>
                    <a:lnTo>
                      <a:pt x="484" y="1218"/>
                    </a:lnTo>
                    <a:lnTo>
                      <a:pt x="498" y="1182"/>
                    </a:lnTo>
                    <a:lnTo>
                      <a:pt x="508" y="1146"/>
                    </a:lnTo>
                    <a:lnTo>
                      <a:pt x="519" y="1112"/>
                    </a:lnTo>
                    <a:lnTo>
                      <a:pt x="527" y="1078"/>
                    </a:lnTo>
                    <a:lnTo>
                      <a:pt x="535" y="1045"/>
                    </a:lnTo>
                    <a:lnTo>
                      <a:pt x="541" y="1012"/>
                    </a:lnTo>
                    <a:lnTo>
                      <a:pt x="545" y="980"/>
                    </a:lnTo>
                    <a:lnTo>
                      <a:pt x="549" y="948"/>
                    </a:lnTo>
                    <a:lnTo>
                      <a:pt x="552" y="918"/>
                    </a:lnTo>
                    <a:lnTo>
                      <a:pt x="553" y="888"/>
                    </a:lnTo>
                    <a:lnTo>
                      <a:pt x="553" y="859"/>
                    </a:lnTo>
                    <a:lnTo>
                      <a:pt x="552" y="829"/>
                    </a:lnTo>
                    <a:lnTo>
                      <a:pt x="549" y="800"/>
                    </a:lnTo>
                    <a:lnTo>
                      <a:pt x="547" y="773"/>
                    </a:lnTo>
                    <a:lnTo>
                      <a:pt x="675" y="1024"/>
                    </a:lnTo>
                    <a:lnTo>
                      <a:pt x="687" y="988"/>
                    </a:lnTo>
                    <a:lnTo>
                      <a:pt x="697" y="954"/>
                    </a:lnTo>
                    <a:lnTo>
                      <a:pt x="705" y="918"/>
                    </a:lnTo>
                    <a:lnTo>
                      <a:pt x="712" y="882"/>
                    </a:lnTo>
                    <a:lnTo>
                      <a:pt x="716" y="848"/>
                    </a:lnTo>
                    <a:lnTo>
                      <a:pt x="720" y="812"/>
                    </a:lnTo>
                    <a:lnTo>
                      <a:pt x="721" y="778"/>
                    </a:lnTo>
                    <a:lnTo>
                      <a:pt x="722" y="742"/>
                    </a:lnTo>
                    <a:lnTo>
                      <a:pt x="721" y="708"/>
                    </a:lnTo>
                    <a:lnTo>
                      <a:pt x="718" y="674"/>
                    </a:lnTo>
                    <a:lnTo>
                      <a:pt x="716" y="638"/>
                    </a:lnTo>
                    <a:lnTo>
                      <a:pt x="710" y="604"/>
                    </a:lnTo>
                    <a:lnTo>
                      <a:pt x="705" y="569"/>
                    </a:lnTo>
                    <a:lnTo>
                      <a:pt x="698" y="536"/>
                    </a:lnTo>
                    <a:lnTo>
                      <a:pt x="690" y="502"/>
                    </a:lnTo>
                    <a:lnTo>
                      <a:pt x="681" y="469"/>
                    </a:lnTo>
                    <a:lnTo>
                      <a:pt x="671" y="436"/>
                    </a:lnTo>
                    <a:lnTo>
                      <a:pt x="660" y="403"/>
                    </a:lnTo>
                    <a:lnTo>
                      <a:pt x="648" y="371"/>
                    </a:lnTo>
                    <a:lnTo>
                      <a:pt x="636" y="339"/>
                    </a:lnTo>
                    <a:lnTo>
                      <a:pt x="623" y="308"/>
                    </a:lnTo>
                    <a:lnTo>
                      <a:pt x="609" y="277"/>
                    </a:lnTo>
                    <a:lnTo>
                      <a:pt x="594" y="247"/>
                    </a:lnTo>
                    <a:lnTo>
                      <a:pt x="580" y="217"/>
                    </a:lnTo>
                    <a:lnTo>
                      <a:pt x="548" y="159"/>
                    </a:lnTo>
                    <a:lnTo>
                      <a:pt x="515" y="103"/>
                    </a:lnTo>
                    <a:lnTo>
                      <a:pt x="481" y="50"/>
                    </a:lnTo>
                    <a:lnTo>
                      <a:pt x="445" y="0"/>
                    </a:lnTo>
                    <a:lnTo>
                      <a:pt x="21" y="0"/>
                    </a:lnTo>
                    <a:lnTo>
                      <a:pt x="0" y="1994"/>
                    </a:lnTo>
                    <a:close/>
                  </a:path>
                </a:pathLst>
              </a:custGeom>
              <a:solidFill>
                <a:srgbClr val="0084B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1" name="Group 132"/>
            <p:cNvGrpSpPr>
              <a:grpSpLocks/>
            </p:cNvGrpSpPr>
            <p:nvPr/>
          </p:nvGrpSpPr>
          <p:grpSpPr bwMode="auto">
            <a:xfrm>
              <a:off x="0" y="0"/>
              <a:ext cx="1041400" cy="1177749"/>
              <a:chOff x="0" y="0"/>
              <a:chExt cx="1041400" cy="1177749"/>
            </a:xfrm>
          </p:grpSpPr>
          <p:sp>
            <p:nvSpPr>
              <p:cNvPr id="62" name="Freeform 10"/>
              <p:cNvSpPr>
                <a:spLocks/>
              </p:cNvSpPr>
              <p:nvPr/>
            </p:nvSpPr>
            <p:spPr bwMode="auto">
              <a:xfrm>
                <a:off x="520700" y="0"/>
                <a:ext cx="336652" cy="1067759"/>
              </a:xfrm>
              <a:custGeom>
                <a:avLst/>
                <a:gdLst>
                  <a:gd name="T0" fmla="*/ 1230669 w 5096"/>
                  <a:gd name="T1" fmla="*/ 1039213 h 16159"/>
                  <a:gd name="T2" fmla="*/ 3626672 w 5096"/>
                  <a:gd name="T3" fmla="*/ 3309663 h 16159"/>
                  <a:gd name="T4" fmla="*/ 5909115 w 5096"/>
                  <a:gd name="T5" fmla="*/ 5837818 h 16159"/>
                  <a:gd name="T6" fmla="*/ 8073768 w 5096"/>
                  <a:gd name="T7" fmla="*/ 8636630 h 16159"/>
                  <a:gd name="T8" fmla="*/ 10103127 w 5096"/>
                  <a:gd name="T9" fmla="*/ 11688720 h 16159"/>
                  <a:gd name="T10" fmla="*/ 12010271 w 5096"/>
                  <a:gd name="T11" fmla="*/ 15007105 h 16159"/>
                  <a:gd name="T12" fmla="*/ 13777761 w 5096"/>
                  <a:gd name="T13" fmla="*/ 18587491 h 16159"/>
                  <a:gd name="T14" fmla="*/ 15396874 w 5096"/>
                  <a:gd name="T15" fmla="*/ 22429877 h 16159"/>
                  <a:gd name="T16" fmla="*/ 16858893 w 5096"/>
                  <a:gd name="T17" fmla="*/ 26525541 h 16159"/>
                  <a:gd name="T18" fmla="*/ 18163749 w 5096"/>
                  <a:gd name="T19" fmla="*/ 30887501 h 16159"/>
                  <a:gd name="T20" fmla="*/ 19298431 w 5096"/>
                  <a:gd name="T21" fmla="*/ 35507100 h 16159"/>
                  <a:gd name="T22" fmla="*/ 20262936 w 5096"/>
                  <a:gd name="T23" fmla="*/ 40392995 h 16159"/>
                  <a:gd name="T24" fmla="*/ 21039759 w 5096"/>
                  <a:gd name="T25" fmla="*/ 45532167 h 16159"/>
                  <a:gd name="T26" fmla="*/ 21633260 w 5096"/>
                  <a:gd name="T27" fmla="*/ 50933340 h 16159"/>
                  <a:gd name="T28" fmla="*/ 22030425 w 5096"/>
                  <a:gd name="T29" fmla="*/ 56592152 h 16159"/>
                  <a:gd name="T30" fmla="*/ 22222467 w 5096"/>
                  <a:gd name="T31" fmla="*/ 62517260 h 16159"/>
                  <a:gd name="T32" fmla="*/ 22183160 w 5096"/>
                  <a:gd name="T33" fmla="*/ 66001568 h 16159"/>
                  <a:gd name="T34" fmla="*/ 21733674 w 5096"/>
                  <a:gd name="T35" fmla="*/ 66774419 h 16159"/>
                  <a:gd name="T36" fmla="*/ 20895744 w 5096"/>
                  <a:gd name="T37" fmla="*/ 67464343 h 16159"/>
                  <a:gd name="T38" fmla="*/ 19721756 w 5096"/>
                  <a:gd name="T39" fmla="*/ 68062483 h 16159"/>
                  <a:gd name="T40" fmla="*/ 18268524 w 5096"/>
                  <a:gd name="T41" fmla="*/ 68582123 h 16159"/>
                  <a:gd name="T42" fmla="*/ 16592663 w 5096"/>
                  <a:gd name="T43" fmla="*/ 69027491 h 16159"/>
                  <a:gd name="T44" fmla="*/ 14755346 w 5096"/>
                  <a:gd name="T45" fmla="*/ 69402947 h 16159"/>
                  <a:gd name="T46" fmla="*/ 12817615 w 5096"/>
                  <a:gd name="T47" fmla="*/ 69708626 h 16159"/>
                  <a:gd name="T48" fmla="*/ 10823203 w 5096"/>
                  <a:gd name="T49" fmla="*/ 69957476 h 16159"/>
                  <a:gd name="T50" fmla="*/ 8833151 w 5096"/>
                  <a:gd name="T51" fmla="*/ 70158354 h 16159"/>
                  <a:gd name="T52" fmla="*/ 6908501 w 5096"/>
                  <a:gd name="T53" fmla="*/ 70306832 h 16159"/>
                  <a:gd name="T54" fmla="*/ 5101705 w 5096"/>
                  <a:gd name="T55" fmla="*/ 70420355 h 16159"/>
                  <a:gd name="T56" fmla="*/ 3473871 w 5096"/>
                  <a:gd name="T57" fmla="*/ 70494561 h 16159"/>
                  <a:gd name="T58" fmla="*/ 2086106 w 5096"/>
                  <a:gd name="T59" fmla="*/ 70538238 h 16159"/>
                  <a:gd name="T60" fmla="*/ 977586 w 5096"/>
                  <a:gd name="T61" fmla="*/ 70555683 h 16159"/>
                  <a:gd name="T62" fmla="*/ 226923 w 5096"/>
                  <a:gd name="T63" fmla="*/ 70555683 h 16159"/>
                  <a:gd name="T64" fmla="*/ 0 w 5096"/>
                  <a:gd name="T65" fmla="*/ 0 h 16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096" h="16159">
                    <a:moveTo>
                      <a:pt x="0" y="0"/>
                    </a:moveTo>
                    <a:lnTo>
                      <a:pt x="282" y="238"/>
                    </a:lnTo>
                    <a:lnTo>
                      <a:pt x="559" y="490"/>
                    </a:lnTo>
                    <a:lnTo>
                      <a:pt x="831" y="758"/>
                    </a:lnTo>
                    <a:lnTo>
                      <a:pt x="1096" y="1040"/>
                    </a:lnTo>
                    <a:lnTo>
                      <a:pt x="1354" y="1337"/>
                    </a:lnTo>
                    <a:lnTo>
                      <a:pt x="1605" y="1650"/>
                    </a:lnTo>
                    <a:lnTo>
                      <a:pt x="1850" y="1978"/>
                    </a:lnTo>
                    <a:lnTo>
                      <a:pt x="2086" y="2320"/>
                    </a:lnTo>
                    <a:lnTo>
                      <a:pt x="2315" y="2677"/>
                    </a:lnTo>
                    <a:lnTo>
                      <a:pt x="2538" y="3050"/>
                    </a:lnTo>
                    <a:lnTo>
                      <a:pt x="2752" y="3437"/>
                    </a:lnTo>
                    <a:lnTo>
                      <a:pt x="2959" y="3839"/>
                    </a:lnTo>
                    <a:lnTo>
                      <a:pt x="3157" y="4257"/>
                    </a:lnTo>
                    <a:lnTo>
                      <a:pt x="3347" y="4690"/>
                    </a:lnTo>
                    <a:lnTo>
                      <a:pt x="3528" y="5137"/>
                    </a:lnTo>
                    <a:lnTo>
                      <a:pt x="3700" y="5598"/>
                    </a:lnTo>
                    <a:lnTo>
                      <a:pt x="3863" y="6075"/>
                    </a:lnTo>
                    <a:lnTo>
                      <a:pt x="4017" y="6567"/>
                    </a:lnTo>
                    <a:lnTo>
                      <a:pt x="4162" y="7074"/>
                    </a:lnTo>
                    <a:lnTo>
                      <a:pt x="4297" y="7596"/>
                    </a:lnTo>
                    <a:lnTo>
                      <a:pt x="4422" y="8132"/>
                    </a:lnTo>
                    <a:lnTo>
                      <a:pt x="4538" y="8684"/>
                    </a:lnTo>
                    <a:lnTo>
                      <a:pt x="4643" y="9251"/>
                    </a:lnTo>
                    <a:lnTo>
                      <a:pt x="4738" y="9832"/>
                    </a:lnTo>
                    <a:lnTo>
                      <a:pt x="4821" y="10428"/>
                    </a:lnTo>
                    <a:lnTo>
                      <a:pt x="4895" y="11040"/>
                    </a:lnTo>
                    <a:lnTo>
                      <a:pt x="4957" y="11665"/>
                    </a:lnTo>
                    <a:lnTo>
                      <a:pt x="5008" y="12306"/>
                    </a:lnTo>
                    <a:lnTo>
                      <a:pt x="5048" y="12961"/>
                    </a:lnTo>
                    <a:lnTo>
                      <a:pt x="5076" y="13632"/>
                    </a:lnTo>
                    <a:lnTo>
                      <a:pt x="5092" y="14318"/>
                    </a:lnTo>
                    <a:lnTo>
                      <a:pt x="5096" y="15019"/>
                    </a:lnTo>
                    <a:lnTo>
                      <a:pt x="5083" y="15116"/>
                    </a:lnTo>
                    <a:lnTo>
                      <a:pt x="5044" y="15207"/>
                    </a:lnTo>
                    <a:lnTo>
                      <a:pt x="4980" y="15293"/>
                    </a:lnTo>
                    <a:lnTo>
                      <a:pt x="4894" y="15375"/>
                    </a:lnTo>
                    <a:lnTo>
                      <a:pt x="4788" y="15451"/>
                    </a:lnTo>
                    <a:lnTo>
                      <a:pt x="4662" y="15523"/>
                    </a:lnTo>
                    <a:lnTo>
                      <a:pt x="4519" y="15588"/>
                    </a:lnTo>
                    <a:lnTo>
                      <a:pt x="4359" y="15650"/>
                    </a:lnTo>
                    <a:lnTo>
                      <a:pt x="4186" y="15707"/>
                    </a:lnTo>
                    <a:lnTo>
                      <a:pt x="4000" y="15759"/>
                    </a:lnTo>
                    <a:lnTo>
                      <a:pt x="3802" y="15809"/>
                    </a:lnTo>
                    <a:lnTo>
                      <a:pt x="3596" y="15853"/>
                    </a:lnTo>
                    <a:lnTo>
                      <a:pt x="3381" y="15895"/>
                    </a:lnTo>
                    <a:lnTo>
                      <a:pt x="3161" y="15931"/>
                    </a:lnTo>
                    <a:lnTo>
                      <a:pt x="2937" y="15965"/>
                    </a:lnTo>
                    <a:lnTo>
                      <a:pt x="2709" y="15995"/>
                    </a:lnTo>
                    <a:lnTo>
                      <a:pt x="2480" y="16022"/>
                    </a:lnTo>
                    <a:lnTo>
                      <a:pt x="2251" y="16047"/>
                    </a:lnTo>
                    <a:lnTo>
                      <a:pt x="2024" y="16068"/>
                    </a:lnTo>
                    <a:lnTo>
                      <a:pt x="1800" y="16087"/>
                    </a:lnTo>
                    <a:lnTo>
                      <a:pt x="1583" y="16102"/>
                    </a:lnTo>
                    <a:lnTo>
                      <a:pt x="1371" y="16116"/>
                    </a:lnTo>
                    <a:lnTo>
                      <a:pt x="1169" y="16128"/>
                    </a:lnTo>
                    <a:lnTo>
                      <a:pt x="977" y="16137"/>
                    </a:lnTo>
                    <a:lnTo>
                      <a:pt x="796" y="16145"/>
                    </a:lnTo>
                    <a:lnTo>
                      <a:pt x="630" y="16150"/>
                    </a:lnTo>
                    <a:lnTo>
                      <a:pt x="478" y="16155"/>
                    </a:lnTo>
                    <a:lnTo>
                      <a:pt x="341" y="16157"/>
                    </a:lnTo>
                    <a:lnTo>
                      <a:pt x="224" y="16159"/>
                    </a:lnTo>
                    <a:lnTo>
                      <a:pt x="127" y="16159"/>
                    </a:lnTo>
                    <a:lnTo>
                      <a:pt x="52" y="16159"/>
                    </a:lnTo>
                    <a:lnTo>
                      <a:pt x="0" y="16158"/>
                    </a:lnTo>
                    <a:lnTo>
                      <a:pt x="0" y="0"/>
                    </a:lnTo>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3" name="Freeform 11"/>
              <p:cNvSpPr>
                <a:spLocks/>
              </p:cNvSpPr>
              <p:nvPr/>
            </p:nvSpPr>
            <p:spPr bwMode="auto">
              <a:xfrm>
                <a:off x="184048" y="0"/>
                <a:ext cx="336652" cy="1067759"/>
              </a:xfrm>
              <a:custGeom>
                <a:avLst/>
                <a:gdLst>
                  <a:gd name="T0" fmla="*/ 20992742 w 5098"/>
                  <a:gd name="T1" fmla="*/ 1039213 h 16159"/>
                  <a:gd name="T2" fmla="*/ 18598669 w 5098"/>
                  <a:gd name="T3" fmla="*/ 3309663 h 16159"/>
                  <a:gd name="T4" fmla="*/ 16317981 w 5098"/>
                  <a:gd name="T5" fmla="*/ 5837818 h 16159"/>
                  <a:gd name="T6" fmla="*/ 14155035 w 5098"/>
                  <a:gd name="T7" fmla="*/ 8636630 h 16159"/>
                  <a:gd name="T8" fmla="*/ 12127264 w 5098"/>
                  <a:gd name="T9" fmla="*/ 11688720 h 16159"/>
                  <a:gd name="T10" fmla="*/ 10221661 w 5098"/>
                  <a:gd name="T11" fmla="*/ 15007105 h 16159"/>
                  <a:gd name="T12" fmla="*/ 8455525 w 5098"/>
                  <a:gd name="T13" fmla="*/ 18587491 h 16159"/>
                  <a:gd name="T14" fmla="*/ 6837707 w 5098"/>
                  <a:gd name="T15" fmla="*/ 22429877 h 16159"/>
                  <a:gd name="T16" fmla="*/ 5376857 w 5098"/>
                  <a:gd name="T17" fmla="*/ 26525541 h 16159"/>
                  <a:gd name="T18" fmla="*/ 4072974 w 5098"/>
                  <a:gd name="T19" fmla="*/ 30887501 h 16159"/>
                  <a:gd name="T20" fmla="*/ 2939134 w 5098"/>
                  <a:gd name="T21" fmla="*/ 35507100 h 16159"/>
                  <a:gd name="T22" fmla="*/ 1975404 w 5098"/>
                  <a:gd name="T23" fmla="*/ 40392995 h 16159"/>
                  <a:gd name="T24" fmla="*/ 1199215 w 5098"/>
                  <a:gd name="T25" fmla="*/ 45532167 h 16159"/>
                  <a:gd name="T26" fmla="*/ 606145 w 5098"/>
                  <a:gd name="T27" fmla="*/ 50933340 h 16159"/>
                  <a:gd name="T28" fmla="*/ 209334 w 5098"/>
                  <a:gd name="T29" fmla="*/ 56592152 h 16159"/>
                  <a:gd name="T30" fmla="*/ 17434 w 5098"/>
                  <a:gd name="T31" fmla="*/ 62517260 h 16159"/>
                  <a:gd name="T32" fmla="*/ 56659 w 5098"/>
                  <a:gd name="T33" fmla="*/ 66001568 h 16159"/>
                  <a:gd name="T34" fmla="*/ 505836 w 5098"/>
                  <a:gd name="T35" fmla="*/ 66774419 h 16159"/>
                  <a:gd name="T36" fmla="*/ 1343108 w 5098"/>
                  <a:gd name="T37" fmla="*/ 67464343 h 16159"/>
                  <a:gd name="T38" fmla="*/ 2516173 w 5098"/>
                  <a:gd name="T39" fmla="*/ 68062483 h 16159"/>
                  <a:gd name="T40" fmla="*/ 3968307 w 5098"/>
                  <a:gd name="T41" fmla="*/ 68582123 h 16159"/>
                  <a:gd name="T42" fmla="*/ 5642850 w 5098"/>
                  <a:gd name="T43" fmla="*/ 69027491 h 16159"/>
                  <a:gd name="T44" fmla="*/ 7478720 w 5098"/>
                  <a:gd name="T45" fmla="*/ 69402947 h 16159"/>
                  <a:gd name="T46" fmla="*/ 9414898 w 5098"/>
                  <a:gd name="T47" fmla="*/ 69708626 h 16159"/>
                  <a:gd name="T48" fmla="*/ 11407735 w 5098"/>
                  <a:gd name="T49" fmla="*/ 69957476 h 16159"/>
                  <a:gd name="T50" fmla="*/ 13396280 w 5098"/>
                  <a:gd name="T51" fmla="*/ 70158354 h 16159"/>
                  <a:gd name="T52" fmla="*/ 15319383 w 5098"/>
                  <a:gd name="T53" fmla="*/ 70306832 h 16159"/>
                  <a:gd name="T54" fmla="*/ 17124744 w 5098"/>
                  <a:gd name="T55" fmla="*/ 70420355 h 16159"/>
                  <a:gd name="T56" fmla="*/ 18751279 w 5098"/>
                  <a:gd name="T57" fmla="*/ 70494561 h 16159"/>
                  <a:gd name="T58" fmla="*/ 20138037 w 5098"/>
                  <a:gd name="T59" fmla="*/ 70538238 h 16159"/>
                  <a:gd name="T60" fmla="*/ 21245660 w 5098"/>
                  <a:gd name="T61" fmla="*/ 70555683 h 16159"/>
                  <a:gd name="T62" fmla="*/ 21995698 w 5098"/>
                  <a:gd name="T63" fmla="*/ 70555683 h 16159"/>
                  <a:gd name="T64" fmla="*/ 22231183 w 5098"/>
                  <a:gd name="T65" fmla="*/ 0 h 16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098" h="16159">
                    <a:moveTo>
                      <a:pt x="5098" y="0"/>
                    </a:moveTo>
                    <a:lnTo>
                      <a:pt x="4814" y="238"/>
                    </a:lnTo>
                    <a:lnTo>
                      <a:pt x="4537" y="490"/>
                    </a:lnTo>
                    <a:lnTo>
                      <a:pt x="4265" y="758"/>
                    </a:lnTo>
                    <a:lnTo>
                      <a:pt x="4000" y="1040"/>
                    </a:lnTo>
                    <a:lnTo>
                      <a:pt x="3742" y="1337"/>
                    </a:lnTo>
                    <a:lnTo>
                      <a:pt x="3491" y="1650"/>
                    </a:lnTo>
                    <a:lnTo>
                      <a:pt x="3246" y="1978"/>
                    </a:lnTo>
                    <a:lnTo>
                      <a:pt x="3010" y="2320"/>
                    </a:lnTo>
                    <a:lnTo>
                      <a:pt x="2781" y="2677"/>
                    </a:lnTo>
                    <a:lnTo>
                      <a:pt x="2558" y="3050"/>
                    </a:lnTo>
                    <a:lnTo>
                      <a:pt x="2344" y="3437"/>
                    </a:lnTo>
                    <a:lnTo>
                      <a:pt x="2137" y="3839"/>
                    </a:lnTo>
                    <a:lnTo>
                      <a:pt x="1939" y="4257"/>
                    </a:lnTo>
                    <a:lnTo>
                      <a:pt x="1749" y="4690"/>
                    </a:lnTo>
                    <a:lnTo>
                      <a:pt x="1568" y="5137"/>
                    </a:lnTo>
                    <a:lnTo>
                      <a:pt x="1396" y="5598"/>
                    </a:lnTo>
                    <a:lnTo>
                      <a:pt x="1233" y="6075"/>
                    </a:lnTo>
                    <a:lnTo>
                      <a:pt x="1079" y="6567"/>
                    </a:lnTo>
                    <a:lnTo>
                      <a:pt x="934" y="7074"/>
                    </a:lnTo>
                    <a:lnTo>
                      <a:pt x="799" y="7596"/>
                    </a:lnTo>
                    <a:lnTo>
                      <a:pt x="674" y="8132"/>
                    </a:lnTo>
                    <a:lnTo>
                      <a:pt x="558" y="8684"/>
                    </a:lnTo>
                    <a:lnTo>
                      <a:pt x="453" y="9251"/>
                    </a:lnTo>
                    <a:lnTo>
                      <a:pt x="358" y="9832"/>
                    </a:lnTo>
                    <a:lnTo>
                      <a:pt x="275" y="10428"/>
                    </a:lnTo>
                    <a:lnTo>
                      <a:pt x="201" y="11040"/>
                    </a:lnTo>
                    <a:lnTo>
                      <a:pt x="139" y="11665"/>
                    </a:lnTo>
                    <a:lnTo>
                      <a:pt x="88" y="12306"/>
                    </a:lnTo>
                    <a:lnTo>
                      <a:pt x="48" y="12961"/>
                    </a:lnTo>
                    <a:lnTo>
                      <a:pt x="20" y="13632"/>
                    </a:lnTo>
                    <a:lnTo>
                      <a:pt x="4" y="14318"/>
                    </a:lnTo>
                    <a:lnTo>
                      <a:pt x="0" y="15019"/>
                    </a:lnTo>
                    <a:lnTo>
                      <a:pt x="13" y="15116"/>
                    </a:lnTo>
                    <a:lnTo>
                      <a:pt x="52" y="15207"/>
                    </a:lnTo>
                    <a:lnTo>
                      <a:pt x="116" y="15293"/>
                    </a:lnTo>
                    <a:lnTo>
                      <a:pt x="202" y="15375"/>
                    </a:lnTo>
                    <a:lnTo>
                      <a:pt x="308" y="15451"/>
                    </a:lnTo>
                    <a:lnTo>
                      <a:pt x="434" y="15523"/>
                    </a:lnTo>
                    <a:lnTo>
                      <a:pt x="577" y="15588"/>
                    </a:lnTo>
                    <a:lnTo>
                      <a:pt x="737" y="15650"/>
                    </a:lnTo>
                    <a:lnTo>
                      <a:pt x="910" y="15707"/>
                    </a:lnTo>
                    <a:lnTo>
                      <a:pt x="1096" y="15759"/>
                    </a:lnTo>
                    <a:lnTo>
                      <a:pt x="1294" y="15809"/>
                    </a:lnTo>
                    <a:lnTo>
                      <a:pt x="1500" y="15853"/>
                    </a:lnTo>
                    <a:lnTo>
                      <a:pt x="1715" y="15895"/>
                    </a:lnTo>
                    <a:lnTo>
                      <a:pt x="1935" y="15931"/>
                    </a:lnTo>
                    <a:lnTo>
                      <a:pt x="2159" y="15965"/>
                    </a:lnTo>
                    <a:lnTo>
                      <a:pt x="2387" y="15995"/>
                    </a:lnTo>
                    <a:lnTo>
                      <a:pt x="2616" y="16022"/>
                    </a:lnTo>
                    <a:lnTo>
                      <a:pt x="2845" y="16047"/>
                    </a:lnTo>
                    <a:lnTo>
                      <a:pt x="3072" y="16068"/>
                    </a:lnTo>
                    <a:lnTo>
                      <a:pt x="3296" y="16087"/>
                    </a:lnTo>
                    <a:lnTo>
                      <a:pt x="3513" y="16102"/>
                    </a:lnTo>
                    <a:lnTo>
                      <a:pt x="3725" y="16116"/>
                    </a:lnTo>
                    <a:lnTo>
                      <a:pt x="3927" y="16128"/>
                    </a:lnTo>
                    <a:lnTo>
                      <a:pt x="4119" y="16137"/>
                    </a:lnTo>
                    <a:lnTo>
                      <a:pt x="4300" y="16145"/>
                    </a:lnTo>
                    <a:lnTo>
                      <a:pt x="4466" y="16150"/>
                    </a:lnTo>
                    <a:lnTo>
                      <a:pt x="4618" y="16155"/>
                    </a:lnTo>
                    <a:lnTo>
                      <a:pt x="4755" y="16157"/>
                    </a:lnTo>
                    <a:lnTo>
                      <a:pt x="4872" y="16159"/>
                    </a:lnTo>
                    <a:lnTo>
                      <a:pt x="4969" y="16159"/>
                    </a:lnTo>
                    <a:lnTo>
                      <a:pt x="5044" y="16159"/>
                    </a:lnTo>
                    <a:lnTo>
                      <a:pt x="5098" y="16158"/>
                    </a:lnTo>
                    <a:lnTo>
                      <a:pt x="5098" y="0"/>
                    </a:ln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 name="Freeform 5"/>
              <p:cNvSpPr>
                <a:spLocks/>
              </p:cNvSpPr>
              <p:nvPr/>
            </p:nvSpPr>
            <p:spPr bwMode="auto">
              <a:xfrm>
                <a:off x="332027" y="195609"/>
                <a:ext cx="377346" cy="78614"/>
              </a:xfrm>
              <a:custGeom>
                <a:avLst/>
                <a:gdLst>
                  <a:gd name="T0" fmla="*/ 24230447 w 5714"/>
                  <a:gd name="T1" fmla="*/ 3209741 h 1188"/>
                  <a:gd name="T2" fmla="*/ 23170656 w 5714"/>
                  <a:gd name="T3" fmla="*/ 3573165 h 1188"/>
                  <a:gd name="T4" fmla="*/ 22084779 w 5714"/>
                  <a:gd name="T5" fmla="*/ 3901650 h 1188"/>
                  <a:gd name="T6" fmla="*/ 20963968 w 5714"/>
                  <a:gd name="T7" fmla="*/ 4199364 h 1188"/>
                  <a:gd name="T8" fmla="*/ 19821363 w 5714"/>
                  <a:gd name="T9" fmla="*/ 4457771 h 1188"/>
                  <a:gd name="T10" fmla="*/ 18643825 w 5714"/>
                  <a:gd name="T11" fmla="*/ 4676673 h 1188"/>
                  <a:gd name="T12" fmla="*/ 17453210 w 5714"/>
                  <a:gd name="T13" fmla="*/ 4865002 h 1188"/>
                  <a:gd name="T14" fmla="*/ 16232152 w 5714"/>
                  <a:gd name="T15" fmla="*/ 5009459 h 1188"/>
                  <a:gd name="T16" fmla="*/ 14989234 w 5714"/>
                  <a:gd name="T17" fmla="*/ 5114608 h 1188"/>
                  <a:gd name="T18" fmla="*/ 13733175 w 5714"/>
                  <a:gd name="T19" fmla="*/ 5180252 h 1188"/>
                  <a:gd name="T20" fmla="*/ 12464107 w 5714"/>
                  <a:gd name="T21" fmla="*/ 5202156 h 1188"/>
                  <a:gd name="T22" fmla="*/ 11186321 w 5714"/>
                  <a:gd name="T23" fmla="*/ 5180252 h 1188"/>
                  <a:gd name="T24" fmla="*/ 9930262 w 5714"/>
                  <a:gd name="T25" fmla="*/ 5114608 h 1188"/>
                  <a:gd name="T26" fmla="*/ 8687345 w 5714"/>
                  <a:gd name="T27" fmla="*/ 5009459 h 1188"/>
                  <a:gd name="T28" fmla="*/ 7466287 w 5714"/>
                  <a:gd name="T29" fmla="*/ 4865002 h 1188"/>
                  <a:gd name="T30" fmla="*/ 6275672 w 5714"/>
                  <a:gd name="T31" fmla="*/ 4676673 h 1188"/>
                  <a:gd name="T32" fmla="*/ 5098133 w 5714"/>
                  <a:gd name="T33" fmla="*/ 4457771 h 1188"/>
                  <a:gd name="T34" fmla="*/ 3955529 w 5714"/>
                  <a:gd name="T35" fmla="*/ 4199364 h 1188"/>
                  <a:gd name="T36" fmla="*/ 2834718 w 5714"/>
                  <a:gd name="T37" fmla="*/ 3901650 h 1188"/>
                  <a:gd name="T38" fmla="*/ 1748841 w 5714"/>
                  <a:gd name="T39" fmla="*/ 3573165 h 1188"/>
                  <a:gd name="T40" fmla="*/ 689049 w 5714"/>
                  <a:gd name="T41" fmla="*/ 3209741 h 1188"/>
                  <a:gd name="T42" fmla="*/ 200626 w 5714"/>
                  <a:gd name="T43" fmla="*/ 2570440 h 1188"/>
                  <a:gd name="T44" fmla="*/ 793721 w 5714"/>
                  <a:gd name="T45" fmla="*/ 1449396 h 1188"/>
                  <a:gd name="T46" fmla="*/ 1404316 w 5714"/>
                  <a:gd name="T47" fmla="*/ 359057 h 1188"/>
                  <a:gd name="T48" fmla="*/ 2224189 w 5714"/>
                  <a:gd name="T49" fmla="*/ 197064 h 1188"/>
                  <a:gd name="T50" fmla="*/ 3166167 w 5714"/>
                  <a:gd name="T51" fmla="*/ 464140 h 1188"/>
                  <a:gd name="T52" fmla="*/ 4130004 w 5714"/>
                  <a:gd name="T53" fmla="*/ 713746 h 1188"/>
                  <a:gd name="T54" fmla="*/ 5115634 w 5714"/>
                  <a:gd name="T55" fmla="*/ 928347 h 1188"/>
                  <a:gd name="T56" fmla="*/ 6114273 w 5714"/>
                  <a:gd name="T57" fmla="*/ 1125411 h 1188"/>
                  <a:gd name="T58" fmla="*/ 7130479 w 5714"/>
                  <a:gd name="T59" fmla="*/ 1287404 h 1188"/>
                  <a:gd name="T60" fmla="*/ 8168412 w 5714"/>
                  <a:gd name="T61" fmla="*/ 1423125 h 1188"/>
                  <a:gd name="T62" fmla="*/ 9223779 w 5714"/>
                  <a:gd name="T63" fmla="*/ 1532642 h 1188"/>
                  <a:gd name="T64" fmla="*/ 10287929 w 5714"/>
                  <a:gd name="T65" fmla="*/ 1611455 h 1188"/>
                  <a:gd name="T66" fmla="*/ 11365088 w 5714"/>
                  <a:gd name="T67" fmla="*/ 1659629 h 1188"/>
                  <a:gd name="T68" fmla="*/ 12464107 w 5714"/>
                  <a:gd name="T69" fmla="*/ 1672731 h 1188"/>
                  <a:gd name="T70" fmla="*/ 13554408 w 5714"/>
                  <a:gd name="T71" fmla="*/ 1659629 h 1188"/>
                  <a:gd name="T72" fmla="*/ 14631568 w 5714"/>
                  <a:gd name="T73" fmla="*/ 1611455 h 1188"/>
                  <a:gd name="T74" fmla="*/ 15695718 w 5714"/>
                  <a:gd name="T75" fmla="*/ 1532642 h 1188"/>
                  <a:gd name="T76" fmla="*/ 16751085 w 5714"/>
                  <a:gd name="T77" fmla="*/ 1423125 h 1188"/>
                  <a:gd name="T78" fmla="*/ 17789018 w 5714"/>
                  <a:gd name="T79" fmla="*/ 1287404 h 1188"/>
                  <a:gd name="T80" fmla="*/ 18805223 w 5714"/>
                  <a:gd name="T81" fmla="*/ 1125411 h 1188"/>
                  <a:gd name="T82" fmla="*/ 19803863 w 5714"/>
                  <a:gd name="T83" fmla="*/ 928347 h 1188"/>
                  <a:gd name="T84" fmla="*/ 20789493 w 5714"/>
                  <a:gd name="T85" fmla="*/ 709379 h 1188"/>
                  <a:gd name="T86" fmla="*/ 21753330 w 5714"/>
                  <a:gd name="T87" fmla="*/ 464140 h 1188"/>
                  <a:gd name="T88" fmla="*/ 22695308 w 5714"/>
                  <a:gd name="T89" fmla="*/ 197064 h 1188"/>
                  <a:gd name="T90" fmla="*/ 23515180 w 5714"/>
                  <a:gd name="T91" fmla="*/ 359057 h 1188"/>
                  <a:gd name="T92" fmla="*/ 24125776 w 5714"/>
                  <a:gd name="T93" fmla="*/ 1449396 h 1188"/>
                  <a:gd name="T94" fmla="*/ 24718871 w 5714"/>
                  <a:gd name="T95" fmla="*/ 2570440 h 118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714" h="1188">
                    <a:moveTo>
                      <a:pt x="5714" y="673"/>
                    </a:moveTo>
                    <a:lnTo>
                      <a:pt x="5635" y="703"/>
                    </a:lnTo>
                    <a:lnTo>
                      <a:pt x="5556" y="733"/>
                    </a:lnTo>
                    <a:lnTo>
                      <a:pt x="5476" y="761"/>
                    </a:lnTo>
                    <a:lnTo>
                      <a:pt x="5395" y="789"/>
                    </a:lnTo>
                    <a:lnTo>
                      <a:pt x="5313" y="816"/>
                    </a:lnTo>
                    <a:lnTo>
                      <a:pt x="5230" y="841"/>
                    </a:lnTo>
                    <a:lnTo>
                      <a:pt x="5148" y="867"/>
                    </a:lnTo>
                    <a:lnTo>
                      <a:pt x="5064" y="891"/>
                    </a:lnTo>
                    <a:lnTo>
                      <a:pt x="4979" y="914"/>
                    </a:lnTo>
                    <a:lnTo>
                      <a:pt x="4893" y="936"/>
                    </a:lnTo>
                    <a:lnTo>
                      <a:pt x="4807" y="959"/>
                    </a:lnTo>
                    <a:lnTo>
                      <a:pt x="4720" y="979"/>
                    </a:lnTo>
                    <a:lnTo>
                      <a:pt x="4633" y="999"/>
                    </a:lnTo>
                    <a:lnTo>
                      <a:pt x="4545" y="1018"/>
                    </a:lnTo>
                    <a:lnTo>
                      <a:pt x="4455" y="1036"/>
                    </a:lnTo>
                    <a:lnTo>
                      <a:pt x="4366" y="1053"/>
                    </a:lnTo>
                    <a:lnTo>
                      <a:pt x="4275" y="1068"/>
                    </a:lnTo>
                    <a:lnTo>
                      <a:pt x="4185" y="1084"/>
                    </a:lnTo>
                    <a:lnTo>
                      <a:pt x="4093" y="1097"/>
                    </a:lnTo>
                    <a:lnTo>
                      <a:pt x="4002" y="1111"/>
                    </a:lnTo>
                    <a:lnTo>
                      <a:pt x="3909" y="1123"/>
                    </a:lnTo>
                    <a:lnTo>
                      <a:pt x="3816" y="1134"/>
                    </a:lnTo>
                    <a:lnTo>
                      <a:pt x="3722" y="1144"/>
                    </a:lnTo>
                    <a:lnTo>
                      <a:pt x="3627" y="1153"/>
                    </a:lnTo>
                    <a:lnTo>
                      <a:pt x="3533" y="1161"/>
                    </a:lnTo>
                    <a:lnTo>
                      <a:pt x="3437" y="1168"/>
                    </a:lnTo>
                    <a:lnTo>
                      <a:pt x="3342" y="1174"/>
                    </a:lnTo>
                    <a:lnTo>
                      <a:pt x="3246" y="1179"/>
                    </a:lnTo>
                    <a:lnTo>
                      <a:pt x="3149" y="1183"/>
                    </a:lnTo>
                    <a:lnTo>
                      <a:pt x="3052" y="1186"/>
                    </a:lnTo>
                    <a:lnTo>
                      <a:pt x="2955" y="1187"/>
                    </a:lnTo>
                    <a:lnTo>
                      <a:pt x="2858" y="1188"/>
                    </a:lnTo>
                    <a:lnTo>
                      <a:pt x="2759" y="1187"/>
                    </a:lnTo>
                    <a:lnTo>
                      <a:pt x="2662" y="1186"/>
                    </a:lnTo>
                    <a:lnTo>
                      <a:pt x="2565" y="1183"/>
                    </a:lnTo>
                    <a:lnTo>
                      <a:pt x="2468" y="1179"/>
                    </a:lnTo>
                    <a:lnTo>
                      <a:pt x="2372" y="1174"/>
                    </a:lnTo>
                    <a:lnTo>
                      <a:pt x="2277" y="1168"/>
                    </a:lnTo>
                    <a:lnTo>
                      <a:pt x="2181" y="1161"/>
                    </a:lnTo>
                    <a:lnTo>
                      <a:pt x="2087" y="1153"/>
                    </a:lnTo>
                    <a:lnTo>
                      <a:pt x="1992" y="1144"/>
                    </a:lnTo>
                    <a:lnTo>
                      <a:pt x="1898" y="1134"/>
                    </a:lnTo>
                    <a:lnTo>
                      <a:pt x="1805" y="1123"/>
                    </a:lnTo>
                    <a:lnTo>
                      <a:pt x="1712" y="1111"/>
                    </a:lnTo>
                    <a:lnTo>
                      <a:pt x="1621" y="1097"/>
                    </a:lnTo>
                    <a:lnTo>
                      <a:pt x="1529" y="1084"/>
                    </a:lnTo>
                    <a:lnTo>
                      <a:pt x="1439" y="1068"/>
                    </a:lnTo>
                    <a:lnTo>
                      <a:pt x="1348" y="1053"/>
                    </a:lnTo>
                    <a:lnTo>
                      <a:pt x="1259" y="1036"/>
                    </a:lnTo>
                    <a:lnTo>
                      <a:pt x="1169" y="1018"/>
                    </a:lnTo>
                    <a:lnTo>
                      <a:pt x="1081" y="999"/>
                    </a:lnTo>
                    <a:lnTo>
                      <a:pt x="994" y="979"/>
                    </a:lnTo>
                    <a:lnTo>
                      <a:pt x="907" y="959"/>
                    </a:lnTo>
                    <a:lnTo>
                      <a:pt x="821" y="936"/>
                    </a:lnTo>
                    <a:lnTo>
                      <a:pt x="735" y="914"/>
                    </a:lnTo>
                    <a:lnTo>
                      <a:pt x="650" y="891"/>
                    </a:lnTo>
                    <a:lnTo>
                      <a:pt x="566" y="867"/>
                    </a:lnTo>
                    <a:lnTo>
                      <a:pt x="484" y="841"/>
                    </a:lnTo>
                    <a:lnTo>
                      <a:pt x="401" y="816"/>
                    </a:lnTo>
                    <a:lnTo>
                      <a:pt x="319" y="789"/>
                    </a:lnTo>
                    <a:lnTo>
                      <a:pt x="238" y="761"/>
                    </a:lnTo>
                    <a:lnTo>
                      <a:pt x="158" y="733"/>
                    </a:lnTo>
                    <a:lnTo>
                      <a:pt x="79" y="703"/>
                    </a:lnTo>
                    <a:lnTo>
                      <a:pt x="0" y="673"/>
                    </a:lnTo>
                    <a:lnTo>
                      <a:pt x="46" y="587"/>
                    </a:lnTo>
                    <a:lnTo>
                      <a:pt x="90" y="501"/>
                    </a:lnTo>
                    <a:lnTo>
                      <a:pt x="136" y="416"/>
                    </a:lnTo>
                    <a:lnTo>
                      <a:pt x="182" y="331"/>
                    </a:lnTo>
                    <a:lnTo>
                      <a:pt x="228" y="247"/>
                    </a:lnTo>
                    <a:lnTo>
                      <a:pt x="275" y="164"/>
                    </a:lnTo>
                    <a:lnTo>
                      <a:pt x="322" y="82"/>
                    </a:lnTo>
                    <a:lnTo>
                      <a:pt x="370" y="0"/>
                    </a:lnTo>
                    <a:lnTo>
                      <a:pt x="440" y="22"/>
                    </a:lnTo>
                    <a:lnTo>
                      <a:pt x="510" y="45"/>
                    </a:lnTo>
                    <a:lnTo>
                      <a:pt x="582" y="66"/>
                    </a:lnTo>
                    <a:lnTo>
                      <a:pt x="654" y="86"/>
                    </a:lnTo>
                    <a:lnTo>
                      <a:pt x="726" y="106"/>
                    </a:lnTo>
                    <a:lnTo>
                      <a:pt x="800" y="126"/>
                    </a:lnTo>
                    <a:lnTo>
                      <a:pt x="873" y="144"/>
                    </a:lnTo>
                    <a:lnTo>
                      <a:pt x="947" y="163"/>
                    </a:lnTo>
                    <a:lnTo>
                      <a:pt x="1022" y="180"/>
                    </a:lnTo>
                    <a:lnTo>
                      <a:pt x="1097" y="197"/>
                    </a:lnTo>
                    <a:lnTo>
                      <a:pt x="1173" y="212"/>
                    </a:lnTo>
                    <a:lnTo>
                      <a:pt x="1249" y="228"/>
                    </a:lnTo>
                    <a:lnTo>
                      <a:pt x="1325" y="243"/>
                    </a:lnTo>
                    <a:lnTo>
                      <a:pt x="1402" y="257"/>
                    </a:lnTo>
                    <a:lnTo>
                      <a:pt x="1480" y="271"/>
                    </a:lnTo>
                    <a:lnTo>
                      <a:pt x="1557" y="283"/>
                    </a:lnTo>
                    <a:lnTo>
                      <a:pt x="1635" y="294"/>
                    </a:lnTo>
                    <a:lnTo>
                      <a:pt x="1715" y="305"/>
                    </a:lnTo>
                    <a:lnTo>
                      <a:pt x="1794" y="316"/>
                    </a:lnTo>
                    <a:lnTo>
                      <a:pt x="1873" y="325"/>
                    </a:lnTo>
                    <a:lnTo>
                      <a:pt x="1954" y="334"/>
                    </a:lnTo>
                    <a:lnTo>
                      <a:pt x="2034" y="343"/>
                    </a:lnTo>
                    <a:lnTo>
                      <a:pt x="2115" y="350"/>
                    </a:lnTo>
                    <a:lnTo>
                      <a:pt x="2195" y="357"/>
                    </a:lnTo>
                    <a:lnTo>
                      <a:pt x="2277" y="363"/>
                    </a:lnTo>
                    <a:lnTo>
                      <a:pt x="2359" y="368"/>
                    </a:lnTo>
                    <a:lnTo>
                      <a:pt x="2441" y="372"/>
                    </a:lnTo>
                    <a:lnTo>
                      <a:pt x="2524" y="376"/>
                    </a:lnTo>
                    <a:lnTo>
                      <a:pt x="2606" y="379"/>
                    </a:lnTo>
                    <a:lnTo>
                      <a:pt x="2690" y="380"/>
                    </a:lnTo>
                    <a:lnTo>
                      <a:pt x="2774" y="382"/>
                    </a:lnTo>
                    <a:lnTo>
                      <a:pt x="2858" y="382"/>
                    </a:lnTo>
                    <a:lnTo>
                      <a:pt x="2940" y="382"/>
                    </a:lnTo>
                    <a:lnTo>
                      <a:pt x="3024" y="380"/>
                    </a:lnTo>
                    <a:lnTo>
                      <a:pt x="3108" y="379"/>
                    </a:lnTo>
                    <a:lnTo>
                      <a:pt x="3190" y="376"/>
                    </a:lnTo>
                    <a:lnTo>
                      <a:pt x="3273" y="372"/>
                    </a:lnTo>
                    <a:lnTo>
                      <a:pt x="3355" y="368"/>
                    </a:lnTo>
                    <a:lnTo>
                      <a:pt x="3437" y="363"/>
                    </a:lnTo>
                    <a:lnTo>
                      <a:pt x="3518" y="357"/>
                    </a:lnTo>
                    <a:lnTo>
                      <a:pt x="3599" y="350"/>
                    </a:lnTo>
                    <a:lnTo>
                      <a:pt x="3680" y="343"/>
                    </a:lnTo>
                    <a:lnTo>
                      <a:pt x="3760" y="334"/>
                    </a:lnTo>
                    <a:lnTo>
                      <a:pt x="3841" y="325"/>
                    </a:lnTo>
                    <a:lnTo>
                      <a:pt x="3920" y="316"/>
                    </a:lnTo>
                    <a:lnTo>
                      <a:pt x="3999" y="305"/>
                    </a:lnTo>
                    <a:lnTo>
                      <a:pt x="4079" y="294"/>
                    </a:lnTo>
                    <a:lnTo>
                      <a:pt x="4157" y="283"/>
                    </a:lnTo>
                    <a:lnTo>
                      <a:pt x="4234" y="271"/>
                    </a:lnTo>
                    <a:lnTo>
                      <a:pt x="4312" y="257"/>
                    </a:lnTo>
                    <a:lnTo>
                      <a:pt x="4389" y="243"/>
                    </a:lnTo>
                    <a:lnTo>
                      <a:pt x="4465" y="228"/>
                    </a:lnTo>
                    <a:lnTo>
                      <a:pt x="4541" y="212"/>
                    </a:lnTo>
                    <a:lnTo>
                      <a:pt x="4617" y="197"/>
                    </a:lnTo>
                    <a:lnTo>
                      <a:pt x="4692" y="180"/>
                    </a:lnTo>
                    <a:lnTo>
                      <a:pt x="4767" y="162"/>
                    </a:lnTo>
                    <a:lnTo>
                      <a:pt x="4841" y="144"/>
                    </a:lnTo>
                    <a:lnTo>
                      <a:pt x="4914" y="126"/>
                    </a:lnTo>
                    <a:lnTo>
                      <a:pt x="4988" y="106"/>
                    </a:lnTo>
                    <a:lnTo>
                      <a:pt x="5060" y="86"/>
                    </a:lnTo>
                    <a:lnTo>
                      <a:pt x="5132" y="66"/>
                    </a:lnTo>
                    <a:lnTo>
                      <a:pt x="5204" y="45"/>
                    </a:lnTo>
                    <a:lnTo>
                      <a:pt x="5274" y="22"/>
                    </a:lnTo>
                    <a:lnTo>
                      <a:pt x="5344" y="0"/>
                    </a:lnTo>
                    <a:lnTo>
                      <a:pt x="5392" y="82"/>
                    </a:lnTo>
                    <a:lnTo>
                      <a:pt x="5439" y="164"/>
                    </a:lnTo>
                    <a:lnTo>
                      <a:pt x="5486" y="247"/>
                    </a:lnTo>
                    <a:lnTo>
                      <a:pt x="5532" y="331"/>
                    </a:lnTo>
                    <a:lnTo>
                      <a:pt x="5578" y="416"/>
                    </a:lnTo>
                    <a:lnTo>
                      <a:pt x="5624" y="501"/>
                    </a:lnTo>
                    <a:lnTo>
                      <a:pt x="5668" y="587"/>
                    </a:lnTo>
                    <a:lnTo>
                      <a:pt x="5714" y="673"/>
                    </a:ln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5" name="Freeform 6"/>
              <p:cNvSpPr>
                <a:spLocks/>
              </p:cNvSpPr>
              <p:nvPr/>
            </p:nvSpPr>
            <p:spPr bwMode="auto">
              <a:xfrm>
                <a:off x="520700" y="195609"/>
                <a:ext cx="188673" cy="78614"/>
              </a:xfrm>
              <a:custGeom>
                <a:avLst/>
                <a:gdLst>
                  <a:gd name="T0" fmla="*/ 0 w 2856"/>
                  <a:gd name="T1" fmla="*/ 5202156 h 1188"/>
                  <a:gd name="T2" fmla="*/ 423325 w 2856"/>
                  <a:gd name="T3" fmla="*/ 5197788 h 1188"/>
                  <a:gd name="T4" fmla="*/ 1269975 w 2856"/>
                  <a:gd name="T5" fmla="*/ 5180252 h 1188"/>
                  <a:gd name="T6" fmla="*/ 2112266 w 2856"/>
                  <a:gd name="T7" fmla="*/ 5140879 h 1188"/>
                  <a:gd name="T8" fmla="*/ 2945836 w 2856"/>
                  <a:gd name="T9" fmla="*/ 5083904 h 1188"/>
                  <a:gd name="T10" fmla="*/ 3770685 w 2856"/>
                  <a:gd name="T11" fmla="*/ 5009459 h 1188"/>
                  <a:gd name="T12" fmla="*/ 4586749 w 2856"/>
                  <a:gd name="T13" fmla="*/ 4917544 h 1188"/>
                  <a:gd name="T14" fmla="*/ 5389798 w 2856"/>
                  <a:gd name="T15" fmla="*/ 4803660 h 1188"/>
                  <a:gd name="T16" fmla="*/ 6184061 w 2856"/>
                  <a:gd name="T17" fmla="*/ 4676673 h 1188"/>
                  <a:gd name="T18" fmla="*/ 6969604 w 2856"/>
                  <a:gd name="T19" fmla="*/ 4536584 h 1188"/>
                  <a:gd name="T20" fmla="*/ 7746427 w 2856"/>
                  <a:gd name="T21" fmla="*/ 4374525 h 1188"/>
                  <a:gd name="T22" fmla="*/ 8505810 w 2856"/>
                  <a:gd name="T23" fmla="*/ 4199364 h 1188"/>
                  <a:gd name="T24" fmla="*/ 9256406 w 2856"/>
                  <a:gd name="T25" fmla="*/ 4002300 h 1188"/>
                  <a:gd name="T26" fmla="*/ 9993988 w 2856"/>
                  <a:gd name="T27" fmla="*/ 3796500 h 1188"/>
                  <a:gd name="T28" fmla="*/ 10714063 w 2856"/>
                  <a:gd name="T29" fmla="*/ 3573165 h 1188"/>
                  <a:gd name="T30" fmla="*/ 11425419 w 2856"/>
                  <a:gd name="T31" fmla="*/ 3332360 h 1188"/>
                  <a:gd name="T32" fmla="*/ 12119334 w 2856"/>
                  <a:gd name="T33" fmla="*/ 3078387 h 1188"/>
                  <a:gd name="T34" fmla="*/ 12263349 w 2856"/>
                  <a:gd name="T35" fmla="*/ 2570440 h 1188"/>
                  <a:gd name="T36" fmla="*/ 11870610 w 2856"/>
                  <a:gd name="T37" fmla="*/ 1821621 h 1188"/>
                  <a:gd name="T38" fmla="*/ 11469086 w 2856"/>
                  <a:gd name="T39" fmla="*/ 1081604 h 1188"/>
                  <a:gd name="T40" fmla="*/ 11058841 w 2856"/>
                  <a:gd name="T41" fmla="*/ 359057 h 1188"/>
                  <a:gd name="T42" fmla="*/ 10543888 w 2856"/>
                  <a:gd name="T43" fmla="*/ 96348 h 1188"/>
                  <a:gd name="T44" fmla="*/ 9924160 w 2856"/>
                  <a:gd name="T45" fmla="*/ 288979 h 1188"/>
                  <a:gd name="T46" fmla="*/ 9295713 w 2856"/>
                  <a:gd name="T47" fmla="*/ 464140 h 1188"/>
                  <a:gd name="T48" fmla="*/ 8654185 w 2856"/>
                  <a:gd name="T49" fmla="*/ 630566 h 1188"/>
                  <a:gd name="T50" fmla="*/ 8003937 w 2856"/>
                  <a:gd name="T51" fmla="*/ 788191 h 1188"/>
                  <a:gd name="T52" fmla="*/ 7344902 w 2856"/>
                  <a:gd name="T53" fmla="*/ 928347 h 1188"/>
                  <a:gd name="T54" fmla="*/ 6681574 w 2856"/>
                  <a:gd name="T55" fmla="*/ 1064068 h 1188"/>
                  <a:gd name="T56" fmla="*/ 6005100 w 2856"/>
                  <a:gd name="T57" fmla="*/ 1186688 h 1188"/>
                  <a:gd name="T58" fmla="*/ 5328691 w 2856"/>
                  <a:gd name="T59" fmla="*/ 1287404 h 1188"/>
                  <a:gd name="T60" fmla="*/ 4634776 w 2856"/>
                  <a:gd name="T61" fmla="*/ 1383752 h 1188"/>
                  <a:gd name="T62" fmla="*/ 3936501 w 2856"/>
                  <a:gd name="T63" fmla="*/ 1462565 h 1188"/>
                  <a:gd name="T64" fmla="*/ 3233866 w 2856"/>
                  <a:gd name="T65" fmla="*/ 1532642 h 1188"/>
                  <a:gd name="T66" fmla="*/ 2526871 w 2856"/>
                  <a:gd name="T67" fmla="*/ 1589551 h 1188"/>
                  <a:gd name="T68" fmla="*/ 1811155 w 2856"/>
                  <a:gd name="T69" fmla="*/ 1628991 h 1188"/>
                  <a:gd name="T70" fmla="*/ 1091014 w 2856"/>
                  <a:gd name="T71" fmla="*/ 1659629 h 1188"/>
                  <a:gd name="T72" fmla="*/ 362218 w 2856"/>
                  <a:gd name="T73" fmla="*/ 1672731 h 1188"/>
                  <a:gd name="T74" fmla="*/ 0 w 2856"/>
                  <a:gd name="T75" fmla="*/ 1672731 h 1188"/>
                  <a:gd name="T76" fmla="*/ 0 w 2856"/>
                  <a:gd name="T77" fmla="*/ 5202156 h 11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856" h="1188">
                    <a:moveTo>
                      <a:pt x="0" y="1188"/>
                    </a:moveTo>
                    <a:lnTo>
                      <a:pt x="0" y="1188"/>
                    </a:lnTo>
                    <a:lnTo>
                      <a:pt x="97" y="1187"/>
                    </a:lnTo>
                    <a:lnTo>
                      <a:pt x="194" y="1186"/>
                    </a:lnTo>
                    <a:lnTo>
                      <a:pt x="291" y="1183"/>
                    </a:lnTo>
                    <a:lnTo>
                      <a:pt x="388" y="1179"/>
                    </a:lnTo>
                    <a:lnTo>
                      <a:pt x="484" y="1174"/>
                    </a:lnTo>
                    <a:lnTo>
                      <a:pt x="579" y="1168"/>
                    </a:lnTo>
                    <a:lnTo>
                      <a:pt x="675" y="1161"/>
                    </a:lnTo>
                    <a:lnTo>
                      <a:pt x="770" y="1153"/>
                    </a:lnTo>
                    <a:lnTo>
                      <a:pt x="864" y="1144"/>
                    </a:lnTo>
                    <a:lnTo>
                      <a:pt x="958" y="1134"/>
                    </a:lnTo>
                    <a:lnTo>
                      <a:pt x="1051" y="1123"/>
                    </a:lnTo>
                    <a:lnTo>
                      <a:pt x="1144" y="1111"/>
                    </a:lnTo>
                    <a:lnTo>
                      <a:pt x="1235" y="1097"/>
                    </a:lnTo>
                    <a:lnTo>
                      <a:pt x="1327" y="1084"/>
                    </a:lnTo>
                    <a:lnTo>
                      <a:pt x="1417" y="1068"/>
                    </a:lnTo>
                    <a:lnTo>
                      <a:pt x="1508" y="1053"/>
                    </a:lnTo>
                    <a:lnTo>
                      <a:pt x="1597" y="1036"/>
                    </a:lnTo>
                    <a:lnTo>
                      <a:pt x="1687" y="1018"/>
                    </a:lnTo>
                    <a:lnTo>
                      <a:pt x="1775" y="999"/>
                    </a:lnTo>
                    <a:lnTo>
                      <a:pt x="1862" y="979"/>
                    </a:lnTo>
                    <a:lnTo>
                      <a:pt x="1949" y="959"/>
                    </a:lnTo>
                    <a:lnTo>
                      <a:pt x="2035" y="936"/>
                    </a:lnTo>
                    <a:lnTo>
                      <a:pt x="2121" y="914"/>
                    </a:lnTo>
                    <a:lnTo>
                      <a:pt x="2206" y="891"/>
                    </a:lnTo>
                    <a:lnTo>
                      <a:pt x="2290" y="867"/>
                    </a:lnTo>
                    <a:lnTo>
                      <a:pt x="2372" y="841"/>
                    </a:lnTo>
                    <a:lnTo>
                      <a:pt x="2455" y="816"/>
                    </a:lnTo>
                    <a:lnTo>
                      <a:pt x="2537" y="789"/>
                    </a:lnTo>
                    <a:lnTo>
                      <a:pt x="2618" y="761"/>
                    </a:lnTo>
                    <a:lnTo>
                      <a:pt x="2699" y="733"/>
                    </a:lnTo>
                    <a:lnTo>
                      <a:pt x="2777" y="703"/>
                    </a:lnTo>
                    <a:lnTo>
                      <a:pt x="2856" y="673"/>
                    </a:lnTo>
                    <a:lnTo>
                      <a:pt x="2810" y="587"/>
                    </a:lnTo>
                    <a:lnTo>
                      <a:pt x="2766" y="501"/>
                    </a:lnTo>
                    <a:lnTo>
                      <a:pt x="2720" y="416"/>
                    </a:lnTo>
                    <a:lnTo>
                      <a:pt x="2674" y="331"/>
                    </a:lnTo>
                    <a:lnTo>
                      <a:pt x="2628" y="247"/>
                    </a:lnTo>
                    <a:lnTo>
                      <a:pt x="2581" y="164"/>
                    </a:lnTo>
                    <a:lnTo>
                      <a:pt x="2534" y="82"/>
                    </a:lnTo>
                    <a:lnTo>
                      <a:pt x="2486" y="0"/>
                    </a:lnTo>
                    <a:lnTo>
                      <a:pt x="2416" y="22"/>
                    </a:lnTo>
                    <a:lnTo>
                      <a:pt x="2346" y="45"/>
                    </a:lnTo>
                    <a:lnTo>
                      <a:pt x="2274" y="66"/>
                    </a:lnTo>
                    <a:lnTo>
                      <a:pt x="2203" y="86"/>
                    </a:lnTo>
                    <a:lnTo>
                      <a:pt x="2130" y="106"/>
                    </a:lnTo>
                    <a:lnTo>
                      <a:pt x="2056" y="126"/>
                    </a:lnTo>
                    <a:lnTo>
                      <a:pt x="1983" y="144"/>
                    </a:lnTo>
                    <a:lnTo>
                      <a:pt x="1909" y="163"/>
                    </a:lnTo>
                    <a:lnTo>
                      <a:pt x="1834" y="180"/>
                    </a:lnTo>
                    <a:lnTo>
                      <a:pt x="1759" y="197"/>
                    </a:lnTo>
                    <a:lnTo>
                      <a:pt x="1683" y="212"/>
                    </a:lnTo>
                    <a:lnTo>
                      <a:pt x="1607" y="228"/>
                    </a:lnTo>
                    <a:lnTo>
                      <a:pt x="1531" y="243"/>
                    </a:lnTo>
                    <a:lnTo>
                      <a:pt x="1454" y="257"/>
                    </a:lnTo>
                    <a:lnTo>
                      <a:pt x="1376" y="271"/>
                    </a:lnTo>
                    <a:lnTo>
                      <a:pt x="1299" y="283"/>
                    </a:lnTo>
                    <a:lnTo>
                      <a:pt x="1221" y="294"/>
                    </a:lnTo>
                    <a:lnTo>
                      <a:pt x="1141" y="305"/>
                    </a:lnTo>
                    <a:lnTo>
                      <a:pt x="1062" y="316"/>
                    </a:lnTo>
                    <a:lnTo>
                      <a:pt x="983" y="325"/>
                    </a:lnTo>
                    <a:lnTo>
                      <a:pt x="902" y="334"/>
                    </a:lnTo>
                    <a:lnTo>
                      <a:pt x="822" y="343"/>
                    </a:lnTo>
                    <a:lnTo>
                      <a:pt x="741" y="350"/>
                    </a:lnTo>
                    <a:lnTo>
                      <a:pt x="661" y="357"/>
                    </a:lnTo>
                    <a:lnTo>
                      <a:pt x="579" y="363"/>
                    </a:lnTo>
                    <a:lnTo>
                      <a:pt x="497" y="368"/>
                    </a:lnTo>
                    <a:lnTo>
                      <a:pt x="415" y="372"/>
                    </a:lnTo>
                    <a:lnTo>
                      <a:pt x="332" y="376"/>
                    </a:lnTo>
                    <a:lnTo>
                      <a:pt x="250" y="379"/>
                    </a:lnTo>
                    <a:lnTo>
                      <a:pt x="166" y="380"/>
                    </a:lnTo>
                    <a:lnTo>
                      <a:pt x="83" y="382"/>
                    </a:lnTo>
                    <a:lnTo>
                      <a:pt x="0" y="382"/>
                    </a:lnTo>
                    <a:lnTo>
                      <a:pt x="0" y="1188"/>
                    </a:ln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6" name="Freeform 7"/>
              <p:cNvSpPr>
                <a:spLocks/>
              </p:cNvSpPr>
              <p:nvPr/>
            </p:nvSpPr>
            <p:spPr bwMode="auto">
              <a:xfrm>
                <a:off x="0" y="710760"/>
                <a:ext cx="199309" cy="446711"/>
              </a:xfrm>
              <a:custGeom>
                <a:avLst/>
                <a:gdLst>
                  <a:gd name="T0" fmla="*/ 13149314 w 3021"/>
                  <a:gd name="T1" fmla="*/ 0 h 6762"/>
                  <a:gd name="T2" fmla="*/ 0 w 3021"/>
                  <a:gd name="T3" fmla="*/ 7920962 h 6762"/>
                  <a:gd name="T4" fmla="*/ 1680107 w 3021"/>
                  <a:gd name="T5" fmla="*/ 27690731 h 6762"/>
                  <a:gd name="T6" fmla="*/ 5876086 w 3021"/>
                  <a:gd name="T7" fmla="*/ 29510606 h 6762"/>
                  <a:gd name="T8" fmla="*/ 6037130 w 3021"/>
                  <a:gd name="T9" fmla="*/ 29130948 h 6762"/>
                  <a:gd name="T10" fmla="*/ 6198173 w 3021"/>
                  <a:gd name="T11" fmla="*/ 28755584 h 6762"/>
                  <a:gd name="T12" fmla="*/ 6359217 w 3021"/>
                  <a:gd name="T13" fmla="*/ 28380286 h 6762"/>
                  <a:gd name="T14" fmla="*/ 6524615 w 3021"/>
                  <a:gd name="T15" fmla="*/ 28009348 h 6762"/>
                  <a:gd name="T16" fmla="*/ 6690013 w 3021"/>
                  <a:gd name="T17" fmla="*/ 27638344 h 6762"/>
                  <a:gd name="T18" fmla="*/ 6859766 w 3021"/>
                  <a:gd name="T19" fmla="*/ 27271766 h 6762"/>
                  <a:gd name="T20" fmla="*/ 7029518 w 3021"/>
                  <a:gd name="T21" fmla="*/ 26909548 h 6762"/>
                  <a:gd name="T22" fmla="*/ 7199271 w 3021"/>
                  <a:gd name="T23" fmla="*/ 26547331 h 6762"/>
                  <a:gd name="T24" fmla="*/ 7373377 w 3021"/>
                  <a:gd name="T25" fmla="*/ 26185113 h 6762"/>
                  <a:gd name="T26" fmla="*/ 7551838 w 3021"/>
                  <a:gd name="T27" fmla="*/ 25831615 h 6762"/>
                  <a:gd name="T28" fmla="*/ 7734654 w 3021"/>
                  <a:gd name="T29" fmla="*/ 25478118 h 6762"/>
                  <a:gd name="T30" fmla="*/ 7913115 w 3021"/>
                  <a:gd name="T31" fmla="*/ 25133340 h 6762"/>
                  <a:gd name="T32" fmla="*/ 8100285 w 3021"/>
                  <a:gd name="T33" fmla="*/ 24788563 h 6762"/>
                  <a:gd name="T34" fmla="*/ 8287388 w 3021"/>
                  <a:gd name="T35" fmla="*/ 24443785 h 6762"/>
                  <a:gd name="T36" fmla="*/ 8478912 w 3021"/>
                  <a:gd name="T37" fmla="*/ 24103368 h 6762"/>
                  <a:gd name="T38" fmla="*/ 8670436 w 3021"/>
                  <a:gd name="T39" fmla="*/ 23771737 h 6762"/>
                  <a:gd name="T40" fmla="*/ 8866315 w 3021"/>
                  <a:gd name="T41" fmla="*/ 23440040 h 6762"/>
                  <a:gd name="T42" fmla="*/ 9066547 w 3021"/>
                  <a:gd name="T43" fmla="*/ 23108343 h 6762"/>
                  <a:gd name="T44" fmla="*/ 9266780 w 3021"/>
                  <a:gd name="T45" fmla="*/ 22785432 h 6762"/>
                  <a:gd name="T46" fmla="*/ 9471367 w 3021"/>
                  <a:gd name="T47" fmla="*/ 22466815 h 6762"/>
                  <a:gd name="T48" fmla="*/ 9680242 w 3021"/>
                  <a:gd name="T49" fmla="*/ 22152624 h 6762"/>
                  <a:gd name="T50" fmla="*/ 9889183 w 3021"/>
                  <a:gd name="T51" fmla="*/ 21842728 h 6762"/>
                  <a:gd name="T52" fmla="*/ 10102479 w 3021"/>
                  <a:gd name="T53" fmla="*/ 21532897 h 6762"/>
                  <a:gd name="T54" fmla="*/ 10320129 w 3021"/>
                  <a:gd name="T55" fmla="*/ 21227361 h 6762"/>
                  <a:gd name="T56" fmla="*/ 10537713 w 3021"/>
                  <a:gd name="T57" fmla="*/ 20930610 h 6762"/>
                  <a:gd name="T58" fmla="*/ 10764071 w 3021"/>
                  <a:gd name="T59" fmla="*/ 20638220 h 6762"/>
                  <a:gd name="T60" fmla="*/ 10990430 w 3021"/>
                  <a:gd name="T61" fmla="*/ 20345830 h 6762"/>
                  <a:gd name="T62" fmla="*/ 11225431 w 3021"/>
                  <a:gd name="T63" fmla="*/ 20057800 h 6762"/>
                  <a:gd name="T64" fmla="*/ 11460498 w 3021"/>
                  <a:gd name="T65" fmla="*/ 19778490 h 6762"/>
                  <a:gd name="T66" fmla="*/ 11695566 w 3021"/>
                  <a:gd name="T67" fmla="*/ 19499180 h 6762"/>
                  <a:gd name="T68" fmla="*/ 11934921 w 3021"/>
                  <a:gd name="T69" fmla="*/ 19228590 h 6762"/>
                  <a:gd name="T70" fmla="*/ 12183051 w 3021"/>
                  <a:gd name="T71" fmla="*/ 18962360 h 6762"/>
                  <a:gd name="T72" fmla="*/ 12165634 w 3021"/>
                  <a:gd name="T73" fmla="*/ 18870732 h 6762"/>
                  <a:gd name="T74" fmla="*/ 12148217 w 3021"/>
                  <a:gd name="T75" fmla="*/ 18783464 h 6762"/>
                  <a:gd name="T76" fmla="*/ 12139508 w 3021"/>
                  <a:gd name="T77" fmla="*/ 18691770 h 6762"/>
                  <a:gd name="T78" fmla="*/ 12135154 w 3021"/>
                  <a:gd name="T79" fmla="*/ 18600142 h 6762"/>
                  <a:gd name="T80" fmla="*/ 12135154 w 3021"/>
                  <a:gd name="T81" fmla="*/ 17356328 h 6762"/>
                  <a:gd name="T82" fmla="*/ 12143862 w 3021"/>
                  <a:gd name="T83" fmla="*/ 16125659 h 6762"/>
                  <a:gd name="T84" fmla="*/ 12165634 w 3021"/>
                  <a:gd name="T85" fmla="*/ 14903711 h 6762"/>
                  <a:gd name="T86" fmla="*/ 12187406 w 3021"/>
                  <a:gd name="T87" fmla="*/ 13690417 h 6762"/>
                  <a:gd name="T88" fmla="*/ 12226528 w 3021"/>
                  <a:gd name="T89" fmla="*/ 12494630 h 6762"/>
                  <a:gd name="T90" fmla="*/ 12270072 w 3021"/>
                  <a:gd name="T91" fmla="*/ 11307628 h 6762"/>
                  <a:gd name="T92" fmla="*/ 12317969 w 3021"/>
                  <a:gd name="T93" fmla="*/ 10129281 h 6762"/>
                  <a:gd name="T94" fmla="*/ 12383218 w 3021"/>
                  <a:gd name="T95" fmla="*/ 8964014 h 6762"/>
                  <a:gd name="T96" fmla="*/ 12448533 w 3021"/>
                  <a:gd name="T97" fmla="*/ 7803173 h 6762"/>
                  <a:gd name="T98" fmla="*/ 12522556 w 3021"/>
                  <a:gd name="T99" fmla="*/ 6655346 h 6762"/>
                  <a:gd name="T100" fmla="*/ 12609576 w 3021"/>
                  <a:gd name="T101" fmla="*/ 5520666 h 6762"/>
                  <a:gd name="T102" fmla="*/ 12705371 w 3021"/>
                  <a:gd name="T103" fmla="*/ 4399066 h 6762"/>
                  <a:gd name="T104" fmla="*/ 12805455 w 3021"/>
                  <a:gd name="T105" fmla="*/ 3281892 h 6762"/>
                  <a:gd name="T106" fmla="*/ 12914247 w 3021"/>
                  <a:gd name="T107" fmla="*/ 2177733 h 6762"/>
                  <a:gd name="T108" fmla="*/ 13027459 w 3021"/>
                  <a:gd name="T109" fmla="*/ 1082293 h 6762"/>
                  <a:gd name="T110" fmla="*/ 13149314 w 3021"/>
                  <a:gd name="T111" fmla="*/ 0 h 67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021" h="6762">
                    <a:moveTo>
                      <a:pt x="3021" y="0"/>
                    </a:moveTo>
                    <a:lnTo>
                      <a:pt x="0" y="1815"/>
                    </a:lnTo>
                    <a:lnTo>
                      <a:pt x="386" y="6345"/>
                    </a:lnTo>
                    <a:lnTo>
                      <a:pt x="1350" y="6762"/>
                    </a:lnTo>
                    <a:lnTo>
                      <a:pt x="1387" y="6675"/>
                    </a:lnTo>
                    <a:lnTo>
                      <a:pt x="1424" y="6589"/>
                    </a:lnTo>
                    <a:lnTo>
                      <a:pt x="1461" y="6503"/>
                    </a:lnTo>
                    <a:lnTo>
                      <a:pt x="1499" y="6418"/>
                    </a:lnTo>
                    <a:lnTo>
                      <a:pt x="1537" y="6333"/>
                    </a:lnTo>
                    <a:lnTo>
                      <a:pt x="1576" y="6249"/>
                    </a:lnTo>
                    <a:lnTo>
                      <a:pt x="1615" y="6166"/>
                    </a:lnTo>
                    <a:lnTo>
                      <a:pt x="1654" y="6083"/>
                    </a:lnTo>
                    <a:lnTo>
                      <a:pt x="1694" y="6000"/>
                    </a:lnTo>
                    <a:lnTo>
                      <a:pt x="1735" y="5919"/>
                    </a:lnTo>
                    <a:lnTo>
                      <a:pt x="1777" y="5838"/>
                    </a:lnTo>
                    <a:lnTo>
                      <a:pt x="1818" y="5759"/>
                    </a:lnTo>
                    <a:lnTo>
                      <a:pt x="1861" y="5680"/>
                    </a:lnTo>
                    <a:lnTo>
                      <a:pt x="1904" y="5601"/>
                    </a:lnTo>
                    <a:lnTo>
                      <a:pt x="1948" y="5523"/>
                    </a:lnTo>
                    <a:lnTo>
                      <a:pt x="1992" y="5447"/>
                    </a:lnTo>
                    <a:lnTo>
                      <a:pt x="2037" y="5371"/>
                    </a:lnTo>
                    <a:lnTo>
                      <a:pt x="2083" y="5295"/>
                    </a:lnTo>
                    <a:lnTo>
                      <a:pt x="2129" y="5221"/>
                    </a:lnTo>
                    <a:lnTo>
                      <a:pt x="2176" y="5148"/>
                    </a:lnTo>
                    <a:lnTo>
                      <a:pt x="2224" y="5076"/>
                    </a:lnTo>
                    <a:lnTo>
                      <a:pt x="2272" y="5005"/>
                    </a:lnTo>
                    <a:lnTo>
                      <a:pt x="2321" y="4934"/>
                    </a:lnTo>
                    <a:lnTo>
                      <a:pt x="2371" y="4864"/>
                    </a:lnTo>
                    <a:lnTo>
                      <a:pt x="2421" y="4796"/>
                    </a:lnTo>
                    <a:lnTo>
                      <a:pt x="2473" y="4729"/>
                    </a:lnTo>
                    <a:lnTo>
                      <a:pt x="2525" y="4662"/>
                    </a:lnTo>
                    <a:lnTo>
                      <a:pt x="2579" y="4596"/>
                    </a:lnTo>
                    <a:lnTo>
                      <a:pt x="2633" y="4532"/>
                    </a:lnTo>
                    <a:lnTo>
                      <a:pt x="2687" y="4468"/>
                    </a:lnTo>
                    <a:lnTo>
                      <a:pt x="2742" y="4406"/>
                    </a:lnTo>
                    <a:lnTo>
                      <a:pt x="2799" y="4345"/>
                    </a:lnTo>
                    <a:lnTo>
                      <a:pt x="2795" y="4324"/>
                    </a:lnTo>
                    <a:lnTo>
                      <a:pt x="2791" y="4304"/>
                    </a:lnTo>
                    <a:lnTo>
                      <a:pt x="2789" y="4283"/>
                    </a:lnTo>
                    <a:lnTo>
                      <a:pt x="2788" y="4262"/>
                    </a:lnTo>
                    <a:lnTo>
                      <a:pt x="2788" y="3977"/>
                    </a:lnTo>
                    <a:lnTo>
                      <a:pt x="2790" y="3695"/>
                    </a:lnTo>
                    <a:lnTo>
                      <a:pt x="2795" y="3415"/>
                    </a:lnTo>
                    <a:lnTo>
                      <a:pt x="2800" y="3137"/>
                    </a:lnTo>
                    <a:lnTo>
                      <a:pt x="2809" y="2863"/>
                    </a:lnTo>
                    <a:lnTo>
                      <a:pt x="2819" y="2591"/>
                    </a:lnTo>
                    <a:lnTo>
                      <a:pt x="2830" y="2321"/>
                    </a:lnTo>
                    <a:lnTo>
                      <a:pt x="2845" y="2054"/>
                    </a:lnTo>
                    <a:lnTo>
                      <a:pt x="2860" y="1788"/>
                    </a:lnTo>
                    <a:lnTo>
                      <a:pt x="2877" y="1525"/>
                    </a:lnTo>
                    <a:lnTo>
                      <a:pt x="2897" y="1265"/>
                    </a:lnTo>
                    <a:lnTo>
                      <a:pt x="2919" y="1008"/>
                    </a:lnTo>
                    <a:lnTo>
                      <a:pt x="2942" y="752"/>
                    </a:lnTo>
                    <a:lnTo>
                      <a:pt x="2967" y="499"/>
                    </a:lnTo>
                    <a:lnTo>
                      <a:pt x="2993" y="248"/>
                    </a:lnTo>
                    <a:lnTo>
                      <a:pt x="3021"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7" name="Freeform 8"/>
              <p:cNvSpPr>
                <a:spLocks/>
              </p:cNvSpPr>
              <p:nvPr/>
            </p:nvSpPr>
            <p:spPr bwMode="auto">
              <a:xfrm>
                <a:off x="842091" y="710760"/>
                <a:ext cx="199309" cy="446711"/>
              </a:xfrm>
              <a:custGeom>
                <a:avLst/>
                <a:gdLst>
                  <a:gd name="T0" fmla="*/ 0 w 3021"/>
                  <a:gd name="T1" fmla="*/ 0 h 6762"/>
                  <a:gd name="T2" fmla="*/ 13149314 w 3021"/>
                  <a:gd name="T3" fmla="*/ 7920962 h 6762"/>
                  <a:gd name="T4" fmla="*/ 11469207 w 3021"/>
                  <a:gd name="T5" fmla="*/ 27690731 h 6762"/>
                  <a:gd name="T6" fmla="*/ 7273228 w 3021"/>
                  <a:gd name="T7" fmla="*/ 29510606 h 6762"/>
                  <a:gd name="T8" fmla="*/ 7112184 w 3021"/>
                  <a:gd name="T9" fmla="*/ 29130948 h 6762"/>
                  <a:gd name="T10" fmla="*/ 6951141 w 3021"/>
                  <a:gd name="T11" fmla="*/ 28755584 h 6762"/>
                  <a:gd name="T12" fmla="*/ 6790097 w 3021"/>
                  <a:gd name="T13" fmla="*/ 28380286 h 6762"/>
                  <a:gd name="T14" fmla="*/ 6624699 w 3021"/>
                  <a:gd name="T15" fmla="*/ 28009348 h 6762"/>
                  <a:gd name="T16" fmla="*/ 6459301 w 3021"/>
                  <a:gd name="T17" fmla="*/ 27638344 h 6762"/>
                  <a:gd name="T18" fmla="*/ 6289548 w 3021"/>
                  <a:gd name="T19" fmla="*/ 27267406 h 6762"/>
                  <a:gd name="T20" fmla="*/ 6119796 w 3021"/>
                  <a:gd name="T21" fmla="*/ 26909548 h 6762"/>
                  <a:gd name="T22" fmla="*/ 5950043 w 3021"/>
                  <a:gd name="T23" fmla="*/ 26547331 h 6762"/>
                  <a:gd name="T24" fmla="*/ 5775937 w 3021"/>
                  <a:gd name="T25" fmla="*/ 26185113 h 6762"/>
                  <a:gd name="T26" fmla="*/ 5597476 w 3021"/>
                  <a:gd name="T27" fmla="*/ 25831615 h 6762"/>
                  <a:gd name="T28" fmla="*/ 5414660 w 3021"/>
                  <a:gd name="T29" fmla="*/ 25478118 h 6762"/>
                  <a:gd name="T30" fmla="*/ 5236199 w 3021"/>
                  <a:gd name="T31" fmla="*/ 25133340 h 6762"/>
                  <a:gd name="T32" fmla="*/ 5049029 w 3021"/>
                  <a:gd name="T33" fmla="*/ 24788563 h 6762"/>
                  <a:gd name="T34" fmla="*/ 4861926 w 3021"/>
                  <a:gd name="T35" fmla="*/ 24443785 h 6762"/>
                  <a:gd name="T36" fmla="*/ 4670402 w 3021"/>
                  <a:gd name="T37" fmla="*/ 24103368 h 6762"/>
                  <a:gd name="T38" fmla="*/ 4478878 w 3021"/>
                  <a:gd name="T39" fmla="*/ 23771737 h 6762"/>
                  <a:gd name="T40" fmla="*/ 4282999 w 3021"/>
                  <a:gd name="T41" fmla="*/ 23440040 h 6762"/>
                  <a:gd name="T42" fmla="*/ 4082767 w 3021"/>
                  <a:gd name="T43" fmla="*/ 23108343 h 6762"/>
                  <a:gd name="T44" fmla="*/ 3882534 w 3021"/>
                  <a:gd name="T45" fmla="*/ 22785432 h 6762"/>
                  <a:gd name="T46" fmla="*/ 3677947 w 3021"/>
                  <a:gd name="T47" fmla="*/ 22466815 h 6762"/>
                  <a:gd name="T48" fmla="*/ 3469072 w 3021"/>
                  <a:gd name="T49" fmla="*/ 22152624 h 6762"/>
                  <a:gd name="T50" fmla="*/ 3260130 w 3021"/>
                  <a:gd name="T51" fmla="*/ 21842728 h 6762"/>
                  <a:gd name="T52" fmla="*/ 3046835 w 3021"/>
                  <a:gd name="T53" fmla="*/ 21532897 h 6762"/>
                  <a:gd name="T54" fmla="*/ 2829185 w 3021"/>
                  <a:gd name="T55" fmla="*/ 21227361 h 6762"/>
                  <a:gd name="T56" fmla="*/ 2611601 w 3021"/>
                  <a:gd name="T57" fmla="*/ 20930610 h 6762"/>
                  <a:gd name="T58" fmla="*/ 2385242 w 3021"/>
                  <a:gd name="T59" fmla="*/ 20638220 h 6762"/>
                  <a:gd name="T60" fmla="*/ 2158884 w 3021"/>
                  <a:gd name="T61" fmla="*/ 20345830 h 6762"/>
                  <a:gd name="T62" fmla="*/ 1923883 w 3021"/>
                  <a:gd name="T63" fmla="*/ 20057800 h 6762"/>
                  <a:gd name="T64" fmla="*/ 1688816 w 3021"/>
                  <a:gd name="T65" fmla="*/ 19778490 h 6762"/>
                  <a:gd name="T66" fmla="*/ 1453748 w 3021"/>
                  <a:gd name="T67" fmla="*/ 19499180 h 6762"/>
                  <a:gd name="T68" fmla="*/ 1214393 w 3021"/>
                  <a:gd name="T69" fmla="*/ 19228590 h 6762"/>
                  <a:gd name="T70" fmla="*/ 966263 w 3021"/>
                  <a:gd name="T71" fmla="*/ 18962360 h 6762"/>
                  <a:gd name="T72" fmla="*/ 983680 w 3021"/>
                  <a:gd name="T73" fmla="*/ 18870732 h 6762"/>
                  <a:gd name="T74" fmla="*/ 1001097 w 3021"/>
                  <a:gd name="T75" fmla="*/ 18783464 h 6762"/>
                  <a:gd name="T76" fmla="*/ 1009806 w 3021"/>
                  <a:gd name="T77" fmla="*/ 18691770 h 6762"/>
                  <a:gd name="T78" fmla="*/ 1014160 w 3021"/>
                  <a:gd name="T79" fmla="*/ 18600142 h 6762"/>
                  <a:gd name="T80" fmla="*/ 1014160 w 3021"/>
                  <a:gd name="T81" fmla="*/ 17356328 h 6762"/>
                  <a:gd name="T82" fmla="*/ 1005452 w 3021"/>
                  <a:gd name="T83" fmla="*/ 16125659 h 6762"/>
                  <a:gd name="T84" fmla="*/ 983680 w 3021"/>
                  <a:gd name="T85" fmla="*/ 14903711 h 6762"/>
                  <a:gd name="T86" fmla="*/ 961908 w 3021"/>
                  <a:gd name="T87" fmla="*/ 13690417 h 6762"/>
                  <a:gd name="T88" fmla="*/ 922785 w 3021"/>
                  <a:gd name="T89" fmla="*/ 12494630 h 6762"/>
                  <a:gd name="T90" fmla="*/ 879242 w 3021"/>
                  <a:gd name="T91" fmla="*/ 11307628 h 6762"/>
                  <a:gd name="T92" fmla="*/ 831345 w 3021"/>
                  <a:gd name="T93" fmla="*/ 10129281 h 6762"/>
                  <a:gd name="T94" fmla="*/ 766096 w 3021"/>
                  <a:gd name="T95" fmla="*/ 8964014 h 6762"/>
                  <a:gd name="T96" fmla="*/ 700781 w 3021"/>
                  <a:gd name="T97" fmla="*/ 7803173 h 6762"/>
                  <a:gd name="T98" fmla="*/ 626758 w 3021"/>
                  <a:gd name="T99" fmla="*/ 6655346 h 6762"/>
                  <a:gd name="T100" fmla="*/ 539737 w 3021"/>
                  <a:gd name="T101" fmla="*/ 5520666 h 6762"/>
                  <a:gd name="T102" fmla="*/ 443942 w 3021"/>
                  <a:gd name="T103" fmla="*/ 4394706 h 6762"/>
                  <a:gd name="T104" fmla="*/ 343859 w 3021"/>
                  <a:gd name="T105" fmla="*/ 3281892 h 6762"/>
                  <a:gd name="T106" fmla="*/ 235067 w 3021"/>
                  <a:gd name="T107" fmla="*/ 2173373 h 6762"/>
                  <a:gd name="T108" fmla="*/ 121855 w 3021"/>
                  <a:gd name="T109" fmla="*/ 1082293 h 6762"/>
                  <a:gd name="T110" fmla="*/ 0 w 3021"/>
                  <a:gd name="T111" fmla="*/ 0 h 676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021" h="6762">
                    <a:moveTo>
                      <a:pt x="0" y="0"/>
                    </a:moveTo>
                    <a:lnTo>
                      <a:pt x="3021" y="1815"/>
                    </a:lnTo>
                    <a:lnTo>
                      <a:pt x="2635" y="6345"/>
                    </a:lnTo>
                    <a:lnTo>
                      <a:pt x="1671" y="6762"/>
                    </a:lnTo>
                    <a:lnTo>
                      <a:pt x="1634" y="6675"/>
                    </a:lnTo>
                    <a:lnTo>
                      <a:pt x="1597" y="6589"/>
                    </a:lnTo>
                    <a:lnTo>
                      <a:pt x="1560" y="6503"/>
                    </a:lnTo>
                    <a:lnTo>
                      <a:pt x="1522" y="6418"/>
                    </a:lnTo>
                    <a:lnTo>
                      <a:pt x="1484" y="6333"/>
                    </a:lnTo>
                    <a:lnTo>
                      <a:pt x="1445" y="6248"/>
                    </a:lnTo>
                    <a:lnTo>
                      <a:pt x="1406" y="6166"/>
                    </a:lnTo>
                    <a:lnTo>
                      <a:pt x="1367" y="6083"/>
                    </a:lnTo>
                    <a:lnTo>
                      <a:pt x="1327" y="6000"/>
                    </a:lnTo>
                    <a:lnTo>
                      <a:pt x="1286" y="5919"/>
                    </a:lnTo>
                    <a:lnTo>
                      <a:pt x="1244" y="5838"/>
                    </a:lnTo>
                    <a:lnTo>
                      <a:pt x="1203" y="5759"/>
                    </a:lnTo>
                    <a:lnTo>
                      <a:pt x="1160" y="5680"/>
                    </a:lnTo>
                    <a:lnTo>
                      <a:pt x="1117" y="5601"/>
                    </a:lnTo>
                    <a:lnTo>
                      <a:pt x="1073" y="5523"/>
                    </a:lnTo>
                    <a:lnTo>
                      <a:pt x="1029" y="5447"/>
                    </a:lnTo>
                    <a:lnTo>
                      <a:pt x="984" y="5371"/>
                    </a:lnTo>
                    <a:lnTo>
                      <a:pt x="938" y="5295"/>
                    </a:lnTo>
                    <a:lnTo>
                      <a:pt x="892" y="5221"/>
                    </a:lnTo>
                    <a:lnTo>
                      <a:pt x="845" y="5148"/>
                    </a:lnTo>
                    <a:lnTo>
                      <a:pt x="797" y="5076"/>
                    </a:lnTo>
                    <a:lnTo>
                      <a:pt x="749" y="5005"/>
                    </a:lnTo>
                    <a:lnTo>
                      <a:pt x="700" y="4934"/>
                    </a:lnTo>
                    <a:lnTo>
                      <a:pt x="650" y="4864"/>
                    </a:lnTo>
                    <a:lnTo>
                      <a:pt x="600" y="4796"/>
                    </a:lnTo>
                    <a:lnTo>
                      <a:pt x="548" y="4729"/>
                    </a:lnTo>
                    <a:lnTo>
                      <a:pt x="496" y="4662"/>
                    </a:lnTo>
                    <a:lnTo>
                      <a:pt x="442" y="4596"/>
                    </a:lnTo>
                    <a:lnTo>
                      <a:pt x="388" y="4532"/>
                    </a:lnTo>
                    <a:lnTo>
                      <a:pt x="334" y="4468"/>
                    </a:lnTo>
                    <a:lnTo>
                      <a:pt x="279" y="4406"/>
                    </a:lnTo>
                    <a:lnTo>
                      <a:pt x="222" y="4345"/>
                    </a:lnTo>
                    <a:lnTo>
                      <a:pt x="226" y="4324"/>
                    </a:lnTo>
                    <a:lnTo>
                      <a:pt x="230" y="4304"/>
                    </a:lnTo>
                    <a:lnTo>
                      <a:pt x="232" y="4283"/>
                    </a:lnTo>
                    <a:lnTo>
                      <a:pt x="233" y="4262"/>
                    </a:lnTo>
                    <a:lnTo>
                      <a:pt x="233" y="3977"/>
                    </a:lnTo>
                    <a:lnTo>
                      <a:pt x="231" y="3695"/>
                    </a:lnTo>
                    <a:lnTo>
                      <a:pt x="226" y="3415"/>
                    </a:lnTo>
                    <a:lnTo>
                      <a:pt x="221" y="3137"/>
                    </a:lnTo>
                    <a:lnTo>
                      <a:pt x="212" y="2863"/>
                    </a:lnTo>
                    <a:lnTo>
                      <a:pt x="202" y="2591"/>
                    </a:lnTo>
                    <a:lnTo>
                      <a:pt x="191" y="2321"/>
                    </a:lnTo>
                    <a:lnTo>
                      <a:pt x="176" y="2054"/>
                    </a:lnTo>
                    <a:lnTo>
                      <a:pt x="161" y="1788"/>
                    </a:lnTo>
                    <a:lnTo>
                      <a:pt x="144" y="1525"/>
                    </a:lnTo>
                    <a:lnTo>
                      <a:pt x="124" y="1265"/>
                    </a:lnTo>
                    <a:lnTo>
                      <a:pt x="102" y="1007"/>
                    </a:lnTo>
                    <a:lnTo>
                      <a:pt x="79" y="752"/>
                    </a:lnTo>
                    <a:lnTo>
                      <a:pt x="54" y="498"/>
                    </a:lnTo>
                    <a:lnTo>
                      <a:pt x="28" y="248"/>
                    </a:lnTo>
                    <a:lnTo>
                      <a:pt x="0" y="0"/>
                    </a:ln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8" name="Freeform 9"/>
              <p:cNvSpPr>
                <a:spLocks/>
              </p:cNvSpPr>
              <p:nvPr/>
            </p:nvSpPr>
            <p:spPr bwMode="auto">
              <a:xfrm>
                <a:off x="227517" y="1067227"/>
                <a:ext cx="293183" cy="110522"/>
              </a:xfrm>
              <a:custGeom>
                <a:avLst/>
                <a:gdLst>
                  <a:gd name="T0" fmla="*/ 91500 w 4441"/>
                  <a:gd name="T1" fmla="*/ 518740 h 1674"/>
                  <a:gd name="T2" fmla="*/ 392275 w 4441"/>
                  <a:gd name="T3" fmla="*/ 1495150 h 1674"/>
                  <a:gd name="T4" fmla="*/ 832413 w 4441"/>
                  <a:gd name="T5" fmla="*/ 2379986 h 1674"/>
                  <a:gd name="T6" fmla="*/ 1416468 w 4441"/>
                  <a:gd name="T7" fmla="*/ 3177739 h 1674"/>
                  <a:gd name="T8" fmla="*/ 2131172 w 4441"/>
                  <a:gd name="T9" fmla="*/ 3896924 h 1674"/>
                  <a:gd name="T10" fmla="*/ 2985436 w 4441"/>
                  <a:gd name="T11" fmla="*/ 4537740 h 1674"/>
                  <a:gd name="T12" fmla="*/ 3970415 w 4441"/>
                  <a:gd name="T13" fmla="*/ 5104413 h 1674"/>
                  <a:gd name="T14" fmla="*/ 5081751 w 4441"/>
                  <a:gd name="T15" fmla="*/ 5588227 h 1674"/>
                  <a:gd name="T16" fmla="*/ 6323867 w 4441"/>
                  <a:gd name="T17" fmla="*/ 6015394 h 1674"/>
                  <a:gd name="T18" fmla="*/ 7688049 w 4441"/>
                  <a:gd name="T19" fmla="*/ 6368484 h 1674"/>
                  <a:gd name="T20" fmla="*/ 9165451 w 4441"/>
                  <a:gd name="T21" fmla="*/ 6660568 h 1674"/>
                  <a:gd name="T22" fmla="*/ 10769342 w 4441"/>
                  <a:gd name="T23" fmla="*/ 6895939 h 1674"/>
                  <a:gd name="T24" fmla="*/ 12482162 w 4441"/>
                  <a:gd name="T25" fmla="*/ 7070305 h 1674"/>
                  <a:gd name="T26" fmla="*/ 14308268 w 4441"/>
                  <a:gd name="T27" fmla="*/ 7196672 h 1674"/>
                  <a:gd name="T28" fmla="*/ 16247725 w 4441"/>
                  <a:gd name="T29" fmla="*/ 7270816 h 1674"/>
                  <a:gd name="T30" fmla="*/ 18291754 w 4441"/>
                  <a:gd name="T31" fmla="*/ 7296961 h 1674"/>
                  <a:gd name="T32" fmla="*/ 19355161 w 4441"/>
                  <a:gd name="T33" fmla="*/ 2994658 h 1674"/>
                  <a:gd name="T34" fmla="*/ 17542127 w 4441"/>
                  <a:gd name="T35" fmla="*/ 2968447 h 1674"/>
                  <a:gd name="T36" fmla="*/ 15798807 w 4441"/>
                  <a:gd name="T37" fmla="*/ 2933587 h 1674"/>
                  <a:gd name="T38" fmla="*/ 14133916 w 4441"/>
                  <a:gd name="T39" fmla="*/ 2881297 h 1674"/>
                  <a:gd name="T40" fmla="*/ 12543162 w 4441"/>
                  <a:gd name="T41" fmla="*/ 2807219 h 1674"/>
                  <a:gd name="T42" fmla="*/ 11022123 w 4441"/>
                  <a:gd name="T43" fmla="*/ 2720003 h 1674"/>
                  <a:gd name="T44" fmla="*/ 9583869 w 4441"/>
                  <a:gd name="T45" fmla="*/ 2611066 h 1674"/>
                  <a:gd name="T46" fmla="*/ 8232824 w 4441"/>
                  <a:gd name="T47" fmla="*/ 2471560 h 1674"/>
                  <a:gd name="T48" fmla="*/ 6955851 w 4441"/>
                  <a:gd name="T49" fmla="*/ 2318981 h 1674"/>
                  <a:gd name="T50" fmla="*/ 5770378 w 4441"/>
                  <a:gd name="T51" fmla="*/ 2131543 h 1674"/>
                  <a:gd name="T52" fmla="*/ 4667756 w 4441"/>
                  <a:gd name="T53" fmla="*/ 1922317 h 1674"/>
                  <a:gd name="T54" fmla="*/ 3656634 w 4441"/>
                  <a:gd name="T55" fmla="*/ 1682589 h 1674"/>
                  <a:gd name="T56" fmla="*/ 2728299 w 4441"/>
                  <a:gd name="T57" fmla="*/ 1416649 h 1674"/>
                  <a:gd name="T58" fmla="*/ 1904600 w 4441"/>
                  <a:gd name="T59" fmla="*/ 1115916 h 1674"/>
                  <a:gd name="T60" fmla="*/ 1172402 w 4441"/>
                  <a:gd name="T61" fmla="*/ 775899 h 1674"/>
                  <a:gd name="T62" fmla="*/ 536061 w 4441"/>
                  <a:gd name="T63" fmla="*/ 401022 h 1674"/>
                  <a:gd name="T64" fmla="*/ 0 w 4441"/>
                  <a:gd name="T65" fmla="*/ 0 h 167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441" h="1674">
                    <a:moveTo>
                      <a:pt x="0" y="0"/>
                    </a:moveTo>
                    <a:lnTo>
                      <a:pt x="21" y="119"/>
                    </a:lnTo>
                    <a:lnTo>
                      <a:pt x="51" y="233"/>
                    </a:lnTo>
                    <a:lnTo>
                      <a:pt x="90" y="343"/>
                    </a:lnTo>
                    <a:lnTo>
                      <a:pt x="136" y="447"/>
                    </a:lnTo>
                    <a:lnTo>
                      <a:pt x="191" y="546"/>
                    </a:lnTo>
                    <a:lnTo>
                      <a:pt x="254" y="640"/>
                    </a:lnTo>
                    <a:lnTo>
                      <a:pt x="325" y="729"/>
                    </a:lnTo>
                    <a:lnTo>
                      <a:pt x="403" y="814"/>
                    </a:lnTo>
                    <a:lnTo>
                      <a:pt x="489" y="894"/>
                    </a:lnTo>
                    <a:lnTo>
                      <a:pt x="583" y="970"/>
                    </a:lnTo>
                    <a:lnTo>
                      <a:pt x="685" y="1041"/>
                    </a:lnTo>
                    <a:lnTo>
                      <a:pt x="794" y="1108"/>
                    </a:lnTo>
                    <a:lnTo>
                      <a:pt x="911" y="1171"/>
                    </a:lnTo>
                    <a:lnTo>
                      <a:pt x="1035" y="1229"/>
                    </a:lnTo>
                    <a:lnTo>
                      <a:pt x="1166" y="1282"/>
                    </a:lnTo>
                    <a:lnTo>
                      <a:pt x="1305" y="1333"/>
                    </a:lnTo>
                    <a:lnTo>
                      <a:pt x="1451" y="1380"/>
                    </a:lnTo>
                    <a:lnTo>
                      <a:pt x="1604" y="1422"/>
                    </a:lnTo>
                    <a:lnTo>
                      <a:pt x="1764" y="1461"/>
                    </a:lnTo>
                    <a:lnTo>
                      <a:pt x="1930" y="1497"/>
                    </a:lnTo>
                    <a:lnTo>
                      <a:pt x="2103" y="1528"/>
                    </a:lnTo>
                    <a:lnTo>
                      <a:pt x="2284" y="1557"/>
                    </a:lnTo>
                    <a:lnTo>
                      <a:pt x="2471" y="1582"/>
                    </a:lnTo>
                    <a:lnTo>
                      <a:pt x="2664" y="1604"/>
                    </a:lnTo>
                    <a:lnTo>
                      <a:pt x="2864" y="1622"/>
                    </a:lnTo>
                    <a:lnTo>
                      <a:pt x="3071" y="1638"/>
                    </a:lnTo>
                    <a:lnTo>
                      <a:pt x="3283" y="1651"/>
                    </a:lnTo>
                    <a:lnTo>
                      <a:pt x="3503" y="1660"/>
                    </a:lnTo>
                    <a:lnTo>
                      <a:pt x="3728" y="1668"/>
                    </a:lnTo>
                    <a:lnTo>
                      <a:pt x="3959" y="1671"/>
                    </a:lnTo>
                    <a:lnTo>
                      <a:pt x="4197" y="1674"/>
                    </a:lnTo>
                    <a:lnTo>
                      <a:pt x="4441" y="1672"/>
                    </a:lnTo>
                    <a:lnTo>
                      <a:pt x="4441" y="687"/>
                    </a:lnTo>
                    <a:lnTo>
                      <a:pt x="4231" y="685"/>
                    </a:lnTo>
                    <a:lnTo>
                      <a:pt x="4025" y="681"/>
                    </a:lnTo>
                    <a:lnTo>
                      <a:pt x="3823" y="678"/>
                    </a:lnTo>
                    <a:lnTo>
                      <a:pt x="3625" y="673"/>
                    </a:lnTo>
                    <a:lnTo>
                      <a:pt x="3432" y="668"/>
                    </a:lnTo>
                    <a:lnTo>
                      <a:pt x="3243" y="661"/>
                    </a:lnTo>
                    <a:lnTo>
                      <a:pt x="3057" y="653"/>
                    </a:lnTo>
                    <a:lnTo>
                      <a:pt x="2878" y="644"/>
                    </a:lnTo>
                    <a:lnTo>
                      <a:pt x="2701" y="634"/>
                    </a:lnTo>
                    <a:lnTo>
                      <a:pt x="2529" y="624"/>
                    </a:lnTo>
                    <a:lnTo>
                      <a:pt x="2363" y="612"/>
                    </a:lnTo>
                    <a:lnTo>
                      <a:pt x="2199" y="599"/>
                    </a:lnTo>
                    <a:lnTo>
                      <a:pt x="2042" y="584"/>
                    </a:lnTo>
                    <a:lnTo>
                      <a:pt x="1889" y="567"/>
                    </a:lnTo>
                    <a:lnTo>
                      <a:pt x="1740" y="551"/>
                    </a:lnTo>
                    <a:lnTo>
                      <a:pt x="1596" y="532"/>
                    </a:lnTo>
                    <a:lnTo>
                      <a:pt x="1458" y="511"/>
                    </a:lnTo>
                    <a:lnTo>
                      <a:pt x="1324" y="489"/>
                    </a:lnTo>
                    <a:lnTo>
                      <a:pt x="1194" y="467"/>
                    </a:lnTo>
                    <a:lnTo>
                      <a:pt x="1071" y="441"/>
                    </a:lnTo>
                    <a:lnTo>
                      <a:pt x="952" y="414"/>
                    </a:lnTo>
                    <a:lnTo>
                      <a:pt x="839" y="386"/>
                    </a:lnTo>
                    <a:lnTo>
                      <a:pt x="730" y="356"/>
                    </a:lnTo>
                    <a:lnTo>
                      <a:pt x="626" y="325"/>
                    </a:lnTo>
                    <a:lnTo>
                      <a:pt x="529" y="290"/>
                    </a:lnTo>
                    <a:lnTo>
                      <a:pt x="437" y="256"/>
                    </a:lnTo>
                    <a:lnTo>
                      <a:pt x="349" y="218"/>
                    </a:lnTo>
                    <a:lnTo>
                      <a:pt x="269" y="178"/>
                    </a:lnTo>
                    <a:lnTo>
                      <a:pt x="193" y="136"/>
                    </a:lnTo>
                    <a:lnTo>
                      <a:pt x="123" y="92"/>
                    </a:lnTo>
                    <a:lnTo>
                      <a:pt x="58" y="47"/>
                    </a:lnTo>
                    <a:lnTo>
                      <a:pt x="0" y="0"/>
                    </a:lnTo>
                    <a:close/>
                  </a:path>
                </a:pathLst>
              </a:custGeom>
              <a:solidFill>
                <a:srgbClr val="0084B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9" name="Line 12"/>
              <p:cNvSpPr>
                <a:spLocks noChangeShapeType="1"/>
              </p:cNvSpPr>
              <p:nvPr/>
            </p:nvSpPr>
            <p:spPr bwMode="auto">
              <a:xfrm>
                <a:off x="520700" y="342663"/>
                <a:ext cx="463" cy="56648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70" name="Freeform 13"/>
              <p:cNvGrpSpPr>
                <a:grpSpLocks/>
              </p:cNvGrpSpPr>
              <p:nvPr/>
            </p:nvGrpSpPr>
            <p:grpSpPr bwMode="auto">
              <a:xfrm>
                <a:off x="392040" y="463422"/>
                <a:ext cx="256032" cy="256032"/>
                <a:chOff x="0" y="0"/>
                <a:chExt cx="256032" cy="256032"/>
              </a:xfrm>
            </p:grpSpPr>
            <p:pic>
              <p:nvPicPr>
                <p:cNvPr id="76" name="Freeform 13"/>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56032" cy="256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 name="Text Box 31"/>
                <p:cNvSpPr txBox="1">
                  <a:spLocks noChangeArrowheads="1"/>
                </p:cNvSpPr>
                <p:nvPr/>
              </p:nvSpPr>
              <p:spPr bwMode="auto">
                <a:xfrm>
                  <a:off x="-1284" y="-2376"/>
                  <a:ext cx="259888"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en-US" altLang="en-US">
                    <a:solidFill>
                      <a:srgbClr val="000000"/>
                    </a:solidFill>
                    <a:cs typeface="Arial" pitchFamily="34" charset="0"/>
                  </a:endParaRPr>
                </a:p>
              </p:txBody>
            </p:sp>
          </p:grpSp>
          <p:sp>
            <p:nvSpPr>
              <p:cNvPr id="71" name="Freeform 16"/>
              <p:cNvSpPr>
                <a:spLocks/>
              </p:cNvSpPr>
              <p:nvPr/>
            </p:nvSpPr>
            <p:spPr bwMode="auto">
              <a:xfrm>
                <a:off x="209945" y="1024290"/>
                <a:ext cx="310755" cy="90637"/>
              </a:xfrm>
              <a:custGeom>
                <a:avLst/>
                <a:gdLst>
                  <a:gd name="T0" fmla="*/ 30521 w 4704"/>
                  <a:gd name="T1" fmla="*/ 117855 h 1372"/>
                  <a:gd name="T2" fmla="*/ 8720 w 4704"/>
                  <a:gd name="T3" fmla="*/ 336057 h 1372"/>
                  <a:gd name="T4" fmla="*/ 0 w 4704"/>
                  <a:gd name="T5" fmla="*/ 554260 h 1372"/>
                  <a:gd name="T6" fmla="*/ 4360 w 4704"/>
                  <a:gd name="T7" fmla="*/ 768102 h 1372"/>
                  <a:gd name="T8" fmla="*/ 21800 w 4704"/>
                  <a:gd name="T9" fmla="*/ 981945 h 1372"/>
                  <a:gd name="T10" fmla="*/ 52387 w 4704"/>
                  <a:gd name="T11" fmla="*/ 1187067 h 1372"/>
                  <a:gd name="T12" fmla="*/ 100348 w 4704"/>
                  <a:gd name="T13" fmla="*/ 1387830 h 1372"/>
                  <a:gd name="T14" fmla="*/ 157095 w 4704"/>
                  <a:gd name="T15" fmla="*/ 1588592 h 1372"/>
                  <a:gd name="T16" fmla="*/ 226922 w 4704"/>
                  <a:gd name="T17" fmla="*/ 1784928 h 1372"/>
                  <a:gd name="T18" fmla="*/ 314190 w 4704"/>
                  <a:gd name="T19" fmla="*/ 1968250 h 1372"/>
                  <a:gd name="T20" fmla="*/ 405884 w 4704"/>
                  <a:gd name="T21" fmla="*/ 2155932 h 1372"/>
                  <a:gd name="T22" fmla="*/ 519312 w 4704"/>
                  <a:gd name="T23" fmla="*/ 2334828 h 1372"/>
                  <a:gd name="T24" fmla="*/ 641527 w 4704"/>
                  <a:gd name="T25" fmla="*/ 2513789 h 1372"/>
                  <a:gd name="T26" fmla="*/ 772461 w 4704"/>
                  <a:gd name="T27" fmla="*/ 2683965 h 1372"/>
                  <a:gd name="T28" fmla="*/ 920836 w 4704"/>
                  <a:gd name="T29" fmla="*/ 2858567 h 1372"/>
                  <a:gd name="T30" fmla="*/ 1077931 w 4704"/>
                  <a:gd name="T31" fmla="*/ 3015662 h 1372"/>
                  <a:gd name="T32" fmla="*/ 1156479 w 4704"/>
                  <a:gd name="T33" fmla="*/ 3041823 h 1372"/>
                  <a:gd name="T34" fmla="*/ 1400908 w 4704"/>
                  <a:gd name="T35" fmla="*/ 3194558 h 1372"/>
                  <a:gd name="T36" fmla="*/ 1990048 w 4704"/>
                  <a:gd name="T37" fmla="*/ 3583002 h 1372"/>
                  <a:gd name="T38" fmla="*/ 2670881 w 4704"/>
                  <a:gd name="T39" fmla="*/ 3940860 h 1372"/>
                  <a:gd name="T40" fmla="*/ 3456423 w 4704"/>
                  <a:gd name="T41" fmla="*/ 4255050 h 1372"/>
                  <a:gd name="T42" fmla="*/ 4333592 w 4704"/>
                  <a:gd name="T43" fmla="*/ 4543081 h 1372"/>
                  <a:gd name="T44" fmla="*/ 5302455 w 4704"/>
                  <a:gd name="T45" fmla="*/ 4796230 h 1372"/>
                  <a:gd name="T46" fmla="*/ 6358586 w 4704"/>
                  <a:gd name="T47" fmla="*/ 5027513 h 1372"/>
                  <a:gd name="T48" fmla="*/ 7510705 w 4704"/>
                  <a:gd name="T49" fmla="*/ 5219555 h 1372"/>
                  <a:gd name="T50" fmla="*/ 8741438 w 4704"/>
                  <a:gd name="T51" fmla="*/ 5394157 h 1372"/>
                  <a:gd name="T52" fmla="*/ 10059438 w 4704"/>
                  <a:gd name="T53" fmla="*/ 5538172 h 1372"/>
                  <a:gd name="T54" fmla="*/ 11460280 w 4704"/>
                  <a:gd name="T55" fmla="*/ 5660320 h 1372"/>
                  <a:gd name="T56" fmla="*/ 12935375 w 4704"/>
                  <a:gd name="T57" fmla="*/ 5756374 h 1372"/>
                  <a:gd name="T58" fmla="*/ 14489018 w 4704"/>
                  <a:gd name="T59" fmla="*/ 5839282 h 1372"/>
                  <a:gd name="T60" fmla="*/ 16125635 w 4704"/>
                  <a:gd name="T61" fmla="*/ 5904750 h 1372"/>
                  <a:gd name="T62" fmla="*/ 17832012 w 4704"/>
                  <a:gd name="T63" fmla="*/ 5948350 h 1372"/>
                  <a:gd name="T64" fmla="*/ 19612578 w 4704"/>
                  <a:gd name="T65" fmla="*/ 5978937 h 1372"/>
                  <a:gd name="T66" fmla="*/ 20529054 w 4704"/>
                  <a:gd name="T67" fmla="*/ 2845420 h 1372"/>
                  <a:gd name="T68" fmla="*/ 20092649 w 4704"/>
                  <a:gd name="T69" fmla="*/ 2849781 h 1372"/>
                  <a:gd name="T70" fmla="*/ 19407456 w 4704"/>
                  <a:gd name="T71" fmla="*/ 2845420 h 1372"/>
                  <a:gd name="T72" fmla="*/ 18490979 w 4704"/>
                  <a:gd name="T73" fmla="*/ 2832340 h 1372"/>
                  <a:gd name="T74" fmla="*/ 17378101 w 4704"/>
                  <a:gd name="T75" fmla="*/ 2797459 h 1372"/>
                  <a:gd name="T76" fmla="*/ 16095048 w 4704"/>
                  <a:gd name="T77" fmla="*/ 2745072 h 1372"/>
                  <a:gd name="T78" fmla="*/ 14681060 w 4704"/>
                  <a:gd name="T79" fmla="*/ 2670885 h 1372"/>
                  <a:gd name="T80" fmla="*/ 13166724 w 4704"/>
                  <a:gd name="T81" fmla="*/ 2570471 h 1372"/>
                  <a:gd name="T82" fmla="*/ 11573774 w 4704"/>
                  <a:gd name="T83" fmla="*/ 2443962 h 1372"/>
                  <a:gd name="T84" fmla="*/ 9945944 w 4704"/>
                  <a:gd name="T85" fmla="*/ 2282440 h 1372"/>
                  <a:gd name="T86" fmla="*/ 8309393 w 4704"/>
                  <a:gd name="T87" fmla="*/ 2086104 h 1372"/>
                  <a:gd name="T88" fmla="*/ 6694643 w 4704"/>
                  <a:gd name="T89" fmla="*/ 1850395 h 1372"/>
                  <a:gd name="T90" fmla="*/ 5136640 w 4704"/>
                  <a:gd name="T91" fmla="*/ 1575445 h 1372"/>
                  <a:gd name="T92" fmla="*/ 3657185 w 4704"/>
                  <a:gd name="T93" fmla="*/ 1256895 h 1372"/>
                  <a:gd name="T94" fmla="*/ 2295584 w 4704"/>
                  <a:gd name="T95" fmla="*/ 885957 h 1372"/>
                  <a:gd name="T96" fmla="*/ 1082291 w 4704"/>
                  <a:gd name="T97" fmla="*/ 471352 h 1372"/>
                  <a:gd name="T98" fmla="*/ 43667 w 4704"/>
                  <a:gd name="T99" fmla="*/ 0 h 13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704" h="1372">
                    <a:moveTo>
                      <a:pt x="10" y="0"/>
                    </a:moveTo>
                    <a:lnTo>
                      <a:pt x="7" y="27"/>
                    </a:lnTo>
                    <a:lnTo>
                      <a:pt x="4" y="52"/>
                    </a:lnTo>
                    <a:lnTo>
                      <a:pt x="2" y="77"/>
                    </a:lnTo>
                    <a:lnTo>
                      <a:pt x="0" y="103"/>
                    </a:lnTo>
                    <a:lnTo>
                      <a:pt x="0" y="127"/>
                    </a:lnTo>
                    <a:lnTo>
                      <a:pt x="0" y="152"/>
                    </a:lnTo>
                    <a:lnTo>
                      <a:pt x="1" y="176"/>
                    </a:lnTo>
                    <a:lnTo>
                      <a:pt x="2" y="201"/>
                    </a:lnTo>
                    <a:lnTo>
                      <a:pt x="5" y="225"/>
                    </a:lnTo>
                    <a:lnTo>
                      <a:pt x="8" y="249"/>
                    </a:lnTo>
                    <a:lnTo>
                      <a:pt x="12" y="272"/>
                    </a:lnTo>
                    <a:lnTo>
                      <a:pt x="17" y="296"/>
                    </a:lnTo>
                    <a:lnTo>
                      <a:pt x="23" y="318"/>
                    </a:lnTo>
                    <a:lnTo>
                      <a:pt x="29" y="342"/>
                    </a:lnTo>
                    <a:lnTo>
                      <a:pt x="36" y="364"/>
                    </a:lnTo>
                    <a:lnTo>
                      <a:pt x="44" y="386"/>
                    </a:lnTo>
                    <a:lnTo>
                      <a:pt x="52" y="409"/>
                    </a:lnTo>
                    <a:lnTo>
                      <a:pt x="62" y="430"/>
                    </a:lnTo>
                    <a:lnTo>
                      <a:pt x="72" y="451"/>
                    </a:lnTo>
                    <a:lnTo>
                      <a:pt x="82" y="472"/>
                    </a:lnTo>
                    <a:lnTo>
                      <a:pt x="93" y="494"/>
                    </a:lnTo>
                    <a:lnTo>
                      <a:pt x="105" y="515"/>
                    </a:lnTo>
                    <a:lnTo>
                      <a:pt x="119" y="535"/>
                    </a:lnTo>
                    <a:lnTo>
                      <a:pt x="132" y="556"/>
                    </a:lnTo>
                    <a:lnTo>
                      <a:pt x="147" y="576"/>
                    </a:lnTo>
                    <a:lnTo>
                      <a:pt x="161" y="596"/>
                    </a:lnTo>
                    <a:lnTo>
                      <a:pt x="177" y="615"/>
                    </a:lnTo>
                    <a:lnTo>
                      <a:pt x="193" y="636"/>
                    </a:lnTo>
                    <a:lnTo>
                      <a:pt x="211" y="655"/>
                    </a:lnTo>
                    <a:lnTo>
                      <a:pt x="229" y="674"/>
                    </a:lnTo>
                    <a:lnTo>
                      <a:pt x="247" y="691"/>
                    </a:lnTo>
                    <a:lnTo>
                      <a:pt x="267" y="710"/>
                    </a:lnTo>
                    <a:lnTo>
                      <a:pt x="265" y="697"/>
                    </a:lnTo>
                    <a:lnTo>
                      <a:pt x="263" y="685"/>
                    </a:lnTo>
                    <a:lnTo>
                      <a:pt x="321" y="732"/>
                    </a:lnTo>
                    <a:lnTo>
                      <a:pt x="386" y="777"/>
                    </a:lnTo>
                    <a:lnTo>
                      <a:pt x="456" y="821"/>
                    </a:lnTo>
                    <a:lnTo>
                      <a:pt x="532" y="863"/>
                    </a:lnTo>
                    <a:lnTo>
                      <a:pt x="612" y="903"/>
                    </a:lnTo>
                    <a:lnTo>
                      <a:pt x="700" y="941"/>
                    </a:lnTo>
                    <a:lnTo>
                      <a:pt x="792" y="975"/>
                    </a:lnTo>
                    <a:lnTo>
                      <a:pt x="889" y="1010"/>
                    </a:lnTo>
                    <a:lnTo>
                      <a:pt x="993" y="1041"/>
                    </a:lnTo>
                    <a:lnTo>
                      <a:pt x="1102" y="1071"/>
                    </a:lnTo>
                    <a:lnTo>
                      <a:pt x="1215" y="1099"/>
                    </a:lnTo>
                    <a:lnTo>
                      <a:pt x="1334" y="1126"/>
                    </a:lnTo>
                    <a:lnTo>
                      <a:pt x="1457" y="1152"/>
                    </a:lnTo>
                    <a:lnTo>
                      <a:pt x="1587" y="1174"/>
                    </a:lnTo>
                    <a:lnTo>
                      <a:pt x="1721" y="1196"/>
                    </a:lnTo>
                    <a:lnTo>
                      <a:pt x="1859" y="1217"/>
                    </a:lnTo>
                    <a:lnTo>
                      <a:pt x="2003" y="1236"/>
                    </a:lnTo>
                    <a:lnTo>
                      <a:pt x="2152" y="1252"/>
                    </a:lnTo>
                    <a:lnTo>
                      <a:pt x="2305" y="1269"/>
                    </a:lnTo>
                    <a:lnTo>
                      <a:pt x="2462" y="1284"/>
                    </a:lnTo>
                    <a:lnTo>
                      <a:pt x="2626" y="1297"/>
                    </a:lnTo>
                    <a:lnTo>
                      <a:pt x="2792" y="1309"/>
                    </a:lnTo>
                    <a:lnTo>
                      <a:pt x="2964" y="1319"/>
                    </a:lnTo>
                    <a:lnTo>
                      <a:pt x="3141" y="1329"/>
                    </a:lnTo>
                    <a:lnTo>
                      <a:pt x="3320" y="1338"/>
                    </a:lnTo>
                    <a:lnTo>
                      <a:pt x="3506" y="1346"/>
                    </a:lnTo>
                    <a:lnTo>
                      <a:pt x="3695" y="1353"/>
                    </a:lnTo>
                    <a:lnTo>
                      <a:pt x="3888" y="1358"/>
                    </a:lnTo>
                    <a:lnTo>
                      <a:pt x="4086" y="1363"/>
                    </a:lnTo>
                    <a:lnTo>
                      <a:pt x="4288" y="1366"/>
                    </a:lnTo>
                    <a:lnTo>
                      <a:pt x="4494" y="1370"/>
                    </a:lnTo>
                    <a:lnTo>
                      <a:pt x="4704" y="1372"/>
                    </a:lnTo>
                    <a:lnTo>
                      <a:pt x="4704" y="652"/>
                    </a:lnTo>
                    <a:lnTo>
                      <a:pt x="4661" y="653"/>
                    </a:lnTo>
                    <a:lnTo>
                      <a:pt x="4604" y="653"/>
                    </a:lnTo>
                    <a:lnTo>
                      <a:pt x="4533" y="653"/>
                    </a:lnTo>
                    <a:lnTo>
                      <a:pt x="4447" y="652"/>
                    </a:lnTo>
                    <a:lnTo>
                      <a:pt x="4347" y="651"/>
                    </a:lnTo>
                    <a:lnTo>
                      <a:pt x="4237" y="649"/>
                    </a:lnTo>
                    <a:lnTo>
                      <a:pt x="4114" y="646"/>
                    </a:lnTo>
                    <a:lnTo>
                      <a:pt x="3982" y="641"/>
                    </a:lnTo>
                    <a:lnTo>
                      <a:pt x="3839" y="636"/>
                    </a:lnTo>
                    <a:lnTo>
                      <a:pt x="3688" y="629"/>
                    </a:lnTo>
                    <a:lnTo>
                      <a:pt x="3529" y="621"/>
                    </a:lnTo>
                    <a:lnTo>
                      <a:pt x="3364" y="612"/>
                    </a:lnTo>
                    <a:lnTo>
                      <a:pt x="3193" y="601"/>
                    </a:lnTo>
                    <a:lnTo>
                      <a:pt x="3017" y="589"/>
                    </a:lnTo>
                    <a:lnTo>
                      <a:pt x="2837" y="575"/>
                    </a:lnTo>
                    <a:lnTo>
                      <a:pt x="2652" y="560"/>
                    </a:lnTo>
                    <a:lnTo>
                      <a:pt x="2467" y="542"/>
                    </a:lnTo>
                    <a:lnTo>
                      <a:pt x="2279" y="523"/>
                    </a:lnTo>
                    <a:lnTo>
                      <a:pt x="2092" y="501"/>
                    </a:lnTo>
                    <a:lnTo>
                      <a:pt x="1904" y="478"/>
                    </a:lnTo>
                    <a:lnTo>
                      <a:pt x="1718" y="452"/>
                    </a:lnTo>
                    <a:lnTo>
                      <a:pt x="1534" y="424"/>
                    </a:lnTo>
                    <a:lnTo>
                      <a:pt x="1353" y="394"/>
                    </a:lnTo>
                    <a:lnTo>
                      <a:pt x="1177" y="361"/>
                    </a:lnTo>
                    <a:lnTo>
                      <a:pt x="1005" y="326"/>
                    </a:lnTo>
                    <a:lnTo>
                      <a:pt x="838" y="288"/>
                    </a:lnTo>
                    <a:lnTo>
                      <a:pt x="678" y="247"/>
                    </a:lnTo>
                    <a:lnTo>
                      <a:pt x="526" y="203"/>
                    </a:lnTo>
                    <a:lnTo>
                      <a:pt x="382" y="157"/>
                    </a:lnTo>
                    <a:lnTo>
                      <a:pt x="248" y="108"/>
                    </a:lnTo>
                    <a:lnTo>
                      <a:pt x="124" y="56"/>
                    </a:lnTo>
                    <a:lnTo>
                      <a:pt x="10" y="0"/>
                    </a:lnTo>
                    <a:close/>
                  </a:path>
                </a:pathLst>
              </a:custGeom>
              <a:solidFill>
                <a:srgbClr val="00549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 name="Freeform 17"/>
              <p:cNvSpPr>
                <a:spLocks/>
              </p:cNvSpPr>
              <p:nvPr/>
            </p:nvSpPr>
            <p:spPr bwMode="auto">
              <a:xfrm>
                <a:off x="520700" y="1067227"/>
                <a:ext cx="293183" cy="110522"/>
              </a:xfrm>
              <a:custGeom>
                <a:avLst/>
                <a:gdLst>
                  <a:gd name="T0" fmla="*/ 19272275 w 4439"/>
                  <a:gd name="T1" fmla="*/ 518740 h 1674"/>
                  <a:gd name="T2" fmla="*/ 18971298 w 4439"/>
                  <a:gd name="T3" fmla="*/ 1495150 h 1674"/>
                  <a:gd name="T4" fmla="*/ 18530698 w 4439"/>
                  <a:gd name="T5" fmla="*/ 2379986 h 1674"/>
                  <a:gd name="T6" fmla="*/ 17946181 w 4439"/>
                  <a:gd name="T7" fmla="*/ 3177739 h 1674"/>
                  <a:gd name="T8" fmla="*/ 17230759 w 4439"/>
                  <a:gd name="T9" fmla="*/ 3896924 h 1674"/>
                  <a:gd name="T10" fmla="*/ 16375780 w 4439"/>
                  <a:gd name="T11" fmla="*/ 4537740 h 1674"/>
                  <a:gd name="T12" fmla="*/ 15389895 w 4439"/>
                  <a:gd name="T13" fmla="*/ 5104413 h 1674"/>
                  <a:gd name="T14" fmla="*/ 14277530 w 4439"/>
                  <a:gd name="T15" fmla="*/ 5588227 h 1674"/>
                  <a:gd name="T16" fmla="*/ 13034326 w 4439"/>
                  <a:gd name="T17" fmla="*/ 6015394 h 1674"/>
                  <a:gd name="T18" fmla="*/ 11668934 w 4439"/>
                  <a:gd name="T19" fmla="*/ 6368484 h 1674"/>
                  <a:gd name="T20" fmla="*/ 10190140 w 4439"/>
                  <a:gd name="T21" fmla="*/ 6660568 h 1674"/>
                  <a:gd name="T22" fmla="*/ 8584866 w 4439"/>
                  <a:gd name="T23" fmla="*/ 6895939 h 1674"/>
                  <a:gd name="T24" fmla="*/ 6870482 w 4439"/>
                  <a:gd name="T25" fmla="*/ 7070305 h 1674"/>
                  <a:gd name="T26" fmla="*/ 5042695 w 4439"/>
                  <a:gd name="T27" fmla="*/ 7196672 h 1674"/>
                  <a:gd name="T28" fmla="*/ 3101505 w 4439"/>
                  <a:gd name="T29" fmla="*/ 7270816 h 1674"/>
                  <a:gd name="T30" fmla="*/ 1055631 w 4439"/>
                  <a:gd name="T31" fmla="*/ 7296961 h 1674"/>
                  <a:gd name="T32" fmla="*/ 0 w 4439"/>
                  <a:gd name="T33" fmla="*/ 2994658 h 1674"/>
                  <a:gd name="T34" fmla="*/ 1805925 w 4439"/>
                  <a:gd name="T35" fmla="*/ 2968447 h 1674"/>
                  <a:gd name="T36" fmla="*/ 3550823 w 4439"/>
                  <a:gd name="T37" fmla="*/ 2933587 h 1674"/>
                  <a:gd name="T38" fmla="*/ 5217191 w 4439"/>
                  <a:gd name="T39" fmla="*/ 2881297 h 1674"/>
                  <a:gd name="T40" fmla="*/ 6809388 w 4439"/>
                  <a:gd name="T41" fmla="*/ 2807219 h 1674"/>
                  <a:gd name="T42" fmla="*/ 8331839 w 4439"/>
                  <a:gd name="T43" fmla="*/ 2720003 h 1674"/>
                  <a:gd name="T44" fmla="*/ 9771336 w 4439"/>
                  <a:gd name="T45" fmla="*/ 2611066 h 1674"/>
                  <a:gd name="T46" fmla="*/ 11123650 w 4439"/>
                  <a:gd name="T47" fmla="*/ 2471560 h 1674"/>
                  <a:gd name="T48" fmla="*/ 12401793 w 4439"/>
                  <a:gd name="T49" fmla="*/ 2318981 h 1674"/>
                  <a:gd name="T50" fmla="*/ 13588329 w 4439"/>
                  <a:gd name="T51" fmla="*/ 2131543 h 1674"/>
                  <a:gd name="T52" fmla="*/ 14691975 w 4439"/>
                  <a:gd name="T53" fmla="*/ 1922317 h 1674"/>
                  <a:gd name="T54" fmla="*/ 15703949 w 4439"/>
                  <a:gd name="T55" fmla="*/ 1682589 h 1674"/>
                  <a:gd name="T56" fmla="*/ 16633165 w 4439"/>
                  <a:gd name="T57" fmla="*/ 1416649 h 1674"/>
                  <a:gd name="T58" fmla="*/ 17457565 w 4439"/>
                  <a:gd name="T59" fmla="*/ 1115916 h 1674"/>
                  <a:gd name="T60" fmla="*/ 18190423 w 4439"/>
                  <a:gd name="T61" fmla="*/ 775899 h 1674"/>
                  <a:gd name="T62" fmla="*/ 18827315 w 4439"/>
                  <a:gd name="T63" fmla="*/ 401022 h 1674"/>
                  <a:gd name="T64" fmla="*/ 19363882 w 4439"/>
                  <a:gd name="T65" fmla="*/ 0 h 167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439" h="1674">
                    <a:moveTo>
                      <a:pt x="4439" y="0"/>
                    </a:moveTo>
                    <a:lnTo>
                      <a:pt x="4418" y="119"/>
                    </a:lnTo>
                    <a:lnTo>
                      <a:pt x="4388" y="233"/>
                    </a:lnTo>
                    <a:lnTo>
                      <a:pt x="4349" y="343"/>
                    </a:lnTo>
                    <a:lnTo>
                      <a:pt x="4303" y="447"/>
                    </a:lnTo>
                    <a:lnTo>
                      <a:pt x="4248" y="546"/>
                    </a:lnTo>
                    <a:lnTo>
                      <a:pt x="4186" y="640"/>
                    </a:lnTo>
                    <a:lnTo>
                      <a:pt x="4114" y="729"/>
                    </a:lnTo>
                    <a:lnTo>
                      <a:pt x="4036" y="814"/>
                    </a:lnTo>
                    <a:lnTo>
                      <a:pt x="3950" y="894"/>
                    </a:lnTo>
                    <a:lnTo>
                      <a:pt x="3856" y="970"/>
                    </a:lnTo>
                    <a:lnTo>
                      <a:pt x="3754" y="1041"/>
                    </a:lnTo>
                    <a:lnTo>
                      <a:pt x="3645" y="1108"/>
                    </a:lnTo>
                    <a:lnTo>
                      <a:pt x="3528" y="1171"/>
                    </a:lnTo>
                    <a:lnTo>
                      <a:pt x="3404" y="1229"/>
                    </a:lnTo>
                    <a:lnTo>
                      <a:pt x="3273" y="1282"/>
                    </a:lnTo>
                    <a:lnTo>
                      <a:pt x="3134" y="1333"/>
                    </a:lnTo>
                    <a:lnTo>
                      <a:pt x="2988" y="1380"/>
                    </a:lnTo>
                    <a:lnTo>
                      <a:pt x="2835" y="1422"/>
                    </a:lnTo>
                    <a:lnTo>
                      <a:pt x="2675" y="1461"/>
                    </a:lnTo>
                    <a:lnTo>
                      <a:pt x="2509" y="1497"/>
                    </a:lnTo>
                    <a:lnTo>
                      <a:pt x="2336" y="1528"/>
                    </a:lnTo>
                    <a:lnTo>
                      <a:pt x="2155" y="1557"/>
                    </a:lnTo>
                    <a:lnTo>
                      <a:pt x="1968" y="1582"/>
                    </a:lnTo>
                    <a:lnTo>
                      <a:pt x="1775" y="1604"/>
                    </a:lnTo>
                    <a:lnTo>
                      <a:pt x="1575" y="1622"/>
                    </a:lnTo>
                    <a:lnTo>
                      <a:pt x="1368" y="1638"/>
                    </a:lnTo>
                    <a:lnTo>
                      <a:pt x="1156" y="1651"/>
                    </a:lnTo>
                    <a:lnTo>
                      <a:pt x="937" y="1660"/>
                    </a:lnTo>
                    <a:lnTo>
                      <a:pt x="711" y="1668"/>
                    </a:lnTo>
                    <a:lnTo>
                      <a:pt x="480" y="1671"/>
                    </a:lnTo>
                    <a:lnTo>
                      <a:pt x="242" y="1674"/>
                    </a:lnTo>
                    <a:lnTo>
                      <a:pt x="0" y="1672"/>
                    </a:lnTo>
                    <a:lnTo>
                      <a:pt x="0" y="687"/>
                    </a:lnTo>
                    <a:lnTo>
                      <a:pt x="208" y="685"/>
                    </a:lnTo>
                    <a:lnTo>
                      <a:pt x="414" y="681"/>
                    </a:lnTo>
                    <a:lnTo>
                      <a:pt x="616" y="678"/>
                    </a:lnTo>
                    <a:lnTo>
                      <a:pt x="814" y="673"/>
                    </a:lnTo>
                    <a:lnTo>
                      <a:pt x="1007" y="668"/>
                    </a:lnTo>
                    <a:lnTo>
                      <a:pt x="1196" y="661"/>
                    </a:lnTo>
                    <a:lnTo>
                      <a:pt x="1382" y="653"/>
                    </a:lnTo>
                    <a:lnTo>
                      <a:pt x="1561" y="644"/>
                    </a:lnTo>
                    <a:lnTo>
                      <a:pt x="1738" y="634"/>
                    </a:lnTo>
                    <a:lnTo>
                      <a:pt x="1910" y="624"/>
                    </a:lnTo>
                    <a:lnTo>
                      <a:pt x="2076" y="612"/>
                    </a:lnTo>
                    <a:lnTo>
                      <a:pt x="2240" y="599"/>
                    </a:lnTo>
                    <a:lnTo>
                      <a:pt x="2397" y="584"/>
                    </a:lnTo>
                    <a:lnTo>
                      <a:pt x="2550" y="567"/>
                    </a:lnTo>
                    <a:lnTo>
                      <a:pt x="2699" y="551"/>
                    </a:lnTo>
                    <a:lnTo>
                      <a:pt x="2843" y="532"/>
                    </a:lnTo>
                    <a:lnTo>
                      <a:pt x="2981" y="511"/>
                    </a:lnTo>
                    <a:lnTo>
                      <a:pt x="3115" y="489"/>
                    </a:lnTo>
                    <a:lnTo>
                      <a:pt x="3245" y="467"/>
                    </a:lnTo>
                    <a:lnTo>
                      <a:pt x="3368" y="441"/>
                    </a:lnTo>
                    <a:lnTo>
                      <a:pt x="3487" y="414"/>
                    </a:lnTo>
                    <a:lnTo>
                      <a:pt x="3600" y="386"/>
                    </a:lnTo>
                    <a:lnTo>
                      <a:pt x="3709" y="356"/>
                    </a:lnTo>
                    <a:lnTo>
                      <a:pt x="3813" y="325"/>
                    </a:lnTo>
                    <a:lnTo>
                      <a:pt x="3910" y="290"/>
                    </a:lnTo>
                    <a:lnTo>
                      <a:pt x="4002" y="256"/>
                    </a:lnTo>
                    <a:lnTo>
                      <a:pt x="4090" y="218"/>
                    </a:lnTo>
                    <a:lnTo>
                      <a:pt x="4170" y="178"/>
                    </a:lnTo>
                    <a:lnTo>
                      <a:pt x="4246" y="136"/>
                    </a:lnTo>
                    <a:lnTo>
                      <a:pt x="4316" y="92"/>
                    </a:lnTo>
                    <a:lnTo>
                      <a:pt x="4381" y="47"/>
                    </a:lnTo>
                    <a:lnTo>
                      <a:pt x="4439" y="0"/>
                    </a:lnTo>
                    <a:close/>
                  </a:path>
                </a:pathLst>
              </a:custGeom>
              <a:solidFill>
                <a:srgbClr val="00587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3" name="Freeform 18"/>
              <p:cNvSpPr>
                <a:spLocks/>
              </p:cNvSpPr>
              <p:nvPr/>
            </p:nvSpPr>
            <p:spPr bwMode="auto">
              <a:xfrm>
                <a:off x="520700" y="1024290"/>
                <a:ext cx="310755" cy="90637"/>
              </a:xfrm>
              <a:custGeom>
                <a:avLst/>
                <a:gdLst>
                  <a:gd name="T0" fmla="*/ 20507186 w 4702"/>
                  <a:gd name="T1" fmla="*/ 117855 h 1372"/>
                  <a:gd name="T2" fmla="*/ 20533424 w 4702"/>
                  <a:gd name="T3" fmla="*/ 336057 h 1372"/>
                  <a:gd name="T4" fmla="*/ 20537786 w 4702"/>
                  <a:gd name="T5" fmla="*/ 554260 h 1372"/>
                  <a:gd name="T6" fmla="*/ 20533424 w 4702"/>
                  <a:gd name="T7" fmla="*/ 768102 h 1372"/>
                  <a:gd name="T8" fmla="*/ 20515976 w 4702"/>
                  <a:gd name="T9" fmla="*/ 981945 h 1372"/>
                  <a:gd name="T10" fmla="*/ 20485377 w 4702"/>
                  <a:gd name="T11" fmla="*/ 1187067 h 1372"/>
                  <a:gd name="T12" fmla="*/ 20437329 w 4702"/>
                  <a:gd name="T13" fmla="*/ 1387830 h 1372"/>
                  <a:gd name="T14" fmla="*/ 20380558 w 4702"/>
                  <a:gd name="T15" fmla="*/ 1588592 h 1372"/>
                  <a:gd name="T16" fmla="*/ 20310635 w 4702"/>
                  <a:gd name="T17" fmla="*/ 1784928 h 1372"/>
                  <a:gd name="T18" fmla="*/ 20223330 w 4702"/>
                  <a:gd name="T19" fmla="*/ 1968250 h 1372"/>
                  <a:gd name="T20" fmla="*/ 20131597 w 4702"/>
                  <a:gd name="T21" fmla="*/ 2155932 h 1372"/>
                  <a:gd name="T22" fmla="*/ 20017989 w 4702"/>
                  <a:gd name="T23" fmla="*/ 2334828 h 1372"/>
                  <a:gd name="T24" fmla="*/ 19895722 w 4702"/>
                  <a:gd name="T25" fmla="*/ 2513789 h 1372"/>
                  <a:gd name="T26" fmla="*/ 19764666 w 4702"/>
                  <a:gd name="T27" fmla="*/ 2683965 h 1372"/>
                  <a:gd name="T28" fmla="*/ 19616162 w 4702"/>
                  <a:gd name="T29" fmla="*/ 2858567 h 1372"/>
                  <a:gd name="T30" fmla="*/ 19458934 w 4702"/>
                  <a:gd name="T31" fmla="*/ 3015662 h 1372"/>
                  <a:gd name="T32" fmla="*/ 19380286 w 4702"/>
                  <a:gd name="T33" fmla="*/ 3041823 h 1372"/>
                  <a:gd name="T34" fmla="*/ 19135688 w 4702"/>
                  <a:gd name="T35" fmla="*/ 3194558 h 1372"/>
                  <a:gd name="T36" fmla="*/ 18546033 w 4702"/>
                  <a:gd name="T37" fmla="*/ 3583002 h 1372"/>
                  <a:gd name="T38" fmla="*/ 17864645 w 4702"/>
                  <a:gd name="T39" fmla="*/ 3940860 h 1372"/>
                  <a:gd name="T40" fmla="*/ 17078439 w 4702"/>
                  <a:gd name="T41" fmla="*/ 4255050 h 1372"/>
                  <a:gd name="T42" fmla="*/ 16200500 w 4702"/>
                  <a:gd name="T43" fmla="*/ 4543081 h 1372"/>
                  <a:gd name="T44" fmla="*/ 15230828 w 4702"/>
                  <a:gd name="T45" fmla="*/ 4796230 h 1372"/>
                  <a:gd name="T46" fmla="*/ 14173785 w 4702"/>
                  <a:gd name="T47" fmla="*/ 5027513 h 1372"/>
                  <a:gd name="T48" fmla="*/ 13020648 w 4702"/>
                  <a:gd name="T49" fmla="*/ 5219555 h 1372"/>
                  <a:gd name="T50" fmla="*/ 11788929 w 4702"/>
                  <a:gd name="T51" fmla="*/ 5394157 h 1372"/>
                  <a:gd name="T52" fmla="*/ 10469840 w 4702"/>
                  <a:gd name="T53" fmla="*/ 5538172 h 1372"/>
                  <a:gd name="T54" fmla="*/ 9067741 w 4702"/>
                  <a:gd name="T55" fmla="*/ 5660320 h 1372"/>
                  <a:gd name="T56" fmla="*/ 7591357 w 4702"/>
                  <a:gd name="T57" fmla="*/ 5756374 h 1372"/>
                  <a:gd name="T58" fmla="*/ 6036393 w 4702"/>
                  <a:gd name="T59" fmla="*/ 5839282 h 1372"/>
                  <a:gd name="T60" fmla="*/ 4398485 w 4702"/>
                  <a:gd name="T61" fmla="*/ 5904750 h 1372"/>
                  <a:gd name="T62" fmla="*/ 2690588 w 4702"/>
                  <a:gd name="T63" fmla="*/ 5948350 h 1372"/>
                  <a:gd name="T64" fmla="*/ 908539 w 4702"/>
                  <a:gd name="T65" fmla="*/ 5978937 h 1372"/>
                  <a:gd name="T66" fmla="*/ 0 w 4702"/>
                  <a:gd name="T67" fmla="*/ 2845420 h 1372"/>
                  <a:gd name="T68" fmla="*/ 428065 w 4702"/>
                  <a:gd name="T69" fmla="*/ 2849781 h 1372"/>
                  <a:gd name="T70" fmla="*/ 1113814 w 4702"/>
                  <a:gd name="T71" fmla="*/ 2845420 h 1372"/>
                  <a:gd name="T72" fmla="*/ 2031077 w 4702"/>
                  <a:gd name="T73" fmla="*/ 2832340 h 1372"/>
                  <a:gd name="T74" fmla="*/ 3149253 w 4702"/>
                  <a:gd name="T75" fmla="*/ 2797459 h 1372"/>
                  <a:gd name="T76" fmla="*/ 4429019 w 4702"/>
                  <a:gd name="T77" fmla="*/ 2745072 h 1372"/>
                  <a:gd name="T78" fmla="*/ 5844203 w 4702"/>
                  <a:gd name="T79" fmla="*/ 2670885 h 1372"/>
                  <a:gd name="T80" fmla="*/ 7359910 w 4702"/>
                  <a:gd name="T81" fmla="*/ 2570471 h 1372"/>
                  <a:gd name="T82" fmla="*/ 8954132 w 4702"/>
                  <a:gd name="T83" fmla="*/ 2443962 h 1372"/>
                  <a:gd name="T84" fmla="*/ 10583382 w 4702"/>
                  <a:gd name="T85" fmla="*/ 2282440 h 1372"/>
                  <a:gd name="T86" fmla="*/ 12221356 w 4702"/>
                  <a:gd name="T87" fmla="*/ 2086104 h 1372"/>
                  <a:gd name="T88" fmla="*/ 13837454 w 4702"/>
                  <a:gd name="T89" fmla="*/ 1850395 h 1372"/>
                  <a:gd name="T90" fmla="*/ 15396780 w 4702"/>
                  <a:gd name="T91" fmla="*/ 1575445 h 1372"/>
                  <a:gd name="T92" fmla="*/ 16877526 w 4702"/>
                  <a:gd name="T93" fmla="*/ 1256895 h 1372"/>
                  <a:gd name="T94" fmla="*/ 18240301 w 4702"/>
                  <a:gd name="T95" fmla="*/ 885957 h 1372"/>
                  <a:gd name="T96" fmla="*/ 19454572 w 4702"/>
                  <a:gd name="T97" fmla="*/ 471352 h 1372"/>
                  <a:gd name="T98" fmla="*/ 20494101 w 4702"/>
                  <a:gd name="T99" fmla="*/ 0 h 137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702" h="1372">
                    <a:moveTo>
                      <a:pt x="4692" y="0"/>
                    </a:moveTo>
                    <a:lnTo>
                      <a:pt x="4695" y="27"/>
                    </a:lnTo>
                    <a:lnTo>
                      <a:pt x="4698" y="52"/>
                    </a:lnTo>
                    <a:lnTo>
                      <a:pt x="4701" y="77"/>
                    </a:lnTo>
                    <a:lnTo>
                      <a:pt x="4702" y="103"/>
                    </a:lnTo>
                    <a:lnTo>
                      <a:pt x="4702" y="127"/>
                    </a:lnTo>
                    <a:lnTo>
                      <a:pt x="4702" y="152"/>
                    </a:lnTo>
                    <a:lnTo>
                      <a:pt x="4701" y="176"/>
                    </a:lnTo>
                    <a:lnTo>
                      <a:pt x="4700" y="201"/>
                    </a:lnTo>
                    <a:lnTo>
                      <a:pt x="4697" y="225"/>
                    </a:lnTo>
                    <a:lnTo>
                      <a:pt x="4694" y="249"/>
                    </a:lnTo>
                    <a:lnTo>
                      <a:pt x="4690" y="272"/>
                    </a:lnTo>
                    <a:lnTo>
                      <a:pt x="4685" y="296"/>
                    </a:lnTo>
                    <a:lnTo>
                      <a:pt x="4679" y="318"/>
                    </a:lnTo>
                    <a:lnTo>
                      <a:pt x="4673" y="342"/>
                    </a:lnTo>
                    <a:lnTo>
                      <a:pt x="4666" y="364"/>
                    </a:lnTo>
                    <a:lnTo>
                      <a:pt x="4658" y="386"/>
                    </a:lnTo>
                    <a:lnTo>
                      <a:pt x="4650" y="409"/>
                    </a:lnTo>
                    <a:lnTo>
                      <a:pt x="4640" y="430"/>
                    </a:lnTo>
                    <a:lnTo>
                      <a:pt x="4630" y="451"/>
                    </a:lnTo>
                    <a:lnTo>
                      <a:pt x="4620" y="472"/>
                    </a:lnTo>
                    <a:lnTo>
                      <a:pt x="4609" y="494"/>
                    </a:lnTo>
                    <a:lnTo>
                      <a:pt x="4597" y="515"/>
                    </a:lnTo>
                    <a:lnTo>
                      <a:pt x="4583" y="535"/>
                    </a:lnTo>
                    <a:lnTo>
                      <a:pt x="4570" y="556"/>
                    </a:lnTo>
                    <a:lnTo>
                      <a:pt x="4555" y="576"/>
                    </a:lnTo>
                    <a:lnTo>
                      <a:pt x="4541" y="596"/>
                    </a:lnTo>
                    <a:lnTo>
                      <a:pt x="4525" y="615"/>
                    </a:lnTo>
                    <a:lnTo>
                      <a:pt x="4509" y="636"/>
                    </a:lnTo>
                    <a:lnTo>
                      <a:pt x="4491" y="655"/>
                    </a:lnTo>
                    <a:lnTo>
                      <a:pt x="4473" y="674"/>
                    </a:lnTo>
                    <a:lnTo>
                      <a:pt x="4455" y="691"/>
                    </a:lnTo>
                    <a:lnTo>
                      <a:pt x="4435" y="710"/>
                    </a:lnTo>
                    <a:lnTo>
                      <a:pt x="4437" y="697"/>
                    </a:lnTo>
                    <a:lnTo>
                      <a:pt x="4439" y="685"/>
                    </a:lnTo>
                    <a:lnTo>
                      <a:pt x="4381" y="732"/>
                    </a:lnTo>
                    <a:lnTo>
                      <a:pt x="4316" y="777"/>
                    </a:lnTo>
                    <a:lnTo>
                      <a:pt x="4246" y="821"/>
                    </a:lnTo>
                    <a:lnTo>
                      <a:pt x="4170" y="863"/>
                    </a:lnTo>
                    <a:lnTo>
                      <a:pt x="4090" y="903"/>
                    </a:lnTo>
                    <a:lnTo>
                      <a:pt x="4002" y="941"/>
                    </a:lnTo>
                    <a:lnTo>
                      <a:pt x="3910" y="975"/>
                    </a:lnTo>
                    <a:lnTo>
                      <a:pt x="3813" y="1010"/>
                    </a:lnTo>
                    <a:lnTo>
                      <a:pt x="3709" y="1041"/>
                    </a:lnTo>
                    <a:lnTo>
                      <a:pt x="3600" y="1071"/>
                    </a:lnTo>
                    <a:lnTo>
                      <a:pt x="3487" y="1099"/>
                    </a:lnTo>
                    <a:lnTo>
                      <a:pt x="3368" y="1126"/>
                    </a:lnTo>
                    <a:lnTo>
                      <a:pt x="3245" y="1152"/>
                    </a:lnTo>
                    <a:lnTo>
                      <a:pt x="3115" y="1174"/>
                    </a:lnTo>
                    <a:lnTo>
                      <a:pt x="2981" y="1196"/>
                    </a:lnTo>
                    <a:lnTo>
                      <a:pt x="2843" y="1217"/>
                    </a:lnTo>
                    <a:lnTo>
                      <a:pt x="2699" y="1236"/>
                    </a:lnTo>
                    <a:lnTo>
                      <a:pt x="2550" y="1252"/>
                    </a:lnTo>
                    <a:lnTo>
                      <a:pt x="2397" y="1269"/>
                    </a:lnTo>
                    <a:lnTo>
                      <a:pt x="2240" y="1284"/>
                    </a:lnTo>
                    <a:lnTo>
                      <a:pt x="2076" y="1297"/>
                    </a:lnTo>
                    <a:lnTo>
                      <a:pt x="1910" y="1309"/>
                    </a:lnTo>
                    <a:lnTo>
                      <a:pt x="1738" y="1319"/>
                    </a:lnTo>
                    <a:lnTo>
                      <a:pt x="1561" y="1329"/>
                    </a:lnTo>
                    <a:lnTo>
                      <a:pt x="1382" y="1338"/>
                    </a:lnTo>
                    <a:lnTo>
                      <a:pt x="1196" y="1346"/>
                    </a:lnTo>
                    <a:lnTo>
                      <a:pt x="1007" y="1353"/>
                    </a:lnTo>
                    <a:lnTo>
                      <a:pt x="814" y="1358"/>
                    </a:lnTo>
                    <a:lnTo>
                      <a:pt x="616" y="1363"/>
                    </a:lnTo>
                    <a:lnTo>
                      <a:pt x="414" y="1366"/>
                    </a:lnTo>
                    <a:lnTo>
                      <a:pt x="208" y="1370"/>
                    </a:lnTo>
                    <a:lnTo>
                      <a:pt x="0" y="1372"/>
                    </a:lnTo>
                    <a:lnTo>
                      <a:pt x="0" y="652"/>
                    </a:lnTo>
                    <a:lnTo>
                      <a:pt x="41" y="653"/>
                    </a:lnTo>
                    <a:lnTo>
                      <a:pt x="98" y="653"/>
                    </a:lnTo>
                    <a:lnTo>
                      <a:pt x="169" y="653"/>
                    </a:lnTo>
                    <a:lnTo>
                      <a:pt x="255" y="652"/>
                    </a:lnTo>
                    <a:lnTo>
                      <a:pt x="355" y="651"/>
                    </a:lnTo>
                    <a:lnTo>
                      <a:pt x="465" y="649"/>
                    </a:lnTo>
                    <a:lnTo>
                      <a:pt x="588" y="646"/>
                    </a:lnTo>
                    <a:lnTo>
                      <a:pt x="721" y="641"/>
                    </a:lnTo>
                    <a:lnTo>
                      <a:pt x="863" y="636"/>
                    </a:lnTo>
                    <a:lnTo>
                      <a:pt x="1014" y="629"/>
                    </a:lnTo>
                    <a:lnTo>
                      <a:pt x="1173" y="621"/>
                    </a:lnTo>
                    <a:lnTo>
                      <a:pt x="1338" y="612"/>
                    </a:lnTo>
                    <a:lnTo>
                      <a:pt x="1509" y="601"/>
                    </a:lnTo>
                    <a:lnTo>
                      <a:pt x="1685" y="589"/>
                    </a:lnTo>
                    <a:lnTo>
                      <a:pt x="1865" y="575"/>
                    </a:lnTo>
                    <a:lnTo>
                      <a:pt x="2050" y="560"/>
                    </a:lnTo>
                    <a:lnTo>
                      <a:pt x="2235" y="542"/>
                    </a:lnTo>
                    <a:lnTo>
                      <a:pt x="2423" y="523"/>
                    </a:lnTo>
                    <a:lnTo>
                      <a:pt x="2610" y="501"/>
                    </a:lnTo>
                    <a:lnTo>
                      <a:pt x="2798" y="478"/>
                    </a:lnTo>
                    <a:lnTo>
                      <a:pt x="2984" y="452"/>
                    </a:lnTo>
                    <a:lnTo>
                      <a:pt x="3168" y="424"/>
                    </a:lnTo>
                    <a:lnTo>
                      <a:pt x="3349" y="394"/>
                    </a:lnTo>
                    <a:lnTo>
                      <a:pt x="3525" y="361"/>
                    </a:lnTo>
                    <a:lnTo>
                      <a:pt x="3697" y="326"/>
                    </a:lnTo>
                    <a:lnTo>
                      <a:pt x="3864" y="288"/>
                    </a:lnTo>
                    <a:lnTo>
                      <a:pt x="4024" y="247"/>
                    </a:lnTo>
                    <a:lnTo>
                      <a:pt x="4176" y="203"/>
                    </a:lnTo>
                    <a:lnTo>
                      <a:pt x="4320" y="157"/>
                    </a:lnTo>
                    <a:lnTo>
                      <a:pt x="4454" y="108"/>
                    </a:lnTo>
                    <a:lnTo>
                      <a:pt x="4578" y="56"/>
                    </a:lnTo>
                    <a:lnTo>
                      <a:pt x="4692" y="0"/>
                    </a:lnTo>
                    <a:close/>
                  </a:path>
                </a:pathLst>
              </a:custGeom>
              <a:solidFill>
                <a:srgbClr val="00386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4" name="Freeform 14"/>
              <p:cNvSpPr>
                <a:spLocks/>
              </p:cNvSpPr>
              <p:nvPr/>
            </p:nvSpPr>
            <p:spPr bwMode="auto">
              <a:xfrm>
                <a:off x="364860" y="435612"/>
                <a:ext cx="155840" cy="311218"/>
              </a:xfrm>
              <a:custGeom>
                <a:avLst/>
                <a:gdLst>
                  <a:gd name="T0" fmla="*/ 10303821 w 2357"/>
                  <a:gd name="T1" fmla="*/ 1888906 h 4712"/>
                  <a:gd name="T2" fmla="*/ 10303821 w 2357"/>
                  <a:gd name="T3" fmla="*/ 0 h 4712"/>
                  <a:gd name="T4" fmla="*/ 8734445 w 2357"/>
                  <a:gd name="T5" fmla="*/ 122123 h 4712"/>
                  <a:gd name="T6" fmla="*/ 7243684 w 2357"/>
                  <a:gd name="T7" fmla="*/ 462402 h 4712"/>
                  <a:gd name="T8" fmla="*/ 5844826 w 2357"/>
                  <a:gd name="T9" fmla="*/ 1020771 h 4712"/>
                  <a:gd name="T10" fmla="*/ 4550832 w 2357"/>
                  <a:gd name="T11" fmla="*/ 1762358 h 4712"/>
                  <a:gd name="T12" fmla="*/ 3383586 w 2357"/>
                  <a:gd name="T13" fmla="*/ 2678443 h 4712"/>
                  <a:gd name="T14" fmla="*/ 2360675 w 2357"/>
                  <a:gd name="T15" fmla="*/ 3747231 h 4712"/>
                  <a:gd name="T16" fmla="*/ 1495059 w 2357"/>
                  <a:gd name="T17" fmla="*/ 4960004 h 4712"/>
                  <a:gd name="T18" fmla="*/ 813119 w 2357"/>
                  <a:gd name="T19" fmla="*/ 6286115 h 4712"/>
                  <a:gd name="T20" fmla="*/ 327879 w 2357"/>
                  <a:gd name="T21" fmla="*/ 7716978 h 4712"/>
                  <a:gd name="T22" fmla="*/ 56861 w 2357"/>
                  <a:gd name="T23" fmla="*/ 9235090 h 4712"/>
                  <a:gd name="T24" fmla="*/ 17455 w 2357"/>
                  <a:gd name="T25" fmla="*/ 10805513 h 4712"/>
                  <a:gd name="T26" fmla="*/ 209858 w 2357"/>
                  <a:gd name="T27" fmla="*/ 12349780 h 4712"/>
                  <a:gd name="T28" fmla="*/ 625145 w 2357"/>
                  <a:gd name="T29" fmla="*/ 13811157 h 4712"/>
                  <a:gd name="T30" fmla="*/ 1245927 w 2357"/>
                  <a:gd name="T31" fmla="*/ 15167849 h 4712"/>
                  <a:gd name="T32" fmla="*/ 2054615 w 2357"/>
                  <a:gd name="T33" fmla="*/ 16424213 h 4712"/>
                  <a:gd name="T34" fmla="*/ 3025161 w 2357"/>
                  <a:gd name="T35" fmla="*/ 17545311 h 4712"/>
                  <a:gd name="T36" fmla="*/ 4144273 w 2357"/>
                  <a:gd name="T37" fmla="*/ 18513772 h 4712"/>
                  <a:gd name="T38" fmla="*/ 5398927 w 2357"/>
                  <a:gd name="T39" fmla="*/ 19312028 h 4712"/>
                  <a:gd name="T40" fmla="*/ 6767238 w 2357"/>
                  <a:gd name="T41" fmla="*/ 19931492 h 4712"/>
                  <a:gd name="T42" fmla="*/ 8231684 w 2357"/>
                  <a:gd name="T43" fmla="*/ 20345943 h 4712"/>
                  <a:gd name="T44" fmla="*/ 9770513 w 2357"/>
                  <a:gd name="T45" fmla="*/ 20546597 h 4712"/>
                  <a:gd name="T46" fmla="*/ 10303821 w 2357"/>
                  <a:gd name="T47" fmla="*/ 20555315 h 4712"/>
                  <a:gd name="T48" fmla="*/ 10303821 w 2357"/>
                  <a:gd name="T49" fmla="*/ 18675127 h 4712"/>
                  <a:gd name="T50" fmla="*/ 9022918 w 2357"/>
                  <a:gd name="T51" fmla="*/ 18579160 h 4712"/>
                  <a:gd name="T52" fmla="*/ 7803306 w 2357"/>
                  <a:gd name="T53" fmla="*/ 18295616 h 4712"/>
                  <a:gd name="T54" fmla="*/ 6657945 w 2357"/>
                  <a:gd name="T55" fmla="*/ 17846292 h 4712"/>
                  <a:gd name="T56" fmla="*/ 5604356 w 2357"/>
                  <a:gd name="T57" fmla="*/ 17235612 h 4712"/>
                  <a:gd name="T58" fmla="*/ 4651331 w 2357"/>
                  <a:gd name="T59" fmla="*/ 16489600 h 4712"/>
                  <a:gd name="T60" fmla="*/ 3812030 w 2357"/>
                  <a:gd name="T61" fmla="*/ 15612814 h 4712"/>
                  <a:gd name="T62" fmla="*/ 3108205 w 2357"/>
                  <a:gd name="T63" fmla="*/ 14626916 h 4712"/>
                  <a:gd name="T64" fmla="*/ 2553012 w 2357"/>
                  <a:gd name="T65" fmla="*/ 13540691 h 4712"/>
                  <a:gd name="T66" fmla="*/ 2155181 w 2357"/>
                  <a:gd name="T67" fmla="*/ 12371576 h 4712"/>
                  <a:gd name="T68" fmla="*/ 1932231 w 2357"/>
                  <a:gd name="T69" fmla="*/ 11132648 h 4712"/>
                  <a:gd name="T70" fmla="*/ 1901618 w 2357"/>
                  <a:gd name="T71" fmla="*/ 9845770 h 4712"/>
                  <a:gd name="T72" fmla="*/ 2059045 w 2357"/>
                  <a:gd name="T73" fmla="*/ 8589405 h 4712"/>
                  <a:gd name="T74" fmla="*/ 2400015 w 2357"/>
                  <a:gd name="T75" fmla="*/ 7398495 h 4712"/>
                  <a:gd name="T76" fmla="*/ 2907074 w 2357"/>
                  <a:gd name="T77" fmla="*/ 6286115 h 4712"/>
                  <a:gd name="T78" fmla="*/ 3562832 w 2357"/>
                  <a:gd name="T79" fmla="*/ 5260984 h 4712"/>
                  <a:gd name="T80" fmla="*/ 4358495 w 2357"/>
                  <a:gd name="T81" fmla="*/ 4349258 h 4712"/>
                  <a:gd name="T82" fmla="*/ 5272113 w 2357"/>
                  <a:gd name="T83" fmla="*/ 3555296 h 4712"/>
                  <a:gd name="T84" fmla="*/ 6295090 w 2357"/>
                  <a:gd name="T85" fmla="*/ 2900959 h 4712"/>
                  <a:gd name="T86" fmla="*/ 7409838 w 2357"/>
                  <a:gd name="T87" fmla="*/ 2394899 h 4712"/>
                  <a:gd name="T88" fmla="*/ 8607631 w 2357"/>
                  <a:gd name="T89" fmla="*/ 2059045 h 4712"/>
                  <a:gd name="T90" fmla="*/ 9866649 w 2357"/>
                  <a:gd name="T91" fmla="*/ 1897624 h 47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357" h="4712">
                    <a:moveTo>
                      <a:pt x="2357" y="433"/>
                    </a:moveTo>
                    <a:lnTo>
                      <a:pt x="2357" y="433"/>
                    </a:lnTo>
                    <a:lnTo>
                      <a:pt x="2357" y="0"/>
                    </a:lnTo>
                    <a:lnTo>
                      <a:pt x="2235" y="4"/>
                    </a:lnTo>
                    <a:lnTo>
                      <a:pt x="2115" y="13"/>
                    </a:lnTo>
                    <a:lnTo>
                      <a:pt x="1998" y="28"/>
                    </a:lnTo>
                    <a:lnTo>
                      <a:pt x="1883" y="48"/>
                    </a:lnTo>
                    <a:lnTo>
                      <a:pt x="1769" y="75"/>
                    </a:lnTo>
                    <a:lnTo>
                      <a:pt x="1657" y="106"/>
                    </a:lnTo>
                    <a:lnTo>
                      <a:pt x="1548" y="144"/>
                    </a:lnTo>
                    <a:lnTo>
                      <a:pt x="1440" y="186"/>
                    </a:lnTo>
                    <a:lnTo>
                      <a:pt x="1337" y="234"/>
                    </a:lnTo>
                    <a:lnTo>
                      <a:pt x="1235" y="285"/>
                    </a:lnTo>
                    <a:lnTo>
                      <a:pt x="1137" y="342"/>
                    </a:lnTo>
                    <a:lnTo>
                      <a:pt x="1041" y="404"/>
                    </a:lnTo>
                    <a:lnTo>
                      <a:pt x="948" y="470"/>
                    </a:lnTo>
                    <a:lnTo>
                      <a:pt x="860" y="540"/>
                    </a:lnTo>
                    <a:lnTo>
                      <a:pt x="774" y="614"/>
                    </a:lnTo>
                    <a:lnTo>
                      <a:pt x="692" y="692"/>
                    </a:lnTo>
                    <a:lnTo>
                      <a:pt x="614" y="773"/>
                    </a:lnTo>
                    <a:lnTo>
                      <a:pt x="540" y="859"/>
                    </a:lnTo>
                    <a:lnTo>
                      <a:pt x="470" y="949"/>
                    </a:lnTo>
                    <a:lnTo>
                      <a:pt x="404" y="1040"/>
                    </a:lnTo>
                    <a:lnTo>
                      <a:pt x="342" y="1137"/>
                    </a:lnTo>
                    <a:lnTo>
                      <a:pt x="285" y="1235"/>
                    </a:lnTo>
                    <a:lnTo>
                      <a:pt x="233" y="1337"/>
                    </a:lnTo>
                    <a:lnTo>
                      <a:pt x="186" y="1441"/>
                    </a:lnTo>
                    <a:lnTo>
                      <a:pt x="143" y="1548"/>
                    </a:lnTo>
                    <a:lnTo>
                      <a:pt x="107" y="1657"/>
                    </a:lnTo>
                    <a:lnTo>
                      <a:pt x="75" y="1769"/>
                    </a:lnTo>
                    <a:lnTo>
                      <a:pt x="48" y="1883"/>
                    </a:lnTo>
                    <a:lnTo>
                      <a:pt x="27" y="1998"/>
                    </a:lnTo>
                    <a:lnTo>
                      <a:pt x="13" y="2117"/>
                    </a:lnTo>
                    <a:lnTo>
                      <a:pt x="4" y="2236"/>
                    </a:lnTo>
                    <a:lnTo>
                      <a:pt x="0" y="2357"/>
                    </a:lnTo>
                    <a:lnTo>
                      <a:pt x="4" y="2477"/>
                    </a:lnTo>
                    <a:lnTo>
                      <a:pt x="13" y="2597"/>
                    </a:lnTo>
                    <a:lnTo>
                      <a:pt x="27" y="2714"/>
                    </a:lnTo>
                    <a:lnTo>
                      <a:pt x="48" y="2831"/>
                    </a:lnTo>
                    <a:lnTo>
                      <a:pt x="75" y="2944"/>
                    </a:lnTo>
                    <a:lnTo>
                      <a:pt x="107" y="3056"/>
                    </a:lnTo>
                    <a:lnTo>
                      <a:pt x="143" y="3166"/>
                    </a:lnTo>
                    <a:lnTo>
                      <a:pt x="186" y="3272"/>
                    </a:lnTo>
                    <a:lnTo>
                      <a:pt x="233" y="3377"/>
                    </a:lnTo>
                    <a:lnTo>
                      <a:pt x="285" y="3477"/>
                    </a:lnTo>
                    <a:lnTo>
                      <a:pt x="342" y="3577"/>
                    </a:lnTo>
                    <a:lnTo>
                      <a:pt x="404" y="3672"/>
                    </a:lnTo>
                    <a:lnTo>
                      <a:pt x="470" y="3765"/>
                    </a:lnTo>
                    <a:lnTo>
                      <a:pt x="540" y="3854"/>
                    </a:lnTo>
                    <a:lnTo>
                      <a:pt x="614" y="3939"/>
                    </a:lnTo>
                    <a:lnTo>
                      <a:pt x="692" y="4022"/>
                    </a:lnTo>
                    <a:lnTo>
                      <a:pt x="774" y="4099"/>
                    </a:lnTo>
                    <a:lnTo>
                      <a:pt x="860" y="4174"/>
                    </a:lnTo>
                    <a:lnTo>
                      <a:pt x="948" y="4244"/>
                    </a:lnTo>
                    <a:lnTo>
                      <a:pt x="1041" y="4309"/>
                    </a:lnTo>
                    <a:lnTo>
                      <a:pt x="1137" y="4370"/>
                    </a:lnTo>
                    <a:lnTo>
                      <a:pt x="1235" y="4427"/>
                    </a:lnTo>
                    <a:lnTo>
                      <a:pt x="1337" y="4480"/>
                    </a:lnTo>
                    <a:lnTo>
                      <a:pt x="1440" y="4527"/>
                    </a:lnTo>
                    <a:lnTo>
                      <a:pt x="1548" y="4569"/>
                    </a:lnTo>
                    <a:lnTo>
                      <a:pt x="1657" y="4606"/>
                    </a:lnTo>
                    <a:lnTo>
                      <a:pt x="1769" y="4638"/>
                    </a:lnTo>
                    <a:lnTo>
                      <a:pt x="1883" y="4664"/>
                    </a:lnTo>
                    <a:lnTo>
                      <a:pt x="1998" y="4685"/>
                    </a:lnTo>
                    <a:lnTo>
                      <a:pt x="2115" y="4700"/>
                    </a:lnTo>
                    <a:lnTo>
                      <a:pt x="2235" y="4710"/>
                    </a:lnTo>
                    <a:lnTo>
                      <a:pt x="2357" y="4712"/>
                    </a:lnTo>
                    <a:lnTo>
                      <a:pt x="2357" y="4281"/>
                    </a:lnTo>
                    <a:lnTo>
                      <a:pt x="2257" y="4279"/>
                    </a:lnTo>
                    <a:lnTo>
                      <a:pt x="2160" y="4271"/>
                    </a:lnTo>
                    <a:lnTo>
                      <a:pt x="2064" y="4259"/>
                    </a:lnTo>
                    <a:lnTo>
                      <a:pt x="1969" y="4242"/>
                    </a:lnTo>
                    <a:lnTo>
                      <a:pt x="1876" y="4221"/>
                    </a:lnTo>
                    <a:lnTo>
                      <a:pt x="1785" y="4194"/>
                    </a:lnTo>
                    <a:lnTo>
                      <a:pt x="1695" y="4164"/>
                    </a:lnTo>
                    <a:lnTo>
                      <a:pt x="1608" y="4129"/>
                    </a:lnTo>
                    <a:lnTo>
                      <a:pt x="1523" y="4091"/>
                    </a:lnTo>
                    <a:lnTo>
                      <a:pt x="1440" y="4048"/>
                    </a:lnTo>
                    <a:lnTo>
                      <a:pt x="1360" y="4002"/>
                    </a:lnTo>
                    <a:lnTo>
                      <a:pt x="1282" y="3951"/>
                    </a:lnTo>
                    <a:lnTo>
                      <a:pt x="1206" y="3898"/>
                    </a:lnTo>
                    <a:lnTo>
                      <a:pt x="1133" y="3841"/>
                    </a:lnTo>
                    <a:lnTo>
                      <a:pt x="1064" y="3780"/>
                    </a:lnTo>
                    <a:lnTo>
                      <a:pt x="997" y="3717"/>
                    </a:lnTo>
                    <a:lnTo>
                      <a:pt x="933" y="3650"/>
                    </a:lnTo>
                    <a:lnTo>
                      <a:pt x="872" y="3579"/>
                    </a:lnTo>
                    <a:lnTo>
                      <a:pt x="815" y="3507"/>
                    </a:lnTo>
                    <a:lnTo>
                      <a:pt x="761" y="3432"/>
                    </a:lnTo>
                    <a:lnTo>
                      <a:pt x="711" y="3353"/>
                    </a:lnTo>
                    <a:lnTo>
                      <a:pt x="665" y="3273"/>
                    </a:lnTo>
                    <a:lnTo>
                      <a:pt x="623" y="3189"/>
                    </a:lnTo>
                    <a:lnTo>
                      <a:pt x="584" y="3104"/>
                    </a:lnTo>
                    <a:lnTo>
                      <a:pt x="549" y="3017"/>
                    </a:lnTo>
                    <a:lnTo>
                      <a:pt x="519" y="2928"/>
                    </a:lnTo>
                    <a:lnTo>
                      <a:pt x="493" y="2836"/>
                    </a:lnTo>
                    <a:lnTo>
                      <a:pt x="471" y="2743"/>
                    </a:lnTo>
                    <a:lnTo>
                      <a:pt x="454" y="2648"/>
                    </a:lnTo>
                    <a:lnTo>
                      <a:pt x="442" y="2552"/>
                    </a:lnTo>
                    <a:lnTo>
                      <a:pt x="435" y="2455"/>
                    </a:lnTo>
                    <a:lnTo>
                      <a:pt x="432" y="2357"/>
                    </a:lnTo>
                    <a:lnTo>
                      <a:pt x="435" y="2257"/>
                    </a:lnTo>
                    <a:lnTo>
                      <a:pt x="442" y="2160"/>
                    </a:lnTo>
                    <a:lnTo>
                      <a:pt x="454" y="2064"/>
                    </a:lnTo>
                    <a:lnTo>
                      <a:pt x="471" y="1969"/>
                    </a:lnTo>
                    <a:lnTo>
                      <a:pt x="493" y="1876"/>
                    </a:lnTo>
                    <a:lnTo>
                      <a:pt x="519" y="1786"/>
                    </a:lnTo>
                    <a:lnTo>
                      <a:pt x="549" y="1696"/>
                    </a:lnTo>
                    <a:lnTo>
                      <a:pt x="584" y="1609"/>
                    </a:lnTo>
                    <a:lnTo>
                      <a:pt x="623" y="1523"/>
                    </a:lnTo>
                    <a:lnTo>
                      <a:pt x="665" y="1441"/>
                    </a:lnTo>
                    <a:lnTo>
                      <a:pt x="711" y="1360"/>
                    </a:lnTo>
                    <a:lnTo>
                      <a:pt x="761" y="1282"/>
                    </a:lnTo>
                    <a:lnTo>
                      <a:pt x="815" y="1206"/>
                    </a:lnTo>
                    <a:lnTo>
                      <a:pt x="872" y="1133"/>
                    </a:lnTo>
                    <a:lnTo>
                      <a:pt x="933" y="1064"/>
                    </a:lnTo>
                    <a:lnTo>
                      <a:pt x="997" y="997"/>
                    </a:lnTo>
                    <a:lnTo>
                      <a:pt x="1064" y="933"/>
                    </a:lnTo>
                    <a:lnTo>
                      <a:pt x="1133" y="873"/>
                    </a:lnTo>
                    <a:lnTo>
                      <a:pt x="1206" y="815"/>
                    </a:lnTo>
                    <a:lnTo>
                      <a:pt x="1282" y="761"/>
                    </a:lnTo>
                    <a:lnTo>
                      <a:pt x="1360" y="711"/>
                    </a:lnTo>
                    <a:lnTo>
                      <a:pt x="1440" y="665"/>
                    </a:lnTo>
                    <a:lnTo>
                      <a:pt x="1523" y="623"/>
                    </a:lnTo>
                    <a:lnTo>
                      <a:pt x="1608" y="583"/>
                    </a:lnTo>
                    <a:lnTo>
                      <a:pt x="1695" y="549"/>
                    </a:lnTo>
                    <a:lnTo>
                      <a:pt x="1785" y="519"/>
                    </a:lnTo>
                    <a:lnTo>
                      <a:pt x="1876" y="493"/>
                    </a:lnTo>
                    <a:lnTo>
                      <a:pt x="1969" y="472"/>
                    </a:lnTo>
                    <a:lnTo>
                      <a:pt x="2064" y="454"/>
                    </a:lnTo>
                    <a:lnTo>
                      <a:pt x="2160" y="442"/>
                    </a:lnTo>
                    <a:lnTo>
                      <a:pt x="2257" y="435"/>
                    </a:lnTo>
                    <a:lnTo>
                      <a:pt x="2357" y="43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5" name="Freeform 15"/>
              <p:cNvSpPr>
                <a:spLocks/>
              </p:cNvSpPr>
              <p:nvPr/>
            </p:nvSpPr>
            <p:spPr bwMode="auto">
              <a:xfrm>
                <a:off x="520700" y="435612"/>
                <a:ext cx="155840" cy="311218"/>
              </a:xfrm>
              <a:custGeom>
                <a:avLst/>
                <a:gdLst>
                  <a:gd name="T0" fmla="*/ 0 w 2355"/>
                  <a:gd name="T1" fmla="*/ 1888906 h 4712"/>
                  <a:gd name="T2" fmla="*/ 0 w 2355"/>
                  <a:gd name="T3" fmla="*/ 0 h 4712"/>
                  <a:gd name="T4" fmla="*/ 1563297 w 2355"/>
                  <a:gd name="T5" fmla="*/ 122123 h 4712"/>
                  <a:gd name="T6" fmla="*/ 3056582 w 2355"/>
                  <a:gd name="T7" fmla="*/ 462402 h 4712"/>
                  <a:gd name="T8" fmla="*/ 4457818 w 2355"/>
                  <a:gd name="T9" fmla="*/ 1020771 h 4712"/>
                  <a:gd name="T10" fmla="*/ 5754036 w 2355"/>
                  <a:gd name="T11" fmla="*/ 1762358 h 4712"/>
                  <a:gd name="T12" fmla="*/ 6923200 w 2355"/>
                  <a:gd name="T13" fmla="*/ 2678443 h 4712"/>
                  <a:gd name="T14" fmla="*/ 7952274 w 2355"/>
                  <a:gd name="T15" fmla="*/ 3747231 h 4712"/>
                  <a:gd name="T16" fmla="*/ 8814919 w 2355"/>
                  <a:gd name="T17" fmla="*/ 4960004 h 4712"/>
                  <a:gd name="T18" fmla="*/ 9498101 w 2355"/>
                  <a:gd name="T19" fmla="*/ 6286115 h 4712"/>
                  <a:gd name="T20" fmla="*/ 9988517 w 2355"/>
                  <a:gd name="T21" fmla="*/ 7716978 h 4712"/>
                  <a:gd name="T22" fmla="*/ 10255662 w 2355"/>
                  <a:gd name="T23" fmla="*/ 9235090 h 4712"/>
                  <a:gd name="T24" fmla="*/ 10295035 w 2355"/>
                  <a:gd name="T25" fmla="*/ 10805513 h 4712"/>
                  <a:gd name="T26" fmla="*/ 10102402 w 2355"/>
                  <a:gd name="T27" fmla="*/ 12349780 h 4712"/>
                  <a:gd name="T28" fmla="*/ 9686366 w 2355"/>
                  <a:gd name="T29" fmla="*/ 13811157 h 4712"/>
                  <a:gd name="T30" fmla="*/ 9064528 w 2355"/>
                  <a:gd name="T31" fmla="*/ 15167849 h 4712"/>
                  <a:gd name="T32" fmla="*/ 8254425 w 2355"/>
                  <a:gd name="T33" fmla="*/ 16424213 h 4712"/>
                  <a:gd name="T34" fmla="*/ 7282327 w 2355"/>
                  <a:gd name="T35" fmla="*/ 17545311 h 4712"/>
                  <a:gd name="T36" fmla="*/ 6161272 w 2355"/>
                  <a:gd name="T37" fmla="*/ 18513772 h 4712"/>
                  <a:gd name="T38" fmla="*/ 4904493 w 2355"/>
                  <a:gd name="T39" fmla="*/ 19312028 h 4712"/>
                  <a:gd name="T40" fmla="*/ 3533829 w 2355"/>
                  <a:gd name="T41" fmla="*/ 19931492 h 4712"/>
                  <a:gd name="T42" fmla="*/ 2071249 w 2355"/>
                  <a:gd name="T43" fmla="*/ 20345943 h 4712"/>
                  <a:gd name="T44" fmla="*/ 525489 w 2355"/>
                  <a:gd name="T45" fmla="*/ 20546597 h 4712"/>
                  <a:gd name="T46" fmla="*/ 0 w 2355"/>
                  <a:gd name="T47" fmla="*/ 20555315 h 4712"/>
                  <a:gd name="T48" fmla="*/ 0 w 2355"/>
                  <a:gd name="T49" fmla="*/ 18675127 h 4712"/>
                  <a:gd name="T50" fmla="*/ 1274315 w 2355"/>
                  <a:gd name="T51" fmla="*/ 18579160 h 4712"/>
                  <a:gd name="T52" fmla="*/ 2496021 w 2355"/>
                  <a:gd name="T53" fmla="*/ 18295616 h 4712"/>
                  <a:gd name="T54" fmla="*/ 3643347 w 2355"/>
                  <a:gd name="T55" fmla="*/ 17846292 h 4712"/>
                  <a:gd name="T56" fmla="*/ 4698692 w 2355"/>
                  <a:gd name="T57" fmla="*/ 17235612 h 4712"/>
                  <a:gd name="T58" fmla="*/ 5657687 w 2355"/>
                  <a:gd name="T59" fmla="*/ 16489600 h 4712"/>
                  <a:gd name="T60" fmla="*/ 6494061 w 2355"/>
                  <a:gd name="T61" fmla="*/ 15612814 h 4712"/>
                  <a:gd name="T62" fmla="*/ 7199080 w 2355"/>
                  <a:gd name="T63" fmla="*/ 14626916 h 4712"/>
                  <a:gd name="T64" fmla="*/ 7755207 w 2355"/>
                  <a:gd name="T65" fmla="*/ 13540691 h 4712"/>
                  <a:gd name="T66" fmla="*/ 8153708 w 2355"/>
                  <a:gd name="T67" fmla="*/ 12371576 h 4712"/>
                  <a:gd name="T68" fmla="*/ 8377045 w 2355"/>
                  <a:gd name="T69" fmla="*/ 11132648 h 4712"/>
                  <a:gd name="T70" fmla="*/ 8412051 w 2355"/>
                  <a:gd name="T71" fmla="*/ 9845770 h 4712"/>
                  <a:gd name="T72" fmla="*/ 8250057 w 2355"/>
                  <a:gd name="T73" fmla="*/ 8589405 h 4712"/>
                  <a:gd name="T74" fmla="*/ 7908466 w 2355"/>
                  <a:gd name="T75" fmla="*/ 7398495 h 4712"/>
                  <a:gd name="T76" fmla="*/ 7400514 w 2355"/>
                  <a:gd name="T77" fmla="*/ 6286115 h 4712"/>
                  <a:gd name="T78" fmla="*/ 6743670 w 2355"/>
                  <a:gd name="T79" fmla="*/ 5260984 h 4712"/>
                  <a:gd name="T80" fmla="*/ 5946669 w 2355"/>
                  <a:gd name="T81" fmla="*/ 4349258 h 4712"/>
                  <a:gd name="T82" fmla="*/ 5031481 w 2355"/>
                  <a:gd name="T83" fmla="*/ 3555296 h 4712"/>
                  <a:gd name="T84" fmla="*/ 4006775 w 2355"/>
                  <a:gd name="T85" fmla="*/ 2900959 h 4712"/>
                  <a:gd name="T86" fmla="*/ 2890154 w 2355"/>
                  <a:gd name="T87" fmla="*/ 2394899 h 4712"/>
                  <a:gd name="T88" fmla="*/ 1690285 w 2355"/>
                  <a:gd name="T89" fmla="*/ 2059045 h 4712"/>
                  <a:gd name="T90" fmla="*/ 429139 w 2355"/>
                  <a:gd name="T91" fmla="*/ 1897624 h 471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355" h="4712">
                    <a:moveTo>
                      <a:pt x="0" y="433"/>
                    </a:moveTo>
                    <a:lnTo>
                      <a:pt x="0" y="433"/>
                    </a:lnTo>
                    <a:lnTo>
                      <a:pt x="0" y="0"/>
                    </a:lnTo>
                    <a:lnTo>
                      <a:pt x="120" y="4"/>
                    </a:lnTo>
                    <a:lnTo>
                      <a:pt x="240" y="13"/>
                    </a:lnTo>
                    <a:lnTo>
                      <a:pt x="357" y="28"/>
                    </a:lnTo>
                    <a:lnTo>
                      <a:pt x="473" y="48"/>
                    </a:lnTo>
                    <a:lnTo>
                      <a:pt x="587" y="75"/>
                    </a:lnTo>
                    <a:lnTo>
                      <a:pt x="698" y="106"/>
                    </a:lnTo>
                    <a:lnTo>
                      <a:pt x="807" y="144"/>
                    </a:lnTo>
                    <a:lnTo>
                      <a:pt x="915" y="186"/>
                    </a:lnTo>
                    <a:lnTo>
                      <a:pt x="1018" y="234"/>
                    </a:lnTo>
                    <a:lnTo>
                      <a:pt x="1120" y="285"/>
                    </a:lnTo>
                    <a:lnTo>
                      <a:pt x="1220" y="342"/>
                    </a:lnTo>
                    <a:lnTo>
                      <a:pt x="1314" y="404"/>
                    </a:lnTo>
                    <a:lnTo>
                      <a:pt x="1407" y="470"/>
                    </a:lnTo>
                    <a:lnTo>
                      <a:pt x="1497" y="540"/>
                    </a:lnTo>
                    <a:lnTo>
                      <a:pt x="1581" y="614"/>
                    </a:lnTo>
                    <a:lnTo>
                      <a:pt x="1663" y="692"/>
                    </a:lnTo>
                    <a:lnTo>
                      <a:pt x="1741" y="773"/>
                    </a:lnTo>
                    <a:lnTo>
                      <a:pt x="1816" y="859"/>
                    </a:lnTo>
                    <a:lnTo>
                      <a:pt x="1885" y="949"/>
                    </a:lnTo>
                    <a:lnTo>
                      <a:pt x="1951" y="1040"/>
                    </a:lnTo>
                    <a:lnTo>
                      <a:pt x="2013" y="1137"/>
                    </a:lnTo>
                    <a:lnTo>
                      <a:pt x="2070" y="1235"/>
                    </a:lnTo>
                    <a:lnTo>
                      <a:pt x="2122" y="1337"/>
                    </a:lnTo>
                    <a:lnTo>
                      <a:pt x="2169" y="1441"/>
                    </a:lnTo>
                    <a:lnTo>
                      <a:pt x="2212" y="1548"/>
                    </a:lnTo>
                    <a:lnTo>
                      <a:pt x="2248" y="1657"/>
                    </a:lnTo>
                    <a:lnTo>
                      <a:pt x="2281" y="1769"/>
                    </a:lnTo>
                    <a:lnTo>
                      <a:pt x="2307" y="1883"/>
                    </a:lnTo>
                    <a:lnTo>
                      <a:pt x="2328" y="1998"/>
                    </a:lnTo>
                    <a:lnTo>
                      <a:pt x="2342" y="2117"/>
                    </a:lnTo>
                    <a:lnTo>
                      <a:pt x="2351" y="2236"/>
                    </a:lnTo>
                    <a:lnTo>
                      <a:pt x="2355" y="2357"/>
                    </a:lnTo>
                    <a:lnTo>
                      <a:pt x="2351" y="2477"/>
                    </a:lnTo>
                    <a:lnTo>
                      <a:pt x="2342" y="2597"/>
                    </a:lnTo>
                    <a:lnTo>
                      <a:pt x="2328" y="2714"/>
                    </a:lnTo>
                    <a:lnTo>
                      <a:pt x="2307" y="2831"/>
                    </a:lnTo>
                    <a:lnTo>
                      <a:pt x="2281" y="2944"/>
                    </a:lnTo>
                    <a:lnTo>
                      <a:pt x="2248" y="3056"/>
                    </a:lnTo>
                    <a:lnTo>
                      <a:pt x="2212" y="3166"/>
                    </a:lnTo>
                    <a:lnTo>
                      <a:pt x="2169" y="3272"/>
                    </a:lnTo>
                    <a:lnTo>
                      <a:pt x="2122" y="3377"/>
                    </a:lnTo>
                    <a:lnTo>
                      <a:pt x="2070" y="3477"/>
                    </a:lnTo>
                    <a:lnTo>
                      <a:pt x="2013" y="3577"/>
                    </a:lnTo>
                    <a:lnTo>
                      <a:pt x="1951" y="3672"/>
                    </a:lnTo>
                    <a:lnTo>
                      <a:pt x="1885" y="3765"/>
                    </a:lnTo>
                    <a:lnTo>
                      <a:pt x="1816" y="3854"/>
                    </a:lnTo>
                    <a:lnTo>
                      <a:pt x="1741" y="3939"/>
                    </a:lnTo>
                    <a:lnTo>
                      <a:pt x="1663" y="4022"/>
                    </a:lnTo>
                    <a:lnTo>
                      <a:pt x="1581" y="4099"/>
                    </a:lnTo>
                    <a:lnTo>
                      <a:pt x="1497" y="4174"/>
                    </a:lnTo>
                    <a:lnTo>
                      <a:pt x="1407" y="4244"/>
                    </a:lnTo>
                    <a:lnTo>
                      <a:pt x="1314" y="4309"/>
                    </a:lnTo>
                    <a:lnTo>
                      <a:pt x="1220" y="4370"/>
                    </a:lnTo>
                    <a:lnTo>
                      <a:pt x="1120" y="4427"/>
                    </a:lnTo>
                    <a:lnTo>
                      <a:pt x="1018" y="4480"/>
                    </a:lnTo>
                    <a:lnTo>
                      <a:pt x="915" y="4527"/>
                    </a:lnTo>
                    <a:lnTo>
                      <a:pt x="807" y="4569"/>
                    </a:lnTo>
                    <a:lnTo>
                      <a:pt x="698" y="4606"/>
                    </a:lnTo>
                    <a:lnTo>
                      <a:pt x="587" y="4638"/>
                    </a:lnTo>
                    <a:lnTo>
                      <a:pt x="473" y="4664"/>
                    </a:lnTo>
                    <a:lnTo>
                      <a:pt x="357" y="4685"/>
                    </a:lnTo>
                    <a:lnTo>
                      <a:pt x="240" y="4700"/>
                    </a:lnTo>
                    <a:lnTo>
                      <a:pt x="120" y="4710"/>
                    </a:lnTo>
                    <a:lnTo>
                      <a:pt x="0" y="4712"/>
                    </a:lnTo>
                    <a:lnTo>
                      <a:pt x="0" y="4281"/>
                    </a:lnTo>
                    <a:lnTo>
                      <a:pt x="98" y="4279"/>
                    </a:lnTo>
                    <a:lnTo>
                      <a:pt x="195" y="4271"/>
                    </a:lnTo>
                    <a:lnTo>
                      <a:pt x="291" y="4259"/>
                    </a:lnTo>
                    <a:lnTo>
                      <a:pt x="386" y="4242"/>
                    </a:lnTo>
                    <a:lnTo>
                      <a:pt x="479" y="4221"/>
                    </a:lnTo>
                    <a:lnTo>
                      <a:pt x="570" y="4194"/>
                    </a:lnTo>
                    <a:lnTo>
                      <a:pt x="660" y="4164"/>
                    </a:lnTo>
                    <a:lnTo>
                      <a:pt x="747" y="4129"/>
                    </a:lnTo>
                    <a:lnTo>
                      <a:pt x="832" y="4091"/>
                    </a:lnTo>
                    <a:lnTo>
                      <a:pt x="915" y="4048"/>
                    </a:lnTo>
                    <a:lnTo>
                      <a:pt x="996" y="4002"/>
                    </a:lnTo>
                    <a:lnTo>
                      <a:pt x="1073" y="3951"/>
                    </a:lnTo>
                    <a:lnTo>
                      <a:pt x="1149" y="3898"/>
                    </a:lnTo>
                    <a:lnTo>
                      <a:pt x="1222" y="3841"/>
                    </a:lnTo>
                    <a:lnTo>
                      <a:pt x="1292" y="3780"/>
                    </a:lnTo>
                    <a:lnTo>
                      <a:pt x="1358" y="3717"/>
                    </a:lnTo>
                    <a:lnTo>
                      <a:pt x="1423" y="3650"/>
                    </a:lnTo>
                    <a:lnTo>
                      <a:pt x="1483" y="3579"/>
                    </a:lnTo>
                    <a:lnTo>
                      <a:pt x="1540" y="3507"/>
                    </a:lnTo>
                    <a:lnTo>
                      <a:pt x="1594" y="3432"/>
                    </a:lnTo>
                    <a:lnTo>
                      <a:pt x="1644" y="3353"/>
                    </a:lnTo>
                    <a:lnTo>
                      <a:pt x="1690" y="3273"/>
                    </a:lnTo>
                    <a:lnTo>
                      <a:pt x="1733" y="3189"/>
                    </a:lnTo>
                    <a:lnTo>
                      <a:pt x="1771" y="3104"/>
                    </a:lnTo>
                    <a:lnTo>
                      <a:pt x="1806" y="3017"/>
                    </a:lnTo>
                    <a:lnTo>
                      <a:pt x="1836" y="2928"/>
                    </a:lnTo>
                    <a:lnTo>
                      <a:pt x="1862" y="2836"/>
                    </a:lnTo>
                    <a:lnTo>
                      <a:pt x="1884" y="2743"/>
                    </a:lnTo>
                    <a:lnTo>
                      <a:pt x="1901" y="2648"/>
                    </a:lnTo>
                    <a:lnTo>
                      <a:pt x="1913" y="2552"/>
                    </a:lnTo>
                    <a:lnTo>
                      <a:pt x="1921" y="2455"/>
                    </a:lnTo>
                    <a:lnTo>
                      <a:pt x="1923" y="2357"/>
                    </a:lnTo>
                    <a:lnTo>
                      <a:pt x="1921" y="2257"/>
                    </a:lnTo>
                    <a:lnTo>
                      <a:pt x="1913" y="2160"/>
                    </a:lnTo>
                    <a:lnTo>
                      <a:pt x="1901" y="2064"/>
                    </a:lnTo>
                    <a:lnTo>
                      <a:pt x="1884" y="1969"/>
                    </a:lnTo>
                    <a:lnTo>
                      <a:pt x="1862" y="1876"/>
                    </a:lnTo>
                    <a:lnTo>
                      <a:pt x="1836" y="1786"/>
                    </a:lnTo>
                    <a:lnTo>
                      <a:pt x="1806" y="1696"/>
                    </a:lnTo>
                    <a:lnTo>
                      <a:pt x="1771" y="1609"/>
                    </a:lnTo>
                    <a:lnTo>
                      <a:pt x="1733" y="1523"/>
                    </a:lnTo>
                    <a:lnTo>
                      <a:pt x="1690" y="1441"/>
                    </a:lnTo>
                    <a:lnTo>
                      <a:pt x="1644" y="1360"/>
                    </a:lnTo>
                    <a:lnTo>
                      <a:pt x="1594" y="1282"/>
                    </a:lnTo>
                    <a:lnTo>
                      <a:pt x="1540" y="1206"/>
                    </a:lnTo>
                    <a:lnTo>
                      <a:pt x="1483" y="1133"/>
                    </a:lnTo>
                    <a:lnTo>
                      <a:pt x="1423" y="1064"/>
                    </a:lnTo>
                    <a:lnTo>
                      <a:pt x="1358" y="997"/>
                    </a:lnTo>
                    <a:lnTo>
                      <a:pt x="1292" y="933"/>
                    </a:lnTo>
                    <a:lnTo>
                      <a:pt x="1222" y="873"/>
                    </a:lnTo>
                    <a:lnTo>
                      <a:pt x="1149" y="815"/>
                    </a:lnTo>
                    <a:lnTo>
                      <a:pt x="1073" y="761"/>
                    </a:lnTo>
                    <a:lnTo>
                      <a:pt x="996" y="711"/>
                    </a:lnTo>
                    <a:lnTo>
                      <a:pt x="915" y="665"/>
                    </a:lnTo>
                    <a:lnTo>
                      <a:pt x="832" y="623"/>
                    </a:lnTo>
                    <a:lnTo>
                      <a:pt x="747" y="583"/>
                    </a:lnTo>
                    <a:lnTo>
                      <a:pt x="660" y="549"/>
                    </a:lnTo>
                    <a:lnTo>
                      <a:pt x="570" y="519"/>
                    </a:lnTo>
                    <a:lnTo>
                      <a:pt x="479" y="493"/>
                    </a:lnTo>
                    <a:lnTo>
                      <a:pt x="386" y="472"/>
                    </a:lnTo>
                    <a:lnTo>
                      <a:pt x="291" y="454"/>
                    </a:lnTo>
                    <a:lnTo>
                      <a:pt x="195" y="442"/>
                    </a:lnTo>
                    <a:lnTo>
                      <a:pt x="98" y="435"/>
                    </a:lnTo>
                    <a:lnTo>
                      <a:pt x="0" y="433"/>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82" name="TextBox 35"/>
          <p:cNvSpPr txBox="1">
            <a:spLocks noChangeArrowheads="1"/>
          </p:cNvSpPr>
          <p:nvPr/>
        </p:nvSpPr>
        <p:spPr bwMode="auto">
          <a:xfrm>
            <a:off x="395288" y="2194322"/>
            <a:ext cx="3168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000" b="1" dirty="0">
                <a:solidFill>
                  <a:schemeClr val="bg1"/>
                </a:solidFill>
                <a:latin typeface="微软雅黑" pitchFamily="34" charset="-122"/>
                <a:ea typeface="微软雅黑" pitchFamily="34" charset="-122"/>
              </a:rPr>
              <a:t>在这里填写工作简介标题</a:t>
            </a:r>
          </a:p>
        </p:txBody>
      </p:sp>
      <p:sp>
        <p:nvSpPr>
          <p:cNvPr id="83" name="TextBox 36"/>
          <p:cNvSpPr txBox="1">
            <a:spLocks noChangeArrowheads="1"/>
          </p:cNvSpPr>
          <p:nvPr/>
        </p:nvSpPr>
        <p:spPr bwMode="auto">
          <a:xfrm>
            <a:off x="5651500" y="2194322"/>
            <a:ext cx="3168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000" b="1">
                <a:solidFill>
                  <a:schemeClr val="bg1"/>
                </a:solidFill>
                <a:latin typeface="微软雅黑" pitchFamily="34" charset="-122"/>
                <a:ea typeface="微软雅黑" pitchFamily="34" charset="-122"/>
              </a:rPr>
              <a:t>在这里填写工作简介标题</a:t>
            </a:r>
          </a:p>
        </p:txBody>
      </p:sp>
      <p:sp>
        <p:nvSpPr>
          <p:cNvPr id="84" name="矩形 1"/>
          <p:cNvSpPr>
            <a:spLocks noChangeArrowheads="1"/>
          </p:cNvSpPr>
          <p:nvPr/>
        </p:nvSpPr>
        <p:spPr bwMode="auto">
          <a:xfrm>
            <a:off x="611188" y="1165563"/>
            <a:ext cx="2452687" cy="998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749">
              <a:lnSpc>
                <a:spcPct val="120000"/>
              </a:lnSpc>
              <a:spcBef>
                <a:spcPct val="0"/>
              </a:spcBef>
              <a:defRPr/>
            </a:pPr>
            <a:r>
              <a:rPr lang="zh-CN" altLang="en-US" sz="1000" dirty="0">
                <a:solidFill>
                  <a:schemeClr val="tx1">
                    <a:lumMod val="65000"/>
                    <a:lumOff val="35000"/>
                  </a:schemeClr>
                </a:solidFill>
                <a:sym typeface="微软雅黑" pitchFamily="34" charset="-122"/>
              </a:rPr>
              <a:t>在此录入上述图表的综合描述说明，在此录入上述图表的综合描述说明</a:t>
            </a:r>
            <a:r>
              <a:rPr lang="zh-CN" altLang="en-US" sz="1000" dirty="0" smtClean="0">
                <a:solidFill>
                  <a:schemeClr val="tx1">
                    <a:lumMod val="65000"/>
                    <a:lumOff val="35000"/>
                  </a:schemeClr>
                </a:solidFill>
                <a:sym typeface="微软雅黑" pitchFamily="34" charset="-122"/>
              </a:rPr>
              <a:t>。</a:t>
            </a:r>
            <a:r>
              <a:rPr lang="zh-CN" altLang="en-US" sz="1000" dirty="0">
                <a:solidFill>
                  <a:schemeClr val="tx1">
                    <a:lumMod val="65000"/>
                    <a:lumOff val="35000"/>
                  </a:schemeClr>
                </a:solidFill>
                <a:sym typeface="微软雅黑" pitchFamily="34" charset="-122"/>
              </a:rPr>
              <a:t>在此录入上述图表的综合描述说明，在此录入上述图表的综合描述说明。</a:t>
            </a:r>
          </a:p>
          <a:p>
            <a:pPr defTabSz="685749" fontAlgn="auto">
              <a:lnSpc>
                <a:spcPct val="120000"/>
              </a:lnSpc>
              <a:spcBef>
                <a:spcPct val="0"/>
              </a:spcBef>
              <a:spcAft>
                <a:spcPts val="0"/>
              </a:spcAft>
              <a:buNone/>
              <a:defRPr/>
            </a:pPr>
            <a:endParaRPr lang="zh-CN" altLang="en-US" sz="1000" dirty="0">
              <a:solidFill>
                <a:schemeClr val="tx1">
                  <a:lumMod val="65000"/>
                  <a:lumOff val="35000"/>
                </a:schemeClr>
              </a:solidFill>
              <a:sym typeface="微软雅黑" pitchFamily="34" charset="-122"/>
            </a:endParaRPr>
          </a:p>
        </p:txBody>
      </p:sp>
      <p:sp>
        <p:nvSpPr>
          <p:cNvPr id="85" name="矩形 38"/>
          <p:cNvSpPr>
            <a:spLocks noChangeArrowheads="1"/>
          </p:cNvSpPr>
          <p:nvPr/>
        </p:nvSpPr>
        <p:spPr bwMode="auto">
          <a:xfrm>
            <a:off x="630238" y="2856309"/>
            <a:ext cx="2357437" cy="140335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25400">
            <a:solidFill>
              <a:schemeClr val="tx2"/>
            </a:solidFill>
            <a:miter lim="800000"/>
            <a:headEnd/>
            <a:tailEnd/>
          </a:ln>
        </p:spPr>
        <p:txBody>
          <a:bodyPr anchor="ctr"/>
          <a:lstStyle/>
          <a:p>
            <a:pPr algn="ctr"/>
            <a:endParaRPr lang="zh-CN" altLang="en-US">
              <a:solidFill>
                <a:srgbClr val="FFFFFF"/>
              </a:solidFill>
            </a:endParaRPr>
          </a:p>
        </p:txBody>
      </p:sp>
      <p:sp>
        <p:nvSpPr>
          <p:cNvPr id="86" name="矩形 1"/>
          <p:cNvSpPr>
            <a:spLocks noChangeArrowheads="1"/>
          </p:cNvSpPr>
          <p:nvPr/>
        </p:nvSpPr>
        <p:spPr bwMode="auto">
          <a:xfrm>
            <a:off x="5921375" y="1203598"/>
            <a:ext cx="2454275" cy="998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685749">
              <a:lnSpc>
                <a:spcPct val="120000"/>
              </a:lnSpc>
              <a:spcBef>
                <a:spcPct val="0"/>
              </a:spcBef>
              <a:defRPr/>
            </a:pPr>
            <a:r>
              <a:rPr lang="zh-CN" altLang="en-US" sz="1000" dirty="0">
                <a:solidFill>
                  <a:schemeClr val="tx1">
                    <a:lumMod val="65000"/>
                    <a:lumOff val="35000"/>
                  </a:schemeClr>
                </a:solidFill>
                <a:sym typeface="微软雅黑" pitchFamily="34" charset="-122"/>
              </a:rPr>
              <a:t>在此录入上述图表的综合描述说明，在此录入上述图表的综合描述说明</a:t>
            </a:r>
            <a:r>
              <a:rPr lang="zh-CN" altLang="en-US" sz="1000" dirty="0" smtClean="0">
                <a:solidFill>
                  <a:schemeClr val="tx1">
                    <a:lumMod val="65000"/>
                    <a:lumOff val="35000"/>
                  </a:schemeClr>
                </a:solidFill>
                <a:sym typeface="微软雅黑" pitchFamily="34" charset="-122"/>
              </a:rPr>
              <a:t>。</a:t>
            </a:r>
            <a:r>
              <a:rPr lang="zh-CN" altLang="en-US" sz="1000" dirty="0">
                <a:solidFill>
                  <a:schemeClr val="tx1">
                    <a:lumMod val="65000"/>
                    <a:lumOff val="35000"/>
                  </a:schemeClr>
                </a:solidFill>
                <a:sym typeface="微软雅黑" pitchFamily="34" charset="-122"/>
              </a:rPr>
              <a:t>在此录入上述图表的综合描述说明，在此录入上述图表的综合描述说明。</a:t>
            </a:r>
          </a:p>
          <a:p>
            <a:pPr defTabSz="685749" fontAlgn="auto">
              <a:lnSpc>
                <a:spcPct val="120000"/>
              </a:lnSpc>
              <a:spcBef>
                <a:spcPct val="0"/>
              </a:spcBef>
              <a:spcAft>
                <a:spcPts val="0"/>
              </a:spcAft>
              <a:buNone/>
              <a:defRPr/>
            </a:pPr>
            <a:endParaRPr lang="zh-CN" altLang="en-US" sz="1000" dirty="0">
              <a:solidFill>
                <a:schemeClr val="tx1">
                  <a:lumMod val="65000"/>
                  <a:lumOff val="35000"/>
                </a:schemeClr>
              </a:solidFill>
              <a:sym typeface="微软雅黑" pitchFamily="34" charset="-122"/>
            </a:endParaRPr>
          </a:p>
        </p:txBody>
      </p:sp>
      <p:sp>
        <p:nvSpPr>
          <p:cNvPr id="87" name="矩形 40"/>
          <p:cNvSpPr>
            <a:spLocks noChangeArrowheads="1"/>
          </p:cNvSpPr>
          <p:nvPr/>
        </p:nvSpPr>
        <p:spPr bwMode="auto">
          <a:xfrm>
            <a:off x="5940425" y="2856309"/>
            <a:ext cx="2357438" cy="140335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25400">
            <a:solidFill>
              <a:schemeClr val="tx2"/>
            </a:solidFill>
            <a:miter lim="800000"/>
            <a:headEnd/>
            <a:tailEnd/>
          </a:ln>
        </p:spPr>
        <p:txBody>
          <a:bodyPr anchor="ctr"/>
          <a:lstStyle/>
          <a:p>
            <a:pPr algn="ctr"/>
            <a:endParaRPr lang="zh-CN" altLang="en-US">
              <a:solidFill>
                <a:srgbClr val="FFFFFF"/>
              </a:solidFill>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1130543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700" fill="hold"/>
                                        <p:tgtEl>
                                          <p:spTgt spid="59"/>
                                        </p:tgtEl>
                                        <p:attrNameLst>
                                          <p:attrName>ppt_x</p:attrName>
                                        </p:attrNameLst>
                                      </p:cBhvr>
                                      <p:tavLst>
                                        <p:tav tm="0">
                                          <p:val>
                                            <p:strVal val="#ppt_x"/>
                                          </p:val>
                                        </p:tav>
                                        <p:tav tm="100000">
                                          <p:val>
                                            <p:strVal val="#ppt_x"/>
                                          </p:val>
                                        </p:tav>
                                      </p:tavLst>
                                    </p:anim>
                                    <p:anim calcmode="lin" valueType="num">
                                      <p:cBhvr additive="base">
                                        <p:cTn id="12" dur="700" fill="hold"/>
                                        <p:tgtEl>
                                          <p:spTgt spid="59"/>
                                        </p:tgtEl>
                                        <p:attrNameLst>
                                          <p:attrName>ppt_y</p:attrName>
                                        </p:attrNameLst>
                                      </p:cBhvr>
                                      <p:tavLst>
                                        <p:tav tm="0">
                                          <p:val>
                                            <p:strVal val="1+#ppt_h/2"/>
                                          </p:val>
                                        </p:tav>
                                        <p:tav tm="100000">
                                          <p:val>
                                            <p:strVal val="#ppt_y"/>
                                          </p:val>
                                        </p:tav>
                                      </p:tavLst>
                                    </p:anim>
                                  </p:childTnLst>
                                </p:cTn>
                              </p:par>
                            </p:childTnLst>
                          </p:cTn>
                        </p:par>
                        <p:par>
                          <p:cTn id="13" fill="hold">
                            <p:stCondLst>
                              <p:cond delay="1200"/>
                            </p:stCondLst>
                            <p:childTnLst>
                              <p:par>
                                <p:cTn id="14" presetID="12" presetClass="entr" presetSubtype="4" fill="hold" grpId="0" nodeType="afterEffect">
                                  <p:stCondLst>
                                    <p:cond delay="0"/>
                                  </p:stCondLst>
                                  <p:childTnLst>
                                    <p:set>
                                      <p:cBhvr>
                                        <p:cTn id="15" dur="1" fill="hold">
                                          <p:stCondLst>
                                            <p:cond delay="0"/>
                                          </p:stCondLst>
                                        </p:cTn>
                                        <p:tgtEl>
                                          <p:spTgt spid="82"/>
                                        </p:tgtEl>
                                        <p:attrNameLst>
                                          <p:attrName>style.visibility</p:attrName>
                                        </p:attrNameLst>
                                      </p:cBhvr>
                                      <p:to>
                                        <p:strVal val="visible"/>
                                      </p:to>
                                    </p:set>
                                    <p:anim calcmode="lin" valueType="num">
                                      <p:cBhvr additive="base">
                                        <p:cTn id="16" dur="300"/>
                                        <p:tgtEl>
                                          <p:spTgt spid="82"/>
                                        </p:tgtEl>
                                        <p:attrNameLst>
                                          <p:attrName>ppt_y</p:attrName>
                                        </p:attrNameLst>
                                      </p:cBhvr>
                                      <p:tavLst>
                                        <p:tav tm="0">
                                          <p:val>
                                            <p:strVal val="#ppt_y+#ppt_h*1.125000"/>
                                          </p:val>
                                        </p:tav>
                                        <p:tav tm="100000">
                                          <p:val>
                                            <p:strVal val="#ppt_y"/>
                                          </p:val>
                                        </p:tav>
                                      </p:tavLst>
                                    </p:anim>
                                    <p:animEffect transition="in" filter="wipe(up)">
                                      <p:cBhvr>
                                        <p:cTn id="17" dur="300"/>
                                        <p:tgtEl>
                                          <p:spTgt spid="82"/>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83"/>
                                        </p:tgtEl>
                                        <p:attrNameLst>
                                          <p:attrName>style.visibility</p:attrName>
                                        </p:attrNameLst>
                                      </p:cBhvr>
                                      <p:to>
                                        <p:strVal val="visible"/>
                                      </p:to>
                                    </p:set>
                                    <p:anim calcmode="lin" valueType="num">
                                      <p:cBhvr additive="base">
                                        <p:cTn id="21" dur="300"/>
                                        <p:tgtEl>
                                          <p:spTgt spid="83"/>
                                        </p:tgtEl>
                                        <p:attrNameLst>
                                          <p:attrName>ppt_y</p:attrName>
                                        </p:attrNameLst>
                                      </p:cBhvr>
                                      <p:tavLst>
                                        <p:tav tm="0">
                                          <p:val>
                                            <p:strVal val="#ppt_y+#ppt_h*1.125000"/>
                                          </p:val>
                                        </p:tav>
                                        <p:tav tm="100000">
                                          <p:val>
                                            <p:strVal val="#ppt_y"/>
                                          </p:val>
                                        </p:tav>
                                      </p:tavLst>
                                    </p:anim>
                                    <p:animEffect transition="in" filter="wipe(up)">
                                      <p:cBhvr>
                                        <p:cTn id="22" dur="300"/>
                                        <p:tgtEl>
                                          <p:spTgt spid="83"/>
                                        </p:tgtEl>
                                      </p:cBhvr>
                                    </p:animEffect>
                                  </p:childTnLst>
                                </p:cTn>
                              </p:par>
                            </p:childTnLst>
                          </p:cTn>
                        </p:par>
                        <p:par>
                          <p:cTn id="23" fill="hold">
                            <p:stCondLst>
                              <p:cond delay="1800"/>
                            </p:stCondLst>
                            <p:childTnLst>
                              <p:par>
                                <p:cTn id="24" presetID="2" presetClass="entr" presetSubtype="1" fill="hold" grpId="0" nodeType="after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additive="base">
                                        <p:cTn id="26" dur="300" fill="hold"/>
                                        <p:tgtEl>
                                          <p:spTgt spid="84"/>
                                        </p:tgtEl>
                                        <p:attrNameLst>
                                          <p:attrName>ppt_x</p:attrName>
                                        </p:attrNameLst>
                                      </p:cBhvr>
                                      <p:tavLst>
                                        <p:tav tm="0">
                                          <p:val>
                                            <p:strVal val="#ppt_x"/>
                                          </p:val>
                                        </p:tav>
                                        <p:tav tm="100000">
                                          <p:val>
                                            <p:strVal val="#ppt_x"/>
                                          </p:val>
                                        </p:tav>
                                      </p:tavLst>
                                    </p:anim>
                                    <p:anim calcmode="lin" valueType="num">
                                      <p:cBhvr additive="base">
                                        <p:cTn id="27" dur="300" fill="hold"/>
                                        <p:tgtEl>
                                          <p:spTgt spid="84"/>
                                        </p:tgtEl>
                                        <p:attrNameLst>
                                          <p:attrName>ppt_y</p:attrName>
                                        </p:attrNameLst>
                                      </p:cBhvr>
                                      <p:tavLst>
                                        <p:tav tm="0">
                                          <p:val>
                                            <p:strVal val="0-#ppt_h/2"/>
                                          </p:val>
                                        </p:tav>
                                        <p:tav tm="100000">
                                          <p:val>
                                            <p:strVal val="#ppt_y"/>
                                          </p:val>
                                        </p:tav>
                                      </p:tavLst>
                                    </p:anim>
                                  </p:childTnLst>
                                </p:cTn>
                              </p:par>
                            </p:childTnLst>
                          </p:cTn>
                        </p:par>
                        <p:par>
                          <p:cTn id="28" fill="hold">
                            <p:stCondLst>
                              <p:cond delay="2100"/>
                            </p:stCondLst>
                            <p:childTnLst>
                              <p:par>
                                <p:cTn id="29" presetID="2" presetClass="entr" presetSubtype="4" fill="hold" grpId="0" nodeType="afterEffect">
                                  <p:stCondLst>
                                    <p:cond delay="0"/>
                                  </p:stCondLst>
                                  <p:childTnLst>
                                    <p:set>
                                      <p:cBhvr>
                                        <p:cTn id="30" dur="1" fill="hold">
                                          <p:stCondLst>
                                            <p:cond delay="0"/>
                                          </p:stCondLst>
                                        </p:cTn>
                                        <p:tgtEl>
                                          <p:spTgt spid="85"/>
                                        </p:tgtEl>
                                        <p:attrNameLst>
                                          <p:attrName>style.visibility</p:attrName>
                                        </p:attrNameLst>
                                      </p:cBhvr>
                                      <p:to>
                                        <p:strVal val="visible"/>
                                      </p:to>
                                    </p:set>
                                    <p:anim calcmode="lin" valueType="num">
                                      <p:cBhvr additive="base">
                                        <p:cTn id="31" dur="300" fill="hold"/>
                                        <p:tgtEl>
                                          <p:spTgt spid="85"/>
                                        </p:tgtEl>
                                        <p:attrNameLst>
                                          <p:attrName>ppt_x</p:attrName>
                                        </p:attrNameLst>
                                      </p:cBhvr>
                                      <p:tavLst>
                                        <p:tav tm="0">
                                          <p:val>
                                            <p:strVal val="#ppt_x"/>
                                          </p:val>
                                        </p:tav>
                                        <p:tav tm="100000">
                                          <p:val>
                                            <p:strVal val="#ppt_x"/>
                                          </p:val>
                                        </p:tav>
                                      </p:tavLst>
                                    </p:anim>
                                    <p:anim calcmode="lin" valueType="num">
                                      <p:cBhvr additive="base">
                                        <p:cTn id="32" dur="300" fill="hold"/>
                                        <p:tgtEl>
                                          <p:spTgt spid="85"/>
                                        </p:tgtEl>
                                        <p:attrNameLst>
                                          <p:attrName>ppt_y</p:attrName>
                                        </p:attrNameLst>
                                      </p:cBhvr>
                                      <p:tavLst>
                                        <p:tav tm="0">
                                          <p:val>
                                            <p:strVal val="1+#ppt_h/2"/>
                                          </p:val>
                                        </p:tav>
                                        <p:tav tm="100000">
                                          <p:val>
                                            <p:strVal val="#ppt_y"/>
                                          </p:val>
                                        </p:tav>
                                      </p:tavLst>
                                    </p:anim>
                                  </p:childTnLst>
                                </p:cTn>
                              </p:par>
                            </p:childTnLst>
                          </p:cTn>
                        </p:par>
                        <p:par>
                          <p:cTn id="33" fill="hold">
                            <p:stCondLst>
                              <p:cond delay="2400"/>
                            </p:stCondLst>
                            <p:childTnLst>
                              <p:par>
                                <p:cTn id="34" presetID="2" presetClass="entr" presetSubtype="1" fill="hold" grpId="0" nodeType="afterEffect">
                                  <p:stCondLst>
                                    <p:cond delay="0"/>
                                  </p:stCondLst>
                                  <p:childTnLst>
                                    <p:set>
                                      <p:cBhvr>
                                        <p:cTn id="35" dur="1" fill="hold">
                                          <p:stCondLst>
                                            <p:cond delay="0"/>
                                          </p:stCondLst>
                                        </p:cTn>
                                        <p:tgtEl>
                                          <p:spTgt spid="86"/>
                                        </p:tgtEl>
                                        <p:attrNameLst>
                                          <p:attrName>style.visibility</p:attrName>
                                        </p:attrNameLst>
                                      </p:cBhvr>
                                      <p:to>
                                        <p:strVal val="visible"/>
                                      </p:to>
                                    </p:set>
                                    <p:anim calcmode="lin" valueType="num">
                                      <p:cBhvr additive="base">
                                        <p:cTn id="36" dur="300" fill="hold"/>
                                        <p:tgtEl>
                                          <p:spTgt spid="86"/>
                                        </p:tgtEl>
                                        <p:attrNameLst>
                                          <p:attrName>ppt_x</p:attrName>
                                        </p:attrNameLst>
                                      </p:cBhvr>
                                      <p:tavLst>
                                        <p:tav tm="0">
                                          <p:val>
                                            <p:strVal val="#ppt_x"/>
                                          </p:val>
                                        </p:tav>
                                        <p:tav tm="100000">
                                          <p:val>
                                            <p:strVal val="#ppt_x"/>
                                          </p:val>
                                        </p:tav>
                                      </p:tavLst>
                                    </p:anim>
                                    <p:anim calcmode="lin" valueType="num">
                                      <p:cBhvr additive="base">
                                        <p:cTn id="37" dur="300" fill="hold"/>
                                        <p:tgtEl>
                                          <p:spTgt spid="86"/>
                                        </p:tgtEl>
                                        <p:attrNameLst>
                                          <p:attrName>ppt_y</p:attrName>
                                        </p:attrNameLst>
                                      </p:cBhvr>
                                      <p:tavLst>
                                        <p:tav tm="0">
                                          <p:val>
                                            <p:strVal val="0-#ppt_h/2"/>
                                          </p:val>
                                        </p:tav>
                                        <p:tav tm="100000">
                                          <p:val>
                                            <p:strVal val="#ppt_y"/>
                                          </p:val>
                                        </p:tav>
                                      </p:tavLst>
                                    </p:anim>
                                  </p:childTnLst>
                                </p:cTn>
                              </p:par>
                            </p:childTnLst>
                          </p:cTn>
                        </p:par>
                        <p:par>
                          <p:cTn id="38" fill="hold">
                            <p:stCondLst>
                              <p:cond delay="2700"/>
                            </p:stCondLst>
                            <p:childTnLst>
                              <p:par>
                                <p:cTn id="39" presetID="2" presetClass="entr" presetSubtype="4" fill="hold" grpId="0" nodeType="afterEffect">
                                  <p:stCondLst>
                                    <p:cond delay="0"/>
                                  </p:stCondLst>
                                  <p:childTnLst>
                                    <p:set>
                                      <p:cBhvr>
                                        <p:cTn id="40" dur="1" fill="hold">
                                          <p:stCondLst>
                                            <p:cond delay="0"/>
                                          </p:stCondLst>
                                        </p:cTn>
                                        <p:tgtEl>
                                          <p:spTgt spid="87"/>
                                        </p:tgtEl>
                                        <p:attrNameLst>
                                          <p:attrName>style.visibility</p:attrName>
                                        </p:attrNameLst>
                                      </p:cBhvr>
                                      <p:to>
                                        <p:strVal val="visible"/>
                                      </p:to>
                                    </p:set>
                                    <p:anim calcmode="lin" valueType="num">
                                      <p:cBhvr additive="base">
                                        <p:cTn id="41" dur="300" fill="hold"/>
                                        <p:tgtEl>
                                          <p:spTgt spid="87"/>
                                        </p:tgtEl>
                                        <p:attrNameLst>
                                          <p:attrName>ppt_x</p:attrName>
                                        </p:attrNameLst>
                                      </p:cBhvr>
                                      <p:tavLst>
                                        <p:tav tm="0">
                                          <p:val>
                                            <p:strVal val="#ppt_x"/>
                                          </p:val>
                                        </p:tav>
                                        <p:tav tm="100000">
                                          <p:val>
                                            <p:strVal val="#ppt_x"/>
                                          </p:val>
                                        </p:tav>
                                      </p:tavLst>
                                    </p:anim>
                                    <p:anim calcmode="lin" valueType="num">
                                      <p:cBhvr additive="base">
                                        <p:cTn id="42" dur="300" fill="hold"/>
                                        <p:tgtEl>
                                          <p:spTgt spid="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autoUpdateAnimBg="0"/>
      <p:bldP spid="82" grpId="0" autoUpdateAnimBg="0"/>
      <p:bldP spid="83" grpId="0" autoUpdateAnimBg="0"/>
      <p:bldP spid="84" grpId="0" autoUpdateAnimBg="0"/>
      <p:bldP spid="85" grpId="0" animBg="1" autoUpdateAnimBg="0"/>
      <p:bldP spid="86" grpId="0" autoUpdateAnimBg="0"/>
      <p:bldP spid="87" grpId="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1"/>
          <p:cNvGrpSpPr>
            <a:grpSpLocks/>
          </p:cNvGrpSpPr>
          <p:nvPr/>
        </p:nvGrpSpPr>
        <p:grpSpPr bwMode="auto">
          <a:xfrm>
            <a:off x="1193800" y="1563688"/>
            <a:ext cx="6626225" cy="3690937"/>
            <a:chOff x="0" y="0"/>
            <a:chExt cx="8006336" cy="4459927"/>
          </a:xfrm>
        </p:grpSpPr>
        <p:sp>
          <p:nvSpPr>
            <p:cNvPr id="34" name="空心弧 2"/>
            <p:cNvSpPr>
              <a:spLocks/>
            </p:cNvSpPr>
            <p:nvPr/>
          </p:nvSpPr>
          <p:spPr bwMode="auto">
            <a:xfrm>
              <a:off x="1712904" y="21100"/>
              <a:ext cx="4427078" cy="4427317"/>
            </a:xfrm>
            <a:custGeom>
              <a:avLst/>
              <a:gdLst>
                <a:gd name="T0" fmla="*/ 0 w 4427078"/>
                <a:gd name="T1" fmla="*/ 2213659 h 4427317"/>
                <a:gd name="T2" fmla="*/ 1134020 w 4427078"/>
                <a:gd name="T3" fmla="*/ 281097 h 4427317"/>
                <a:gd name="T4" fmla="*/ 3374271 w 4427078"/>
                <a:gd name="T5" fmla="*/ 328761 h 4427317"/>
                <a:gd name="T6" fmla="*/ 3254510 w 4427078"/>
                <a:gd name="T7" fmla="*/ 523236 h 4427317"/>
                <a:gd name="T8" fmla="*/ 1245399 w 4427078"/>
                <a:gd name="T9" fmla="*/ 480490 h 4427317"/>
                <a:gd name="T10" fmla="*/ 228392 w 4427078"/>
                <a:gd name="T11" fmla="*/ 2213659 h 4427317"/>
                <a:gd name="T12" fmla="*/ 0 w 4427078"/>
                <a:gd name="T13" fmla="*/ 2213659 h 4427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27078" h="4427317">
                  <a:moveTo>
                    <a:pt x="0" y="2213659"/>
                  </a:moveTo>
                  <a:cubicBezTo>
                    <a:pt x="0" y="1411587"/>
                    <a:pt x="433835" y="672258"/>
                    <a:pt x="1134020" y="281097"/>
                  </a:cubicBezTo>
                  <a:cubicBezTo>
                    <a:pt x="1834253" y="-110092"/>
                    <a:pt x="2691308" y="-91857"/>
                    <a:pt x="3374271" y="328761"/>
                  </a:cubicBezTo>
                  <a:lnTo>
                    <a:pt x="3254510" y="523236"/>
                  </a:lnTo>
                  <a:cubicBezTo>
                    <a:pt x="2642013" y="146011"/>
                    <a:pt x="1873384" y="129658"/>
                    <a:pt x="1245399" y="480490"/>
                  </a:cubicBezTo>
                  <a:cubicBezTo>
                    <a:pt x="617462" y="831295"/>
                    <a:pt x="228392" y="1494342"/>
                    <a:pt x="228392" y="2213659"/>
                  </a:cubicBezTo>
                  <a:lnTo>
                    <a:pt x="0" y="2213659"/>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空心弧 3"/>
            <p:cNvSpPr>
              <a:spLocks/>
            </p:cNvSpPr>
            <p:nvPr/>
          </p:nvSpPr>
          <p:spPr bwMode="auto">
            <a:xfrm rot="5833831">
              <a:off x="1739637" y="7792"/>
              <a:ext cx="4427317" cy="4427078"/>
            </a:xfrm>
            <a:custGeom>
              <a:avLst/>
              <a:gdLst>
                <a:gd name="T0" fmla="*/ 1334575 w 4427317"/>
                <a:gd name="T1" fmla="*/ 182025 h 4427078"/>
                <a:gd name="T2" fmla="*/ 3253134 w 4427317"/>
                <a:gd name="T3" fmla="*/ 259220 h 4427078"/>
                <a:gd name="T4" fmla="*/ 3144843 w 4427317"/>
                <a:gd name="T5" fmla="*/ 462819 h 4427078"/>
                <a:gd name="T6" fmla="*/ 1426157 w 4427317"/>
                <a:gd name="T7" fmla="*/ 393666 h 4427078"/>
                <a:gd name="T8" fmla="*/ 1334575 w 4427317"/>
                <a:gd name="T9" fmla="*/ 182025 h 44270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7317" h="4427078">
                  <a:moveTo>
                    <a:pt x="1334575" y="182025"/>
                  </a:moveTo>
                  <a:cubicBezTo>
                    <a:pt x="1952552" y="-85359"/>
                    <a:pt x="2658640" y="-56949"/>
                    <a:pt x="3253134" y="259220"/>
                  </a:cubicBezTo>
                  <a:lnTo>
                    <a:pt x="3144843" y="462819"/>
                  </a:lnTo>
                  <a:cubicBezTo>
                    <a:pt x="2612282" y="179591"/>
                    <a:pt x="1979754" y="154141"/>
                    <a:pt x="1426157" y="393666"/>
                  </a:cubicBezTo>
                  <a:lnTo>
                    <a:pt x="1334575" y="182025"/>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6" name="椭圆 4"/>
            <p:cNvGrpSpPr>
              <a:grpSpLocks/>
            </p:cNvGrpSpPr>
            <p:nvPr/>
          </p:nvGrpSpPr>
          <p:grpSpPr bwMode="auto">
            <a:xfrm>
              <a:off x="2314050" y="622356"/>
              <a:ext cx="3226166" cy="3226340"/>
              <a:chOff x="0" y="0"/>
              <a:chExt cx="2670048" cy="2670048"/>
            </a:xfrm>
          </p:grpSpPr>
          <p:pic>
            <p:nvPicPr>
              <p:cNvPr id="58" name="椭圆 4"/>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2670048" cy="267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 name="Text Box 7"/>
              <p:cNvSpPr txBox="1">
                <a:spLocks noChangeArrowheads="1"/>
              </p:cNvSpPr>
              <p:nvPr/>
            </p:nvSpPr>
            <p:spPr bwMode="auto">
              <a:xfrm>
                <a:off x="406843" y="407693"/>
                <a:ext cx="1854176" cy="1854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grpSp>
        <p:sp>
          <p:nvSpPr>
            <p:cNvPr id="37" name="空心弧 5"/>
            <p:cNvSpPr>
              <a:spLocks/>
            </p:cNvSpPr>
            <p:nvPr/>
          </p:nvSpPr>
          <p:spPr bwMode="auto">
            <a:xfrm>
              <a:off x="2054334" y="362548"/>
              <a:ext cx="3744218" cy="3744421"/>
            </a:xfrm>
            <a:custGeom>
              <a:avLst/>
              <a:gdLst>
                <a:gd name="T0" fmla="*/ 0 w 3744218"/>
                <a:gd name="T1" fmla="*/ 1872211 h 3744421"/>
                <a:gd name="T2" fmla="*/ 955267 w 3744218"/>
                <a:gd name="T3" fmla="*/ 239886 h 3744421"/>
                <a:gd name="T4" fmla="*/ 2846308 w 3744218"/>
                <a:gd name="T5" fmla="*/ 273459 h 3744421"/>
                <a:gd name="T6" fmla="*/ 2278509 w 3744218"/>
                <a:gd name="T7" fmla="*/ 1205270 h 3744421"/>
                <a:gd name="T8" fmla="*/ 1489636 w 3744218"/>
                <a:gd name="T9" fmla="*/ 1191263 h 3744421"/>
                <a:gd name="T10" fmla="*/ 1091177 w 3744218"/>
                <a:gd name="T11" fmla="*/ 1872210 h 3744421"/>
                <a:gd name="T12" fmla="*/ 0 w 3744218"/>
                <a:gd name="T13" fmla="*/ 1872211 h 37444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44218" h="3744421">
                  <a:moveTo>
                    <a:pt x="0" y="1872211"/>
                  </a:moveTo>
                  <a:cubicBezTo>
                    <a:pt x="0" y="1195428"/>
                    <a:pt x="365233" y="571332"/>
                    <a:pt x="955267" y="239886"/>
                  </a:cubicBezTo>
                  <a:cubicBezTo>
                    <a:pt x="1545343" y="-91583"/>
                    <a:pt x="2268369" y="-78746"/>
                    <a:pt x="2846308" y="273459"/>
                  </a:cubicBezTo>
                  <a:lnTo>
                    <a:pt x="2278509" y="1205270"/>
                  </a:lnTo>
                  <a:cubicBezTo>
                    <a:pt x="2037417" y="1058322"/>
                    <a:pt x="1735792" y="1052967"/>
                    <a:pt x="1489636" y="1191263"/>
                  </a:cubicBezTo>
                  <a:cubicBezTo>
                    <a:pt x="1243521" y="1329536"/>
                    <a:pt x="1091177" y="1589885"/>
                    <a:pt x="1091177" y="1872210"/>
                  </a:cubicBezTo>
                  <a:lnTo>
                    <a:pt x="0" y="1872211"/>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空心弧 6"/>
            <p:cNvSpPr>
              <a:spLocks/>
            </p:cNvSpPr>
            <p:nvPr/>
          </p:nvSpPr>
          <p:spPr bwMode="auto">
            <a:xfrm rot="5792301">
              <a:off x="2054231" y="362649"/>
              <a:ext cx="3744421" cy="3744218"/>
            </a:xfrm>
            <a:custGeom>
              <a:avLst/>
              <a:gdLst>
                <a:gd name="T0" fmla="*/ 1142389 w 3744421"/>
                <a:gd name="T1" fmla="*/ 148099 h 3744218"/>
                <a:gd name="T2" fmla="*/ 2744414 w 3744421"/>
                <a:gd name="T3" fmla="*/ 215566 h 3744218"/>
                <a:gd name="T4" fmla="*/ 2225738 w 3744421"/>
                <a:gd name="T5" fmla="*/ 1200667 h 3744218"/>
                <a:gd name="T6" fmla="*/ 1576396 w 3744421"/>
                <a:gd name="T7" fmla="*/ 1173325 h 3744218"/>
                <a:gd name="T8" fmla="*/ 1142389 w 3744421"/>
                <a:gd name="T9" fmla="*/ 148099 h 37442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421" h="3744218">
                  <a:moveTo>
                    <a:pt x="1142389" y="148099"/>
                  </a:moveTo>
                  <a:cubicBezTo>
                    <a:pt x="1659495" y="-70782"/>
                    <a:pt x="2247545" y="-46018"/>
                    <a:pt x="2744414" y="215566"/>
                  </a:cubicBezTo>
                  <a:lnTo>
                    <a:pt x="2225738" y="1200667"/>
                  </a:lnTo>
                  <a:cubicBezTo>
                    <a:pt x="2024342" y="1094656"/>
                    <a:pt x="1785993" y="1084620"/>
                    <a:pt x="1576396" y="1173325"/>
                  </a:cubicBezTo>
                  <a:lnTo>
                    <a:pt x="1142389" y="14809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空心弧 7"/>
            <p:cNvSpPr>
              <a:spLocks/>
            </p:cNvSpPr>
            <p:nvPr/>
          </p:nvSpPr>
          <p:spPr bwMode="auto">
            <a:xfrm rot="703656">
              <a:off x="2054334" y="362548"/>
              <a:ext cx="3744218" cy="3744421"/>
            </a:xfrm>
            <a:custGeom>
              <a:avLst/>
              <a:gdLst>
                <a:gd name="T0" fmla="*/ 2712245 w 3744218"/>
                <a:gd name="T1" fmla="*/ 199109 h 3744421"/>
                <a:gd name="T2" fmla="*/ 2846532 w 3744218"/>
                <a:gd name="T3" fmla="*/ 273595 h 3744421"/>
                <a:gd name="T4" fmla="*/ 2275854 w 3744218"/>
                <a:gd name="T5" fmla="*/ 1209835 h 3744421"/>
                <a:gd name="T6" fmla="*/ 2220215 w 3744218"/>
                <a:gd name="T7" fmla="*/ 1178968 h 3744421"/>
                <a:gd name="T8" fmla="*/ 2712245 w 3744218"/>
                <a:gd name="T9" fmla="*/ 199109 h 3744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218" h="3744421">
                  <a:moveTo>
                    <a:pt x="2712245" y="199109"/>
                  </a:moveTo>
                  <a:cubicBezTo>
                    <a:pt x="2758007" y="222091"/>
                    <a:pt x="2802807" y="246940"/>
                    <a:pt x="2846532" y="273595"/>
                  </a:cubicBezTo>
                  <a:lnTo>
                    <a:pt x="2275854" y="1209835"/>
                  </a:lnTo>
                  <a:cubicBezTo>
                    <a:pt x="2257738" y="1198789"/>
                    <a:pt x="2239176" y="1188492"/>
                    <a:pt x="2220215" y="1178968"/>
                  </a:cubicBezTo>
                  <a:lnTo>
                    <a:pt x="2712245" y="19910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TextBox 8"/>
            <p:cNvSpPr txBox="1">
              <a:spLocks noChangeArrowheads="1"/>
            </p:cNvSpPr>
            <p:nvPr/>
          </p:nvSpPr>
          <p:spPr bwMode="auto">
            <a:xfrm flipH="1">
              <a:off x="3472771" y="1740150"/>
              <a:ext cx="994558" cy="632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zh-CN" b="1" dirty="0">
                  <a:latin typeface="微软雅黑" pitchFamily="34" charset="-122"/>
                  <a:ea typeface="微软雅黑" pitchFamily="34" charset="-122"/>
                </a:rPr>
                <a:t>点击</a:t>
              </a:r>
              <a:r>
                <a:rPr lang="zh-CN" altLang="zh-CN" b="1" dirty="0" smtClean="0">
                  <a:latin typeface="微软雅黑" pitchFamily="34" charset="-122"/>
                  <a:ea typeface="微软雅黑" pitchFamily="34" charset="-122"/>
                </a:rPr>
                <a:t>添加</a:t>
              </a:r>
              <a:r>
                <a:rPr lang="zh-CN" altLang="en-US" b="1" dirty="0" smtClean="0">
                  <a:latin typeface="微软雅黑" pitchFamily="34" charset="-122"/>
                  <a:ea typeface="微软雅黑" pitchFamily="34" charset="-122"/>
                </a:rPr>
                <a:t>标题</a:t>
              </a:r>
              <a:endParaRPr lang="zh-CN" altLang="zh-CN" b="1" dirty="0">
                <a:latin typeface="微软雅黑" pitchFamily="34" charset="-122"/>
                <a:ea typeface="微软雅黑" pitchFamily="34" charset="-122"/>
              </a:endParaRPr>
            </a:p>
          </p:txBody>
        </p:sp>
        <p:sp>
          <p:nvSpPr>
            <p:cNvPr id="41" name="TextBox 9"/>
            <p:cNvSpPr txBox="1">
              <a:spLocks noChangeArrowheads="1"/>
            </p:cNvSpPr>
            <p:nvPr/>
          </p:nvSpPr>
          <p:spPr bwMode="auto">
            <a:xfrm flipH="1">
              <a:off x="3352917" y="2890800"/>
              <a:ext cx="143285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000000"/>
                  </a:solidFill>
                  <a:latin typeface="微软雅黑" pitchFamily="34" charset="-122"/>
                  <a:ea typeface="微软雅黑" pitchFamily="34" charset="-122"/>
                </a:rPr>
                <a:t>点击添加文本    </a:t>
              </a:r>
              <a:endParaRPr lang="en-US" sz="1200">
                <a:solidFill>
                  <a:srgbClr val="000000"/>
                </a:solidFill>
                <a:latin typeface="微软雅黑" pitchFamily="34" charset="-122"/>
                <a:ea typeface="微软雅黑" pitchFamily="34" charset="-122"/>
              </a:endParaRPr>
            </a:p>
            <a:p>
              <a:pPr eaLnBrk="1" hangingPunct="1"/>
              <a:r>
                <a:rPr lang="zh-CN" altLang="en-US" sz="1200">
                  <a:solidFill>
                    <a:srgbClr val="000000"/>
                  </a:solidFill>
                  <a:latin typeface="微软雅黑" pitchFamily="34" charset="-122"/>
                  <a:ea typeface="微软雅黑" pitchFamily="34" charset="-122"/>
                </a:rPr>
                <a:t>点击添加文本</a:t>
              </a:r>
              <a:endParaRPr lang="en-US" sz="1200">
                <a:solidFill>
                  <a:srgbClr val="000000"/>
                </a:solidFill>
                <a:latin typeface="微软雅黑" pitchFamily="34" charset="-122"/>
                <a:ea typeface="微软雅黑" pitchFamily="34" charset="-122"/>
              </a:endParaRPr>
            </a:p>
          </p:txBody>
        </p:sp>
        <p:sp>
          <p:nvSpPr>
            <p:cNvPr id="42" name="任意多边形 10"/>
            <p:cNvSpPr>
              <a:spLocks/>
            </p:cNvSpPr>
            <p:nvPr/>
          </p:nvSpPr>
          <p:spPr bwMode="auto">
            <a:xfrm>
              <a:off x="1686050" y="594657"/>
              <a:ext cx="1208431" cy="458461"/>
            </a:xfrm>
            <a:custGeom>
              <a:avLst/>
              <a:gdLst>
                <a:gd name="T0" fmla="*/ 1208431 w 2592834"/>
                <a:gd name="T1" fmla="*/ 458461 h 705394"/>
                <a:gd name="T2" fmla="*/ 891847 w 2592834"/>
                <a:gd name="T3" fmla="*/ 0 h 705394"/>
                <a:gd name="T4" fmla="*/ 0 w 2592834"/>
                <a:gd name="T5" fmla="*/ 0 h 705394"/>
                <a:gd name="T6" fmla="*/ 0 60000 65536"/>
                <a:gd name="T7" fmla="*/ 0 60000 65536"/>
                <a:gd name="T8" fmla="*/ 0 60000 65536"/>
              </a:gdLst>
              <a:ahLst/>
              <a:cxnLst>
                <a:cxn ang="T6">
                  <a:pos x="T0" y="T1"/>
                </a:cxn>
                <a:cxn ang="T7">
                  <a:pos x="T2" y="T3"/>
                </a:cxn>
                <a:cxn ang="T8">
                  <a:pos x="T4" y="T5"/>
                </a:cxn>
              </a:cxnLst>
              <a:rect l="0" t="0" r="r" b="b"/>
              <a:pathLst>
                <a:path w="2592834" h="705394">
                  <a:moveTo>
                    <a:pt x="2592834" y="705394"/>
                  </a:moveTo>
                  <a:lnTo>
                    <a:pt x="1913566" y="0"/>
                  </a:lnTo>
                  <a:lnTo>
                    <a:pt x="0" y="0"/>
                  </a:lnTo>
                </a:path>
              </a:pathLst>
            </a:custGeom>
            <a:noFill/>
            <a:ln w="3175" cap="flat" cmpd="sng">
              <a:solidFill>
                <a:srgbClr val="00206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43" name="TextBox 11"/>
            <p:cNvSpPr txBox="1">
              <a:spLocks noChangeArrowheads="1"/>
            </p:cNvSpPr>
            <p:nvPr/>
          </p:nvSpPr>
          <p:spPr bwMode="auto">
            <a:xfrm flipH="1">
              <a:off x="6264661" y="420096"/>
              <a:ext cx="1741675" cy="556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262626"/>
                  </a:solidFill>
                  <a:latin typeface="微软雅黑" pitchFamily="34" charset="-122"/>
                  <a:ea typeface="微软雅黑" pitchFamily="34" charset="-122"/>
                </a:rPr>
                <a:t>点击添加文本    </a:t>
              </a:r>
              <a:endParaRPr lang="en-US" sz="1200">
                <a:solidFill>
                  <a:srgbClr val="262626"/>
                </a:solidFill>
                <a:latin typeface="微软雅黑" pitchFamily="34" charset="-122"/>
                <a:ea typeface="微软雅黑" pitchFamily="34" charset="-122"/>
              </a:endParaRPr>
            </a:p>
            <a:p>
              <a:pPr eaLnBrk="1" hangingPunct="1"/>
              <a:r>
                <a:rPr lang="zh-CN" altLang="en-US" sz="1200">
                  <a:solidFill>
                    <a:srgbClr val="262626"/>
                  </a:solidFill>
                  <a:latin typeface="微软雅黑" pitchFamily="34" charset="-122"/>
                  <a:ea typeface="微软雅黑" pitchFamily="34" charset="-122"/>
                </a:rPr>
                <a:t>点击添加文本</a:t>
              </a:r>
              <a:endParaRPr lang="en-US" sz="1200">
                <a:solidFill>
                  <a:srgbClr val="262626"/>
                </a:solidFill>
                <a:latin typeface="微软雅黑" pitchFamily="34" charset="-122"/>
                <a:ea typeface="微软雅黑" pitchFamily="34" charset="-122"/>
              </a:endParaRPr>
            </a:p>
          </p:txBody>
        </p:sp>
        <p:sp>
          <p:nvSpPr>
            <p:cNvPr id="44" name="TextBox 11"/>
            <p:cNvSpPr txBox="1">
              <a:spLocks noChangeArrowheads="1"/>
            </p:cNvSpPr>
            <p:nvPr/>
          </p:nvSpPr>
          <p:spPr bwMode="auto">
            <a:xfrm flipH="1">
              <a:off x="0" y="377894"/>
              <a:ext cx="1672622"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dirty="0">
                  <a:solidFill>
                    <a:srgbClr val="262626"/>
                  </a:solidFill>
                  <a:latin typeface="微软雅黑" pitchFamily="34" charset="-122"/>
                  <a:ea typeface="微软雅黑" pitchFamily="34" charset="-122"/>
                </a:rPr>
                <a:t>点击添加文本    </a:t>
              </a:r>
              <a:endParaRPr lang="en-US" sz="1200" dirty="0">
                <a:solidFill>
                  <a:srgbClr val="262626"/>
                </a:solidFill>
                <a:latin typeface="微软雅黑" pitchFamily="34" charset="-122"/>
                <a:ea typeface="微软雅黑" pitchFamily="34" charset="-122"/>
              </a:endParaRPr>
            </a:p>
            <a:p>
              <a:pPr eaLnBrk="1" hangingPunct="1"/>
              <a:r>
                <a:rPr lang="zh-CN" altLang="en-US" sz="1200" dirty="0">
                  <a:solidFill>
                    <a:srgbClr val="262626"/>
                  </a:solidFill>
                  <a:latin typeface="微软雅黑" pitchFamily="34" charset="-122"/>
                  <a:ea typeface="微软雅黑" pitchFamily="34" charset="-122"/>
                </a:rPr>
                <a:t>点击添加文本</a:t>
              </a:r>
              <a:endParaRPr lang="en-US" sz="1200" dirty="0">
                <a:solidFill>
                  <a:srgbClr val="262626"/>
                </a:solidFill>
                <a:latin typeface="微软雅黑" pitchFamily="34" charset="-122"/>
                <a:ea typeface="微软雅黑" pitchFamily="34" charset="-122"/>
              </a:endParaRPr>
            </a:p>
          </p:txBody>
        </p:sp>
        <p:sp>
          <p:nvSpPr>
            <p:cNvPr id="45" name="TextBox 13"/>
            <p:cNvSpPr txBox="1">
              <a:spLocks noChangeArrowheads="1"/>
            </p:cNvSpPr>
            <p:nvPr/>
          </p:nvSpPr>
          <p:spPr bwMode="auto">
            <a:xfrm flipH="1">
              <a:off x="6264661" y="1053118"/>
              <a:ext cx="174167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262626"/>
                  </a:solidFill>
                  <a:latin typeface="微软雅黑" pitchFamily="34" charset="-122"/>
                  <a:ea typeface="微软雅黑" pitchFamily="34" charset="-122"/>
                </a:rPr>
                <a:t>点击添加文本    </a:t>
              </a:r>
              <a:endParaRPr lang="en-US" sz="1200">
                <a:solidFill>
                  <a:srgbClr val="262626"/>
                </a:solidFill>
                <a:latin typeface="微软雅黑" pitchFamily="34" charset="-122"/>
                <a:ea typeface="微软雅黑" pitchFamily="34" charset="-122"/>
              </a:endParaRPr>
            </a:p>
            <a:p>
              <a:pPr eaLnBrk="1" hangingPunct="1"/>
              <a:r>
                <a:rPr lang="zh-CN" altLang="en-US" sz="1200">
                  <a:solidFill>
                    <a:srgbClr val="262626"/>
                  </a:solidFill>
                  <a:latin typeface="微软雅黑" pitchFamily="34" charset="-122"/>
                  <a:ea typeface="微软雅黑" pitchFamily="34" charset="-122"/>
                </a:rPr>
                <a:t>点击添加文本</a:t>
              </a:r>
              <a:endParaRPr lang="en-US" sz="1200">
                <a:solidFill>
                  <a:srgbClr val="262626"/>
                </a:solidFill>
                <a:latin typeface="微软雅黑" pitchFamily="34" charset="-122"/>
                <a:ea typeface="微软雅黑" pitchFamily="34" charset="-122"/>
              </a:endParaRPr>
            </a:p>
          </p:txBody>
        </p:sp>
        <p:cxnSp>
          <p:nvCxnSpPr>
            <p:cNvPr id="46" name="直接连接符 14"/>
            <p:cNvCxnSpPr>
              <a:cxnSpLocks noChangeShapeType="1"/>
            </p:cNvCxnSpPr>
            <p:nvPr/>
          </p:nvCxnSpPr>
          <p:spPr bwMode="auto">
            <a:xfrm>
              <a:off x="5441777" y="3126745"/>
              <a:ext cx="769175" cy="0"/>
            </a:xfrm>
            <a:prstGeom prst="line">
              <a:avLst/>
            </a:prstGeom>
            <a:noFill/>
            <a:ln w="3175">
              <a:solidFill>
                <a:schemeClr val="tx1"/>
              </a:solidFill>
              <a:round/>
              <a:headEnd type="oval" w="med" len="med"/>
              <a:tailEnd type="oval" w="med" len="med"/>
            </a:ln>
            <a:extLst>
              <a:ext uri="{909E8E84-426E-40DD-AFC4-6F175D3DCCD1}">
                <a14:hiddenFill xmlns:a14="http://schemas.microsoft.com/office/drawing/2010/main">
                  <a:noFill/>
                </a14:hiddenFill>
              </a:ext>
            </a:extLst>
          </p:spPr>
        </p:cxnSp>
        <p:sp>
          <p:nvSpPr>
            <p:cNvPr id="47" name="TextBox 15"/>
            <p:cNvSpPr txBox="1">
              <a:spLocks noChangeArrowheads="1"/>
            </p:cNvSpPr>
            <p:nvPr/>
          </p:nvSpPr>
          <p:spPr bwMode="auto">
            <a:xfrm flipH="1">
              <a:off x="6264661" y="2890800"/>
              <a:ext cx="1567125" cy="558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1200">
                  <a:solidFill>
                    <a:srgbClr val="262626"/>
                  </a:solidFill>
                  <a:latin typeface="微软雅黑" pitchFamily="34" charset="-122"/>
                  <a:ea typeface="微软雅黑" pitchFamily="34" charset="-122"/>
                </a:rPr>
                <a:t>点击添加文本    </a:t>
              </a:r>
              <a:endParaRPr lang="en-US" sz="1200">
                <a:solidFill>
                  <a:srgbClr val="262626"/>
                </a:solidFill>
                <a:latin typeface="微软雅黑" pitchFamily="34" charset="-122"/>
                <a:ea typeface="微软雅黑" pitchFamily="34" charset="-122"/>
              </a:endParaRPr>
            </a:p>
            <a:p>
              <a:pPr eaLnBrk="1" hangingPunct="1"/>
              <a:r>
                <a:rPr lang="zh-CN" altLang="en-US" sz="1200">
                  <a:solidFill>
                    <a:srgbClr val="262626"/>
                  </a:solidFill>
                  <a:latin typeface="微软雅黑" pitchFamily="34" charset="-122"/>
                  <a:ea typeface="微软雅黑" pitchFamily="34" charset="-122"/>
                </a:rPr>
                <a:t>点击添加文本</a:t>
              </a:r>
              <a:endParaRPr lang="en-US" sz="1200">
                <a:solidFill>
                  <a:srgbClr val="262626"/>
                </a:solidFill>
                <a:latin typeface="微软雅黑" pitchFamily="34" charset="-122"/>
                <a:ea typeface="微软雅黑" pitchFamily="34" charset="-122"/>
              </a:endParaRPr>
            </a:p>
          </p:txBody>
        </p:sp>
        <p:sp>
          <p:nvSpPr>
            <p:cNvPr id="48" name="TextBox 60"/>
            <p:cNvSpPr txBox="1">
              <a:spLocks noChangeArrowheads="1"/>
            </p:cNvSpPr>
            <p:nvPr/>
          </p:nvSpPr>
          <p:spPr bwMode="auto">
            <a:xfrm rot="-1912544">
              <a:off x="2101843" y="98723"/>
              <a:ext cx="800318" cy="409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dirty="0">
                  <a:solidFill>
                    <a:srgbClr val="0070C0"/>
                  </a:solidFill>
                  <a:latin typeface="方正超粗黑简体" pitchFamily="65" charset="-122"/>
                  <a:ea typeface="方正超粗黑简体" pitchFamily="65" charset="-122"/>
                </a:rPr>
                <a:t>35%</a:t>
              </a:r>
              <a:endParaRPr lang="zh-CN" altLang="en-US" sz="1600" dirty="0">
                <a:solidFill>
                  <a:srgbClr val="0070C0"/>
                </a:solidFill>
                <a:latin typeface="方正超粗黑简体" pitchFamily="65" charset="-122"/>
                <a:ea typeface="方正超粗黑简体" pitchFamily="65" charset="-122"/>
              </a:endParaRPr>
            </a:p>
          </p:txBody>
        </p:sp>
        <p:sp>
          <p:nvSpPr>
            <p:cNvPr id="49" name="TextBox 61"/>
            <p:cNvSpPr txBox="1">
              <a:spLocks noChangeArrowheads="1"/>
            </p:cNvSpPr>
            <p:nvPr/>
          </p:nvSpPr>
          <p:spPr bwMode="auto">
            <a:xfrm rot="2358327">
              <a:off x="5223844" y="192469"/>
              <a:ext cx="635683" cy="40909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dirty="0">
                  <a:latin typeface="方正超粗黑简体" pitchFamily="65" charset="-122"/>
                  <a:ea typeface="方正超粗黑简体" pitchFamily="65" charset="-122"/>
                </a:rPr>
                <a:t>2%</a:t>
              </a:r>
              <a:endParaRPr lang="zh-CN" altLang="en-US" sz="1600" dirty="0">
                <a:latin typeface="方正超粗黑简体" pitchFamily="65" charset="-122"/>
                <a:ea typeface="方正超粗黑简体" pitchFamily="65" charset="-122"/>
              </a:endParaRPr>
            </a:p>
          </p:txBody>
        </p:sp>
        <p:sp>
          <p:nvSpPr>
            <p:cNvPr id="50" name="TextBox 62"/>
            <p:cNvSpPr txBox="1">
              <a:spLocks noChangeArrowheads="1"/>
            </p:cNvSpPr>
            <p:nvPr/>
          </p:nvSpPr>
          <p:spPr bwMode="auto">
            <a:xfrm rot="3270647">
              <a:off x="5630670" y="683096"/>
              <a:ext cx="635718" cy="40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a:latin typeface="方正超粗黑简体" pitchFamily="65" charset="-122"/>
                  <a:ea typeface="方正超粗黑简体" pitchFamily="65" charset="-122"/>
                </a:rPr>
                <a:t>8%</a:t>
              </a:r>
              <a:endParaRPr lang="zh-CN" altLang="en-US" sz="1600">
                <a:latin typeface="方正超粗黑简体" pitchFamily="65" charset="-122"/>
                <a:ea typeface="方正超粗黑简体" pitchFamily="65" charset="-122"/>
              </a:endParaRPr>
            </a:p>
          </p:txBody>
        </p:sp>
        <p:sp>
          <p:nvSpPr>
            <p:cNvPr id="51" name="TextBox 63"/>
            <p:cNvSpPr txBox="1">
              <a:spLocks noChangeArrowheads="1"/>
            </p:cNvSpPr>
            <p:nvPr/>
          </p:nvSpPr>
          <p:spPr bwMode="auto">
            <a:xfrm rot="6017122">
              <a:off x="5938604" y="2419443"/>
              <a:ext cx="800361" cy="409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600">
                  <a:latin typeface="方正超粗黑简体" pitchFamily="65" charset="-122"/>
                  <a:ea typeface="方正超粗黑简体" pitchFamily="65" charset="-122"/>
                </a:rPr>
                <a:t>18%</a:t>
              </a:r>
              <a:endParaRPr lang="zh-CN" altLang="en-US" sz="1600">
                <a:latin typeface="方正超粗黑简体" pitchFamily="65" charset="-122"/>
                <a:ea typeface="方正超粗黑简体" pitchFamily="65" charset="-122"/>
              </a:endParaRPr>
            </a:p>
          </p:txBody>
        </p:sp>
        <p:pic>
          <p:nvPicPr>
            <p:cNvPr id="52"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176200" y="2487482"/>
              <a:ext cx="1971000" cy="1194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空心弧 21"/>
            <p:cNvSpPr>
              <a:spLocks/>
            </p:cNvSpPr>
            <p:nvPr/>
          </p:nvSpPr>
          <p:spPr bwMode="auto">
            <a:xfrm rot="2067484">
              <a:off x="1745512" y="32610"/>
              <a:ext cx="4427078" cy="4427317"/>
            </a:xfrm>
            <a:custGeom>
              <a:avLst/>
              <a:gdLst>
                <a:gd name="T0" fmla="*/ 2780637 w 4427078"/>
                <a:gd name="T1" fmla="*/ 73881 h 4427317"/>
                <a:gd name="T2" fmla="*/ 3374270 w 4427078"/>
                <a:gd name="T3" fmla="*/ 328760 h 4427317"/>
                <a:gd name="T4" fmla="*/ 3254510 w 4427078"/>
                <a:gd name="T5" fmla="*/ 523236 h 4427317"/>
                <a:gd name="T6" fmla="*/ 2722127 w 4427078"/>
                <a:gd name="T7" fmla="*/ 294652 h 4427317"/>
                <a:gd name="T8" fmla="*/ 2780637 w 4427078"/>
                <a:gd name="T9" fmla="*/ 73881 h 4427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7078" h="4427317">
                  <a:moveTo>
                    <a:pt x="2780637" y="73881"/>
                  </a:moveTo>
                  <a:cubicBezTo>
                    <a:pt x="2989914" y="129351"/>
                    <a:pt x="3189921" y="215225"/>
                    <a:pt x="3374270" y="328760"/>
                  </a:cubicBezTo>
                  <a:lnTo>
                    <a:pt x="3254510" y="523236"/>
                  </a:lnTo>
                  <a:cubicBezTo>
                    <a:pt x="3089182" y="421414"/>
                    <a:pt x="2909811" y="344399"/>
                    <a:pt x="2722127" y="294652"/>
                  </a:cubicBezTo>
                  <a:lnTo>
                    <a:pt x="2780637" y="7388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 name="空心弧 22"/>
            <p:cNvSpPr>
              <a:spLocks/>
            </p:cNvSpPr>
            <p:nvPr/>
          </p:nvSpPr>
          <p:spPr bwMode="auto">
            <a:xfrm rot="2003443">
              <a:off x="2081188" y="400913"/>
              <a:ext cx="3744218" cy="3744421"/>
            </a:xfrm>
            <a:custGeom>
              <a:avLst/>
              <a:gdLst>
                <a:gd name="T0" fmla="*/ 2355040 w 3744218"/>
                <a:gd name="T1" fmla="*/ 63364 h 3744421"/>
                <a:gd name="T2" fmla="*/ 2834523 w 3744218"/>
                <a:gd name="T3" fmla="*/ 266336 h 3744421"/>
                <a:gd name="T4" fmla="*/ 2265066 w 3744218"/>
                <a:gd name="T5" fmla="*/ 1216526 h 3744421"/>
                <a:gd name="T6" fmla="*/ 2069294 w 3744218"/>
                <a:gd name="T7" fmla="*/ 1133640 h 3744421"/>
                <a:gd name="T8" fmla="*/ 2355040 w 3744218"/>
                <a:gd name="T9" fmla="*/ 63364 h 37444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44218" h="3744421">
                  <a:moveTo>
                    <a:pt x="2355040" y="63364"/>
                  </a:moveTo>
                  <a:cubicBezTo>
                    <a:pt x="2523541" y="108356"/>
                    <a:pt x="2684929" y="176674"/>
                    <a:pt x="2834523" y="266336"/>
                  </a:cubicBezTo>
                  <a:lnTo>
                    <a:pt x="2265066" y="1216526"/>
                  </a:lnTo>
                  <a:cubicBezTo>
                    <a:pt x="2203988" y="1179912"/>
                    <a:pt x="2138093" y="1152013"/>
                    <a:pt x="2069294" y="1133640"/>
                  </a:cubicBezTo>
                  <a:lnTo>
                    <a:pt x="2355040" y="63364"/>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空心弧 23"/>
            <p:cNvSpPr>
              <a:spLocks/>
            </p:cNvSpPr>
            <p:nvPr/>
          </p:nvSpPr>
          <p:spPr bwMode="auto">
            <a:xfrm rot="774438">
              <a:off x="1735922" y="0"/>
              <a:ext cx="4428996" cy="4427317"/>
            </a:xfrm>
            <a:custGeom>
              <a:avLst/>
              <a:gdLst>
                <a:gd name="T0" fmla="*/ 3144134 w 4428996"/>
                <a:gd name="T1" fmla="*/ 204501 h 4427317"/>
                <a:gd name="T2" fmla="*/ 3375367 w 4428996"/>
                <a:gd name="T3" fmla="*/ 328536 h 4427317"/>
                <a:gd name="T4" fmla="*/ 3255601 w 4428996"/>
                <a:gd name="T5" fmla="*/ 523022 h 4427317"/>
                <a:gd name="T6" fmla="*/ 3048221 w 4428996"/>
                <a:gd name="T7" fmla="*/ 411791 h 4427317"/>
                <a:gd name="T8" fmla="*/ 3144134 w 4428996"/>
                <a:gd name="T9" fmla="*/ 204501 h 44273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28996" h="4427317">
                  <a:moveTo>
                    <a:pt x="3144134" y="204501"/>
                  </a:moveTo>
                  <a:cubicBezTo>
                    <a:pt x="3223597" y="241240"/>
                    <a:pt x="3300810" y="282658"/>
                    <a:pt x="3375367" y="328536"/>
                  </a:cubicBezTo>
                  <a:lnTo>
                    <a:pt x="3255601" y="523022"/>
                  </a:lnTo>
                  <a:cubicBezTo>
                    <a:pt x="3188735" y="481880"/>
                    <a:pt x="3119486" y="444738"/>
                    <a:pt x="3048221" y="411791"/>
                  </a:cubicBezTo>
                  <a:lnTo>
                    <a:pt x="3144134" y="20450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 name="任意多边形 24"/>
            <p:cNvSpPr>
              <a:spLocks/>
            </p:cNvSpPr>
            <p:nvPr/>
          </p:nvSpPr>
          <p:spPr bwMode="auto">
            <a:xfrm>
              <a:off x="4996768" y="621512"/>
              <a:ext cx="1281321" cy="391323"/>
            </a:xfrm>
            <a:custGeom>
              <a:avLst/>
              <a:gdLst>
                <a:gd name="T0" fmla="*/ 0 w 1281975"/>
                <a:gd name="T1" fmla="*/ 391323 h 391886"/>
                <a:gd name="T2" fmla="*/ 313349 w 1281975"/>
                <a:gd name="T3" fmla="*/ 0 h 391886"/>
                <a:gd name="T4" fmla="*/ 1281321 w 1281975"/>
                <a:gd name="T5" fmla="*/ 0 h 391886"/>
                <a:gd name="T6" fmla="*/ 0 60000 65536"/>
                <a:gd name="T7" fmla="*/ 0 60000 65536"/>
                <a:gd name="T8" fmla="*/ 0 60000 65536"/>
              </a:gdLst>
              <a:ahLst/>
              <a:cxnLst>
                <a:cxn ang="T6">
                  <a:pos x="T0" y="T1"/>
                </a:cxn>
                <a:cxn ang="T7">
                  <a:pos x="T2" y="T3"/>
                </a:cxn>
                <a:cxn ang="T8">
                  <a:pos x="T4" y="T5"/>
                </a:cxn>
              </a:cxnLst>
              <a:rect l="0" t="0" r="r" b="b"/>
              <a:pathLst>
                <a:path w="1281975" h="391886">
                  <a:moveTo>
                    <a:pt x="0" y="391886"/>
                  </a:moveTo>
                  <a:lnTo>
                    <a:pt x="313509" y="0"/>
                  </a:lnTo>
                  <a:lnTo>
                    <a:pt x="1281975" y="0"/>
                  </a:lnTo>
                </a:path>
              </a:pathLst>
            </a:custGeom>
            <a:noFill/>
            <a:ln w="3175" cap="flat" cmpd="sng">
              <a:solidFill>
                <a:schemeClr val="tx1"/>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57" name="任意多边形 25"/>
            <p:cNvSpPr>
              <a:spLocks/>
            </p:cNvSpPr>
            <p:nvPr/>
          </p:nvSpPr>
          <p:spPr bwMode="auto">
            <a:xfrm>
              <a:off x="5453286" y="1262207"/>
              <a:ext cx="834392" cy="103585"/>
            </a:xfrm>
            <a:custGeom>
              <a:avLst/>
              <a:gdLst>
                <a:gd name="T0" fmla="*/ 0 w 834390"/>
                <a:gd name="T1" fmla="*/ 103585 h 104503"/>
                <a:gd name="T2" fmla="*/ 274321 w 834390"/>
                <a:gd name="T3" fmla="*/ 0 h 104503"/>
                <a:gd name="T4" fmla="*/ 834392 w 834390"/>
                <a:gd name="T5" fmla="*/ 0 h 104503"/>
                <a:gd name="T6" fmla="*/ 0 60000 65536"/>
                <a:gd name="T7" fmla="*/ 0 60000 65536"/>
                <a:gd name="T8" fmla="*/ 0 60000 65536"/>
              </a:gdLst>
              <a:ahLst/>
              <a:cxnLst>
                <a:cxn ang="T6">
                  <a:pos x="T0" y="T1"/>
                </a:cxn>
                <a:cxn ang="T7">
                  <a:pos x="T2" y="T3"/>
                </a:cxn>
                <a:cxn ang="T8">
                  <a:pos x="T4" y="T5"/>
                </a:cxn>
              </a:cxnLst>
              <a:rect l="0" t="0" r="r" b="b"/>
              <a:pathLst>
                <a:path w="834390" h="104503">
                  <a:moveTo>
                    <a:pt x="0" y="104503"/>
                  </a:moveTo>
                  <a:lnTo>
                    <a:pt x="274320" y="0"/>
                  </a:lnTo>
                  <a:lnTo>
                    <a:pt x="834390" y="0"/>
                  </a:lnTo>
                </a:path>
              </a:pathLst>
            </a:custGeom>
            <a:noFill/>
            <a:ln w="3175" cap="flat" cmpd="sng">
              <a:solidFill>
                <a:schemeClr val="tx1"/>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grpSp>
        <p:nvGrpSpPr>
          <p:cNvPr id="60" name="组合 26"/>
          <p:cNvGrpSpPr>
            <a:grpSpLocks/>
          </p:cNvGrpSpPr>
          <p:nvPr/>
        </p:nvGrpSpPr>
        <p:grpSpPr bwMode="auto">
          <a:xfrm>
            <a:off x="971550" y="730250"/>
            <a:ext cx="7348538" cy="613694"/>
            <a:chOff x="0" y="0"/>
            <a:chExt cx="7348934" cy="612769"/>
          </a:xfrm>
        </p:grpSpPr>
        <p:sp>
          <p:nvSpPr>
            <p:cNvPr id="61" name="矩形 27"/>
            <p:cNvSpPr>
              <a:spLocks noChangeArrowheads="1"/>
            </p:cNvSpPr>
            <p:nvPr/>
          </p:nvSpPr>
          <p:spPr bwMode="auto">
            <a:xfrm>
              <a:off x="76204" y="0"/>
              <a:ext cx="7272730" cy="612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tx1">
                      <a:lumMod val="85000"/>
                      <a:lumOff val="15000"/>
                    </a:schemeClr>
                  </a:solidFill>
                  <a:latin typeface="+mn-ea"/>
                </a:rPr>
                <a:t>单击此处添加文本单击此处添加文本 单击此处添加文本单击此处添加文本单击此处添加文本单击此处添加文本单击此处添加文本单击此处添加文本</a:t>
              </a:r>
              <a:endParaRPr lang="en-US" altLang="zh-CN" sz="1200" dirty="0">
                <a:solidFill>
                  <a:schemeClr val="tx1">
                    <a:lumMod val="85000"/>
                    <a:lumOff val="15000"/>
                  </a:schemeClr>
                </a:solidFill>
                <a:latin typeface="+mn-ea"/>
              </a:endParaRPr>
            </a:p>
          </p:txBody>
        </p:sp>
        <p:sp>
          <p:nvSpPr>
            <p:cNvPr id="62" name="矩形 33"/>
            <p:cNvSpPr>
              <a:spLocks noChangeArrowheads="1"/>
            </p:cNvSpPr>
            <p:nvPr/>
          </p:nvSpPr>
          <p:spPr bwMode="auto">
            <a:xfrm>
              <a:off x="0" y="104617"/>
              <a:ext cx="71442" cy="71330"/>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solidFill>
                  <a:srgbClr val="000000"/>
                </a:solidFill>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7238773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40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600"/>
                                        <p:tgtEl>
                                          <p:spTgt spid="33"/>
                                        </p:tgtEl>
                                      </p:cBhvr>
                                    </p:animEffect>
                                    <p:anim calcmode="lin" valueType="num">
                                      <p:cBhvr>
                                        <p:cTn id="12" dur="600" fill="hold"/>
                                        <p:tgtEl>
                                          <p:spTgt spid="33"/>
                                        </p:tgtEl>
                                        <p:attrNameLst>
                                          <p:attrName>ppt_x</p:attrName>
                                        </p:attrNameLst>
                                      </p:cBhvr>
                                      <p:tavLst>
                                        <p:tav tm="0">
                                          <p:val>
                                            <p:strVal val="#ppt_x"/>
                                          </p:val>
                                        </p:tav>
                                        <p:tav tm="100000">
                                          <p:val>
                                            <p:strVal val="#ppt_x"/>
                                          </p:val>
                                        </p:tav>
                                      </p:tavLst>
                                    </p:anim>
                                    <p:anim calcmode="lin" valueType="num">
                                      <p:cBhvr>
                                        <p:cTn id="13" dur="6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A_图片 1"/>
          <p:cNvPicPr>
            <a:picLocks noChangeAspect="1"/>
          </p:cNvPicPr>
          <p:nvPr>
            <p:custDataLst>
              <p:tags r:id="rId1"/>
            </p:custDataLst>
          </p:nvPr>
        </p:nvPicPr>
        <p:blipFill>
          <a:blip r:embed="rId6" cstate="print">
            <a:extLst>
              <a:ext uri="{28A0092B-C50C-407E-A947-70E740481C1C}">
                <a14:useLocalDpi xmlns:a14="http://schemas.microsoft.com/office/drawing/2010/main" val="0"/>
              </a:ext>
            </a:extLst>
          </a:blip>
          <a:stretch>
            <a:fillRect/>
          </a:stretch>
        </p:blipFill>
        <p:spPr>
          <a:xfrm>
            <a:off x="7668344" y="2571750"/>
            <a:ext cx="1080120" cy="1080120"/>
          </a:xfrm>
          <a:prstGeom prst="ellipse">
            <a:avLst/>
          </a:prstGeom>
          <a:ln w="63500">
            <a:gradFill flip="none" rotWithShape="1">
              <a:gsLst>
                <a:gs pos="52000">
                  <a:srgbClr val="FFFFFF">
                    <a:lumMod val="85000"/>
                  </a:srgbClr>
                </a:gs>
                <a:gs pos="0">
                  <a:srgbClr val="FFFFFF"/>
                </a:gs>
                <a:gs pos="100000">
                  <a:srgbClr val="FFFFFF"/>
                </a:gs>
              </a:gsLst>
              <a:path path="circle">
                <a:fillToRect l="100000" t="100000"/>
              </a:path>
              <a:tileRect r="-100000" b="-100000"/>
            </a:gradFill>
          </a:ln>
          <a:effectLst>
            <a:outerShdw blurRad="50800" dist="38100" dir="2700000" algn="tl" rotWithShape="0">
              <a:prstClr val="black">
                <a:alpha val="40000"/>
              </a:prstClr>
            </a:outerShdw>
          </a:effectLst>
        </p:spPr>
      </p:pic>
      <p:pic>
        <p:nvPicPr>
          <p:cNvPr id="7" name="PA_图片 2"/>
          <p:cNvPicPr>
            <a:picLocks noChangeAspect="1"/>
          </p:cNvPicPr>
          <p:nvPr>
            <p:custDataLst>
              <p:tags r:id="rId2"/>
            </p:custDataLst>
          </p:nvPr>
        </p:nvPicPr>
        <p:blipFill>
          <a:blip r:embed="rId7" cstate="print">
            <a:extLst>
              <a:ext uri="{28A0092B-C50C-407E-A947-70E740481C1C}">
                <a14:useLocalDpi xmlns:a14="http://schemas.microsoft.com/office/drawing/2010/main" val="0"/>
              </a:ext>
            </a:extLst>
          </a:blip>
          <a:stretch>
            <a:fillRect/>
          </a:stretch>
        </p:blipFill>
        <p:spPr>
          <a:xfrm>
            <a:off x="5940152" y="3111810"/>
            <a:ext cx="1357623" cy="1357623"/>
          </a:xfrm>
          <a:prstGeom prst="ellipse">
            <a:avLst/>
          </a:prstGeom>
          <a:ln w="63500">
            <a:gradFill flip="none" rotWithShape="1">
              <a:gsLst>
                <a:gs pos="52000">
                  <a:srgbClr val="FFFFFF">
                    <a:lumMod val="85000"/>
                  </a:srgbClr>
                </a:gs>
                <a:gs pos="0">
                  <a:srgbClr val="FFFFFF"/>
                </a:gs>
                <a:gs pos="100000">
                  <a:srgbClr val="FFFFFF"/>
                </a:gs>
              </a:gsLst>
              <a:path path="circle">
                <a:fillToRect l="100000" t="100000"/>
              </a:path>
              <a:tileRect r="-100000" b="-100000"/>
            </a:gradFill>
          </a:ln>
          <a:effectLst>
            <a:outerShdw blurRad="50800" dist="38100" dir="2700000" algn="tl" rotWithShape="0">
              <a:prstClr val="black">
                <a:alpha val="40000"/>
              </a:prstClr>
            </a:outerShdw>
          </a:effectLst>
        </p:spPr>
      </p:pic>
      <p:pic>
        <p:nvPicPr>
          <p:cNvPr id="8" name="PA_图片 7"/>
          <p:cNvPicPr>
            <a:picLocks noChangeAspect="1"/>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a:xfrm>
            <a:off x="3707904" y="3363838"/>
            <a:ext cx="1635126" cy="1635126"/>
          </a:xfrm>
          <a:prstGeom prst="ellipse">
            <a:avLst/>
          </a:prstGeom>
          <a:ln w="63500">
            <a:gradFill flip="none" rotWithShape="1">
              <a:gsLst>
                <a:gs pos="52000">
                  <a:srgbClr val="FFFFFF">
                    <a:lumMod val="85000"/>
                  </a:srgbClr>
                </a:gs>
                <a:gs pos="0">
                  <a:srgbClr val="FFFFFF"/>
                </a:gs>
                <a:gs pos="100000">
                  <a:srgbClr val="FFFFFF"/>
                </a:gs>
              </a:gsLst>
              <a:path path="circle">
                <a:fillToRect l="100000" t="100000"/>
              </a:path>
              <a:tileRect r="-100000" b="-100000"/>
            </a:gradFill>
          </a:ln>
          <a:effectLst>
            <a:outerShdw blurRad="50800" dist="38100" dir="2700000" algn="tl" rotWithShape="0">
              <a:prstClr val="black">
                <a:alpha val="40000"/>
              </a:prstClr>
            </a:outerShdw>
          </a:effectLst>
        </p:spPr>
      </p:pic>
      <p:sp>
        <p:nvSpPr>
          <p:cNvPr id="9" name="PA_矩形 10"/>
          <p:cNvSpPr/>
          <p:nvPr>
            <p:custDataLst>
              <p:tags r:id="rId4"/>
            </p:custDataLst>
          </p:nvPr>
        </p:nvSpPr>
        <p:spPr>
          <a:xfrm>
            <a:off x="745047" y="1431740"/>
            <a:ext cx="7560840" cy="646331"/>
          </a:xfrm>
          <a:prstGeom prst="rect">
            <a:avLst/>
          </a:prstGeom>
        </p:spPr>
        <p:txBody>
          <a:bodyPr wrap="square">
            <a:spAutoFit/>
          </a:bodyPr>
          <a:lstStyle/>
          <a:p>
            <a:pPr algn="ctr" defTabSz="913765">
              <a:defRPr/>
            </a:pPr>
            <a:r>
              <a:rPr lang="zh-CN" altLang="en-US" sz="3600" b="1" dirty="0" smtClean="0">
                <a:ln>
                  <a:solidFill>
                    <a:srgbClr val="C9D6DE"/>
                  </a:solidFill>
                </a:ln>
                <a:solidFill>
                  <a:srgbClr val="FFFFFF"/>
                </a:solidFill>
                <a:effectLst>
                  <a:outerShdw blurRad="50800" dist="38100" dir="2700000" algn="tl" rotWithShape="0">
                    <a:prstClr val="black">
                      <a:alpha val="40000"/>
                    </a:prstClr>
                  </a:outerShdw>
                </a:effectLst>
                <a:latin typeface="Arial" panose="020B0604020202020204" pitchFamily="34" charset="0"/>
                <a:ea typeface="黑体" panose="02010609060101010101" pitchFamily="49" charset="-122"/>
                <a:sym typeface="Arial" panose="020B0604020202020204" pitchFamily="34" charset="0"/>
              </a:rPr>
              <a:t>汇报完毕 谢谢观看！</a:t>
            </a:r>
            <a:endParaRPr lang="zh-CN" altLang="en-US" sz="3600" b="1" dirty="0">
              <a:ln>
                <a:solidFill>
                  <a:srgbClr val="C9D6DE"/>
                </a:solidFill>
              </a:ln>
              <a:solidFill>
                <a:srgbClr val="FFFFFF"/>
              </a:solidFill>
              <a:effectLst>
                <a:outerShdw blurRad="50800" dist="38100" dir="2700000" algn="tl" rotWithShape="0">
                  <a:prstClr val="black">
                    <a:alpha val="40000"/>
                  </a:prstClr>
                </a:outerShdw>
              </a:effectLst>
              <a:latin typeface="Arial" panose="020B0604020202020204" pitchFamily="34" charset="0"/>
              <a:ea typeface="黑体" panose="02010609060101010101" pitchFamily="49" charset="-122"/>
              <a:sym typeface="Arial" panose="020B0604020202020204" pitchFamily="34" charset="0"/>
            </a:endParaRPr>
          </a:p>
        </p:txBody>
      </p:sp>
    </p:spTree>
    <p:extLst>
      <p:ext uri="{BB962C8B-B14F-4D97-AF65-F5344CB8AC3E}">
        <p14:creationId xmlns:p14="http://schemas.microsoft.com/office/powerpoint/2010/main" val="67829205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5"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0"/>
                                        <p:tgtEl>
                                          <p:spTgt spid="8"/>
                                        </p:tgtEl>
                                      </p:cBhvr>
                                    </p:animEffect>
                                    <p:anim calcmode="lin" valueType="num">
                                      <p:cBhvr>
                                        <p:cTn id="14" dur="2000" fill="hold"/>
                                        <p:tgtEl>
                                          <p:spTgt spid="8"/>
                                        </p:tgtEl>
                                        <p:attrNameLst>
                                          <p:attrName>ppt_w</p:attrName>
                                        </p:attrNameLst>
                                      </p:cBhvr>
                                      <p:tavLst>
                                        <p:tav tm="0" fmla="#ppt_w*sin(2.5*pi*$)">
                                          <p:val>
                                            <p:fltVal val="0"/>
                                          </p:val>
                                        </p:tav>
                                        <p:tav tm="100000">
                                          <p:val>
                                            <p:fltVal val="1"/>
                                          </p:val>
                                        </p:tav>
                                      </p:tavLst>
                                    </p:anim>
                                    <p:anim calcmode="lin" valueType="num">
                                      <p:cBhvr>
                                        <p:cTn id="15" dur="2000" fill="hold"/>
                                        <p:tgtEl>
                                          <p:spTgt spid="8"/>
                                        </p:tgtEl>
                                        <p:attrNameLst>
                                          <p:attrName>ppt_h</p:attrName>
                                        </p:attrNameLst>
                                      </p:cBhvr>
                                      <p:tavLst>
                                        <p:tav tm="0">
                                          <p:val>
                                            <p:strVal val="#ppt_h"/>
                                          </p:val>
                                        </p:tav>
                                        <p:tav tm="100000">
                                          <p:val>
                                            <p:strVal val="#ppt_h"/>
                                          </p:val>
                                        </p:tav>
                                      </p:tavLst>
                                    </p:anim>
                                  </p:childTnLst>
                                </p:cTn>
                              </p:par>
                              <p:par>
                                <p:cTn id="16" presetID="45" presetClass="entr" presetSubtype="0" fill="hold" nodeType="withEffect">
                                  <p:stCondLst>
                                    <p:cond delay="50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2000"/>
                                        <p:tgtEl>
                                          <p:spTgt spid="7"/>
                                        </p:tgtEl>
                                      </p:cBhvr>
                                    </p:animEffect>
                                    <p:anim calcmode="lin" valueType="num">
                                      <p:cBhvr>
                                        <p:cTn id="19" dur="2000" fill="hold"/>
                                        <p:tgtEl>
                                          <p:spTgt spid="7"/>
                                        </p:tgtEl>
                                        <p:attrNameLst>
                                          <p:attrName>ppt_w</p:attrName>
                                        </p:attrNameLst>
                                      </p:cBhvr>
                                      <p:tavLst>
                                        <p:tav tm="0" fmla="#ppt_w*sin(2.5*pi*$)">
                                          <p:val>
                                            <p:fltVal val="0"/>
                                          </p:val>
                                        </p:tav>
                                        <p:tav tm="100000">
                                          <p:val>
                                            <p:fltVal val="1"/>
                                          </p:val>
                                        </p:tav>
                                      </p:tavLst>
                                    </p:anim>
                                    <p:anim calcmode="lin" valueType="num">
                                      <p:cBhvr>
                                        <p:cTn id="20" dur="2000" fill="hold"/>
                                        <p:tgtEl>
                                          <p:spTgt spid="7"/>
                                        </p:tgtEl>
                                        <p:attrNameLst>
                                          <p:attrName>ppt_h</p:attrName>
                                        </p:attrNameLst>
                                      </p:cBhvr>
                                      <p:tavLst>
                                        <p:tav tm="0">
                                          <p:val>
                                            <p:strVal val="#ppt_h"/>
                                          </p:val>
                                        </p:tav>
                                        <p:tav tm="100000">
                                          <p:val>
                                            <p:strVal val="#ppt_h"/>
                                          </p:val>
                                        </p:tav>
                                      </p:tavLst>
                                    </p:anim>
                                  </p:childTnLst>
                                </p:cTn>
                              </p:par>
                              <p:par>
                                <p:cTn id="21" presetID="45" presetClass="entr" presetSubtype="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anim calcmode="lin" valueType="num">
                                      <p:cBhvr>
                                        <p:cTn id="24" dur="2000" fill="hold"/>
                                        <p:tgtEl>
                                          <p:spTgt spid="6"/>
                                        </p:tgtEl>
                                        <p:attrNameLst>
                                          <p:attrName>ppt_w</p:attrName>
                                        </p:attrNameLst>
                                      </p:cBhvr>
                                      <p:tavLst>
                                        <p:tav tm="0" fmla="#ppt_w*sin(2.5*pi*$)">
                                          <p:val>
                                            <p:fltVal val="0"/>
                                          </p:val>
                                        </p:tav>
                                        <p:tav tm="100000">
                                          <p:val>
                                            <p:fltVal val="1"/>
                                          </p:val>
                                        </p:tav>
                                      </p:tavLst>
                                    </p:anim>
                                    <p:anim calcmode="lin" valueType="num">
                                      <p:cBhvr>
                                        <p:cTn id="25"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79170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91901"/>
            <a:ext cx="2349500" cy="1270000"/>
            <a:chOff x="0" y="391901"/>
            <a:chExt cx="2349500" cy="1270000"/>
          </a:xfrm>
        </p:grpSpPr>
        <p:sp>
          <p:nvSpPr>
            <p:cNvPr id="2" name="五边形 1"/>
            <p:cNvSpPr/>
            <p:nvPr/>
          </p:nvSpPr>
          <p:spPr>
            <a:xfrm>
              <a:off x="0" y="391901"/>
              <a:ext cx="2349500" cy="127000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 name="文本框 3"/>
            <p:cNvSpPr txBox="1"/>
            <p:nvPr/>
          </p:nvSpPr>
          <p:spPr>
            <a:xfrm>
              <a:off x="225743" y="662730"/>
              <a:ext cx="1569660" cy="646331"/>
            </a:xfrm>
            <a:prstGeom prst="rect">
              <a:avLst/>
            </a:prstGeom>
            <a:noFill/>
          </p:spPr>
          <p:txBody>
            <a:bodyPr wrap="none" rtlCol="0">
              <a:spAutoFit/>
            </a:bodyPr>
            <a:lstStyle/>
            <a:p>
              <a:r>
                <a:rPr lang="zh-CN" altLang="en-US" sz="3600" b="1" dirty="0" smtClean="0">
                  <a:solidFill>
                    <a:schemeClr val="bg1"/>
                  </a:solidFill>
                </a:rPr>
                <a:t>过渡页</a:t>
              </a:r>
              <a:endParaRPr lang="zh-CN" altLang="en-US" sz="3600" b="1" dirty="0">
                <a:solidFill>
                  <a:schemeClr val="bg1"/>
                </a:solidFill>
              </a:endParaRPr>
            </a:p>
          </p:txBody>
        </p:sp>
      </p:grpSp>
      <p:sp>
        <p:nvSpPr>
          <p:cNvPr id="51" name="Line 11"/>
          <p:cNvSpPr>
            <a:spLocks noChangeShapeType="1"/>
          </p:cNvSpPr>
          <p:nvPr/>
        </p:nvSpPr>
        <p:spPr bwMode="auto">
          <a:xfrm>
            <a:off x="2103180" y="3268230"/>
            <a:ext cx="5041407" cy="0"/>
          </a:xfrm>
          <a:prstGeom prst="line">
            <a:avLst/>
          </a:prstGeom>
          <a:noFill/>
          <a:ln w="25400">
            <a:solidFill>
              <a:schemeClr val="tx2"/>
            </a:solidFill>
            <a:prstDash val="sysDot"/>
            <a:round/>
            <a:headEnd type="oval"/>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endParaRPr>
          </a:p>
        </p:txBody>
      </p:sp>
      <p:sp>
        <p:nvSpPr>
          <p:cNvPr id="52" name="Text Box 12"/>
          <p:cNvSpPr txBox="1">
            <a:spLocks noChangeArrowheads="1"/>
          </p:cNvSpPr>
          <p:nvPr/>
        </p:nvSpPr>
        <p:spPr bwMode="auto">
          <a:xfrm>
            <a:off x="2103180" y="2591866"/>
            <a:ext cx="5282215"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3200" b="1" dirty="0" smtClean="0">
                <a:solidFill>
                  <a:schemeClr val="accent5"/>
                </a:solidFill>
                <a:latin typeface="+mj-ea"/>
                <a:ea typeface="+mj-ea"/>
              </a:rPr>
              <a:t>单击此处添加文字标题内容</a:t>
            </a:r>
            <a:endParaRPr lang="en-US" altLang="zh-CN" sz="3200" b="1" dirty="0">
              <a:solidFill>
                <a:schemeClr val="accent5"/>
              </a:solidFill>
              <a:latin typeface="+mj-ea"/>
              <a:ea typeface="+mj-ea"/>
            </a:endParaRPr>
          </a:p>
        </p:txBody>
      </p:sp>
      <p:grpSp>
        <p:nvGrpSpPr>
          <p:cNvPr id="3" name="组合 2"/>
          <p:cNvGrpSpPr/>
          <p:nvPr/>
        </p:nvGrpSpPr>
        <p:grpSpPr>
          <a:xfrm>
            <a:off x="4005020" y="1083829"/>
            <a:ext cx="1478535" cy="1290637"/>
            <a:chOff x="4038599" y="1338262"/>
            <a:chExt cx="1478535" cy="1290637"/>
          </a:xfrm>
        </p:grpSpPr>
        <p:grpSp>
          <p:nvGrpSpPr>
            <p:cNvPr id="50" name="Group 3"/>
            <p:cNvGrpSpPr>
              <a:grpSpLocks/>
            </p:cNvGrpSpPr>
            <p:nvPr/>
          </p:nvGrpSpPr>
          <p:grpSpPr bwMode="auto">
            <a:xfrm>
              <a:off x="4038599" y="1338262"/>
              <a:ext cx="1478535" cy="1290637"/>
              <a:chOff x="1110" y="2656"/>
              <a:chExt cx="1549" cy="1351"/>
            </a:xfrm>
          </p:grpSpPr>
          <p:sp>
            <p:nvSpPr>
              <p:cNvPr id="54"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53" name="Text Box 13"/>
            <p:cNvSpPr txBox="1">
              <a:spLocks noChangeArrowheads="1"/>
            </p:cNvSpPr>
            <p:nvPr/>
          </p:nvSpPr>
          <p:spPr bwMode="gray">
            <a:xfrm>
              <a:off x="4440619" y="1399059"/>
              <a:ext cx="686904"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n-US" altLang="zh-CN" sz="6600" b="1" dirty="0">
                  <a:solidFill>
                    <a:schemeClr val="bg1"/>
                  </a:solidFill>
                  <a:ea typeface="宋体" panose="02010600030101010101" pitchFamily="2" charset="-122"/>
                </a:rPr>
                <a:t>1</a:t>
              </a:r>
            </a:p>
          </p:txBody>
        </p:sp>
      </p:grpSp>
      <p:sp>
        <p:nvSpPr>
          <p:cNvPr id="13" name="圆角矩形 12"/>
          <p:cNvSpPr/>
          <p:nvPr/>
        </p:nvSpPr>
        <p:spPr>
          <a:xfrm>
            <a:off x="497331" y="3793302"/>
            <a:ext cx="2511122" cy="1080110"/>
          </a:xfrm>
          <a:prstGeom prst="roundRect">
            <a:avLst/>
          </a:prstGeom>
          <a:blipFill>
            <a:blip r:embed="rId2"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14" name="圆角矩形 13"/>
          <p:cNvSpPr/>
          <p:nvPr/>
        </p:nvSpPr>
        <p:spPr>
          <a:xfrm>
            <a:off x="3193179" y="3793302"/>
            <a:ext cx="2511122" cy="1080110"/>
          </a:xfrm>
          <a:prstGeom prst="roundRect">
            <a:avLst/>
          </a:prstGeom>
          <a:blipFill>
            <a:blip r:embed="rId3"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15" name="圆角矩形 14"/>
          <p:cNvSpPr/>
          <p:nvPr/>
        </p:nvSpPr>
        <p:spPr>
          <a:xfrm>
            <a:off x="5889026" y="3793302"/>
            <a:ext cx="2511122" cy="1080110"/>
          </a:xfrm>
          <a:prstGeom prst="roundRect">
            <a:avLst/>
          </a:prstGeom>
          <a:blipFill>
            <a:blip r:embed="rId4"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Tree>
    <p:extLst>
      <p:ext uri="{BB962C8B-B14F-4D97-AF65-F5344CB8AC3E}">
        <p14:creationId xmlns:p14="http://schemas.microsoft.com/office/powerpoint/2010/main" val="376666795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1" decel="24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barn(inVertical)">
                                      <p:cBhvr>
                                        <p:cTn id="16" dur="500"/>
                                        <p:tgtEl>
                                          <p:spTgt spid="51"/>
                                        </p:tgtEl>
                                      </p:cBhvr>
                                    </p:animEffect>
                                  </p:childTnLst>
                                </p:cTn>
                              </p:par>
                            </p:childTnLst>
                          </p:cTn>
                        </p:par>
                        <p:par>
                          <p:cTn id="17" fill="hold">
                            <p:stCondLst>
                              <p:cond delay="1500"/>
                            </p:stCondLst>
                            <p:childTnLst>
                              <p:par>
                                <p:cTn id="18" presetID="12" presetClass="entr" presetSubtype="4" fill="hold" grpId="0" nodeType="afterEffect">
                                  <p:stCondLst>
                                    <p:cond delay="0"/>
                                  </p:stCondLst>
                                  <p:iterate type="lt">
                                    <p:tmPct val="14000"/>
                                  </p:iterate>
                                  <p:childTnLst>
                                    <p:set>
                                      <p:cBhvr>
                                        <p:cTn id="19" dur="1" fill="hold">
                                          <p:stCondLst>
                                            <p:cond delay="0"/>
                                          </p:stCondLst>
                                        </p:cTn>
                                        <p:tgtEl>
                                          <p:spTgt spid="52"/>
                                        </p:tgtEl>
                                        <p:attrNameLst>
                                          <p:attrName>style.visibility</p:attrName>
                                        </p:attrNameLst>
                                      </p:cBhvr>
                                      <p:to>
                                        <p:strVal val="visible"/>
                                      </p:to>
                                    </p:set>
                                    <p:anim calcmode="lin" valueType="num">
                                      <p:cBhvr additive="base">
                                        <p:cTn id="20" dur="500"/>
                                        <p:tgtEl>
                                          <p:spTgt spid="52"/>
                                        </p:tgtEl>
                                        <p:attrNameLst>
                                          <p:attrName>ppt_y</p:attrName>
                                        </p:attrNameLst>
                                      </p:cBhvr>
                                      <p:tavLst>
                                        <p:tav tm="0">
                                          <p:val>
                                            <p:strVal val="#ppt_y+#ppt_h*1.125000"/>
                                          </p:val>
                                        </p:tav>
                                        <p:tav tm="100000">
                                          <p:val>
                                            <p:strVal val="#ppt_y"/>
                                          </p:val>
                                        </p:tav>
                                      </p:tavLst>
                                    </p:anim>
                                    <p:animEffect transition="in" filter="wipe(up)">
                                      <p:cBhvr>
                                        <p:cTn id="21" dur="500"/>
                                        <p:tgtEl>
                                          <p:spTgt spid="52"/>
                                        </p:tgtEl>
                                      </p:cBhvr>
                                    </p:animEffect>
                                  </p:childTnLst>
                                </p:cTn>
                              </p:par>
                            </p:childTnLst>
                          </p:cTn>
                        </p:par>
                        <p:par>
                          <p:cTn id="22" fill="hold">
                            <p:stCondLst>
                              <p:cond delay="2770"/>
                            </p:stCondLst>
                            <p:childTnLst>
                              <p:par>
                                <p:cTn id="23" presetID="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0-#ppt_w/2"/>
                                          </p:val>
                                        </p:tav>
                                        <p:tav tm="100000">
                                          <p:val>
                                            <p:strVal val="#ppt_x"/>
                                          </p:val>
                                        </p:tav>
                                      </p:tavLst>
                                    </p:anim>
                                    <p:anim calcmode="lin" valueType="num">
                                      <p:cBhvr additive="base">
                                        <p:cTn id="26" dur="500" fill="hold"/>
                                        <p:tgtEl>
                                          <p:spTgt spid="13"/>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20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0-#ppt_w/2"/>
                                          </p:val>
                                        </p:tav>
                                        <p:tav tm="100000">
                                          <p:val>
                                            <p:strVal val="#ppt_x"/>
                                          </p:val>
                                        </p:tav>
                                      </p:tavLst>
                                    </p:anim>
                                    <p:anim calcmode="lin" valueType="num">
                                      <p:cBhvr additive="base">
                                        <p:cTn id="30" dur="500" fill="hold"/>
                                        <p:tgtEl>
                                          <p:spTgt spid="14"/>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4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0-#ppt_w/2"/>
                                          </p:val>
                                        </p:tav>
                                        <p:tav tm="100000">
                                          <p:val>
                                            <p:strVal val="#ppt_x"/>
                                          </p:val>
                                        </p:tav>
                                      </p:tavLst>
                                    </p:anim>
                                    <p:anim calcmode="lin" valueType="num">
                                      <p:cBhvr additive="base">
                                        <p:cTn id="34"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p:bldP spid="13" grpId="0" animBg="1"/>
      <p:bldP spid="14"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1253728"/>
            <a:ext cx="4887516" cy="2260997"/>
          </a:xfrm>
          <a:prstGeom prst="rect">
            <a:avLst/>
          </a:prstGeom>
          <a:noFill/>
          <a:ln w="9525">
            <a:noFill/>
            <a:miter lim="800000"/>
            <a:headEnd/>
            <a:tailEnd/>
          </a:ln>
        </p:spPr>
      </p:pic>
      <p:sp>
        <p:nvSpPr>
          <p:cNvPr id="20" name="矩形 19"/>
          <p:cNvSpPr/>
          <p:nvPr/>
        </p:nvSpPr>
        <p:spPr>
          <a:xfrm>
            <a:off x="4887516" y="1253728"/>
            <a:ext cx="4256484" cy="2260997"/>
          </a:xfrm>
          <a:prstGeom prst="rect">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zh-CN" altLang="en-US"/>
          </a:p>
        </p:txBody>
      </p:sp>
      <p:sp>
        <p:nvSpPr>
          <p:cNvPr id="21" name="矩形 20"/>
          <p:cNvSpPr>
            <a:spLocks noChangeArrowheads="1"/>
          </p:cNvSpPr>
          <p:nvPr/>
        </p:nvSpPr>
        <p:spPr bwMode="auto">
          <a:xfrm>
            <a:off x="5238750" y="1449785"/>
            <a:ext cx="3400425" cy="1932318"/>
          </a:xfrm>
          <a:prstGeom prst="rect">
            <a:avLst/>
          </a:prstGeom>
          <a:noFill/>
          <a:ln w="9525">
            <a:noFill/>
            <a:miter lim="800000"/>
            <a:headEnd/>
            <a:tailEnd/>
          </a:ln>
        </p:spPr>
        <p:txBody>
          <a:bodyPr lIns="68573" tIns="34287" rIns="68573" bIns="34287">
            <a:spAutoFit/>
          </a:bodyPr>
          <a:lstStyle/>
          <a:p>
            <a:pPr>
              <a:lnSpc>
                <a:spcPct val="130000"/>
              </a:lnSpc>
              <a:spcAft>
                <a:spcPts val="375"/>
              </a:spcAft>
            </a:pPr>
            <a:r>
              <a:rPr lang="zh-CN" altLang="en-US" sz="1100" dirty="0">
                <a:solidFill>
                  <a:srgbClr val="F8F8F8"/>
                </a:solidFill>
                <a:latin typeface="微软雅黑" pitchFamily="34" charset="-122"/>
                <a:ea typeface="微软雅黑" pitchFamily="34" charset="-122"/>
                <a:sym typeface="微软雅黑" pitchFamily="34" charset="-122"/>
              </a:rPr>
              <a:t>       右键点击图片选择设置图片格式可直接替换图片。</a:t>
            </a:r>
            <a:endParaRPr lang="en-US" altLang="zh-CN" sz="1100" dirty="0">
              <a:solidFill>
                <a:srgbClr val="F8F8F8"/>
              </a:solidFill>
              <a:latin typeface="微软雅黑" pitchFamily="34" charset="-122"/>
              <a:ea typeface="微软雅黑" pitchFamily="34" charset="-122"/>
              <a:sym typeface="微软雅黑" pitchFamily="34" charset="-122"/>
            </a:endParaRPr>
          </a:p>
          <a:p>
            <a:pPr>
              <a:lnSpc>
                <a:spcPct val="130000"/>
              </a:lnSpc>
              <a:spcAft>
                <a:spcPts val="375"/>
              </a:spcAft>
            </a:pPr>
            <a:r>
              <a:rPr lang="zh-CN" altLang="en-US" sz="1100" dirty="0">
                <a:solidFill>
                  <a:srgbClr val="F8F8F8"/>
                </a:solidFill>
                <a:latin typeface="微软雅黑" pitchFamily="34" charset="-122"/>
                <a:ea typeface="微软雅黑" pitchFamily="34" charset="-122"/>
                <a:sym typeface="微软雅黑" pitchFamily="34" charset="-122"/>
              </a:rPr>
              <a:t>       您可以点击文字框输入您的描述说明，或者通过复制粘贴，在此录入上述图表的综合描述说明。</a:t>
            </a:r>
            <a:endParaRPr lang="en-US" altLang="zh-CN" sz="1100" dirty="0">
              <a:solidFill>
                <a:srgbClr val="F8F8F8"/>
              </a:solidFill>
              <a:latin typeface="微软雅黑" pitchFamily="34" charset="-122"/>
              <a:ea typeface="微软雅黑" pitchFamily="34" charset="-122"/>
              <a:sym typeface="微软雅黑" pitchFamily="34" charset="-122"/>
            </a:endParaRPr>
          </a:p>
          <a:p>
            <a:pPr>
              <a:lnSpc>
                <a:spcPct val="130000"/>
              </a:lnSpc>
              <a:spcAft>
                <a:spcPts val="375"/>
              </a:spcAft>
            </a:pPr>
            <a:r>
              <a:rPr lang="zh-CN" altLang="en-US" sz="1100" dirty="0">
                <a:solidFill>
                  <a:srgbClr val="F8F8F8"/>
                </a:solidFill>
                <a:latin typeface="微软雅黑" pitchFamily="34" charset="-122"/>
                <a:ea typeface="微软雅黑" pitchFamily="34" charset="-122"/>
                <a:sym typeface="微软雅黑" pitchFamily="34" charset="-122"/>
              </a:rPr>
              <a:t>       在此录入上述图表的综合描述说明，在此录入上述图表的综合描述说明，在此录入上述图表的综合描述说明，在此录入上述图表的综合描述说明，在此录入上述图表的综合描述说明 。</a:t>
            </a:r>
            <a:endParaRPr lang="en-US" altLang="zh-CN" sz="1100" dirty="0">
              <a:solidFill>
                <a:srgbClr val="F8F8F8"/>
              </a:solidFill>
              <a:latin typeface="微软雅黑" pitchFamily="34" charset="-122"/>
              <a:ea typeface="微软雅黑" pitchFamily="34" charset="-122"/>
              <a:sym typeface="微软雅黑" pitchFamily="34" charset="-122"/>
            </a:endParaRPr>
          </a:p>
        </p:txBody>
      </p:sp>
      <p:sp>
        <p:nvSpPr>
          <p:cNvPr id="22" name="矩形 47"/>
          <p:cNvSpPr>
            <a:spLocks noChangeArrowheads="1"/>
          </p:cNvSpPr>
          <p:nvPr/>
        </p:nvSpPr>
        <p:spPr bwMode="auto">
          <a:xfrm>
            <a:off x="1062038" y="3754041"/>
            <a:ext cx="7136606" cy="72942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在此录入上述图表的描述说明，在此录入上述图表的综合描述说明，在此录入上述图表的综合描述说明。</a:t>
            </a:r>
            <a:endParaRPr lang="en-US" altLang="zh-CN" sz="1100" dirty="0">
              <a:solidFill>
                <a:schemeClr val="tx1">
                  <a:lumMod val="65000"/>
                  <a:lumOff val="35000"/>
                </a:schemeClr>
              </a:solidFill>
              <a:sym typeface="微软雅黑" pitchFamily="34" charset="-122"/>
            </a:endParaRPr>
          </a:p>
          <a:p>
            <a:pPr algn="ctr" defTabSz="685749" fontAlgn="auto">
              <a:lnSpc>
                <a:spcPct val="13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在此录入上述图表的综合描述说明，在此录入上述图表的综合描述说明。在此录入上述图表的综合描述说明。</a:t>
            </a:r>
          </a:p>
        </p:txBody>
      </p:sp>
      <p:grpSp>
        <p:nvGrpSpPr>
          <p:cNvPr id="23" name="组合 22"/>
          <p:cNvGrpSpPr/>
          <p:nvPr/>
        </p:nvGrpSpPr>
        <p:grpSpPr>
          <a:xfrm>
            <a:off x="1984165" y="1742199"/>
            <a:ext cx="211571" cy="331834"/>
            <a:chOff x="1397666" y="1419622"/>
            <a:chExt cx="474034" cy="743490"/>
          </a:xfrm>
          <a:solidFill>
            <a:srgbClr val="0070C0"/>
          </a:solidFill>
          <a:effectLst>
            <a:outerShdw blurRad="76200" dir="18900000" sy="23000" kx="-1200000" algn="bl" rotWithShape="0">
              <a:prstClr val="black">
                <a:alpha val="20000"/>
              </a:prstClr>
            </a:outerShdw>
          </a:effectLst>
        </p:grpSpPr>
        <p:grpSp>
          <p:nvGrpSpPr>
            <p:cNvPr id="24" name="组合 23"/>
            <p:cNvGrpSpPr/>
            <p:nvPr/>
          </p:nvGrpSpPr>
          <p:grpSpPr>
            <a:xfrm>
              <a:off x="1397666" y="1419622"/>
              <a:ext cx="474034" cy="743490"/>
              <a:chOff x="1397666" y="1419622"/>
              <a:chExt cx="474034" cy="743490"/>
            </a:xfrm>
            <a:grpFill/>
          </p:grpSpPr>
          <p:sp>
            <p:nvSpPr>
              <p:cNvPr id="26" name="同心圆 25"/>
              <p:cNvSpPr/>
              <p:nvPr/>
            </p:nvSpPr>
            <p:spPr>
              <a:xfrm>
                <a:off x="1397666" y="1419622"/>
                <a:ext cx="474034" cy="474034"/>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solidFill>
                    <a:schemeClr val="tx1"/>
                  </a:solidFill>
                </a:endParaRPr>
              </a:p>
            </p:txBody>
          </p:sp>
          <p:sp>
            <p:nvSpPr>
              <p:cNvPr id="27" name="等腰三角形 26"/>
              <p:cNvSpPr/>
              <p:nvPr/>
            </p:nvSpPr>
            <p:spPr>
              <a:xfrm rot="10800000">
                <a:off x="1425882" y="1771198"/>
                <a:ext cx="417601" cy="39191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p>
            </p:txBody>
          </p:sp>
        </p:grpSp>
        <p:sp>
          <p:nvSpPr>
            <p:cNvPr id="25" name="椭圆 24"/>
            <p:cNvSpPr/>
            <p:nvPr/>
          </p:nvSpPr>
          <p:spPr>
            <a:xfrm>
              <a:off x="1562675" y="1584631"/>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49" fontAlgn="auto">
                <a:spcBef>
                  <a:spcPts val="0"/>
                </a:spcBef>
                <a:spcAft>
                  <a:spcPts val="0"/>
                </a:spcAft>
                <a:defRPr/>
              </a:pPr>
              <a:endParaRPr lang="zh-CN" altLang="en-US" sz="1900"/>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7231020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1000"/>
                                        <p:tgtEl>
                                          <p:spTgt spid="1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left)">
                                      <p:cBhvr>
                                        <p:cTn id="10" dur="1000"/>
                                        <p:tgtEl>
                                          <p:spTgt spid="20"/>
                                        </p:tgtEl>
                                      </p:cBhvr>
                                    </p:animEffect>
                                  </p:childTnLst>
                                </p:cTn>
                              </p:par>
                            </p:childTnLst>
                          </p:cTn>
                        </p:par>
                        <p:par>
                          <p:cTn id="11" fill="hold">
                            <p:stCondLst>
                              <p:cond delay="1000"/>
                            </p:stCondLst>
                            <p:childTnLst>
                              <p:par>
                                <p:cTn id="12" presetID="42" presetClass="entr" presetSubtype="0" fill="hold" nodeType="afterEffect">
                                  <p:stCondLst>
                                    <p:cond delay="25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750"/>
                                        <p:tgtEl>
                                          <p:spTgt spid="23"/>
                                        </p:tgtEl>
                                      </p:cBhvr>
                                    </p:animEffect>
                                    <p:anim calcmode="lin" valueType="num">
                                      <p:cBhvr>
                                        <p:cTn id="15" dur="750" fill="hold"/>
                                        <p:tgtEl>
                                          <p:spTgt spid="23"/>
                                        </p:tgtEl>
                                        <p:attrNameLst>
                                          <p:attrName>ppt_x</p:attrName>
                                        </p:attrNameLst>
                                      </p:cBhvr>
                                      <p:tavLst>
                                        <p:tav tm="0">
                                          <p:val>
                                            <p:strVal val="#ppt_x"/>
                                          </p:val>
                                        </p:tav>
                                        <p:tav tm="100000">
                                          <p:val>
                                            <p:strVal val="#ppt_x"/>
                                          </p:val>
                                        </p:tav>
                                      </p:tavLst>
                                    </p:anim>
                                    <p:anim calcmode="lin" valueType="num">
                                      <p:cBhvr>
                                        <p:cTn id="16" dur="750" fill="hold"/>
                                        <p:tgtEl>
                                          <p:spTgt spid="23"/>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26" presetClass="emph" presetSubtype="0" fill="hold" nodeType="afterEffect">
                                  <p:stCondLst>
                                    <p:cond delay="0"/>
                                  </p:stCondLst>
                                  <p:childTnLst>
                                    <p:animEffect transition="out" filter="fade">
                                      <p:cBhvr>
                                        <p:cTn id="19" dur="500" tmFilter="0, 0; .2, .5; .8, .5; 1, 0"/>
                                        <p:tgtEl>
                                          <p:spTgt spid="23"/>
                                        </p:tgtEl>
                                      </p:cBhvr>
                                    </p:animEffect>
                                    <p:animScale>
                                      <p:cBhvr>
                                        <p:cTn id="20" dur="250" autoRev="1" fill="hold"/>
                                        <p:tgtEl>
                                          <p:spTgt spid="23"/>
                                        </p:tgtEl>
                                      </p:cBhvr>
                                      <p:by x="105000" y="105000"/>
                                    </p:animScale>
                                  </p:childTnLst>
                                </p:cTn>
                              </p:par>
                            </p:childTnLst>
                          </p:cTn>
                        </p:par>
                        <p:par>
                          <p:cTn id="21" fill="hold">
                            <p:stCondLst>
                              <p:cond delay="2500"/>
                            </p:stCondLst>
                            <p:childTnLst>
                              <p:par>
                                <p:cTn id="22" presetID="14" presetClass="entr" presetSubtype="1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randombar(horizontal)">
                                      <p:cBhvr>
                                        <p:cTn id="24" dur="750"/>
                                        <p:tgtEl>
                                          <p:spTgt spid="21"/>
                                        </p:tgtEl>
                                      </p:cBhvr>
                                    </p:animEffect>
                                  </p:childTnLst>
                                </p:cTn>
                              </p:par>
                            </p:childTnLst>
                          </p:cTn>
                        </p:par>
                        <p:par>
                          <p:cTn id="25" fill="hold">
                            <p:stCondLst>
                              <p:cond delay="3250"/>
                            </p:stCondLst>
                            <p:childTnLst>
                              <p:par>
                                <p:cTn id="26" presetID="16" presetClass="entr" presetSubtype="37"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barn(outVertical)">
                                      <p:cBhvr>
                                        <p:cTn id="2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等腰三角形 2"/>
          <p:cNvSpPr>
            <a:spLocks/>
          </p:cNvSpPr>
          <p:nvPr/>
        </p:nvSpPr>
        <p:spPr bwMode="auto">
          <a:xfrm rot="3036074">
            <a:off x="4543936" y="1547496"/>
            <a:ext cx="1341834"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B0F0"/>
          </a:solidFill>
          <a:ln w="28575" cmpd="sng">
            <a:solidFill>
              <a:srgbClr val="F8F8F8"/>
            </a:solidFill>
            <a:round/>
            <a:headEnd/>
            <a:tailEnd/>
          </a:ln>
        </p:spPr>
        <p:txBody>
          <a:bodyPr wrap="none" lIns="68562" tIns="34281" rIns="68562" bIns="34281" anchor="ctr"/>
          <a:lstStyle/>
          <a:p>
            <a:endParaRPr lang="zh-CN" altLang="en-US" sz="1400"/>
          </a:p>
        </p:txBody>
      </p:sp>
      <p:sp>
        <p:nvSpPr>
          <p:cNvPr id="19" name="TextBox 5"/>
          <p:cNvSpPr txBox="1">
            <a:spLocks noChangeArrowheads="1"/>
          </p:cNvSpPr>
          <p:nvPr/>
        </p:nvSpPr>
        <p:spPr bwMode="auto">
          <a:xfrm>
            <a:off x="4762592" y="2150244"/>
            <a:ext cx="812879"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a:solidFill>
                  <a:srgbClr val="FFFFFF"/>
                </a:solidFill>
                <a:latin typeface="微软雅黑" pitchFamily="34" charset="-122"/>
                <a:ea typeface="微软雅黑" pitchFamily="34" charset="-122"/>
              </a:rPr>
              <a:t>完成</a:t>
            </a:r>
            <a:r>
              <a:rPr lang="zh-CN" altLang="en-US" sz="1200" dirty="0" smtClean="0">
                <a:solidFill>
                  <a:srgbClr val="FFFFFF"/>
                </a:solidFill>
                <a:latin typeface="微软雅黑" pitchFamily="34" charset="-122"/>
                <a:ea typeface="微软雅黑" pitchFamily="34" charset="-122"/>
              </a:rPr>
              <a:t>项目三</a:t>
            </a:r>
            <a:endParaRPr lang="zh-CN" altLang="en-US" sz="1200" dirty="0">
              <a:solidFill>
                <a:srgbClr val="FFFFFF"/>
              </a:solidFill>
              <a:latin typeface="微软雅黑" pitchFamily="34" charset="-122"/>
              <a:ea typeface="微软雅黑" pitchFamily="34" charset="-122"/>
            </a:endParaRPr>
          </a:p>
        </p:txBody>
      </p:sp>
      <p:sp>
        <p:nvSpPr>
          <p:cNvPr id="20" name="等腰三角形 2"/>
          <p:cNvSpPr>
            <a:spLocks/>
          </p:cNvSpPr>
          <p:nvPr/>
        </p:nvSpPr>
        <p:spPr bwMode="auto">
          <a:xfrm rot="8763501">
            <a:off x="3685497" y="2489572"/>
            <a:ext cx="1341311" cy="1552575"/>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chemeClr val="bg1">
              <a:lumMod val="50000"/>
            </a:schemeClr>
          </a:solidFill>
          <a:ln w="28575" cmpd="sng">
            <a:solidFill>
              <a:srgbClr val="F8F8F8"/>
            </a:solidFill>
            <a:round/>
            <a:headEnd/>
            <a:tailEnd/>
          </a:ln>
        </p:spPr>
        <p:txBody>
          <a:bodyPr wrap="none" lIns="68562" tIns="34281" rIns="68562" bIns="34281" anchor="ctr"/>
          <a:lstStyle/>
          <a:p>
            <a:endParaRPr lang="zh-CN" altLang="en-US" sz="1400"/>
          </a:p>
        </p:txBody>
      </p:sp>
      <p:sp>
        <p:nvSpPr>
          <p:cNvPr id="21" name="TextBox 7"/>
          <p:cNvSpPr txBox="1">
            <a:spLocks noChangeArrowheads="1"/>
          </p:cNvSpPr>
          <p:nvPr/>
        </p:nvSpPr>
        <p:spPr bwMode="auto">
          <a:xfrm>
            <a:off x="3872352" y="3027735"/>
            <a:ext cx="812879" cy="465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a:solidFill>
                  <a:srgbClr val="FFFFFF"/>
                </a:solidFill>
                <a:latin typeface="微软雅黑" pitchFamily="34" charset="-122"/>
                <a:ea typeface="微软雅黑" pitchFamily="34" charset="-122"/>
              </a:rPr>
              <a:t>完成</a:t>
            </a:r>
            <a:r>
              <a:rPr lang="zh-CN" altLang="en-US" sz="1200" dirty="0" smtClean="0">
                <a:solidFill>
                  <a:srgbClr val="FFFFFF"/>
                </a:solidFill>
                <a:latin typeface="微软雅黑" pitchFamily="34" charset="-122"/>
                <a:ea typeface="微软雅黑" pitchFamily="34" charset="-122"/>
              </a:rPr>
              <a:t>项目二</a:t>
            </a:r>
            <a:endParaRPr lang="zh-CN" altLang="en-US" sz="1200" dirty="0">
              <a:solidFill>
                <a:srgbClr val="FFFFFF"/>
              </a:solidFill>
              <a:latin typeface="微软雅黑" pitchFamily="34" charset="-122"/>
              <a:ea typeface="微软雅黑" pitchFamily="34" charset="-122"/>
            </a:endParaRPr>
          </a:p>
        </p:txBody>
      </p:sp>
      <p:sp>
        <p:nvSpPr>
          <p:cNvPr id="22" name="等腰三角形 2"/>
          <p:cNvSpPr>
            <a:spLocks/>
          </p:cNvSpPr>
          <p:nvPr/>
        </p:nvSpPr>
        <p:spPr bwMode="auto">
          <a:xfrm rot="16474574">
            <a:off x="3291887" y="1226027"/>
            <a:ext cx="1341834"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70C0"/>
          </a:solidFill>
          <a:ln w="28575" cmpd="sng">
            <a:solidFill>
              <a:srgbClr val="F8F8F8"/>
            </a:solidFill>
            <a:round/>
            <a:headEnd/>
            <a:tailEnd/>
          </a:ln>
        </p:spPr>
        <p:txBody>
          <a:bodyPr wrap="none" lIns="68562" tIns="34281" rIns="68562" bIns="34281" anchor="ctr"/>
          <a:lstStyle/>
          <a:p>
            <a:endParaRPr lang="zh-CN" altLang="en-US" sz="1400"/>
          </a:p>
        </p:txBody>
      </p:sp>
      <p:sp>
        <p:nvSpPr>
          <p:cNvPr id="23" name="TextBox 9"/>
          <p:cNvSpPr txBox="1">
            <a:spLocks noChangeArrowheads="1"/>
          </p:cNvSpPr>
          <p:nvPr/>
        </p:nvSpPr>
        <p:spPr bwMode="auto">
          <a:xfrm>
            <a:off x="3667645" y="1740669"/>
            <a:ext cx="812879"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smtClean="0">
                <a:solidFill>
                  <a:srgbClr val="FFFFFF"/>
                </a:solidFill>
                <a:latin typeface="微软雅黑" pitchFamily="34" charset="-122"/>
                <a:ea typeface="微软雅黑" pitchFamily="34" charset="-122"/>
              </a:rPr>
              <a:t>完成项目一</a:t>
            </a:r>
            <a:endParaRPr lang="zh-CN" altLang="en-US" sz="1200" dirty="0">
              <a:solidFill>
                <a:srgbClr val="FFFFFF"/>
              </a:solidFill>
              <a:latin typeface="微软雅黑" pitchFamily="34" charset="-122"/>
              <a:ea typeface="微软雅黑" pitchFamily="34" charset="-122"/>
            </a:endParaRPr>
          </a:p>
        </p:txBody>
      </p:sp>
      <p:sp>
        <p:nvSpPr>
          <p:cNvPr id="24" name="TextBox 10"/>
          <p:cNvSpPr txBox="1">
            <a:spLocks noChangeArrowheads="1"/>
          </p:cNvSpPr>
          <p:nvPr/>
        </p:nvSpPr>
        <p:spPr bwMode="auto">
          <a:xfrm>
            <a:off x="1061194" y="1152501"/>
            <a:ext cx="1324685"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b="1">
                <a:solidFill>
                  <a:srgbClr val="4D4D4D"/>
                </a:solidFill>
                <a:latin typeface="微软雅黑" pitchFamily="34" charset="-122"/>
                <a:ea typeface="微软雅黑" pitchFamily="34" charset="-122"/>
              </a:rPr>
              <a:t>■</a:t>
            </a:r>
            <a:r>
              <a:rPr lang="zh-CN" altLang="en-US" sz="1400" b="1">
                <a:solidFill>
                  <a:srgbClr val="4D4D4D"/>
                </a:solidFill>
                <a:latin typeface="微软雅黑" pitchFamily="34" charset="-122"/>
                <a:ea typeface="微软雅黑" pitchFamily="34" charset="-122"/>
              </a:rPr>
              <a:t>请输入您标题</a:t>
            </a:r>
          </a:p>
        </p:txBody>
      </p:sp>
      <p:sp>
        <p:nvSpPr>
          <p:cNvPr id="25" name="TextBox 11"/>
          <p:cNvSpPr txBox="1">
            <a:spLocks noChangeArrowheads="1"/>
          </p:cNvSpPr>
          <p:nvPr/>
        </p:nvSpPr>
        <p:spPr bwMode="auto">
          <a:xfrm>
            <a:off x="1061194" y="1383482"/>
            <a:ext cx="2074449" cy="7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050" b="0">
                <a:solidFill>
                  <a:srgbClr val="4D4D4D"/>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26" name="TextBox 12"/>
          <p:cNvSpPr txBox="1">
            <a:spLocks noChangeArrowheads="1"/>
          </p:cNvSpPr>
          <p:nvPr/>
        </p:nvSpPr>
        <p:spPr bwMode="auto">
          <a:xfrm>
            <a:off x="6097952" y="915566"/>
            <a:ext cx="1324685"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b="1" dirty="0">
                <a:solidFill>
                  <a:srgbClr val="4D4D4D"/>
                </a:solidFill>
                <a:latin typeface="微软雅黑" pitchFamily="34" charset="-122"/>
                <a:ea typeface="微软雅黑" pitchFamily="34" charset="-122"/>
              </a:rPr>
              <a:t>■</a:t>
            </a:r>
            <a:r>
              <a:rPr lang="zh-CN" altLang="en-US" sz="1400" b="1" dirty="0">
                <a:solidFill>
                  <a:srgbClr val="4D4D4D"/>
                </a:solidFill>
                <a:latin typeface="微软雅黑" pitchFamily="34" charset="-122"/>
                <a:ea typeface="微软雅黑" pitchFamily="34" charset="-122"/>
              </a:rPr>
              <a:t>请输入您标题</a:t>
            </a:r>
          </a:p>
        </p:txBody>
      </p:sp>
      <p:sp>
        <p:nvSpPr>
          <p:cNvPr id="27" name="TextBox 13"/>
          <p:cNvSpPr txBox="1">
            <a:spLocks noChangeArrowheads="1"/>
          </p:cNvSpPr>
          <p:nvPr/>
        </p:nvSpPr>
        <p:spPr bwMode="auto">
          <a:xfrm>
            <a:off x="6097951" y="2344316"/>
            <a:ext cx="2074449" cy="71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050" b="0" dirty="0">
                <a:solidFill>
                  <a:srgbClr val="4D4D4D"/>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28" name="TextBox 14"/>
          <p:cNvSpPr txBox="1">
            <a:spLocks noChangeArrowheads="1"/>
          </p:cNvSpPr>
          <p:nvPr/>
        </p:nvSpPr>
        <p:spPr bwMode="auto">
          <a:xfrm>
            <a:off x="1949054" y="3909989"/>
            <a:ext cx="1324685"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b="1">
                <a:solidFill>
                  <a:srgbClr val="4D4D4D"/>
                </a:solidFill>
                <a:latin typeface="微软雅黑" pitchFamily="34" charset="-122"/>
                <a:ea typeface="微软雅黑" pitchFamily="34" charset="-122"/>
              </a:rPr>
              <a:t>■</a:t>
            </a:r>
            <a:r>
              <a:rPr lang="zh-CN" altLang="en-US" sz="1400" b="1">
                <a:solidFill>
                  <a:srgbClr val="4D4D4D"/>
                </a:solidFill>
                <a:latin typeface="微软雅黑" pitchFamily="34" charset="-122"/>
                <a:ea typeface="微软雅黑" pitchFamily="34" charset="-122"/>
              </a:rPr>
              <a:t>请输入您标题</a:t>
            </a:r>
          </a:p>
        </p:txBody>
      </p:sp>
      <p:sp>
        <p:nvSpPr>
          <p:cNvPr id="29" name="TextBox 15"/>
          <p:cNvSpPr txBox="1">
            <a:spLocks noChangeArrowheads="1"/>
          </p:cNvSpPr>
          <p:nvPr/>
        </p:nvSpPr>
        <p:spPr bwMode="auto">
          <a:xfrm>
            <a:off x="1949054" y="4142160"/>
            <a:ext cx="3320547" cy="55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050" b="0">
                <a:solidFill>
                  <a:srgbClr val="4D4D4D"/>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30" name="矩形 16"/>
          <p:cNvSpPr>
            <a:spLocks noChangeArrowheads="1"/>
          </p:cNvSpPr>
          <p:nvPr/>
        </p:nvSpPr>
        <p:spPr bwMode="auto">
          <a:xfrm>
            <a:off x="6178883" y="1232272"/>
            <a:ext cx="1844748" cy="112871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
        <p:nvSpPr>
          <p:cNvPr id="31" name="矩形 17"/>
          <p:cNvSpPr>
            <a:spLocks noChangeArrowheads="1"/>
          </p:cNvSpPr>
          <p:nvPr/>
        </p:nvSpPr>
        <p:spPr bwMode="auto">
          <a:xfrm>
            <a:off x="1145695" y="2370510"/>
            <a:ext cx="1845939" cy="112276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
        <p:nvSpPr>
          <p:cNvPr id="32" name="矩形 18"/>
          <p:cNvSpPr>
            <a:spLocks noChangeArrowheads="1"/>
          </p:cNvSpPr>
          <p:nvPr/>
        </p:nvSpPr>
        <p:spPr bwMode="auto">
          <a:xfrm>
            <a:off x="5345771" y="3906416"/>
            <a:ext cx="1879262" cy="95011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5864972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300" fill="hold"/>
                                        <p:tgtEl>
                                          <p:spTgt spid="19"/>
                                        </p:tgtEl>
                                        <p:attrNameLst>
                                          <p:attrName>ppt_w</p:attrName>
                                        </p:attrNameLst>
                                      </p:cBhvr>
                                      <p:tavLst>
                                        <p:tav tm="0">
                                          <p:val>
                                            <p:fltVal val="0"/>
                                          </p:val>
                                        </p:tav>
                                        <p:tav tm="100000">
                                          <p:val>
                                            <p:strVal val="#ppt_w"/>
                                          </p:val>
                                        </p:tav>
                                      </p:tavLst>
                                    </p:anim>
                                    <p:anim calcmode="lin" valueType="num">
                                      <p:cBhvr>
                                        <p:cTn id="13" dur="300" fill="hold"/>
                                        <p:tgtEl>
                                          <p:spTgt spid="19"/>
                                        </p:tgtEl>
                                        <p:attrNameLst>
                                          <p:attrName>ppt_h</p:attrName>
                                        </p:attrNameLst>
                                      </p:cBhvr>
                                      <p:tavLst>
                                        <p:tav tm="0">
                                          <p:val>
                                            <p:fltVal val="0"/>
                                          </p:val>
                                        </p:tav>
                                        <p:tav tm="100000">
                                          <p:val>
                                            <p:strVal val="#ppt_h"/>
                                          </p:val>
                                        </p:tav>
                                      </p:tavLst>
                                    </p:anim>
                                    <p:anim calcmode="lin" valueType="num">
                                      <p:cBhvr>
                                        <p:cTn id="14" dur="300" fill="hold"/>
                                        <p:tgtEl>
                                          <p:spTgt spid="19"/>
                                        </p:tgtEl>
                                        <p:attrNameLst>
                                          <p:attrName>style.rotation</p:attrName>
                                        </p:attrNameLst>
                                      </p:cBhvr>
                                      <p:tavLst>
                                        <p:tav tm="0">
                                          <p:val>
                                            <p:fltVal val="90"/>
                                          </p:val>
                                        </p:tav>
                                        <p:tav tm="100000">
                                          <p:val>
                                            <p:fltVal val="0"/>
                                          </p:val>
                                        </p:tav>
                                      </p:tavLst>
                                    </p:anim>
                                    <p:animEffect transition="in" filter="fade">
                                      <p:cBhvr>
                                        <p:cTn id="15" dur="300"/>
                                        <p:tgtEl>
                                          <p:spTgt spid="19"/>
                                        </p:tgtEl>
                                      </p:cBhvr>
                                    </p:animEffect>
                                  </p:childTnLst>
                                </p:cTn>
                              </p:par>
                            </p:childTnLst>
                          </p:cTn>
                        </p:par>
                        <p:par>
                          <p:cTn id="16" fill="hold">
                            <p:stCondLst>
                              <p:cond delay="800"/>
                            </p:stCondLst>
                            <p:childTnLst>
                              <p:par>
                                <p:cTn id="17" presetID="22" presetClass="entr" presetSubtype="8"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childTnLst>
                          </p:cTn>
                        </p:par>
                        <p:par>
                          <p:cTn id="20" fill="hold">
                            <p:stCondLst>
                              <p:cond delay="1300"/>
                            </p:stCondLst>
                            <p:childTnLst>
                              <p:par>
                                <p:cTn id="21" presetID="14" presetClass="entr" presetSubtype="10"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randombar(horizontal)">
                                      <p:cBhvr>
                                        <p:cTn id="23" dur="500"/>
                                        <p:tgtEl>
                                          <p:spTgt spid="30"/>
                                        </p:tgtEl>
                                      </p:cBhvr>
                                    </p:animEffect>
                                  </p:childTnLst>
                                </p:cTn>
                              </p:par>
                            </p:childTnLst>
                          </p:cTn>
                        </p:par>
                        <p:par>
                          <p:cTn id="24" fill="hold">
                            <p:stCondLst>
                              <p:cond delay="1800"/>
                            </p:stCondLst>
                            <p:childTnLst>
                              <p:par>
                                <p:cTn id="25" presetID="22" presetClass="entr" presetSubtype="1"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up)">
                                      <p:cBhvr>
                                        <p:cTn id="27" dur="500"/>
                                        <p:tgtEl>
                                          <p:spTgt spid="27"/>
                                        </p:tgtEl>
                                      </p:cBhvr>
                                    </p:animEffect>
                                  </p:childTnLst>
                                </p:cTn>
                              </p:par>
                            </p:childTnLst>
                          </p:cTn>
                        </p:par>
                        <p:par>
                          <p:cTn id="28" fill="hold">
                            <p:stCondLst>
                              <p:cond delay="2300"/>
                            </p:stCondLst>
                            <p:childTnLst>
                              <p:par>
                                <p:cTn id="29" presetID="2" presetClass="entr" presetSubtype="9"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0-#ppt_w/2"/>
                                          </p:val>
                                        </p:tav>
                                        <p:tav tm="100000">
                                          <p:val>
                                            <p:strVal val="#ppt_x"/>
                                          </p:val>
                                        </p:tav>
                                      </p:tavLst>
                                    </p:anim>
                                    <p:anim calcmode="lin" valueType="num">
                                      <p:cBhvr additive="base">
                                        <p:cTn id="32" dur="500" fill="hold"/>
                                        <p:tgtEl>
                                          <p:spTgt spid="20"/>
                                        </p:tgtEl>
                                        <p:attrNameLst>
                                          <p:attrName>ppt_y</p:attrName>
                                        </p:attrNameLst>
                                      </p:cBhvr>
                                      <p:tavLst>
                                        <p:tav tm="0">
                                          <p:val>
                                            <p:strVal val="0-#ppt_h/2"/>
                                          </p:val>
                                        </p:tav>
                                        <p:tav tm="100000">
                                          <p:val>
                                            <p:strVal val="#ppt_y"/>
                                          </p:val>
                                        </p:tav>
                                      </p:tavLst>
                                    </p:anim>
                                  </p:childTnLst>
                                </p:cTn>
                              </p:par>
                            </p:childTnLst>
                          </p:cTn>
                        </p:par>
                        <p:par>
                          <p:cTn id="33" fill="hold">
                            <p:stCondLst>
                              <p:cond delay="2800"/>
                            </p:stCondLst>
                            <p:childTnLst>
                              <p:par>
                                <p:cTn id="34" presetID="31"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p:cTn id="36" dur="300" fill="hold"/>
                                        <p:tgtEl>
                                          <p:spTgt spid="21"/>
                                        </p:tgtEl>
                                        <p:attrNameLst>
                                          <p:attrName>ppt_w</p:attrName>
                                        </p:attrNameLst>
                                      </p:cBhvr>
                                      <p:tavLst>
                                        <p:tav tm="0">
                                          <p:val>
                                            <p:fltVal val="0"/>
                                          </p:val>
                                        </p:tav>
                                        <p:tav tm="100000">
                                          <p:val>
                                            <p:strVal val="#ppt_w"/>
                                          </p:val>
                                        </p:tav>
                                      </p:tavLst>
                                    </p:anim>
                                    <p:anim calcmode="lin" valueType="num">
                                      <p:cBhvr>
                                        <p:cTn id="37" dur="300" fill="hold"/>
                                        <p:tgtEl>
                                          <p:spTgt spid="21"/>
                                        </p:tgtEl>
                                        <p:attrNameLst>
                                          <p:attrName>ppt_h</p:attrName>
                                        </p:attrNameLst>
                                      </p:cBhvr>
                                      <p:tavLst>
                                        <p:tav tm="0">
                                          <p:val>
                                            <p:fltVal val="0"/>
                                          </p:val>
                                        </p:tav>
                                        <p:tav tm="100000">
                                          <p:val>
                                            <p:strVal val="#ppt_h"/>
                                          </p:val>
                                        </p:tav>
                                      </p:tavLst>
                                    </p:anim>
                                    <p:anim calcmode="lin" valueType="num">
                                      <p:cBhvr>
                                        <p:cTn id="38" dur="300" fill="hold"/>
                                        <p:tgtEl>
                                          <p:spTgt spid="21"/>
                                        </p:tgtEl>
                                        <p:attrNameLst>
                                          <p:attrName>style.rotation</p:attrName>
                                        </p:attrNameLst>
                                      </p:cBhvr>
                                      <p:tavLst>
                                        <p:tav tm="0">
                                          <p:val>
                                            <p:fltVal val="90"/>
                                          </p:val>
                                        </p:tav>
                                        <p:tav tm="100000">
                                          <p:val>
                                            <p:fltVal val="0"/>
                                          </p:val>
                                        </p:tav>
                                      </p:tavLst>
                                    </p:anim>
                                    <p:animEffect transition="in" filter="fade">
                                      <p:cBhvr>
                                        <p:cTn id="39" dur="300"/>
                                        <p:tgtEl>
                                          <p:spTgt spid="21"/>
                                        </p:tgtEl>
                                      </p:cBhvr>
                                    </p:animEffect>
                                  </p:childTnLst>
                                </p:cTn>
                              </p:par>
                            </p:childTnLst>
                          </p:cTn>
                        </p:par>
                        <p:par>
                          <p:cTn id="40" fill="hold">
                            <p:stCondLst>
                              <p:cond delay="31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3600"/>
                            </p:stCondLst>
                            <p:childTnLst>
                              <p:par>
                                <p:cTn id="45" presetID="22" presetClass="entr" presetSubtype="1"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up)">
                                      <p:cBhvr>
                                        <p:cTn id="47" dur="500"/>
                                        <p:tgtEl>
                                          <p:spTgt spid="29"/>
                                        </p:tgtEl>
                                      </p:cBhvr>
                                    </p:animEffect>
                                  </p:childTnLst>
                                </p:cTn>
                              </p:par>
                            </p:childTnLst>
                          </p:cTn>
                        </p:par>
                        <p:par>
                          <p:cTn id="48" fill="hold">
                            <p:stCondLst>
                              <p:cond delay="4100"/>
                            </p:stCondLst>
                            <p:childTnLst>
                              <p:par>
                                <p:cTn id="49" presetID="14" presetClass="entr" presetSubtype="10"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randombar(horizontal)">
                                      <p:cBhvr>
                                        <p:cTn id="51" dur="500"/>
                                        <p:tgtEl>
                                          <p:spTgt spid="32"/>
                                        </p:tgtEl>
                                      </p:cBhvr>
                                    </p:animEffect>
                                  </p:childTnLst>
                                </p:cTn>
                              </p:par>
                            </p:childTnLst>
                          </p:cTn>
                        </p:par>
                        <p:par>
                          <p:cTn id="52" fill="hold">
                            <p:stCondLst>
                              <p:cond delay="4600"/>
                            </p:stCondLst>
                            <p:childTnLst>
                              <p:par>
                                <p:cTn id="53" presetID="2" presetClass="entr" presetSubtype="2"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1+#ppt_w/2"/>
                                          </p:val>
                                        </p:tav>
                                        <p:tav tm="100000">
                                          <p:val>
                                            <p:strVal val="#ppt_x"/>
                                          </p:val>
                                        </p:tav>
                                      </p:tavLst>
                                    </p:anim>
                                    <p:anim calcmode="lin" valueType="num">
                                      <p:cBhvr additive="base">
                                        <p:cTn id="56" dur="500" fill="hold"/>
                                        <p:tgtEl>
                                          <p:spTgt spid="22"/>
                                        </p:tgtEl>
                                        <p:attrNameLst>
                                          <p:attrName>ppt_y</p:attrName>
                                        </p:attrNameLst>
                                      </p:cBhvr>
                                      <p:tavLst>
                                        <p:tav tm="0">
                                          <p:val>
                                            <p:strVal val="#ppt_y"/>
                                          </p:val>
                                        </p:tav>
                                        <p:tav tm="100000">
                                          <p:val>
                                            <p:strVal val="#ppt_y"/>
                                          </p:val>
                                        </p:tav>
                                      </p:tavLst>
                                    </p:anim>
                                  </p:childTnLst>
                                </p:cTn>
                              </p:par>
                            </p:childTnLst>
                          </p:cTn>
                        </p:par>
                        <p:par>
                          <p:cTn id="57" fill="hold">
                            <p:stCondLst>
                              <p:cond delay="5100"/>
                            </p:stCondLst>
                            <p:childTnLst>
                              <p:par>
                                <p:cTn id="58" presetID="31"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p:cTn id="60" dur="300" fill="hold"/>
                                        <p:tgtEl>
                                          <p:spTgt spid="23"/>
                                        </p:tgtEl>
                                        <p:attrNameLst>
                                          <p:attrName>ppt_w</p:attrName>
                                        </p:attrNameLst>
                                      </p:cBhvr>
                                      <p:tavLst>
                                        <p:tav tm="0">
                                          <p:val>
                                            <p:fltVal val="0"/>
                                          </p:val>
                                        </p:tav>
                                        <p:tav tm="100000">
                                          <p:val>
                                            <p:strVal val="#ppt_w"/>
                                          </p:val>
                                        </p:tav>
                                      </p:tavLst>
                                    </p:anim>
                                    <p:anim calcmode="lin" valueType="num">
                                      <p:cBhvr>
                                        <p:cTn id="61" dur="300" fill="hold"/>
                                        <p:tgtEl>
                                          <p:spTgt spid="23"/>
                                        </p:tgtEl>
                                        <p:attrNameLst>
                                          <p:attrName>ppt_h</p:attrName>
                                        </p:attrNameLst>
                                      </p:cBhvr>
                                      <p:tavLst>
                                        <p:tav tm="0">
                                          <p:val>
                                            <p:fltVal val="0"/>
                                          </p:val>
                                        </p:tav>
                                        <p:tav tm="100000">
                                          <p:val>
                                            <p:strVal val="#ppt_h"/>
                                          </p:val>
                                        </p:tav>
                                      </p:tavLst>
                                    </p:anim>
                                    <p:anim calcmode="lin" valueType="num">
                                      <p:cBhvr>
                                        <p:cTn id="62" dur="300" fill="hold"/>
                                        <p:tgtEl>
                                          <p:spTgt spid="23"/>
                                        </p:tgtEl>
                                        <p:attrNameLst>
                                          <p:attrName>style.rotation</p:attrName>
                                        </p:attrNameLst>
                                      </p:cBhvr>
                                      <p:tavLst>
                                        <p:tav tm="0">
                                          <p:val>
                                            <p:fltVal val="90"/>
                                          </p:val>
                                        </p:tav>
                                        <p:tav tm="100000">
                                          <p:val>
                                            <p:fltVal val="0"/>
                                          </p:val>
                                        </p:tav>
                                      </p:tavLst>
                                    </p:anim>
                                    <p:animEffect transition="in" filter="fade">
                                      <p:cBhvr>
                                        <p:cTn id="63" dur="300"/>
                                        <p:tgtEl>
                                          <p:spTgt spid="23"/>
                                        </p:tgtEl>
                                      </p:cBhvr>
                                    </p:animEffect>
                                  </p:childTnLst>
                                </p:cTn>
                              </p:par>
                            </p:childTnLst>
                          </p:cTn>
                        </p:par>
                        <p:par>
                          <p:cTn id="64" fill="hold">
                            <p:stCondLst>
                              <p:cond delay="5400"/>
                            </p:stCondLst>
                            <p:childTnLst>
                              <p:par>
                                <p:cTn id="65" presetID="22" presetClass="entr" presetSubtype="8"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left)">
                                      <p:cBhvr>
                                        <p:cTn id="67" dur="500"/>
                                        <p:tgtEl>
                                          <p:spTgt spid="24"/>
                                        </p:tgtEl>
                                      </p:cBhvr>
                                    </p:animEffect>
                                  </p:childTnLst>
                                </p:cTn>
                              </p:par>
                            </p:childTnLst>
                          </p:cTn>
                        </p:par>
                        <p:par>
                          <p:cTn id="68" fill="hold">
                            <p:stCondLst>
                              <p:cond delay="5900"/>
                            </p:stCondLst>
                            <p:childTnLst>
                              <p:par>
                                <p:cTn id="69" presetID="22" presetClass="entr" presetSubtype="1"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up)">
                                      <p:cBhvr>
                                        <p:cTn id="71" dur="500"/>
                                        <p:tgtEl>
                                          <p:spTgt spid="25"/>
                                        </p:tgtEl>
                                      </p:cBhvr>
                                    </p:animEffect>
                                  </p:childTnLst>
                                </p:cTn>
                              </p:par>
                            </p:childTnLst>
                          </p:cTn>
                        </p:par>
                        <p:par>
                          <p:cTn id="72" fill="hold">
                            <p:stCondLst>
                              <p:cond delay="6400"/>
                            </p:stCondLst>
                            <p:childTnLst>
                              <p:par>
                                <p:cTn id="73" presetID="14" presetClass="entr" presetSubtype="1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randombar(horizontal)">
                                      <p:cBhvr>
                                        <p:cTn id="7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utoUpdateAnimBg="0"/>
      <p:bldP spid="20" grpId="0" animBg="1"/>
      <p:bldP spid="21" grpId="0" autoUpdateAnimBg="0"/>
      <p:bldP spid="22" grpId="0" animBg="1"/>
      <p:bldP spid="23" grpId="0" autoUpdateAnimBg="0"/>
      <p:bldP spid="24" grpId="0" autoUpdateAnimBg="0"/>
      <p:bldP spid="25" grpId="0" autoUpdateAnimBg="0"/>
      <p:bldP spid="26" grpId="0" autoUpdateAnimBg="0"/>
      <p:bldP spid="27" grpId="0" autoUpdateAnimBg="0"/>
      <p:bldP spid="28" grpId="0" autoUpdateAnimBg="0"/>
      <p:bldP spid="29" grpId="0" autoUpdateAnimBg="0"/>
      <p:bldP spid="30" grpId="0" animBg="1" autoUpdateAnimBg="0"/>
      <p:bldP spid="31" grpId="0" animBg="1" autoUpdateAnimBg="0"/>
      <p:bldP spid="32"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ectangle 2"/>
          <p:cNvSpPr/>
          <p:nvPr/>
        </p:nvSpPr>
        <p:spPr>
          <a:xfrm>
            <a:off x="4572000" y="915895"/>
            <a:ext cx="3662363" cy="1750219"/>
          </a:xfrm>
          <a:prstGeom prst="rect">
            <a:avLst/>
          </a:prstGeom>
          <a:blipFill>
            <a:blip r:embed="rId3"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en-US"/>
          </a:p>
        </p:txBody>
      </p:sp>
      <p:sp>
        <p:nvSpPr>
          <p:cNvPr id="68" name="Rectangle 3"/>
          <p:cNvSpPr/>
          <p:nvPr/>
        </p:nvSpPr>
        <p:spPr>
          <a:xfrm>
            <a:off x="914400" y="915895"/>
            <a:ext cx="3657600" cy="1752600"/>
          </a:xfrm>
          <a:prstGeom prst="rect">
            <a:avLst/>
          </a:prstGeom>
          <a:solidFill>
            <a:srgbClr val="0070C0"/>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fontAlgn="auto">
              <a:spcBef>
                <a:spcPts val="0"/>
              </a:spcBef>
              <a:spcAft>
                <a:spcPts val="0"/>
              </a:spcAft>
              <a:defRPr/>
            </a:pPr>
            <a:endParaRPr lang="en-US"/>
          </a:p>
        </p:txBody>
      </p:sp>
      <p:sp>
        <p:nvSpPr>
          <p:cNvPr id="69" name="Oval 4"/>
          <p:cNvSpPr/>
          <p:nvPr/>
        </p:nvSpPr>
        <p:spPr>
          <a:xfrm>
            <a:off x="1259682" y="2800654"/>
            <a:ext cx="716756" cy="720329"/>
          </a:xfrm>
          <a:prstGeom prst="ellipse">
            <a:avLst/>
          </a:prstGeom>
          <a:solidFill>
            <a:srgbClr val="00B0F0"/>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749" fontAlgn="auto">
              <a:spcBef>
                <a:spcPts val="0"/>
              </a:spcBef>
              <a:spcAft>
                <a:spcPts val="0"/>
              </a:spcAft>
              <a:defRPr/>
            </a:pPr>
            <a:endParaRPr lang="en-US" sz="8800">
              <a:solidFill>
                <a:schemeClr val="bg1"/>
              </a:solidFill>
            </a:endParaRPr>
          </a:p>
        </p:txBody>
      </p:sp>
      <p:sp>
        <p:nvSpPr>
          <p:cNvPr id="70" name="Oval 12"/>
          <p:cNvSpPr/>
          <p:nvPr/>
        </p:nvSpPr>
        <p:spPr>
          <a:xfrm>
            <a:off x="3239691" y="2800654"/>
            <a:ext cx="717947" cy="720329"/>
          </a:xfrm>
          <a:prstGeom prst="ellipse">
            <a:avLst/>
          </a:prstGeom>
          <a:solidFill>
            <a:srgbClr val="7E7E7E"/>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749" fontAlgn="auto">
              <a:spcBef>
                <a:spcPts val="0"/>
              </a:spcBef>
              <a:spcAft>
                <a:spcPts val="0"/>
              </a:spcAft>
              <a:defRPr/>
            </a:pPr>
            <a:endParaRPr lang="en-US" sz="8800">
              <a:solidFill>
                <a:schemeClr val="bg1"/>
              </a:solidFill>
            </a:endParaRPr>
          </a:p>
        </p:txBody>
      </p:sp>
      <p:sp>
        <p:nvSpPr>
          <p:cNvPr id="71" name="Oval 14"/>
          <p:cNvSpPr/>
          <p:nvPr/>
        </p:nvSpPr>
        <p:spPr>
          <a:xfrm>
            <a:off x="5219701" y="2800654"/>
            <a:ext cx="716756" cy="720329"/>
          </a:xfrm>
          <a:prstGeom prst="ellipse">
            <a:avLst/>
          </a:prstGeom>
          <a:solidFill>
            <a:srgbClr val="00B0F0"/>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749" fontAlgn="auto">
              <a:spcBef>
                <a:spcPts val="0"/>
              </a:spcBef>
              <a:spcAft>
                <a:spcPts val="0"/>
              </a:spcAft>
              <a:defRPr/>
            </a:pPr>
            <a:endParaRPr lang="en-US" sz="8800">
              <a:solidFill>
                <a:schemeClr val="bg1"/>
              </a:solidFill>
            </a:endParaRPr>
          </a:p>
        </p:txBody>
      </p:sp>
      <p:sp>
        <p:nvSpPr>
          <p:cNvPr id="72" name="Oval 16"/>
          <p:cNvSpPr/>
          <p:nvPr/>
        </p:nvSpPr>
        <p:spPr>
          <a:xfrm>
            <a:off x="7198519" y="2800654"/>
            <a:ext cx="716756" cy="720329"/>
          </a:xfrm>
          <a:prstGeom prst="ellipse">
            <a:avLst/>
          </a:prstGeom>
          <a:solidFill>
            <a:srgbClr val="7E7E7E"/>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anchor="ctr"/>
          <a:lstStyle/>
          <a:p>
            <a:pPr algn="ctr" defTabSz="685749" fontAlgn="auto">
              <a:spcBef>
                <a:spcPts val="0"/>
              </a:spcBef>
              <a:spcAft>
                <a:spcPts val="0"/>
              </a:spcAft>
              <a:defRPr/>
            </a:pPr>
            <a:endParaRPr lang="en-US" sz="8800">
              <a:solidFill>
                <a:schemeClr val="bg1"/>
              </a:solidFill>
            </a:endParaRPr>
          </a:p>
        </p:txBody>
      </p:sp>
      <p:grpSp>
        <p:nvGrpSpPr>
          <p:cNvPr id="73" name="Group 20"/>
          <p:cNvGrpSpPr/>
          <p:nvPr/>
        </p:nvGrpSpPr>
        <p:grpSpPr>
          <a:xfrm>
            <a:off x="1427362" y="2956655"/>
            <a:ext cx="401822" cy="404317"/>
            <a:chOff x="7971783" y="2080670"/>
            <a:chExt cx="401822" cy="404317"/>
          </a:xfrm>
          <a:solidFill>
            <a:schemeClr val="bg1"/>
          </a:solidFill>
        </p:grpSpPr>
        <p:sp>
          <p:nvSpPr>
            <p:cNvPr id="74"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75"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grpSp>
      <p:grpSp>
        <p:nvGrpSpPr>
          <p:cNvPr id="76" name="Group 23"/>
          <p:cNvGrpSpPr/>
          <p:nvPr/>
        </p:nvGrpSpPr>
        <p:grpSpPr>
          <a:xfrm>
            <a:off x="3437021" y="3000331"/>
            <a:ext cx="389342" cy="339426"/>
            <a:chOff x="7540014" y="4306907"/>
            <a:chExt cx="389342" cy="339426"/>
          </a:xfrm>
          <a:solidFill>
            <a:schemeClr val="bg1"/>
          </a:solidFill>
        </p:grpSpPr>
        <p:sp>
          <p:nvSpPr>
            <p:cNvPr id="77"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78"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79"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0"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1"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2"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3"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4" name="Rectangle 117"/>
            <p:cNvSpPr>
              <a:spLocks noChangeArrowheads="1"/>
            </p:cNvSpPr>
            <p:nvPr/>
          </p:nvSpPr>
          <p:spPr bwMode="auto">
            <a:xfrm>
              <a:off x="7589930" y="4421713"/>
              <a:ext cx="109814" cy="17471"/>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5" name="Rectangle 118"/>
            <p:cNvSpPr>
              <a:spLocks noChangeArrowheads="1"/>
            </p:cNvSpPr>
            <p:nvPr/>
          </p:nvSpPr>
          <p:spPr bwMode="auto">
            <a:xfrm>
              <a:off x="7589930" y="4461645"/>
              <a:ext cx="109814" cy="17471"/>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6" name="Rectangle 119"/>
            <p:cNvSpPr>
              <a:spLocks noChangeArrowheads="1"/>
            </p:cNvSpPr>
            <p:nvPr/>
          </p:nvSpPr>
          <p:spPr bwMode="auto">
            <a:xfrm>
              <a:off x="7589930" y="4506569"/>
              <a:ext cx="109814" cy="14975"/>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87" name="Rectangle 120"/>
            <p:cNvSpPr>
              <a:spLocks noChangeArrowheads="1"/>
            </p:cNvSpPr>
            <p:nvPr/>
          </p:nvSpPr>
          <p:spPr bwMode="auto">
            <a:xfrm>
              <a:off x="7589930" y="4548998"/>
              <a:ext cx="109814" cy="17471"/>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grpSp>
      <p:grpSp>
        <p:nvGrpSpPr>
          <p:cNvPr id="88" name="Group 35"/>
          <p:cNvGrpSpPr/>
          <p:nvPr/>
        </p:nvGrpSpPr>
        <p:grpSpPr>
          <a:xfrm>
            <a:off x="7366135" y="2965838"/>
            <a:ext cx="379359" cy="376864"/>
            <a:chOff x="6853673" y="3715407"/>
            <a:chExt cx="379359" cy="376864"/>
          </a:xfrm>
          <a:solidFill>
            <a:schemeClr val="bg1"/>
          </a:solidFill>
        </p:grpSpPr>
        <p:sp>
          <p:nvSpPr>
            <p:cNvPr id="89"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0" name="Rectangle 151"/>
            <p:cNvSpPr>
              <a:spLocks noChangeArrowheads="1"/>
            </p:cNvSpPr>
            <p:nvPr/>
          </p:nvSpPr>
          <p:spPr bwMode="auto">
            <a:xfrm>
              <a:off x="6998429" y="3987447"/>
              <a:ext cx="22463" cy="42429"/>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1" name="Rectangle 152"/>
            <p:cNvSpPr>
              <a:spLocks noChangeArrowheads="1"/>
            </p:cNvSpPr>
            <p:nvPr/>
          </p:nvSpPr>
          <p:spPr bwMode="auto">
            <a:xfrm>
              <a:off x="7033370" y="3987447"/>
              <a:ext cx="19966" cy="42429"/>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2" name="Rectangle 153"/>
            <p:cNvSpPr>
              <a:spLocks noChangeArrowheads="1"/>
            </p:cNvSpPr>
            <p:nvPr/>
          </p:nvSpPr>
          <p:spPr bwMode="auto">
            <a:xfrm>
              <a:off x="7068311" y="3987447"/>
              <a:ext cx="19966" cy="42429"/>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3"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4"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5"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6"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7"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8" name="Rectangle 159"/>
            <p:cNvSpPr>
              <a:spLocks noChangeArrowheads="1"/>
            </p:cNvSpPr>
            <p:nvPr/>
          </p:nvSpPr>
          <p:spPr bwMode="auto">
            <a:xfrm>
              <a:off x="7040858" y="3750348"/>
              <a:ext cx="7488" cy="22463"/>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99"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0"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1"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2"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3"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4"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5" name="Rectangle 166"/>
            <p:cNvSpPr>
              <a:spLocks noChangeArrowheads="1"/>
            </p:cNvSpPr>
            <p:nvPr/>
          </p:nvSpPr>
          <p:spPr bwMode="auto">
            <a:xfrm>
              <a:off x="6893606" y="3890112"/>
              <a:ext cx="24958" cy="7488"/>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6" name="Rectangle 167"/>
            <p:cNvSpPr>
              <a:spLocks noChangeArrowheads="1"/>
            </p:cNvSpPr>
            <p:nvPr/>
          </p:nvSpPr>
          <p:spPr bwMode="auto">
            <a:xfrm>
              <a:off x="7170638" y="3892607"/>
              <a:ext cx="27454" cy="7488"/>
            </a:xfrm>
            <a:prstGeom prst="rect">
              <a:avLst/>
            </a:prstGeom>
            <a:grpFill/>
            <a:ln>
              <a:noFill/>
            </a:ln>
            <a:extLst/>
          </p:spPr>
          <p:txBody>
            <a:bodyPr/>
            <a:lstStyle/>
            <a:p>
              <a:pPr defTabSz="685749" fontAlgn="auto">
                <a:spcBef>
                  <a:spcPts val="0"/>
                </a:spcBef>
                <a:spcAft>
                  <a:spcPts val="0"/>
                </a:spcAft>
                <a:defRPr/>
              </a:pPr>
              <a:endParaRPr lang="en-US">
                <a:latin typeface="+mn-lt"/>
                <a:ea typeface="+mn-ea"/>
              </a:endParaRPr>
            </a:p>
          </p:txBody>
        </p:sp>
      </p:grpSp>
      <p:grpSp>
        <p:nvGrpSpPr>
          <p:cNvPr id="107" name="Group 54"/>
          <p:cNvGrpSpPr/>
          <p:nvPr/>
        </p:nvGrpSpPr>
        <p:grpSpPr>
          <a:xfrm>
            <a:off x="5432105" y="3002081"/>
            <a:ext cx="299494" cy="389342"/>
            <a:chOff x="6421904" y="4798576"/>
            <a:chExt cx="299494" cy="389342"/>
          </a:xfrm>
          <a:solidFill>
            <a:schemeClr val="bg1"/>
          </a:solidFill>
        </p:grpSpPr>
        <p:sp>
          <p:nvSpPr>
            <p:cNvPr id="108"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sp>
          <p:nvSpPr>
            <p:cNvPr id="109"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p:spPr>
          <p:txBody>
            <a:bodyPr/>
            <a:lstStyle/>
            <a:p>
              <a:pPr defTabSz="685749" fontAlgn="auto">
                <a:spcBef>
                  <a:spcPts val="0"/>
                </a:spcBef>
                <a:spcAft>
                  <a:spcPts val="0"/>
                </a:spcAft>
                <a:defRPr/>
              </a:pPr>
              <a:endParaRPr lang="en-US">
                <a:latin typeface="+mn-lt"/>
                <a:ea typeface="+mn-ea"/>
              </a:endParaRPr>
            </a:p>
          </p:txBody>
        </p:sp>
      </p:grpSp>
      <p:sp>
        <p:nvSpPr>
          <p:cNvPr id="110" name="矩形 109"/>
          <p:cNvSpPr/>
          <p:nvPr/>
        </p:nvSpPr>
        <p:spPr>
          <a:xfrm>
            <a:off x="3310260" y="1202836"/>
            <a:ext cx="1010519" cy="330854"/>
          </a:xfrm>
          <a:prstGeom prst="rect">
            <a:avLst/>
          </a:prstGeom>
        </p:spPr>
        <p:txBody>
          <a:bodyPr wrap="none" lIns="68573" tIns="34287" rIns="68573" bIns="34287">
            <a:spAutoFit/>
          </a:bodyPr>
          <a:lstStyle/>
          <a:p>
            <a:pPr algn="r" defTabSz="685749" fontAlgn="auto">
              <a:spcBef>
                <a:spcPts val="0"/>
              </a:spcBef>
              <a:spcAft>
                <a:spcPts val="0"/>
              </a:spcAft>
              <a:defRPr/>
            </a:pPr>
            <a:r>
              <a:rPr lang="zh-CN" altLang="en-US" sz="1700" b="1" dirty="0">
                <a:solidFill>
                  <a:schemeClr val="bg1">
                    <a:lumMod val="95000"/>
                  </a:schemeClr>
                </a:solidFill>
                <a:latin typeface="微软雅黑" pitchFamily="34" charset="-122"/>
                <a:ea typeface="微软雅黑" pitchFamily="34" charset="-122"/>
              </a:rPr>
              <a:t>添加标题</a:t>
            </a:r>
            <a:endParaRPr lang="en-US" altLang="zh-CN" sz="1700" b="1" dirty="0">
              <a:solidFill>
                <a:schemeClr val="bg1">
                  <a:lumMod val="95000"/>
                </a:schemeClr>
              </a:solidFill>
              <a:latin typeface="微软雅黑" pitchFamily="34" charset="-122"/>
              <a:ea typeface="微软雅黑" pitchFamily="34" charset="-122"/>
            </a:endParaRPr>
          </a:p>
        </p:txBody>
      </p:sp>
      <p:sp>
        <p:nvSpPr>
          <p:cNvPr id="111" name="矩形 47"/>
          <p:cNvSpPr>
            <a:spLocks noChangeArrowheads="1"/>
          </p:cNvSpPr>
          <p:nvPr/>
        </p:nvSpPr>
        <p:spPr bwMode="auto">
          <a:xfrm>
            <a:off x="1172766" y="1542164"/>
            <a:ext cx="3148013"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685749" fontAlgn="auto">
              <a:lnSpc>
                <a:spcPct val="120000"/>
              </a:lnSpc>
              <a:spcBef>
                <a:spcPct val="0"/>
              </a:spcBef>
              <a:spcAft>
                <a:spcPts val="0"/>
              </a:spcAft>
              <a:buNone/>
              <a:defRPr/>
            </a:pPr>
            <a:r>
              <a:rPr lang="zh-CN" altLang="en-US" sz="1100" dirty="0">
                <a:solidFill>
                  <a:schemeClr val="bg1">
                    <a:lumMod val="95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112" name="矩形 111"/>
          <p:cNvSpPr>
            <a:spLocks noChangeArrowheads="1"/>
          </p:cNvSpPr>
          <p:nvPr/>
        </p:nvSpPr>
        <p:spPr bwMode="auto">
          <a:xfrm>
            <a:off x="1035844" y="3606708"/>
            <a:ext cx="1164431"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13" name="矩形 47"/>
          <p:cNvSpPr>
            <a:spLocks noChangeArrowheads="1"/>
          </p:cNvSpPr>
          <p:nvPr/>
        </p:nvSpPr>
        <p:spPr bwMode="auto">
          <a:xfrm>
            <a:off x="878682" y="3922224"/>
            <a:ext cx="1478756"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114" name="矩形 113"/>
          <p:cNvSpPr>
            <a:spLocks noChangeArrowheads="1"/>
          </p:cNvSpPr>
          <p:nvPr/>
        </p:nvSpPr>
        <p:spPr bwMode="auto">
          <a:xfrm>
            <a:off x="3015854" y="3606708"/>
            <a:ext cx="1163240"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15" name="矩形 47"/>
          <p:cNvSpPr>
            <a:spLocks noChangeArrowheads="1"/>
          </p:cNvSpPr>
          <p:nvPr/>
        </p:nvSpPr>
        <p:spPr bwMode="auto">
          <a:xfrm>
            <a:off x="2858692" y="3922224"/>
            <a:ext cx="1477565"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116" name="矩形 115"/>
          <p:cNvSpPr>
            <a:spLocks noChangeArrowheads="1"/>
          </p:cNvSpPr>
          <p:nvPr/>
        </p:nvSpPr>
        <p:spPr bwMode="auto">
          <a:xfrm>
            <a:off x="6974682" y="3606708"/>
            <a:ext cx="1164431"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17" name="矩形 47"/>
          <p:cNvSpPr>
            <a:spLocks noChangeArrowheads="1"/>
          </p:cNvSpPr>
          <p:nvPr/>
        </p:nvSpPr>
        <p:spPr bwMode="auto">
          <a:xfrm>
            <a:off x="6817519" y="3922224"/>
            <a:ext cx="1478756"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118" name="矩形 117"/>
          <p:cNvSpPr>
            <a:spLocks noChangeArrowheads="1"/>
          </p:cNvSpPr>
          <p:nvPr/>
        </p:nvSpPr>
        <p:spPr bwMode="auto">
          <a:xfrm>
            <a:off x="4994673" y="3606708"/>
            <a:ext cx="1164431" cy="330854"/>
          </a:xfrm>
          <a:prstGeom prst="rect">
            <a:avLst/>
          </a:prstGeom>
          <a:noFill/>
          <a:ln w="9525">
            <a:noFill/>
            <a:miter lim="800000"/>
            <a:headEnd/>
            <a:tailEnd/>
          </a:ln>
        </p:spPr>
        <p:txBody>
          <a:bodyPr lIns="68573" tIns="34287" rIns="68573" bIns="34287">
            <a:spAutoFit/>
          </a:bodyPr>
          <a:lstStyle/>
          <a:p>
            <a:pPr algn="ctr"/>
            <a:r>
              <a:rPr lang="zh-CN" altLang="en-US" sz="1700" b="1" dirty="0">
                <a:solidFill>
                  <a:srgbClr val="404040"/>
                </a:solidFill>
                <a:latin typeface="微软雅黑" pitchFamily="34" charset="-122"/>
                <a:ea typeface="微软雅黑" pitchFamily="34" charset="-122"/>
              </a:rPr>
              <a:t>添加标题</a:t>
            </a:r>
            <a:endParaRPr lang="en-US" altLang="zh-CN" sz="1700" b="1" dirty="0">
              <a:solidFill>
                <a:srgbClr val="404040"/>
              </a:solidFill>
              <a:latin typeface="微软雅黑" pitchFamily="34" charset="-122"/>
              <a:ea typeface="微软雅黑" pitchFamily="34" charset="-122"/>
            </a:endParaRPr>
          </a:p>
        </p:txBody>
      </p:sp>
      <p:sp>
        <p:nvSpPr>
          <p:cNvPr id="119" name="矩形 47"/>
          <p:cNvSpPr>
            <a:spLocks noChangeArrowheads="1"/>
          </p:cNvSpPr>
          <p:nvPr/>
        </p:nvSpPr>
        <p:spPr bwMode="auto">
          <a:xfrm>
            <a:off x="4837510" y="3922224"/>
            <a:ext cx="1478756" cy="881774"/>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749" fontAlgn="auto">
              <a:lnSpc>
                <a:spcPct val="120000"/>
              </a:lnSpc>
              <a:spcBef>
                <a:spcPct val="0"/>
              </a:spcBef>
              <a:spcAft>
                <a:spcPts val="0"/>
              </a:spcAft>
              <a:buNone/>
              <a:defRPr/>
            </a:pPr>
            <a:r>
              <a:rPr lang="zh-CN" altLang="en-US" sz="1100" dirty="0">
                <a:solidFill>
                  <a:schemeClr val="tx1">
                    <a:lumMod val="65000"/>
                    <a:lumOff val="35000"/>
                  </a:schemeClr>
                </a:solidFill>
                <a:sym typeface="微软雅黑" pitchFamily="34" charset="-122"/>
              </a:rPr>
              <a:t>在此录入上述图表的描述说明，在此录入上述图表的描述说明。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3791788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fill="hold"/>
                                        <p:tgtEl>
                                          <p:spTgt spid="67"/>
                                        </p:tgtEl>
                                        <p:attrNameLst>
                                          <p:attrName>ppt_x</p:attrName>
                                        </p:attrNameLst>
                                      </p:cBhvr>
                                      <p:tavLst>
                                        <p:tav tm="0">
                                          <p:val>
                                            <p:strVal val="0-#ppt_w/2"/>
                                          </p:val>
                                        </p:tav>
                                        <p:tav tm="100000">
                                          <p:val>
                                            <p:strVal val="#ppt_x"/>
                                          </p:val>
                                        </p:tav>
                                      </p:tavLst>
                                    </p:anim>
                                    <p:anim calcmode="lin" valueType="num">
                                      <p:cBhvr additive="base">
                                        <p:cTn id="8" dur="500" fill="hold"/>
                                        <p:tgtEl>
                                          <p:spTgt spid="6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68"/>
                                        </p:tgtEl>
                                        <p:attrNameLst>
                                          <p:attrName>style.visibility</p:attrName>
                                        </p:attrNameLst>
                                      </p:cBhvr>
                                      <p:to>
                                        <p:strVal val="visible"/>
                                      </p:to>
                                    </p:set>
                                    <p:animEffect transition="in" filter="wipe(right)">
                                      <p:cBhvr>
                                        <p:cTn id="12" dur="500"/>
                                        <p:tgtEl>
                                          <p:spTgt spid="68"/>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110"/>
                                        </p:tgtEl>
                                        <p:attrNameLst>
                                          <p:attrName>style.visibility</p:attrName>
                                        </p:attrNameLst>
                                      </p:cBhvr>
                                      <p:to>
                                        <p:strVal val="visible"/>
                                      </p:to>
                                    </p:set>
                                    <p:animEffect transition="in" filter="wipe(right)">
                                      <p:cBhvr>
                                        <p:cTn id="15" dur="500"/>
                                        <p:tgtEl>
                                          <p:spTgt spid="110"/>
                                        </p:tgtEl>
                                      </p:cBhvr>
                                    </p:animEffect>
                                  </p:childTnLst>
                                </p:cTn>
                              </p:par>
                              <p:par>
                                <p:cTn id="16" presetID="22" presetClass="entr" presetSubtype="2" fill="hold" grpId="0" nodeType="withEffect">
                                  <p:stCondLst>
                                    <p:cond delay="250"/>
                                  </p:stCondLst>
                                  <p:childTnLst>
                                    <p:set>
                                      <p:cBhvr>
                                        <p:cTn id="17" dur="1" fill="hold">
                                          <p:stCondLst>
                                            <p:cond delay="0"/>
                                          </p:stCondLst>
                                        </p:cTn>
                                        <p:tgtEl>
                                          <p:spTgt spid="111"/>
                                        </p:tgtEl>
                                        <p:attrNameLst>
                                          <p:attrName>style.visibility</p:attrName>
                                        </p:attrNameLst>
                                      </p:cBhvr>
                                      <p:to>
                                        <p:strVal val="visible"/>
                                      </p:to>
                                    </p:set>
                                    <p:animEffect transition="in" filter="wipe(right)">
                                      <p:cBhvr>
                                        <p:cTn id="18" dur="500"/>
                                        <p:tgtEl>
                                          <p:spTgt spid="111"/>
                                        </p:tgtEl>
                                      </p:cBhvr>
                                    </p:animEffect>
                                  </p:childTnLst>
                                </p:cTn>
                              </p:par>
                            </p:childTnLst>
                          </p:cTn>
                        </p:par>
                        <p:par>
                          <p:cTn id="19" fill="hold">
                            <p:stCondLst>
                              <p:cond delay="1250"/>
                            </p:stCondLst>
                            <p:childTnLst>
                              <p:par>
                                <p:cTn id="20" presetID="21" presetClass="entr" presetSubtype="1" fill="hold" grpId="0" nodeType="after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wheel(1)">
                                      <p:cBhvr>
                                        <p:cTn id="22" dur="400"/>
                                        <p:tgtEl>
                                          <p:spTgt spid="69"/>
                                        </p:tgtEl>
                                      </p:cBhvr>
                                    </p:animEffect>
                                  </p:childTnLst>
                                </p:cTn>
                              </p:par>
                            </p:childTnLst>
                          </p:cTn>
                        </p:par>
                        <p:par>
                          <p:cTn id="23" fill="hold">
                            <p:stCondLst>
                              <p:cond delay="1650"/>
                            </p:stCondLst>
                            <p:childTnLst>
                              <p:par>
                                <p:cTn id="24" presetID="21" presetClass="entr" presetSubtype="1" fill="hold" grpId="0" nodeType="afterEffect">
                                  <p:stCondLst>
                                    <p:cond delay="0"/>
                                  </p:stCondLst>
                                  <p:childTnLst>
                                    <p:set>
                                      <p:cBhvr>
                                        <p:cTn id="25" dur="1" fill="hold">
                                          <p:stCondLst>
                                            <p:cond delay="0"/>
                                          </p:stCondLst>
                                        </p:cTn>
                                        <p:tgtEl>
                                          <p:spTgt spid="70"/>
                                        </p:tgtEl>
                                        <p:attrNameLst>
                                          <p:attrName>style.visibility</p:attrName>
                                        </p:attrNameLst>
                                      </p:cBhvr>
                                      <p:to>
                                        <p:strVal val="visible"/>
                                      </p:to>
                                    </p:set>
                                    <p:animEffect transition="in" filter="wheel(1)">
                                      <p:cBhvr>
                                        <p:cTn id="26" dur="400"/>
                                        <p:tgtEl>
                                          <p:spTgt spid="70"/>
                                        </p:tgtEl>
                                      </p:cBhvr>
                                    </p:animEffect>
                                  </p:childTnLst>
                                </p:cTn>
                              </p:par>
                            </p:childTnLst>
                          </p:cTn>
                        </p:par>
                        <p:par>
                          <p:cTn id="27" fill="hold">
                            <p:stCondLst>
                              <p:cond delay="2050"/>
                            </p:stCondLst>
                            <p:childTnLst>
                              <p:par>
                                <p:cTn id="28" presetID="21" presetClass="entr" presetSubtype="1"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wheel(1)">
                                      <p:cBhvr>
                                        <p:cTn id="30" dur="400"/>
                                        <p:tgtEl>
                                          <p:spTgt spid="71"/>
                                        </p:tgtEl>
                                      </p:cBhvr>
                                    </p:animEffect>
                                  </p:childTnLst>
                                </p:cTn>
                              </p:par>
                            </p:childTnLst>
                          </p:cTn>
                        </p:par>
                        <p:par>
                          <p:cTn id="31" fill="hold">
                            <p:stCondLst>
                              <p:cond delay="2450"/>
                            </p:stCondLst>
                            <p:childTnLst>
                              <p:par>
                                <p:cTn id="32" presetID="21" presetClass="entr" presetSubtype="1" fill="hold" grpId="0" nodeType="after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wheel(1)">
                                      <p:cBhvr>
                                        <p:cTn id="34" dur="400"/>
                                        <p:tgtEl>
                                          <p:spTgt spid="72"/>
                                        </p:tgtEl>
                                      </p:cBhvr>
                                    </p:animEffect>
                                  </p:childTnLst>
                                </p:cTn>
                              </p:par>
                            </p:childTnLst>
                          </p:cTn>
                        </p:par>
                        <p:par>
                          <p:cTn id="35" fill="hold">
                            <p:stCondLst>
                              <p:cond delay="2850"/>
                            </p:stCondLst>
                            <p:childTnLst>
                              <p:par>
                                <p:cTn id="36" presetID="10" presetClass="entr" presetSubtype="0" fill="hold" nodeType="afterEffect">
                                  <p:stCondLst>
                                    <p:cond delay="0"/>
                                  </p:stCondLst>
                                  <p:childTnLst>
                                    <p:set>
                                      <p:cBhvr>
                                        <p:cTn id="37" dur="1" fill="hold">
                                          <p:stCondLst>
                                            <p:cond delay="0"/>
                                          </p:stCondLst>
                                        </p:cTn>
                                        <p:tgtEl>
                                          <p:spTgt spid="73"/>
                                        </p:tgtEl>
                                        <p:attrNameLst>
                                          <p:attrName>style.visibility</p:attrName>
                                        </p:attrNameLst>
                                      </p:cBhvr>
                                      <p:to>
                                        <p:strVal val="visible"/>
                                      </p:to>
                                    </p:set>
                                    <p:animEffect transition="in" filter="fade">
                                      <p:cBhvr>
                                        <p:cTn id="38" dur="250"/>
                                        <p:tgtEl>
                                          <p:spTgt spid="73"/>
                                        </p:tgtEl>
                                      </p:cBhvr>
                                    </p:animEffect>
                                  </p:childTnLst>
                                </p:cTn>
                              </p:par>
                              <p:par>
                                <p:cTn id="39" presetID="10" presetClass="entr" presetSubtype="0" fill="hold" nodeType="with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fade">
                                      <p:cBhvr>
                                        <p:cTn id="41" dur="250"/>
                                        <p:tgtEl>
                                          <p:spTgt spid="76"/>
                                        </p:tgtEl>
                                      </p:cBhvr>
                                    </p:animEffect>
                                  </p:childTnLst>
                                </p:cTn>
                              </p:par>
                              <p:par>
                                <p:cTn id="42" presetID="10" presetClass="entr" presetSubtype="0" fill="hold" nodeType="withEffect">
                                  <p:stCondLst>
                                    <p:cond delay="0"/>
                                  </p:stCondLst>
                                  <p:childTnLst>
                                    <p:set>
                                      <p:cBhvr>
                                        <p:cTn id="43" dur="1" fill="hold">
                                          <p:stCondLst>
                                            <p:cond delay="0"/>
                                          </p:stCondLst>
                                        </p:cTn>
                                        <p:tgtEl>
                                          <p:spTgt spid="107"/>
                                        </p:tgtEl>
                                        <p:attrNameLst>
                                          <p:attrName>style.visibility</p:attrName>
                                        </p:attrNameLst>
                                      </p:cBhvr>
                                      <p:to>
                                        <p:strVal val="visible"/>
                                      </p:to>
                                    </p:set>
                                    <p:animEffect transition="in" filter="fade">
                                      <p:cBhvr>
                                        <p:cTn id="44" dur="250"/>
                                        <p:tgtEl>
                                          <p:spTgt spid="107"/>
                                        </p:tgtEl>
                                      </p:cBhvr>
                                    </p:animEffect>
                                  </p:childTnLst>
                                </p:cTn>
                              </p:par>
                              <p:par>
                                <p:cTn id="45" presetID="10" presetClass="entr" presetSubtype="0" fill="hold" nodeType="withEffect">
                                  <p:stCondLst>
                                    <p:cond delay="0"/>
                                  </p:stCondLst>
                                  <p:childTnLst>
                                    <p:set>
                                      <p:cBhvr>
                                        <p:cTn id="46" dur="1" fill="hold">
                                          <p:stCondLst>
                                            <p:cond delay="0"/>
                                          </p:stCondLst>
                                        </p:cTn>
                                        <p:tgtEl>
                                          <p:spTgt spid="88"/>
                                        </p:tgtEl>
                                        <p:attrNameLst>
                                          <p:attrName>style.visibility</p:attrName>
                                        </p:attrNameLst>
                                      </p:cBhvr>
                                      <p:to>
                                        <p:strVal val="visible"/>
                                      </p:to>
                                    </p:set>
                                    <p:animEffect transition="in" filter="fade">
                                      <p:cBhvr>
                                        <p:cTn id="47" dur="250"/>
                                        <p:tgtEl>
                                          <p:spTgt spid="88"/>
                                        </p:tgtEl>
                                      </p:cBhvr>
                                    </p:animEffect>
                                  </p:childTnLst>
                                </p:cTn>
                              </p:par>
                              <p:par>
                                <p:cTn id="48" presetID="14" presetClass="entr" presetSubtype="10" fill="hold" grpId="0" nodeType="withEffect">
                                  <p:stCondLst>
                                    <p:cond delay="750"/>
                                  </p:stCondLst>
                                  <p:childTnLst>
                                    <p:set>
                                      <p:cBhvr>
                                        <p:cTn id="49" dur="1" fill="hold">
                                          <p:stCondLst>
                                            <p:cond delay="0"/>
                                          </p:stCondLst>
                                        </p:cTn>
                                        <p:tgtEl>
                                          <p:spTgt spid="112"/>
                                        </p:tgtEl>
                                        <p:attrNameLst>
                                          <p:attrName>style.visibility</p:attrName>
                                        </p:attrNameLst>
                                      </p:cBhvr>
                                      <p:to>
                                        <p:strVal val="visible"/>
                                      </p:to>
                                    </p:set>
                                    <p:animEffect transition="in" filter="randombar(horizontal)">
                                      <p:cBhvr>
                                        <p:cTn id="50" dur="400"/>
                                        <p:tgtEl>
                                          <p:spTgt spid="112"/>
                                        </p:tgtEl>
                                      </p:cBhvr>
                                    </p:animEffect>
                                  </p:childTnLst>
                                </p:cTn>
                              </p:par>
                              <p:par>
                                <p:cTn id="51" presetID="14" presetClass="entr" presetSubtype="10" fill="hold" grpId="0" nodeType="withEffect">
                                  <p:stCondLst>
                                    <p:cond delay="750"/>
                                  </p:stCondLst>
                                  <p:childTnLst>
                                    <p:set>
                                      <p:cBhvr>
                                        <p:cTn id="52" dur="1" fill="hold">
                                          <p:stCondLst>
                                            <p:cond delay="0"/>
                                          </p:stCondLst>
                                        </p:cTn>
                                        <p:tgtEl>
                                          <p:spTgt spid="113"/>
                                        </p:tgtEl>
                                        <p:attrNameLst>
                                          <p:attrName>style.visibility</p:attrName>
                                        </p:attrNameLst>
                                      </p:cBhvr>
                                      <p:to>
                                        <p:strVal val="visible"/>
                                      </p:to>
                                    </p:set>
                                    <p:animEffect transition="in" filter="randombar(horizontal)">
                                      <p:cBhvr>
                                        <p:cTn id="53" dur="400"/>
                                        <p:tgtEl>
                                          <p:spTgt spid="113"/>
                                        </p:tgtEl>
                                      </p:cBhvr>
                                    </p:animEffect>
                                  </p:childTnLst>
                                </p:cTn>
                              </p:par>
                              <p:par>
                                <p:cTn id="54" presetID="14" presetClass="entr" presetSubtype="10" fill="hold" grpId="0" nodeType="withEffect">
                                  <p:stCondLst>
                                    <p:cond delay="750"/>
                                  </p:stCondLst>
                                  <p:childTnLst>
                                    <p:set>
                                      <p:cBhvr>
                                        <p:cTn id="55" dur="1" fill="hold">
                                          <p:stCondLst>
                                            <p:cond delay="0"/>
                                          </p:stCondLst>
                                        </p:cTn>
                                        <p:tgtEl>
                                          <p:spTgt spid="114"/>
                                        </p:tgtEl>
                                        <p:attrNameLst>
                                          <p:attrName>style.visibility</p:attrName>
                                        </p:attrNameLst>
                                      </p:cBhvr>
                                      <p:to>
                                        <p:strVal val="visible"/>
                                      </p:to>
                                    </p:set>
                                    <p:animEffect transition="in" filter="randombar(horizontal)">
                                      <p:cBhvr>
                                        <p:cTn id="56" dur="400"/>
                                        <p:tgtEl>
                                          <p:spTgt spid="114"/>
                                        </p:tgtEl>
                                      </p:cBhvr>
                                    </p:animEffect>
                                  </p:childTnLst>
                                </p:cTn>
                              </p:par>
                              <p:par>
                                <p:cTn id="57" presetID="14" presetClass="entr" presetSubtype="10" fill="hold" grpId="0" nodeType="withEffect">
                                  <p:stCondLst>
                                    <p:cond delay="750"/>
                                  </p:stCondLst>
                                  <p:childTnLst>
                                    <p:set>
                                      <p:cBhvr>
                                        <p:cTn id="58" dur="1" fill="hold">
                                          <p:stCondLst>
                                            <p:cond delay="0"/>
                                          </p:stCondLst>
                                        </p:cTn>
                                        <p:tgtEl>
                                          <p:spTgt spid="115"/>
                                        </p:tgtEl>
                                        <p:attrNameLst>
                                          <p:attrName>style.visibility</p:attrName>
                                        </p:attrNameLst>
                                      </p:cBhvr>
                                      <p:to>
                                        <p:strVal val="visible"/>
                                      </p:to>
                                    </p:set>
                                    <p:animEffect transition="in" filter="randombar(horizontal)">
                                      <p:cBhvr>
                                        <p:cTn id="59" dur="400"/>
                                        <p:tgtEl>
                                          <p:spTgt spid="115"/>
                                        </p:tgtEl>
                                      </p:cBhvr>
                                    </p:animEffect>
                                  </p:childTnLst>
                                </p:cTn>
                              </p:par>
                              <p:par>
                                <p:cTn id="60" presetID="14" presetClass="entr" presetSubtype="10" fill="hold" grpId="0" nodeType="withEffect">
                                  <p:stCondLst>
                                    <p:cond delay="750"/>
                                  </p:stCondLst>
                                  <p:childTnLst>
                                    <p:set>
                                      <p:cBhvr>
                                        <p:cTn id="61" dur="1" fill="hold">
                                          <p:stCondLst>
                                            <p:cond delay="0"/>
                                          </p:stCondLst>
                                        </p:cTn>
                                        <p:tgtEl>
                                          <p:spTgt spid="116"/>
                                        </p:tgtEl>
                                        <p:attrNameLst>
                                          <p:attrName>style.visibility</p:attrName>
                                        </p:attrNameLst>
                                      </p:cBhvr>
                                      <p:to>
                                        <p:strVal val="visible"/>
                                      </p:to>
                                    </p:set>
                                    <p:animEffect transition="in" filter="randombar(horizontal)">
                                      <p:cBhvr>
                                        <p:cTn id="62" dur="400"/>
                                        <p:tgtEl>
                                          <p:spTgt spid="116"/>
                                        </p:tgtEl>
                                      </p:cBhvr>
                                    </p:animEffect>
                                  </p:childTnLst>
                                </p:cTn>
                              </p:par>
                              <p:par>
                                <p:cTn id="63" presetID="14" presetClass="entr" presetSubtype="10" fill="hold" grpId="0" nodeType="withEffect">
                                  <p:stCondLst>
                                    <p:cond delay="750"/>
                                  </p:stCondLst>
                                  <p:childTnLst>
                                    <p:set>
                                      <p:cBhvr>
                                        <p:cTn id="64" dur="1" fill="hold">
                                          <p:stCondLst>
                                            <p:cond delay="0"/>
                                          </p:stCondLst>
                                        </p:cTn>
                                        <p:tgtEl>
                                          <p:spTgt spid="117"/>
                                        </p:tgtEl>
                                        <p:attrNameLst>
                                          <p:attrName>style.visibility</p:attrName>
                                        </p:attrNameLst>
                                      </p:cBhvr>
                                      <p:to>
                                        <p:strVal val="visible"/>
                                      </p:to>
                                    </p:set>
                                    <p:animEffect transition="in" filter="randombar(horizontal)">
                                      <p:cBhvr>
                                        <p:cTn id="65" dur="400"/>
                                        <p:tgtEl>
                                          <p:spTgt spid="117"/>
                                        </p:tgtEl>
                                      </p:cBhvr>
                                    </p:animEffect>
                                  </p:childTnLst>
                                </p:cTn>
                              </p:par>
                              <p:par>
                                <p:cTn id="66" presetID="14" presetClass="entr" presetSubtype="10" fill="hold" grpId="0" nodeType="withEffect">
                                  <p:stCondLst>
                                    <p:cond delay="750"/>
                                  </p:stCondLst>
                                  <p:childTnLst>
                                    <p:set>
                                      <p:cBhvr>
                                        <p:cTn id="67" dur="1" fill="hold">
                                          <p:stCondLst>
                                            <p:cond delay="0"/>
                                          </p:stCondLst>
                                        </p:cTn>
                                        <p:tgtEl>
                                          <p:spTgt spid="118"/>
                                        </p:tgtEl>
                                        <p:attrNameLst>
                                          <p:attrName>style.visibility</p:attrName>
                                        </p:attrNameLst>
                                      </p:cBhvr>
                                      <p:to>
                                        <p:strVal val="visible"/>
                                      </p:to>
                                    </p:set>
                                    <p:animEffect transition="in" filter="randombar(horizontal)">
                                      <p:cBhvr>
                                        <p:cTn id="68" dur="400"/>
                                        <p:tgtEl>
                                          <p:spTgt spid="118"/>
                                        </p:tgtEl>
                                      </p:cBhvr>
                                    </p:animEffect>
                                  </p:childTnLst>
                                </p:cTn>
                              </p:par>
                              <p:par>
                                <p:cTn id="69" presetID="14" presetClass="entr" presetSubtype="10" fill="hold" grpId="0" nodeType="withEffect">
                                  <p:stCondLst>
                                    <p:cond delay="750"/>
                                  </p:stCondLst>
                                  <p:childTnLst>
                                    <p:set>
                                      <p:cBhvr>
                                        <p:cTn id="70" dur="1" fill="hold">
                                          <p:stCondLst>
                                            <p:cond delay="0"/>
                                          </p:stCondLst>
                                        </p:cTn>
                                        <p:tgtEl>
                                          <p:spTgt spid="119"/>
                                        </p:tgtEl>
                                        <p:attrNameLst>
                                          <p:attrName>style.visibility</p:attrName>
                                        </p:attrNameLst>
                                      </p:cBhvr>
                                      <p:to>
                                        <p:strVal val="visible"/>
                                      </p:to>
                                    </p:set>
                                    <p:animEffect transition="in" filter="randombar(horizontal)">
                                      <p:cBhvr>
                                        <p:cTn id="71" dur="4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animBg="1"/>
      <p:bldP spid="71" grpId="0" animBg="1"/>
      <p:bldP spid="72" grpId="0" animBg="1"/>
      <p:bldP spid="110" grpId="0"/>
      <p:bldP spid="111" grpId="0"/>
      <p:bldP spid="112" grpId="0"/>
      <p:bldP spid="113" grpId="0"/>
      <p:bldP spid="114" grpId="0"/>
      <p:bldP spid="115" grpId="0"/>
      <p:bldP spid="116" grpId="0"/>
      <p:bldP spid="117" grpId="0"/>
      <p:bldP spid="118" grpId="0"/>
      <p:bldP spid="1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2" descr="C:\Users\jsj\Desktop\213291_012113275_2.jp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a:ext>
            </a:extLst>
          </a:blip>
          <a:srcRect/>
          <a:stretch/>
        </p:blipFill>
        <p:spPr bwMode="auto">
          <a:xfrm>
            <a:off x="628452" y="1136218"/>
            <a:ext cx="3096344" cy="2123120"/>
          </a:xfrm>
          <a:prstGeom prst="rect">
            <a:avLst/>
          </a:prstGeom>
          <a:noFill/>
          <a:extLst>
            <a:ext uri="{909E8E84-426E-40DD-AFC4-6F175D3DCCD1}">
              <a14:hiddenFill xmlns:a14="http://schemas.microsoft.com/office/drawing/2010/main">
                <a:solidFill>
                  <a:srgbClr val="FFFFFF"/>
                </a:solidFill>
              </a14:hiddenFill>
            </a:ext>
          </a:extLst>
        </p:spPr>
      </p:pic>
      <p:sp>
        <p:nvSpPr>
          <p:cNvPr id="48" name="矩形 47"/>
          <p:cNvSpPr/>
          <p:nvPr/>
        </p:nvSpPr>
        <p:spPr>
          <a:xfrm>
            <a:off x="628452" y="3339570"/>
            <a:ext cx="3096344" cy="124840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0" dirty="0">
                <a:latin typeface="微软雅黑" panose="020B0503020204020204" pitchFamily="34" charset="-122"/>
                <a:ea typeface="微软雅黑" panose="020B0503020204020204" pitchFamily="34" charset="-122"/>
              </a:rPr>
              <a:t>您的内容打在这里，或通过复制您的文本后在此框中选择粘贴并选择只保留文字您的内容打在</a:t>
            </a:r>
            <a:r>
              <a:rPr lang="zh-CN" altLang="en-US" sz="1400" b="0" dirty="0" smtClean="0">
                <a:latin typeface="微软雅黑" panose="020B0503020204020204" pitchFamily="34" charset="-122"/>
                <a:ea typeface="微软雅黑" panose="020B0503020204020204" pitchFamily="34" charset="-122"/>
              </a:rPr>
              <a:t>这里</a:t>
            </a:r>
            <a:r>
              <a:rPr lang="zh-CN" altLang="en-US" sz="1400" b="0" dirty="0">
                <a:latin typeface="微软雅黑" panose="020B0503020204020204" pitchFamily="34" charset="-122"/>
                <a:ea typeface="微软雅黑" panose="020B0503020204020204" pitchFamily="34" charset="-122"/>
              </a:rPr>
              <a:t>您的内容打在这里，或通过复制您的文本后在此框中选择粘贴并</a:t>
            </a:r>
            <a:r>
              <a:rPr lang="zh-CN" altLang="en-US" sz="1400" b="0" dirty="0" smtClean="0">
                <a:latin typeface="微软雅黑" panose="020B0503020204020204" pitchFamily="34" charset="-122"/>
                <a:ea typeface="微软雅黑" panose="020B0503020204020204" pitchFamily="34" charset="-122"/>
              </a:rPr>
              <a:t>选择</a:t>
            </a:r>
            <a:endParaRPr lang="zh-CN" altLang="en-US" sz="1400" b="0" dirty="0">
              <a:latin typeface="微软雅黑" panose="020B0503020204020204" pitchFamily="34" charset="-122"/>
              <a:ea typeface="微软雅黑" panose="020B0503020204020204" pitchFamily="34" charset="-122"/>
            </a:endParaRPr>
          </a:p>
        </p:txBody>
      </p:sp>
      <p:grpSp>
        <p:nvGrpSpPr>
          <p:cNvPr id="49" name="组合 48"/>
          <p:cNvGrpSpPr/>
          <p:nvPr/>
        </p:nvGrpSpPr>
        <p:grpSpPr>
          <a:xfrm>
            <a:off x="4370829" y="1352768"/>
            <a:ext cx="3933010" cy="149652"/>
            <a:chOff x="4906190" y="1416527"/>
            <a:chExt cx="3933010" cy="166280"/>
          </a:xfrm>
          <a:solidFill>
            <a:srgbClr val="00544A"/>
          </a:solidFill>
        </p:grpSpPr>
        <p:sp>
          <p:nvSpPr>
            <p:cNvPr id="59" name="矩形 58"/>
            <p:cNvSpPr/>
            <p:nvPr/>
          </p:nvSpPr>
          <p:spPr>
            <a:xfrm>
              <a:off x="4906190" y="1416527"/>
              <a:ext cx="166280" cy="1662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60" name="直接连接符 59"/>
            <p:cNvCxnSpPr>
              <a:stCxn id="59" idx="3"/>
            </p:cNvCxnSpPr>
            <p:nvPr/>
          </p:nvCxnSpPr>
          <p:spPr>
            <a:xfrm>
              <a:off x="5072470" y="1499667"/>
              <a:ext cx="3766730" cy="0"/>
            </a:xfrm>
            <a:prstGeom prst="line">
              <a:avLst/>
            </a:prstGeom>
            <a:grpFill/>
            <a:ln>
              <a:solidFill>
                <a:schemeClr val="accent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61" name="组合 60"/>
          <p:cNvGrpSpPr/>
          <p:nvPr/>
        </p:nvGrpSpPr>
        <p:grpSpPr>
          <a:xfrm>
            <a:off x="4370829" y="2498563"/>
            <a:ext cx="3933010" cy="149652"/>
            <a:chOff x="4906190" y="2727732"/>
            <a:chExt cx="3933010" cy="166280"/>
          </a:xfrm>
          <a:solidFill>
            <a:schemeClr val="accent1">
              <a:lumMod val="50000"/>
            </a:schemeClr>
          </a:solidFill>
        </p:grpSpPr>
        <p:sp>
          <p:nvSpPr>
            <p:cNvPr id="62" name="矩形 61"/>
            <p:cNvSpPr/>
            <p:nvPr/>
          </p:nvSpPr>
          <p:spPr>
            <a:xfrm>
              <a:off x="4906190" y="2727732"/>
              <a:ext cx="166280" cy="1662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63" name="直接连接符 62"/>
            <p:cNvCxnSpPr>
              <a:stCxn id="62" idx="3"/>
            </p:cNvCxnSpPr>
            <p:nvPr/>
          </p:nvCxnSpPr>
          <p:spPr>
            <a:xfrm>
              <a:off x="5072470" y="2810872"/>
              <a:ext cx="3766730" cy="0"/>
            </a:xfrm>
            <a:prstGeom prst="line">
              <a:avLst/>
            </a:prstGeom>
            <a:grpFill/>
            <a:ln>
              <a:solidFill>
                <a:schemeClr val="accent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64" name="组合 63"/>
          <p:cNvGrpSpPr/>
          <p:nvPr/>
        </p:nvGrpSpPr>
        <p:grpSpPr>
          <a:xfrm>
            <a:off x="4370829" y="3527263"/>
            <a:ext cx="3933010" cy="149652"/>
            <a:chOff x="4906190" y="3870732"/>
            <a:chExt cx="3933010" cy="166280"/>
          </a:xfrm>
          <a:solidFill>
            <a:schemeClr val="accent1">
              <a:lumMod val="75000"/>
            </a:schemeClr>
          </a:solidFill>
        </p:grpSpPr>
        <p:sp>
          <p:nvSpPr>
            <p:cNvPr id="65" name="矩形 64"/>
            <p:cNvSpPr/>
            <p:nvPr/>
          </p:nvSpPr>
          <p:spPr>
            <a:xfrm>
              <a:off x="4906190" y="3870732"/>
              <a:ext cx="166280" cy="1662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66" name="直接连接符 65"/>
            <p:cNvCxnSpPr/>
            <p:nvPr/>
          </p:nvCxnSpPr>
          <p:spPr>
            <a:xfrm>
              <a:off x="5072470" y="3941172"/>
              <a:ext cx="3766730" cy="0"/>
            </a:xfrm>
            <a:prstGeom prst="line">
              <a:avLst/>
            </a:prstGeom>
            <a:grpFill/>
            <a:ln>
              <a:solidFill>
                <a:schemeClr val="accent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67" name="TextBox 66"/>
          <p:cNvSpPr txBox="1"/>
          <p:nvPr/>
        </p:nvSpPr>
        <p:spPr>
          <a:xfrm>
            <a:off x="4370830" y="1540210"/>
            <a:ext cx="3933010" cy="625171"/>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sp>
        <p:nvSpPr>
          <p:cNvPr id="68" name="TextBox 67"/>
          <p:cNvSpPr txBox="1"/>
          <p:nvPr/>
        </p:nvSpPr>
        <p:spPr>
          <a:xfrm>
            <a:off x="4370830" y="2680371"/>
            <a:ext cx="3933010" cy="625171"/>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sp>
        <p:nvSpPr>
          <p:cNvPr id="69" name="TextBox 68"/>
          <p:cNvSpPr txBox="1"/>
          <p:nvPr/>
        </p:nvSpPr>
        <p:spPr>
          <a:xfrm>
            <a:off x="4370830" y="3742753"/>
            <a:ext cx="3933010" cy="625171"/>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3686036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fade">
                                      <p:cBhvr>
                                        <p:cTn id="11" dur="500"/>
                                        <p:tgtEl>
                                          <p:spTgt spid="4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wipe(left)">
                                      <p:cBhvr>
                                        <p:cTn id="15" dur="500"/>
                                        <p:tgtEl>
                                          <p:spTgt spid="49"/>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barn(inVertical)">
                                      <p:cBhvr>
                                        <p:cTn id="19" dur="500"/>
                                        <p:tgtEl>
                                          <p:spTgt spid="6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wipe(left)">
                                      <p:cBhvr>
                                        <p:cTn id="23" dur="500"/>
                                        <p:tgtEl>
                                          <p:spTgt spid="61"/>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barn(inVertical)">
                                      <p:cBhvr>
                                        <p:cTn id="27" dur="500"/>
                                        <p:tgtEl>
                                          <p:spTgt spid="68"/>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64"/>
                                        </p:tgtEl>
                                        <p:attrNameLst>
                                          <p:attrName>style.visibility</p:attrName>
                                        </p:attrNameLst>
                                      </p:cBhvr>
                                      <p:to>
                                        <p:strVal val="visible"/>
                                      </p:to>
                                    </p:set>
                                    <p:animEffect transition="in" filter="wipe(left)">
                                      <p:cBhvr>
                                        <p:cTn id="31" dur="500"/>
                                        <p:tgtEl>
                                          <p:spTgt spid="64"/>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barn(inVertical)">
                                      <p:cBhvr>
                                        <p:cTn id="3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7" grpId="0"/>
      <p:bldP spid="68" grpId="0"/>
      <p:bldP spid="6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a:xfrm>
            <a:off x="467544" y="1275606"/>
            <a:ext cx="2749331" cy="1596386"/>
          </a:xfrm>
          <a:prstGeom prst="rect">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latin typeface="微软雅黑" pitchFamily="34" charset="-122"/>
                <a:ea typeface="微软雅黑" pitchFamily="34" charset="-122"/>
              </a:rPr>
              <a:t>       </a:t>
            </a:r>
            <a:r>
              <a:rPr lang="zh-CN" altLang="en-US" b="1" dirty="0" smtClean="0">
                <a:solidFill>
                  <a:srgbClr val="CCECFF"/>
                </a:solidFill>
                <a:latin typeface="微软雅黑" pitchFamily="34" charset="-122"/>
                <a:ea typeface="微软雅黑" pitchFamily="34" charset="-122"/>
              </a:rPr>
              <a:t>完成项目之一</a:t>
            </a:r>
            <a:endParaRPr lang="en-US" altLang="zh-CN" b="1" dirty="0" smtClean="0">
              <a:solidFill>
                <a:srgbClr val="CCECFF"/>
              </a:solidFill>
              <a:latin typeface="微软雅黑" pitchFamily="34" charset="-122"/>
              <a:ea typeface="微软雅黑" pitchFamily="34" charset="-122"/>
            </a:endParaRPr>
          </a:p>
          <a:p>
            <a:pPr algn="ctr"/>
            <a:r>
              <a:rPr lang="zh-CN" altLang="en-US" sz="1100" dirty="0">
                <a:solidFill>
                  <a:srgbClr val="CCECFF"/>
                </a:solidFill>
                <a:latin typeface="微软雅黑" pitchFamily="34" charset="-122"/>
                <a:ea typeface="微软雅黑" pitchFamily="34" charset="-122"/>
              </a:rPr>
              <a:t>点击增加</a:t>
            </a:r>
            <a:r>
              <a:rPr lang="zh-CN" altLang="en-US" sz="1100" dirty="0" smtClean="0">
                <a:solidFill>
                  <a:srgbClr val="CCECFF"/>
                </a:solidFill>
                <a:latin typeface="微软雅黑" pitchFamily="34" charset="-122"/>
                <a:ea typeface="微软雅黑" pitchFamily="34" charset="-122"/>
              </a:rPr>
              <a:t>文本</a:t>
            </a:r>
            <a:r>
              <a:rPr lang="zh-CN" altLang="en-US" sz="1100" dirty="0">
                <a:solidFill>
                  <a:srgbClr val="CCECFF"/>
                </a:solidFill>
                <a:latin typeface="微软雅黑" pitchFamily="34" charset="-122"/>
                <a:ea typeface="微软雅黑" pitchFamily="34" charset="-122"/>
              </a:rPr>
              <a:t>点击增加文本</a:t>
            </a:r>
          </a:p>
          <a:p>
            <a:pPr algn="ctr"/>
            <a:r>
              <a:rPr lang="zh-CN" altLang="en-US" sz="1100" dirty="0">
                <a:solidFill>
                  <a:srgbClr val="CCECFF"/>
                </a:solidFill>
                <a:latin typeface="微软雅黑" pitchFamily="34" charset="-122"/>
                <a:ea typeface="微软雅黑" pitchFamily="34" charset="-122"/>
              </a:rPr>
              <a:t>点击增加</a:t>
            </a:r>
            <a:r>
              <a:rPr lang="zh-CN" altLang="en-US" sz="1100" dirty="0" smtClean="0">
                <a:solidFill>
                  <a:srgbClr val="CCECFF"/>
                </a:solidFill>
                <a:latin typeface="微软雅黑" pitchFamily="34" charset="-122"/>
                <a:ea typeface="微软雅黑" pitchFamily="34" charset="-122"/>
              </a:rPr>
              <a:t>文本</a:t>
            </a:r>
            <a:r>
              <a:rPr lang="zh-CN" altLang="en-US" sz="1100" dirty="0">
                <a:solidFill>
                  <a:srgbClr val="CCECFF"/>
                </a:solidFill>
                <a:latin typeface="微软雅黑" pitchFamily="34" charset="-122"/>
                <a:ea typeface="微软雅黑" pitchFamily="34" charset="-122"/>
              </a:rPr>
              <a:t>点击增加</a:t>
            </a:r>
            <a:r>
              <a:rPr lang="zh-CN" altLang="en-US" sz="1100" dirty="0" smtClean="0">
                <a:solidFill>
                  <a:srgbClr val="CCECFF"/>
                </a:solidFill>
                <a:latin typeface="微软雅黑" pitchFamily="34" charset="-122"/>
                <a:ea typeface="微软雅黑" pitchFamily="34" charset="-122"/>
              </a:rPr>
              <a:t>文本</a:t>
            </a:r>
            <a:endParaRPr lang="zh-CN" altLang="en-US" sz="1100" dirty="0">
              <a:solidFill>
                <a:srgbClr val="CCECFF"/>
              </a:solidFill>
              <a:latin typeface="微软雅黑" pitchFamily="34" charset="-122"/>
              <a:ea typeface="微软雅黑" pitchFamily="34" charset="-122"/>
            </a:endParaRPr>
          </a:p>
          <a:p>
            <a:pPr algn="ctr"/>
            <a:endParaRPr lang="zh-CN" altLang="en-US" sz="1100" dirty="0">
              <a:latin typeface="微软雅黑" pitchFamily="34" charset="-122"/>
              <a:ea typeface="微软雅黑" pitchFamily="34" charset="-122"/>
            </a:endParaRPr>
          </a:p>
        </p:txBody>
      </p:sp>
      <p:sp>
        <p:nvSpPr>
          <p:cNvPr id="56" name="矩形 55"/>
          <p:cNvSpPr/>
          <p:nvPr/>
        </p:nvSpPr>
        <p:spPr>
          <a:xfrm>
            <a:off x="6057057" y="1281717"/>
            <a:ext cx="2749331" cy="1596386"/>
          </a:xfrm>
          <a:prstGeom prst="rect">
            <a:avLst/>
          </a:prstGeom>
          <a:solidFill>
            <a:srgbClr val="0070C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a:solidFill>
                  <a:srgbClr val="CCECFF"/>
                </a:solidFill>
                <a:latin typeface="微软雅黑" pitchFamily="34" charset="-122"/>
                <a:ea typeface="微软雅黑" pitchFamily="34" charset="-122"/>
              </a:rPr>
              <a:t> </a:t>
            </a:r>
            <a:r>
              <a:rPr lang="zh-CN" altLang="en-US" dirty="0" smtClean="0">
                <a:solidFill>
                  <a:srgbClr val="CCECFF"/>
                </a:solidFill>
                <a:latin typeface="微软雅黑" pitchFamily="34" charset="-122"/>
                <a:ea typeface="微软雅黑" pitchFamily="34" charset="-122"/>
              </a:rPr>
              <a:t>     </a:t>
            </a:r>
            <a:r>
              <a:rPr lang="zh-CN" altLang="en-US" b="1" dirty="0" smtClean="0">
                <a:solidFill>
                  <a:srgbClr val="CCECFF"/>
                </a:solidFill>
                <a:latin typeface="微软雅黑" pitchFamily="34" charset="-122"/>
                <a:ea typeface="微软雅黑" pitchFamily="34" charset="-122"/>
              </a:rPr>
              <a:t>完成</a:t>
            </a:r>
            <a:r>
              <a:rPr lang="zh-CN" altLang="en-US" b="1" dirty="0">
                <a:solidFill>
                  <a:srgbClr val="CCECFF"/>
                </a:solidFill>
                <a:latin typeface="微软雅黑" pitchFamily="34" charset="-122"/>
                <a:ea typeface="微软雅黑" pitchFamily="34" charset="-122"/>
              </a:rPr>
              <a:t>项目之一</a:t>
            </a:r>
            <a:endParaRPr lang="en-US" altLang="zh-CN" b="1" dirty="0">
              <a:solidFill>
                <a:srgbClr val="CCECFF"/>
              </a:solidFill>
              <a:latin typeface="微软雅黑" pitchFamily="34" charset="-122"/>
              <a:ea typeface="微软雅黑" pitchFamily="34" charset="-122"/>
            </a:endParaRPr>
          </a:p>
          <a:p>
            <a:pPr algn="ctr"/>
            <a:r>
              <a:rPr lang="zh-CN" altLang="en-US" sz="1100" dirty="0">
                <a:solidFill>
                  <a:srgbClr val="CCECFF"/>
                </a:solidFill>
                <a:latin typeface="微软雅黑" pitchFamily="34" charset="-122"/>
                <a:ea typeface="微软雅黑" pitchFamily="34" charset="-122"/>
              </a:rPr>
              <a:t>点击增加文本点击增加文本</a:t>
            </a:r>
          </a:p>
          <a:p>
            <a:pPr algn="ctr"/>
            <a:r>
              <a:rPr lang="zh-CN" altLang="en-US" sz="1100" dirty="0">
                <a:solidFill>
                  <a:srgbClr val="CCECFF"/>
                </a:solidFill>
                <a:latin typeface="微软雅黑" pitchFamily="34" charset="-122"/>
                <a:ea typeface="微软雅黑" pitchFamily="34" charset="-122"/>
              </a:rPr>
              <a:t>点击增加文本点击增加文本</a:t>
            </a:r>
          </a:p>
          <a:p>
            <a:pPr algn="ctr"/>
            <a:endParaRPr lang="zh-CN" altLang="en-US" sz="1100" dirty="0">
              <a:solidFill>
                <a:srgbClr val="CCECFF"/>
              </a:solidFill>
            </a:endParaRPr>
          </a:p>
        </p:txBody>
      </p:sp>
      <p:sp>
        <p:nvSpPr>
          <p:cNvPr id="57" name="矩形 56"/>
          <p:cNvSpPr/>
          <p:nvPr/>
        </p:nvSpPr>
        <p:spPr>
          <a:xfrm>
            <a:off x="3262301" y="2919580"/>
            <a:ext cx="2749331" cy="1596386"/>
          </a:xfrm>
          <a:prstGeom prst="rect">
            <a:avLst/>
          </a:prstGeom>
          <a:solidFill>
            <a:srgbClr val="00B0F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solidFill>
                  <a:srgbClr val="CCECFF"/>
                </a:solidFill>
                <a:latin typeface="微软雅黑" pitchFamily="34" charset="-122"/>
                <a:ea typeface="微软雅黑" pitchFamily="34" charset="-122"/>
              </a:rPr>
              <a:t> </a:t>
            </a:r>
            <a:r>
              <a:rPr lang="zh-CN" altLang="en-US" sz="1600" dirty="0" smtClean="0">
                <a:solidFill>
                  <a:srgbClr val="CCECFF"/>
                </a:solidFill>
                <a:latin typeface="微软雅黑" pitchFamily="34" charset="-122"/>
                <a:ea typeface="微软雅黑" pitchFamily="34" charset="-122"/>
              </a:rPr>
              <a:t>      </a:t>
            </a:r>
            <a:r>
              <a:rPr lang="zh-CN" altLang="en-US" b="1" dirty="0" smtClean="0">
                <a:solidFill>
                  <a:srgbClr val="CCECFF"/>
                </a:solidFill>
                <a:latin typeface="微软雅黑" pitchFamily="34" charset="-122"/>
                <a:ea typeface="微软雅黑" pitchFamily="34" charset="-122"/>
              </a:rPr>
              <a:t>完成</a:t>
            </a:r>
            <a:r>
              <a:rPr lang="zh-CN" altLang="en-US" b="1" dirty="0">
                <a:solidFill>
                  <a:srgbClr val="CCECFF"/>
                </a:solidFill>
                <a:latin typeface="微软雅黑" pitchFamily="34" charset="-122"/>
                <a:ea typeface="微软雅黑" pitchFamily="34" charset="-122"/>
              </a:rPr>
              <a:t>项目之一</a:t>
            </a:r>
            <a:endParaRPr lang="en-US" altLang="zh-CN" b="1" dirty="0">
              <a:solidFill>
                <a:srgbClr val="CCECFF"/>
              </a:solidFill>
              <a:latin typeface="微软雅黑" pitchFamily="34" charset="-122"/>
              <a:ea typeface="微软雅黑" pitchFamily="34" charset="-122"/>
            </a:endParaRPr>
          </a:p>
          <a:p>
            <a:pPr algn="ctr"/>
            <a:r>
              <a:rPr lang="zh-CN" altLang="en-US" sz="1100" dirty="0">
                <a:solidFill>
                  <a:srgbClr val="CCECFF"/>
                </a:solidFill>
                <a:latin typeface="微软雅黑" pitchFamily="34" charset="-122"/>
                <a:ea typeface="微软雅黑" pitchFamily="34" charset="-122"/>
              </a:rPr>
              <a:t>点击增加文本点击增加文本</a:t>
            </a:r>
          </a:p>
          <a:p>
            <a:pPr algn="ctr"/>
            <a:r>
              <a:rPr lang="zh-CN" altLang="en-US" sz="1100" dirty="0">
                <a:solidFill>
                  <a:srgbClr val="CCECFF"/>
                </a:solidFill>
                <a:latin typeface="微软雅黑" pitchFamily="34" charset="-122"/>
                <a:ea typeface="微软雅黑" pitchFamily="34" charset="-122"/>
              </a:rPr>
              <a:t>点击增加文本点击增加文本</a:t>
            </a:r>
          </a:p>
          <a:p>
            <a:pPr algn="ctr"/>
            <a:endParaRPr lang="zh-CN" altLang="en-US" sz="1600" dirty="0">
              <a:solidFill>
                <a:srgbClr val="CCECFF"/>
              </a:solidFill>
            </a:endParaRPr>
          </a:p>
        </p:txBody>
      </p:sp>
      <p:pic>
        <p:nvPicPr>
          <p:cNvPr id="58" name="图片 5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49990" y="2925690"/>
            <a:ext cx="2756398" cy="1590274"/>
          </a:xfrm>
          <a:prstGeom prst="rect">
            <a:avLst/>
          </a:prstGeom>
        </p:spPr>
      </p:pic>
      <p:pic>
        <p:nvPicPr>
          <p:cNvPr id="59" name="图片 5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262301" y="1275606"/>
            <a:ext cx="2749331" cy="1596386"/>
          </a:xfrm>
          <a:prstGeom prst="rect">
            <a:avLst/>
          </a:prstGeom>
        </p:spPr>
      </p:pic>
      <p:pic>
        <p:nvPicPr>
          <p:cNvPr id="60" name="图片 5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7544" y="2925691"/>
            <a:ext cx="2749331" cy="1590274"/>
          </a:xfrm>
          <a:prstGeom prst="rect">
            <a:avLst/>
          </a:prstGeom>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8869257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randombar(vertical)">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59"/>
                                        </p:tgtEl>
                                        <p:attrNameLst>
                                          <p:attrName>style.visibility</p:attrName>
                                        </p:attrNameLst>
                                      </p:cBhvr>
                                      <p:to>
                                        <p:strVal val="visible"/>
                                      </p:to>
                                    </p:set>
                                    <p:animEffect transition="in" filter="randombar(horizontal)">
                                      <p:cBhvr>
                                        <p:cTn id="15" dur="500"/>
                                        <p:tgtEl>
                                          <p:spTgt spid="5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1000"/>
                                        <p:tgtEl>
                                          <p:spTgt spid="56"/>
                                        </p:tgtEl>
                                      </p:cBhvr>
                                    </p:animEffect>
                                    <p:anim calcmode="lin" valueType="num">
                                      <p:cBhvr>
                                        <p:cTn id="26" dur="1000" fill="hold"/>
                                        <p:tgtEl>
                                          <p:spTgt spid="56"/>
                                        </p:tgtEl>
                                        <p:attrNameLst>
                                          <p:attrName>ppt_x</p:attrName>
                                        </p:attrNameLst>
                                      </p:cBhvr>
                                      <p:tavLst>
                                        <p:tav tm="0">
                                          <p:val>
                                            <p:strVal val="#ppt_x"/>
                                          </p:val>
                                        </p:tav>
                                        <p:tav tm="100000">
                                          <p:val>
                                            <p:strVal val="#ppt_x"/>
                                          </p:val>
                                        </p:tav>
                                      </p:tavLst>
                                    </p:anim>
                                    <p:anim calcmode="lin" valueType="num">
                                      <p:cBhvr>
                                        <p:cTn id="27" dur="1000" fill="hold"/>
                                        <p:tgtEl>
                                          <p:spTgt spid="56"/>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randombar(horizontal)">
                                      <p:cBhvr>
                                        <p:cTn id="31"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0" y="391901"/>
            <a:ext cx="2349500" cy="1270000"/>
            <a:chOff x="0" y="391901"/>
            <a:chExt cx="2349500" cy="1270000"/>
          </a:xfrm>
        </p:grpSpPr>
        <p:sp>
          <p:nvSpPr>
            <p:cNvPr id="2" name="五边形 1"/>
            <p:cNvSpPr/>
            <p:nvPr/>
          </p:nvSpPr>
          <p:spPr>
            <a:xfrm>
              <a:off x="0" y="391901"/>
              <a:ext cx="2349500" cy="1270000"/>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4" name="文本框 3"/>
            <p:cNvSpPr txBox="1"/>
            <p:nvPr/>
          </p:nvSpPr>
          <p:spPr>
            <a:xfrm>
              <a:off x="225743" y="662730"/>
              <a:ext cx="1569660" cy="646331"/>
            </a:xfrm>
            <a:prstGeom prst="rect">
              <a:avLst/>
            </a:prstGeom>
            <a:noFill/>
          </p:spPr>
          <p:txBody>
            <a:bodyPr wrap="none" rtlCol="0">
              <a:spAutoFit/>
            </a:bodyPr>
            <a:lstStyle/>
            <a:p>
              <a:r>
                <a:rPr lang="zh-CN" altLang="en-US" sz="3600" b="1" dirty="0" smtClean="0">
                  <a:solidFill>
                    <a:schemeClr val="bg1"/>
                  </a:solidFill>
                </a:rPr>
                <a:t>过渡页</a:t>
              </a:r>
              <a:endParaRPr lang="zh-CN" altLang="en-US" sz="3600" b="1" dirty="0">
                <a:solidFill>
                  <a:schemeClr val="bg1"/>
                </a:solidFill>
              </a:endParaRPr>
            </a:p>
          </p:txBody>
        </p:sp>
      </p:grpSp>
      <p:sp>
        <p:nvSpPr>
          <p:cNvPr id="51" name="Line 11"/>
          <p:cNvSpPr>
            <a:spLocks noChangeShapeType="1"/>
          </p:cNvSpPr>
          <p:nvPr/>
        </p:nvSpPr>
        <p:spPr bwMode="auto">
          <a:xfrm>
            <a:off x="2103180" y="3268229"/>
            <a:ext cx="5041407" cy="0"/>
          </a:xfrm>
          <a:prstGeom prst="line">
            <a:avLst/>
          </a:prstGeom>
          <a:noFill/>
          <a:ln w="25400">
            <a:solidFill>
              <a:schemeClr val="tx2"/>
            </a:solidFill>
            <a:prstDash val="sysDot"/>
            <a:round/>
            <a:headEnd type="oval"/>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endParaRPr>
          </a:p>
        </p:txBody>
      </p:sp>
      <p:sp>
        <p:nvSpPr>
          <p:cNvPr id="52" name="Text Box 12"/>
          <p:cNvSpPr txBox="1">
            <a:spLocks noChangeArrowheads="1"/>
          </p:cNvSpPr>
          <p:nvPr/>
        </p:nvSpPr>
        <p:spPr bwMode="auto">
          <a:xfrm>
            <a:off x="2103180" y="2591865"/>
            <a:ext cx="5282215"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3200" b="1" dirty="0" smtClean="0">
                <a:solidFill>
                  <a:schemeClr val="accent5"/>
                </a:solidFill>
                <a:latin typeface="+mj-ea"/>
                <a:ea typeface="+mj-ea"/>
              </a:rPr>
              <a:t>单击此处添加文字标题内容</a:t>
            </a:r>
            <a:endParaRPr lang="en-US" altLang="zh-CN" sz="3200" b="1" dirty="0">
              <a:solidFill>
                <a:schemeClr val="accent5"/>
              </a:solidFill>
              <a:latin typeface="+mj-ea"/>
              <a:ea typeface="+mj-ea"/>
            </a:endParaRPr>
          </a:p>
        </p:txBody>
      </p:sp>
      <p:grpSp>
        <p:nvGrpSpPr>
          <p:cNvPr id="3" name="组合 2"/>
          <p:cNvGrpSpPr/>
          <p:nvPr/>
        </p:nvGrpSpPr>
        <p:grpSpPr>
          <a:xfrm>
            <a:off x="4005020" y="1083828"/>
            <a:ext cx="1478535" cy="1290637"/>
            <a:chOff x="4038599" y="1338262"/>
            <a:chExt cx="1478535" cy="1290637"/>
          </a:xfrm>
        </p:grpSpPr>
        <p:grpSp>
          <p:nvGrpSpPr>
            <p:cNvPr id="50" name="Group 3"/>
            <p:cNvGrpSpPr>
              <a:grpSpLocks/>
            </p:cNvGrpSpPr>
            <p:nvPr/>
          </p:nvGrpSpPr>
          <p:grpSpPr bwMode="auto">
            <a:xfrm>
              <a:off x="4038599" y="1338262"/>
              <a:ext cx="1478535" cy="1290637"/>
              <a:chOff x="1110" y="2656"/>
              <a:chExt cx="1549" cy="1351"/>
            </a:xfrm>
          </p:grpSpPr>
          <p:sp>
            <p:nvSpPr>
              <p:cNvPr id="54" name="AutoShape 4"/>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ffectLst/>
              <a:extLst>
                <a:ext uri="{91240B29-F687-4F45-9708-019B960494DF}">
                  <a14:hiddenLine xmlns:a14="http://schemas.microsoft.com/office/drawing/2010/main" w="9525">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5" name="AutoShape 5"/>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499">
                    <a:srgbClr val="7D8496"/>
                  </a:gs>
                  <a:gs pos="26500">
                    <a:srgbClr val="E6E6E6"/>
                  </a:gs>
                  <a:gs pos="34000">
                    <a:srgbClr val="7D8496"/>
                  </a:gs>
                  <a:gs pos="46500">
                    <a:srgbClr val="E6E6E6"/>
                  </a:gs>
                  <a:gs pos="50000">
                    <a:srgbClr val="FFFFFF"/>
                  </a:gs>
                  <a:gs pos="53501">
                    <a:srgbClr val="E6E6E6"/>
                  </a:gs>
                  <a:gs pos="66001">
                    <a:srgbClr val="7D8496"/>
                  </a:gs>
                  <a:gs pos="73500">
                    <a:srgbClr val="E6E6E6"/>
                  </a:gs>
                  <a:gs pos="92501">
                    <a:srgbClr val="7D8496"/>
                  </a:gs>
                  <a:gs pos="100000">
                    <a:srgbClr val="E6E6E6"/>
                  </a:gs>
                </a:gsLst>
                <a:lin ang="2700000" scaled="1"/>
              </a:gradFill>
              <a:ln w="9525">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6" name="AutoShape 6"/>
              <p:cNvSpPr>
                <a:spLocks noChangeArrowheads="1"/>
              </p:cNvSpPr>
              <p:nvPr/>
            </p:nvSpPr>
            <p:spPr bwMode="gray">
              <a:xfrm>
                <a:off x="1200" y="2736"/>
                <a:ext cx="1350" cy="1168"/>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53" name="Text Box 13"/>
            <p:cNvSpPr txBox="1">
              <a:spLocks noChangeArrowheads="1"/>
            </p:cNvSpPr>
            <p:nvPr/>
          </p:nvSpPr>
          <p:spPr bwMode="gray">
            <a:xfrm>
              <a:off x="4440619" y="1399059"/>
              <a:ext cx="686904"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eaLnBrk="0" hangingPunct="0"/>
              <a:r>
                <a:rPr lang="en-US" altLang="zh-CN" sz="6600" b="1" dirty="0" smtClean="0">
                  <a:solidFill>
                    <a:schemeClr val="bg1"/>
                  </a:solidFill>
                  <a:ea typeface="宋体" panose="02010600030101010101" pitchFamily="2" charset="-122"/>
                </a:rPr>
                <a:t>2</a:t>
              </a:r>
              <a:endParaRPr lang="en-US" altLang="zh-CN" sz="6600" b="1" dirty="0">
                <a:solidFill>
                  <a:schemeClr val="bg1"/>
                </a:solidFill>
                <a:ea typeface="宋体" panose="02010600030101010101" pitchFamily="2" charset="-122"/>
              </a:endParaRPr>
            </a:p>
          </p:txBody>
        </p:sp>
      </p:grpSp>
      <p:sp>
        <p:nvSpPr>
          <p:cNvPr id="13" name="Line 11"/>
          <p:cNvSpPr>
            <a:spLocks noChangeShapeType="1"/>
          </p:cNvSpPr>
          <p:nvPr/>
        </p:nvSpPr>
        <p:spPr bwMode="auto">
          <a:xfrm>
            <a:off x="2103180" y="3268230"/>
            <a:ext cx="5041407" cy="0"/>
          </a:xfrm>
          <a:prstGeom prst="line">
            <a:avLst/>
          </a:prstGeom>
          <a:noFill/>
          <a:ln w="25400">
            <a:solidFill>
              <a:schemeClr val="tx2"/>
            </a:solidFill>
            <a:prstDash val="sysDot"/>
            <a:round/>
            <a:headEnd type="oval"/>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accent5"/>
              </a:solidFill>
            </a:endParaRPr>
          </a:p>
        </p:txBody>
      </p:sp>
      <p:sp>
        <p:nvSpPr>
          <p:cNvPr id="14" name="圆角矩形 13"/>
          <p:cNvSpPr/>
          <p:nvPr/>
        </p:nvSpPr>
        <p:spPr>
          <a:xfrm>
            <a:off x="497331" y="3793302"/>
            <a:ext cx="2511122" cy="1080110"/>
          </a:xfrm>
          <a:prstGeom prst="roundRect">
            <a:avLst/>
          </a:prstGeom>
          <a:blipFill>
            <a:blip r:embed="rId2"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15" name="圆角矩形 14"/>
          <p:cNvSpPr/>
          <p:nvPr/>
        </p:nvSpPr>
        <p:spPr>
          <a:xfrm>
            <a:off x="3193179" y="3793302"/>
            <a:ext cx="2511122" cy="1080110"/>
          </a:xfrm>
          <a:prstGeom prst="roundRect">
            <a:avLst/>
          </a:prstGeom>
          <a:blipFill>
            <a:blip r:embed="rId3"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16" name="圆角矩形 15"/>
          <p:cNvSpPr/>
          <p:nvPr/>
        </p:nvSpPr>
        <p:spPr>
          <a:xfrm>
            <a:off x="5889026" y="3793302"/>
            <a:ext cx="2511122" cy="1080110"/>
          </a:xfrm>
          <a:prstGeom prst="roundRect">
            <a:avLst/>
          </a:prstGeom>
          <a:blipFill>
            <a:blip r:embed="rId4" cstate="screen">
              <a:extLst>
                <a:ext uri="{28A0092B-C50C-407E-A947-70E740481C1C}">
                  <a14:useLocalDpi xmlns:a14="http://schemas.microsoft.com/office/drawing/2010/main"/>
                </a:ext>
              </a:extLst>
            </a:blip>
            <a:stretch>
              <a:fillRect/>
            </a:stretch>
          </a:blip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Tree>
    <p:extLst>
      <p:ext uri="{BB962C8B-B14F-4D97-AF65-F5344CB8AC3E}">
        <p14:creationId xmlns:p14="http://schemas.microsoft.com/office/powerpoint/2010/main" val="14362164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 presetClass="entr" presetSubtype="1" decel="24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barn(inVertical)">
                                      <p:cBhvr>
                                        <p:cTn id="16" dur="500"/>
                                        <p:tgtEl>
                                          <p:spTgt spid="51"/>
                                        </p:tgtEl>
                                      </p:cBhvr>
                                    </p:animEffect>
                                  </p:childTnLst>
                                </p:cTn>
                              </p:par>
                            </p:childTnLst>
                          </p:cTn>
                        </p:par>
                        <p:par>
                          <p:cTn id="17" fill="hold">
                            <p:stCondLst>
                              <p:cond delay="1500"/>
                            </p:stCondLst>
                            <p:childTnLst>
                              <p:par>
                                <p:cTn id="18" presetID="12" presetClass="entr" presetSubtype="4" fill="hold" grpId="0" nodeType="afterEffect">
                                  <p:stCondLst>
                                    <p:cond delay="0"/>
                                  </p:stCondLst>
                                  <p:iterate type="lt">
                                    <p:tmPct val="14000"/>
                                  </p:iterate>
                                  <p:childTnLst>
                                    <p:set>
                                      <p:cBhvr>
                                        <p:cTn id="19" dur="1" fill="hold">
                                          <p:stCondLst>
                                            <p:cond delay="0"/>
                                          </p:stCondLst>
                                        </p:cTn>
                                        <p:tgtEl>
                                          <p:spTgt spid="52"/>
                                        </p:tgtEl>
                                        <p:attrNameLst>
                                          <p:attrName>style.visibility</p:attrName>
                                        </p:attrNameLst>
                                      </p:cBhvr>
                                      <p:to>
                                        <p:strVal val="visible"/>
                                      </p:to>
                                    </p:set>
                                    <p:anim calcmode="lin" valueType="num">
                                      <p:cBhvr additive="base">
                                        <p:cTn id="20" dur="500"/>
                                        <p:tgtEl>
                                          <p:spTgt spid="52"/>
                                        </p:tgtEl>
                                        <p:attrNameLst>
                                          <p:attrName>ppt_y</p:attrName>
                                        </p:attrNameLst>
                                      </p:cBhvr>
                                      <p:tavLst>
                                        <p:tav tm="0">
                                          <p:val>
                                            <p:strVal val="#ppt_y+#ppt_h*1.125000"/>
                                          </p:val>
                                        </p:tav>
                                        <p:tav tm="100000">
                                          <p:val>
                                            <p:strVal val="#ppt_y"/>
                                          </p:val>
                                        </p:tav>
                                      </p:tavLst>
                                    </p:anim>
                                    <p:animEffect transition="in" filter="wipe(up)">
                                      <p:cBhvr>
                                        <p:cTn id="21" dur="500"/>
                                        <p:tgtEl>
                                          <p:spTgt spid="52"/>
                                        </p:tgtEl>
                                      </p:cBhvr>
                                    </p:animEffect>
                                  </p:childTnLst>
                                </p:cTn>
                              </p:par>
                            </p:childTnLst>
                          </p:cTn>
                        </p:par>
                        <p:par>
                          <p:cTn id="22" fill="hold">
                            <p:stCondLst>
                              <p:cond delay="2770"/>
                            </p:stCondLst>
                            <p:childTnLst>
                              <p:par>
                                <p:cTn id="23" presetID="16" presetClass="entr" presetSubtype="21"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arn(inVertical)">
                                      <p:cBhvr>
                                        <p:cTn id="25" dur="500"/>
                                        <p:tgtEl>
                                          <p:spTgt spid="13"/>
                                        </p:tgtEl>
                                      </p:cBhvr>
                                    </p:animEffect>
                                  </p:childTnLst>
                                </p:cTn>
                              </p:par>
                            </p:childTnLst>
                          </p:cTn>
                        </p:par>
                        <p:par>
                          <p:cTn id="26" fill="hold">
                            <p:stCondLst>
                              <p:cond delay="3270"/>
                            </p:stCondLst>
                            <p:childTnLst>
                              <p:par>
                                <p:cTn id="27" presetID="2" presetClass="entr" presetSubtype="8"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0-#ppt_w/2"/>
                                          </p:val>
                                        </p:tav>
                                        <p:tav tm="100000">
                                          <p:val>
                                            <p:strVal val="#ppt_x"/>
                                          </p:val>
                                        </p:tav>
                                      </p:tavLst>
                                    </p:anim>
                                    <p:anim calcmode="lin" valueType="num">
                                      <p:cBhvr additive="base">
                                        <p:cTn id="30" dur="500" fill="hold"/>
                                        <p:tgtEl>
                                          <p:spTgt spid="14"/>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20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0-#ppt_w/2"/>
                                          </p:val>
                                        </p:tav>
                                        <p:tav tm="100000">
                                          <p:val>
                                            <p:strVal val="#ppt_x"/>
                                          </p:val>
                                        </p:tav>
                                      </p:tavLst>
                                    </p:anim>
                                    <p:anim calcmode="lin" valueType="num">
                                      <p:cBhvr additive="base">
                                        <p:cTn id="34" dur="500" fill="hold"/>
                                        <p:tgtEl>
                                          <p:spTgt spid="15"/>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40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0-#ppt_w/2"/>
                                          </p:val>
                                        </p:tav>
                                        <p:tav tm="100000">
                                          <p:val>
                                            <p:strVal val="#ppt_x"/>
                                          </p:val>
                                        </p:tav>
                                      </p:tavLst>
                                    </p:anim>
                                    <p:anim calcmode="lin" valueType="num">
                                      <p:cBhvr additive="base">
                                        <p:cTn id="38"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p:bldP spid="13" grpId="0" animBg="1"/>
      <p:bldP spid="14" grpId="0" animBg="1"/>
      <p:bldP spid="15" grpId="0" animBg="1"/>
      <p:bldP spid="1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TotalTime>
  <Words>4273</Words>
  <Application>Microsoft Office PowerPoint</Application>
  <PresentationFormat>全屏显示(16:9)</PresentationFormat>
  <Paragraphs>252</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企业介绍</dc:title>
  <dc:creator>第一PPT</dc:creator>
  <cp:keywords>www.1ppt.com</cp:keywords>
  <dc:description>www.1ppt.com</dc:description>
  <cp:lastModifiedBy>Windows User</cp:lastModifiedBy>
  <cp:revision>18</cp:revision>
  <dcterms:created xsi:type="dcterms:W3CDTF">2016-12-25T02:27:54Z</dcterms:created>
  <dcterms:modified xsi:type="dcterms:W3CDTF">2019-06-25T02:51:59Z</dcterms:modified>
</cp:coreProperties>
</file>