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notesMasterIdLst>
    <p:notesMasterId r:id="rId31"/>
  </p:notesMasterIdLst>
  <p:sldIdLst>
    <p:sldId id="288" r:id="rId3"/>
    <p:sldId id="289" r:id="rId4"/>
    <p:sldId id="290" r:id="rId5"/>
    <p:sldId id="302" r:id="rId6"/>
    <p:sldId id="310" r:id="rId7"/>
    <p:sldId id="300" r:id="rId8"/>
    <p:sldId id="298" r:id="rId9"/>
    <p:sldId id="306" r:id="rId10"/>
    <p:sldId id="291" r:id="rId11"/>
    <p:sldId id="299" r:id="rId12"/>
    <p:sldId id="303" r:id="rId13"/>
    <p:sldId id="309" r:id="rId14"/>
    <p:sldId id="312" r:id="rId15"/>
    <p:sldId id="313" r:id="rId16"/>
    <p:sldId id="292" r:id="rId17"/>
    <p:sldId id="304" r:id="rId18"/>
    <p:sldId id="307" r:id="rId19"/>
    <p:sldId id="297" r:id="rId20"/>
    <p:sldId id="305" r:id="rId21"/>
    <p:sldId id="294" r:id="rId22"/>
    <p:sldId id="293" r:id="rId23"/>
    <p:sldId id="295" r:id="rId24"/>
    <p:sldId id="296" r:id="rId25"/>
    <p:sldId id="301" r:id="rId26"/>
    <p:sldId id="308" r:id="rId27"/>
    <p:sldId id="311" r:id="rId28"/>
    <p:sldId id="314" r:id="rId29"/>
    <p:sldId id="315"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75" autoAdjust="0"/>
    <p:restoredTop sz="94681" autoAdjust="0"/>
  </p:normalViewPr>
  <p:slideViewPr>
    <p:cSldViewPr snapToGrid="0">
      <p:cViewPr>
        <p:scale>
          <a:sx n="66" d="100"/>
          <a:sy n="66" d="100"/>
        </p:scale>
        <p:origin x="-252" y="-1626"/>
      </p:cViewPr>
      <p:guideLst>
        <p:guide orient="horz" pos="1620"/>
        <p:guide pos="2880"/>
      </p:guideLst>
    </p:cSldViewPr>
  </p:slideViewPr>
  <p:outlineViewPr>
    <p:cViewPr>
      <p:scale>
        <a:sx n="33" d="100"/>
        <a:sy n="33" d="100"/>
      </p:scale>
      <p:origin x="0" y="96"/>
    </p:cViewPr>
  </p:outlin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2019/6/24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11991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p:spPr>
      </p:sp>
      <p:sp>
        <p:nvSpPr>
          <p:cNvPr id="5017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018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48053A0A-22E0-4304-AF0F-CA73E500123B}"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10</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702162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srgbClr val="000000"/>
                </a:solidFill>
                <a:effectLst/>
                <a:uLnTx/>
                <a:uFillTx/>
                <a:latin typeface="Arial" charset="0"/>
                <a:ea typeface="华文细黑"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altLang="zh-CN" sz="1200" b="0" i="0" u="none" strike="noStrike" kern="1200" cap="none" spc="0" normalizeH="0" baseline="0" noProof="0" dirty="0">
              <a:ln>
                <a:noFill/>
              </a:ln>
              <a:solidFill>
                <a:srgbClr val="000000"/>
              </a:solidFill>
              <a:effectLst/>
              <a:uLnTx/>
              <a:uFillTx/>
              <a:latin typeface="Arial" charset="0"/>
              <a:ea typeface="华文细黑" pitchFamily="2" charset="-122"/>
              <a:cs typeface="+mn-cs"/>
            </a:endParaRPr>
          </a:p>
        </p:txBody>
      </p:sp>
    </p:spTree>
    <p:extLst>
      <p:ext uri="{BB962C8B-B14F-4D97-AF65-F5344CB8AC3E}">
        <p14:creationId xmlns:p14="http://schemas.microsoft.com/office/powerpoint/2010/main" val="33308548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670370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455530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15</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330797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srgbClr val="000000"/>
                </a:solidFill>
                <a:effectLst/>
                <a:uLnTx/>
                <a:uFillTx/>
                <a:latin typeface="Arial" charset="0"/>
                <a:ea typeface="华文细黑"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altLang="zh-CN" sz="1200" b="0" i="0" u="none" strike="noStrike" kern="1200" cap="none" spc="0" normalizeH="0" baseline="0" noProof="0" dirty="0">
              <a:ln>
                <a:noFill/>
              </a:ln>
              <a:solidFill>
                <a:srgbClr val="000000"/>
              </a:solidFill>
              <a:effectLst/>
              <a:uLnTx/>
              <a:uFillTx/>
              <a:latin typeface="Arial" charset="0"/>
              <a:ea typeface="华文细黑" pitchFamily="2" charset="-122"/>
              <a:cs typeface="+mn-cs"/>
            </a:endParaRPr>
          </a:p>
        </p:txBody>
      </p:sp>
    </p:spTree>
    <p:extLst>
      <p:ext uri="{BB962C8B-B14F-4D97-AF65-F5344CB8AC3E}">
        <p14:creationId xmlns:p14="http://schemas.microsoft.com/office/powerpoint/2010/main" val="8477842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srgbClr val="000000"/>
                </a:solidFill>
                <a:effectLst/>
                <a:uLnTx/>
                <a:uFillTx/>
                <a:latin typeface="Arial" charset="0"/>
                <a:ea typeface="华文细黑"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US" altLang="zh-CN" sz="1200" b="0" i="0" u="none" strike="noStrike" kern="1200" cap="none" spc="0" normalizeH="0" baseline="0" noProof="0" dirty="0">
              <a:ln>
                <a:noFill/>
              </a:ln>
              <a:solidFill>
                <a:srgbClr val="000000"/>
              </a:solidFill>
              <a:effectLst/>
              <a:uLnTx/>
              <a:uFillTx/>
              <a:latin typeface="Arial" charset="0"/>
              <a:ea typeface="华文细黑" pitchFamily="2" charset="-122"/>
              <a:cs typeface="+mn-cs"/>
            </a:endParaRPr>
          </a:p>
        </p:txBody>
      </p:sp>
    </p:spTree>
    <p:extLst>
      <p:ext uri="{BB962C8B-B14F-4D97-AF65-F5344CB8AC3E}">
        <p14:creationId xmlns:p14="http://schemas.microsoft.com/office/powerpoint/2010/main" val="30260093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p:spPr>
      </p:sp>
      <p:sp>
        <p:nvSpPr>
          <p:cNvPr id="5632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632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219B5F41-D3FF-4650-BB44-BB4BF6B8B65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18</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290422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srgbClr val="000000"/>
                </a:solidFill>
                <a:effectLst/>
                <a:uLnTx/>
                <a:uFillTx/>
                <a:latin typeface="Arial" charset="0"/>
                <a:ea typeface="华文细黑"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US" altLang="zh-CN" sz="1200" b="0" i="0" u="none" strike="noStrike" kern="1200" cap="none" spc="0" normalizeH="0" baseline="0" noProof="0" dirty="0">
              <a:ln>
                <a:noFill/>
              </a:ln>
              <a:solidFill>
                <a:srgbClr val="000000"/>
              </a:solidFill>
              <a:effectLst/>
              <a:uLnTx/>
              <a:uFillTx/>
              <a:latin typeface="Arial" charset="0"/>
              <a:ea typeface="华文细黑" pitchFamily="2" charset="-122"/>
              <a:cs typeface="+mn-cs"/>
            </a:endParaRPr>
          </a:p>
        </p:txBody>
      </p:sp>
    </p:spTree>
    <p:extLst>
      <p:ext uri="{BB962C8B-B14F-4D97-AF65-F5344CB8AC3E}">
        <p14:creationId xmlns:p14="http://schemas.microsoft.com/office/powerpoint/2010/main" val="40514738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noFill/>
          <a:ln>
            <a:solidFill>
              <a:srgbClr val="000000"/>
            </a:solidFill>
            <a:miter lim="800000"/>
            <a:headEnd/>
            <a:tailEnd/>
          </a:ln>
        </p:spPr>
      </p:sp>
      <p:sp>
        <p:nvSpPr>
          <p:cNvPr id="6349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349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D4F0C2BB-9E6B-4098-8BA6-C3979D9503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20</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73205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836753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559491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p:nvPr>
        </p:nvSpPr>
        <p:spPr bwMode="auto">
          <a:noFill/>
          <a:ln>
            <a:solidFill>
              <a:srgbClr val="000000"/>
            </a:solidFill>
            <a:miter lim="800000"/>
            <a:headEnd/>
            <a:tailEnd/>
          </a:ln>
        </p:spPr>
      </p:sp>
      <p:sp>
        <p:nvSpPr>
          <p:cNvPr id="6553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554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43C95090-5E27-4868-9EB3-819361803B0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22</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348439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p:spPr>
      </p:sp>
      <p:sp>
        <p:nvSpPr>
          <p:cNvPr id="5734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734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B814F241-CB40-484C-8282-5BDE6BC7817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23</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691387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srgbClr val="000000"/>
                </a:solidFill>
                <a:effectLst/>
                <a:uLnTx/>
                <a:uFillTx/>
                <a:latin typeface="Arial" charset="0"/>
                <a:ea typeface="华文细黑"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altLang="zh-CN" sz="1200" b="0" i="0" u="none" strike="noStrike" kern="1200" cap="none" spc="0" normalizeH="0" baseline="0" noProof="0" dirty="0">
              <a:ln>
                <a:noFill/>
              </a:ln>
              <a:solidFill>
                <a:srgbClr val="000000"/>
              </a:solidFill>
              <a:effectLst/>
              <a:uLnTx/>
              <a:uFillTx/>
              <a:latin typeface="Arial" charset="0"/>
              <a:ea typeface="华文细黑" pitchFamily="2" charset="-122"/>
              <a:cs typeface="+mn-cs"/>
            </a:endParaRPr>
          </a:p>
        </p:txBody>
      </p:sp>
    </p:spTree>
    <p:extLst>
      <p:ext uri="{BB962C8B-B14F-4D97-AF65-F5344CB8AC3E}">
        <p14:creationId xmlns:p14="http://schemas.microsoft.com/office/powerpoint/2010/main" val="5476845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srgbClr val="000000"/>
                </a:solidFill>
                <a:effectLst/>
                <a:uLnTx/>
                <a:uFillTx/>
                <a:latin typeface="Arial" charset="0"/>
                <a:ea typeface="华文细黑"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US" altLang="zh-CN" sz="1200" b="0" i="0" u="none" strike="noStrike" kern="1200" cap="none" spc="0" normalizeH="0" baseline="0" noProof="0" dirty="0">
              <a:ln>
                <a:noFill/>
              </a:ln>
              <a:solidFill>
                <a:srgbClr val="000000"/>
              </a:solidFill>
              <a:effectLst/>
              <a:uLnTx/>
              <a:uFillTx/>
              <a:latin typeface="Arial" charset="0"/>
              <a:ea typeface="华文细黑" pitchFamily="2" charset="-122"/>
              <a:cs typeface="+mn-cs"/>
            </a:endParaRPr>
          </a:p>
        </p:txBody>
      </p:sp>
    </p:spTree>
    <p:extLst>
      <p:ext uri="{BB962C8B-B14F-4D97-AF65-F5344CB8AC3E}">
        <p14:creationId xmlns:p14="http://schemas.microsoft.com/office/powerpoint/2010/main" val="33753423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463874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E734D7E-DDC1-43BA-BA84-4A1CFE3D3418}"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666382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3</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213225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srgbClr val="000000"/>
                </a:solidFill>
                <a:effectLst/>
                <a:uLnTx/>
                <a:uFillTx/>
                <a:latin typeface="Arial" charset="0"/>
                <a:ea typeface="华文细黑"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US" altLang="zh-CN" sz="1200" b="0" i="0" u="none" strike="noStrike" kern="1200" cap="none" spc="0" normalizeH="0" baseline="0" noProof="0" dirty="0">
              <a:ln>
                <a:noFill/>
              </a:ln>
              <a:solidFill>
                <a:srgbClr val="000000"/>
              </a:solidFill>
              <a:effectLst/>
              <a:uLnTx/>
              <a:uFillTx/>
              <a:latin typeface="Arial" charset="0"/>
              <a:ea typeface="华文细黑" pitchFamily="2" charset="-122"/>
              <a:cs typeface="+mn-cs"/>
            </a:endParaRPr>
          </a:p>
        </p:txBody>
      </p:sp>
    </p:spTree>
    <p:extLst>
      <p:ext uri="{BB962C8B-B14F-4D97-AF65-F5344CB8AC3E}">
        <p14:creationId xmlns:p14="http://schemas.microsoft.com/office/powerpoint/2010/main" val="4065126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131385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srgbClr val="000000"/>
                </a:solidFill>
                <a:effectLst/>
                <a:uLnTx/>
                <a:uFillTx/>
                <a:latin typeface="Arial" charset="0"/>
                <a:ea typeface="华文细黑"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altLang="zh-CN" sz="1200" b="0" i="0" u="none" strike="noStrike" kern="1200" cap="none" spc="0" normalizeH="0" baseline="0" noProof="0" dirty="0">
              <a:ln>
                <a:noFill/>
              </a:ln>
              <a:solidFill>
                <a:srgbClr val="000000"/>
              </a:solidFill>
              <a:effectLst/>
              <a:uLnTx/>
              <a:uFillTx/>
              <a:latin typeface="Arial" charset="0"/>
              <a:ea typeface="华文细黑" pitchFamily="2" charset="-122"/>
              <a:cs typeface="+mn-cs"/>
            </a:endParaRPr>
          </a:p>
        </p:txBody>
      </p:sp>
    </p:spTree>
    <p:extLst>
      <p:ext uri="{BB962C8B-B14F-4D97-AF65-F5344CB8AC3E}">
        <p14:creationId xmlns:p14="http://schemas.microsoft.com/office/powerpoint/2010/main" val="2305979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noFill/>
          <a:ln>
            <a:solidFill>
              <a:srgbClr val="000000"/>
            </a:solidFill>
            <a:miter lim="800000"/>
            <a:headEnd/>
            <a:tailEnd/>
          </a:ln>
        </p:spPr>
      </p:sp>
      <p:sp>
        <p:nvSpPr>
          <p:cNvPr id="4813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813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0D39D157-0141-4E18-9071-E85D9C5AB14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7</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564146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srgbClr val="000000"/>
                </a:solidFill>
                <a:effectLst/>
                <a:uLnTx/>
                <a:uFillTx/>
                <a:latin typeface="Arial" charset="0"/>
                <a:ea typeface="华文细黑"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altLang="zh-CN" sz="1200" b="0" i="0" u="none" strike="noStrike" kern="1200" cap="none" spc="0" normalizeH="0" baseline="0" noProof="0" dirty="0">
              <a:ln>
                <a:noFill/>
              </a:ln>
              <a:solidFill>
                <a:srgbClr val="000000"/>
              </a:solidFill>
              <a:effectLst/>
              <a:uLnTx/>
              <a:uFillTx/>
              <a:latin typeface="Arial" charset="0"/>
              <a:ea typeface="华文细黑" pitchFamily="2" charset="-122"/>
              <a:cs typeface="+mn-cs"/>
            </a:endParaRPr>
          </a:p>
        </p:txBody>
      </p:sp>
    </p:spTree>
    <p:extLst>
      <p:ext uri="{BB962C8B-B14F-4D97-AF65-F5344CB8AC3E}">
        <p14:creationId xmlns:p14="http://schemas.microsoft.com/office/powerpoint/2010/main" val="37256736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9</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882972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9237467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598277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4688466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370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92650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5194636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flipV="1">
            <a:off x="0" y="-49119"/>
            <a:ext cx="9144000" cy="1058971"/>
          </a:xfrm>
          <a:prstGeom prst="rect">
            <a:avLst/>
          </a:prstGeom>
        </p:spPr>
      </p:pic>
      <p:sp>
        <p:nvSpPr>
          <p:cNvPr id="4" name="标题 3"/>
          <p:cNvSpPr>
            <a:spLocks noGrp="1"/>
          </p:cNvSpPr>
          <p:nvPr>
            <p:ph type="title"/>
          </p:nvPr>
        </p:nvSpPr>
        <p:spPr>
          <a:xfrm>
            <a:off x="193230" y="56134"/>
            <a:ext cx="7886700" cy="538956"/>
          </a:xfrm>
        </p:spPr>
        <p:txBody>
          <a:bodyPr>
            <a:normAutofit/>
          </a:bodyPr>
          <a:lstStyle>
            <a:lvl1pPr>
              <a:defRPr sz="2800" b="1">
                <a:solidFill>
                  <a:schemeClr val="bg1">
                    <a:lumMod val="95000"/>
                  </a:schemeClr>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106833778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96698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78447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88052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8977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4461035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42812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56937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64680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0202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42030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32326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9799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t>2019/6/24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85790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t>2019/6/24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6351592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t>2019/6/24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t>‹#›</a:t>
            </a:fld>
            <a:endParaRPr lang="zh-CN" altLang="en-US"/>
          </a:p>
        </p:txBody>
      </p:sp>
      <p:sp>
        <p:nvSpPr>
          <p:cNvPr id="11" name="矩形 10"/>
          <p:cNvSpPr/>
          <p:nvPr userDrawn="1"/>
        </p:nvSpPr>
        <p:spPr>
          <a:xfrm>
            <a:off x="7091514" y="4745653"/>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354922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t>2019/6/24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38905792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t>2019/6/24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0404289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2019/6/24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2686387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2019/6/24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272013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t>2019/6/24</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711" r:id="rId13"/>
    <p:sldLayoutId id="2147483712" r:id="rId14"/>
    <p:sldLayoutId id="2147483718" r:id="rId15"/>
  </p:sldLayoutIdLst>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2019/6/24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280431469"/>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8" Type="http://schemas.openxmlformats.org/officeDocument/2006/relationships/tags" Target="../tags/tag47.xml"/><Relationship Id="rId13" Type="http://schemas.openxmlformats.org/officeDocument/2006/relationships/notesSlide" Target="../notesSlides/notesSlide14.xml"/><Relationship Id="rId3" Type="http://schemas.openxmlformats.org/officeDocument/2006/relationships/tags" Target="../tags/tag42.xml"/><Relationship Id="rId7" Type="http://schemas.openxmlformats.org/officeDocument/2006/relationships/tags" Target="../tags/tag46.xml"/><Relationship Id="rId12" Type="http://schemas.openxmlformats.org/officeDocument/2006/relationships/slideLayout" Target="../slideLayouts/slideLayout7.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11" Type="http://schemas.openxmlformats.org/officeDocument/2006/relationships/tags" Target="../tags/tag50.xml"/><Relationship Id="rId5" Type="http://schemas.openxmlformats.org/officeDocument/2006/relationships/tags" Target="../tags/tag44.xml"/><Relationship Id="rId10" Type="http://schemas.openxmlformats.org/officeDocument/2006/relationships/tags" Target="../tags/tag49.xml"/><Relationship Id="rId4" Type="http://schemas.openxmlformats.org/officeDocument/2006/relationships/tags" Target="../tags/tag43.xml"/><Relationship Id="rId9" Type="http://schemas.openxmlformats.org/officeDocument/2006/relationships/tags" Target="../tags/tag48.xml"/><Relationship Id="rId14"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15.xml"/><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slideLayout" Target="../slideLayouts/slideLayout7.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image" Target="../media/image5.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19" Type="http://schemas.openxmlformats.org/officeDocument/2006/relationships/notesSlide" Target="../notesSlides/notesSlide2.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8" Type="http://schemas.openxmlformats.org/officeDocument/2006/relationships/tags" Target="../tags/tag58.xml"/><Relationship Id="rId13" Type="http://schemas.openxmlformats.org/officeDocument/2006/relationships/notesSlide" Target="../notesSlides/notesSlide20.xml"/><Relationship Id="rId3" Type="http://schemas.openxmlformats.org/officeDocument/2006/relationships/tags" Target="../tags/tag53.xml"/><Relationship Id="rId7" Type="http://schemas.openxmlformats.org/officeDocument/2006/relationships/tags" Target="../tags/tag57.xml"/><Relationship Id="rId12" Type="http://schemas.openxmlformats.org/officeDocument/2006/relationships/slideLayout" Target="../slideLayouts/slideLayout7.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tags" Target="../tags/tag61.xml"/><Relationship Id="rId5" Type="http://schemas.openxmlformats.org/officeDocument/2006/relationships/tags" Target="../tags/tag55.xml"/><Relationship Id="rId10" Type="http://schemas.openxmlformats.org/officeDocument/2006/relationships/tags" Target="../tags/tag60.xml"/><Relationship Id="rId4" Type="http://schemas.openxmlformats.org/officeDocument/2006/relationships/tags" Target="../tags/tag54.xml"/><Relationship Id="rId9" Type="http://schemas.openxmlformats.org/officeDocument/2006/relationships/tags" Target="../tags/tag59.xml"/><Relationship Id="rId1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15.xml"/><Relationship Id="rId4" Type="http://schemas.openxmlformats.org/officeDocument/2006/relationships/image" Target="../media/image14.jpeg"/></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2.xml"/><Relationship Id="rId1" Type="http://schemas.openxmlformats.org/officeDocument/2006/relationships/slideLayout" Target="../slideLayouts/slideLayout15.xml"/><Relationship Id="rId5" Type="http://schemas.openxmlformats.org/officeDocument/2006/relationships/image" Target="../media/image17.jpeg"/><Relationship Id="rId4" Type="http://schemas.openxmlformats.org/officeDocument/2006/relationships/image" Target="../media/image16.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notesSlide" Target="../notesSlides/notesSlide3.xml"/><Relationship Id="rId3" Type="http://schemas.openxmlformats.org/officeDocument/2006/relationships/tags" Target="../tags/tag20.xml"/><Relationship Id="rId7" Type="http://schemas.openxmlformats.org/officeDocument/2006/relationships/tags" Target="../tags/tag24.xml"/><Relationship Id="rId12" Type="http://schemas.openxmlformats.org/officeDocument/2006/relationships/slideLayout" Target="../slideLayouts/slideLayout7.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tags" Target="../tags/tag28.xml"/><Relationship Id="rId5" Type="http://schemas.openxmlformats.org/officeDocument/2006/relationships/tags" Target="../tags/tag22.xml"/><Relationship Id="rId10" Type="http://schemas.openxmlformats.org/officeDocument/2006/relationships/tags" Target="../tags/tag27.xml"/><Relationship Id="rId4" Type="http://schemas.openxmlformats.org/officeDocument/2006/relationships/tags" Target="../tags/tag21.xml"/><Relationship Id="rId9" Type="http://schemas.openxmlformats.org/officeDocument/2006/relationships/tags" Target="../tags/tag26.xml"/><Relationship Id="rId1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8" Type="http://schemas.openxmlformats.org/officeDocument/2006/relationships/tags" Target="../tags/tag36.xml"/><Relationship Id="rId13" Type="http://schemas.openxmlformats.org/officeDocument/2006/relationships/notesSlide" Target="../notesSlides/notesSlide9.xml"/><Relationship Id="rId3" Type="http://schemas.openxmlformats.org/officeDocument/2006/relationships/tags" Target="../tags/tag31.xml"/><Relationship Id="rId7" Type="http://schemas.openxmlformats.org/officeDocument/2006/relationships/tags" Target="../tags/tag35.xml"/><Relationship Id="rId12" Type="http://schemas.openxmlformats.org/officeDocument/2006/relationships/slideLayout" Target="../slideLayouts/slideLayout7.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11" Type="http://schemas.openxmlformats.org/officeDocument/2006/relationships/tags" Target="../tags/tag39.xml"/><Relationship Id="rId5" Type="http://schemas.openxmlformats.org/officeDocument/2006/relationships/tags" Target="../tags/tag33.xml"/><Relationship Id="rId10" Type="http://schemas.openxmlformats.org/officeDocument/2006/relationships/tags" Target="../tags/tag38.xml"/><Relationship Id="rId4" Type="http://schemas.openxmlformats.org/officeDocument/2006/relationships/tags" Target="../tags/tag32.xml"/><Relationship Id="rId9" Type="http://schemas.openxmlformats.org/officeDocument/2006/relationships/tags" Target="../tags/tag37.xml"/><Relationship Id="rId1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 y="2261820"/>
            <a:ext cx="9144002" cy="2881680"/>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 y="4084529"/>
            <a:ext cx="9144000" cy="1058971"/>
          </a:xfrm>
          <a:prstGeom prst="rect">
            <a:avLst/>
          </a:prstGeom>
        </p:spPr>
      </p:pic>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38283" y="2261820"/>
            <a:ext cx="2405714" cy="2881680"/>
          </a:xfrm>
          <a:prstGeom prst="rect">
            <a:avLst/>
          </a:prstGeom>
        </p:spPr>
      </p:pic>
      <p:pic>
        <p:nvPicPr>
          <p:cNvPr id="2" name="图片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1507" y="112087"/>
            <a:ext cx="965710" cy="1117011"/>
          </a:xfrm>
          <a:prstGeom prst="rect">
            <a:avLst/>
          </a:prstGeom>
        </p:spPr>
      </p:pic>
      <p:sp>
        <p:nvSpPr>
          <p:cNvPr id="7" name="文本框 6"/>
          <p:cNvSpPr txBox="1"/>
          <p:nvPr/>
        </p:nvSpPr>
        <p:spPr>
          <a:xfrm>
            <a:off x="1480947" y="913068"/>
            <a:ext cx="6821098" cy="707886"/>
          </a:xfrm>
          <a:prstGeom prst="rect">
            <a:avLst/>
          </a:prstGeom>
          <a:noFill/>
        </p:spPr>
        <p:txBody>
          <a:bodyPr wrap="none" rtlCol="0">
            <a:spAutoFit/>
          </a:bodyPr>
          <a:lstStyle/>
          <a:p>
            <a:r>
              <a:rPr lang="zh-CN" altLang="en-US" sz="4000" b="1" dirty="0" smtClean="0">
                <a:solidFill>
                  <a:srgbClr val="C00000"/>
                </a:solidFill>
                <a:latin typeface="微软雅黑" panose="020B0503020204020204" pitchFamily="34" charset="-122"/>
                <a:ea typeface="微软雅黑" panose="020B0503020204020204" pitchFamily="34" charset="-122"/>
              </a:rPr>
              <a:t>中石油</a:t>
            </a:r>
            <a:r>
              <a:rPr lang="zh-CN" altLang="en-US" sz="4000" b="1" dirty="0">
                <a:solidFill>
                  <a:srgbClr val="C00000"/>
                </a:solidFill>
                <a:latin typeface="微软雅黑" panose="020B0503020204020204" pitchFamily="34" charset="-122"/>
                <a:ea typeface="微软雅黑" panose="020B0503020204020204" pitchFamily="34" charset="-122"/>
              </a:rPr>
              <a:t>中</a:t>
            </a:r>
            <a:r>
              <a:rPr lang="zh-CN" altLang="en-US" sz="4000" b="1" dirty="0" smtClean="0">
                <a:solidFill>
                  <a:srgbClr val="C00000"/>
                </a:solidFill>
                <a:latin typeface="微软雅黑" panose="020B0503020204020204" pitchFamily="34" charset="-122"/>
                <a:ea typeface="微软雅黑" panose="020B0503020204020204" pitchFamily="34" charset="-122"/>
              </a:rPr>
              <a:t>石化</a:t>
            </a:r>
            <a:r>
              <a:rPr lang="zh-CN" altLang="en-US" sz="4000" b="1" dirty="0">
                <a:solidFill>
                  <a:srgbClr val="C00000"/>
                </a:solidFill>
                <a:latin typeface="微软雅黑" panose="020B0503020204020204" pitchFamily="34" charset="-122"/>
                <a:ea typeface="微软雅黑" panose="020B0503020204020204" pitchFamily="34" charset="-122"/>
              </a:rPr>
              <a:t>加油</a:t>
            </a:r>
            <a:r>
              <a:rPr lang="zh-CN" altLang="en-US" sz="4000" b="1" dirty="0" smtClean="0">
                <a:solidFill>
                  <a:srgbClr val="C00000"/>
                </a:solidFill>
                <a:latin typeface="微软雅黑" panose="020B0503020204020204" pitchFamily="34" charset="-122"/>
                <a:ea typeface="微软雅黑" panose="020B0503020204020204" pitchFamily="34" charset="-122"/>
              </a:rPr>
              <a:t>站</a:t>
            </a:r>
            <a:r>
              <a:rPr lang="en-US" altLang="zh-CN" sz="4000" b="1" dirty="0" smtClean="0">
                <a:solidFill>
                  <a:srgbClr val="C00000"/>
                </a:solidFill>
                <a:latin typeface="微软雅黑" panose="020B0503020204020204" pitchFamily="34" charset="-122"/>
                <a:ea typeface="微软雅黑" panose="020B0503020204020204" pitchFamily="34" charset="-122"/>
              </a:rPr>
              <a:t>PPT</a:t>
            </a:r>
            <a:r>
              <a:rPr lang="zh-CN" altLang="en-US" sz="4000" b="1" dirty="0" smtClean="0">
                <a:solidFill>
                  <a:srgbClr val="C00000"/>
                </a:solidFill>
                <a:latin typeface="微软雅黑" panose="020B0503020204020204" pitchFamily="34" charset="-122"/>
                <a:ea typeface="微软雅黑" panose="020B0503020204020204" pitchFamily="34" charset="-122"/>
              </a:rPr>
              <a:t>模板</a:t>
            </a:r>
            <a:endParaRPr lang="zh-CN" altLang="en-US" sz="4000" b="1" dirty="0">
              <a:solidFill>
                <a:srgbClr val="C00000"/>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5084956" y="1995836"/>
            <a:ext cx="1782860" cy="338554"/>
          </a:xfrm>
          <a:prstGeom prst="rect">
            <a:avLst/>
          </a:prstGeom>
          <a:noFill/>
        </p:spPr>
        <p:txBody>
          <a:bodyPr wrap="none" rtlCol="0">
            <a:spAutoFit/>
          </a:bodyPr>
          <a:lstStyle/>
          <a:p>
            <a:r>
              <a:rPr lang="zh-CN" altLang="en-US" sz="1600" dirty="0">
                <a:solidFill>
                  <a:schemeClr val="bg1">
                    <a:lumMod val="65000"/>
                  </a:schemeClr>
                </a:solidFill>
                <a:latin typeface="微软雅黑" panose="020B0503020204020204" pitchFamily="34" charset="-122"/>
                <a:ea typeface="微软雅黑" panose="020B0503020204020204" pitchFamily="34" charset="-122"/>
              </a:rPr>
              <a:t>汇报人</a:t>
            </a:r>
            <a:r>
              <a:rPr lang="zh-CN" altLang="en-US" sz="1600" dirty="0" smtClean="0">
                <a:solidFill>
                  <a:schemeClr val="bg1">
                    <a:lumMod val="65000"/>
                  </a:schemeClr>
                </a:solidFill>
                <a:latin typeface="微软雅黑" panose="020B0503020204020204" pitchFamily="34" charset="-122"/>
                <a:ea typeface="微软雅黑" panose="020B0503020204020204" pitchFamily="34" charset="-122"/>
              </a:rPr>
              <a:t>：第一</a:t>
            </a:r>
            <a:r>
              <a:rPr lang="en-US" altLang="zh-CN" sz="1600" dirty="0" smtClean="0">
                <a:solidFill>
                  <a:schemeClr val="bg1">
                    <a:lumMod val="65000"/>
                  </a:schemeClr>
                </a:solidFill>
                <a:latin typeface="微软雅黑" panose="020B0503020204020204" pitchFamily="34" charset="-122"/>
                <a:ea typeface="微软雅黑" panose="020B0503020204020204" pitchFamily="34" charset="-122"/>
              </a:rPr>
              <a:t>PPT</a:t>
            </a:r>
            <a:endParaRPr lang="zh-CN" altLang="en-US" sz="16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2287716" y="1612865"/>
            <a:ext cx="4580100" cy="369332"/>
          </a:xfrm>
          <a:prstGeom prst="rect">
            <a:avLst/>
          </a:prstGeom>
          <a:noFill/>
        </p:spPr>
        <p:txBody>
          <a:bodyPr wrap="none" rtlCol="0">
            <a:spAutoFit/>
          </a:bodyPr>
          <a:lstStyle/>
          <a:p>
            <a:pPr defTabSz="914400"/>
            <a:r>
              <a:rPr lang="zh-CN" altLang="en-US" sz="1800" dirty="0">
                <a:solidFill>
                  <a:srgbClr val="C00000"/>
                </a:solidFill>
                <a:latin typeface="微软雅黑" panose="020B0503020204020204" pitchFamily="34" charset="-122"/>
                <a:ea typeface="微软雅黑" panose="020B0503020204020204" pitchFamily="34" charset="-122"/>
              </a:rPr>
              <a:t>年终总</a:t>
            </a:r>
            <a:r>
              <a:rPr lang="zh-CN" altLang="en-US" sz="1800" dirty="0" smtClean="0">
                <a:solidFill>
                  <a:srgbClr val="C00000"/>
                </a:solidFill>
                <a:latin typeface="微软雅黑" panose="020B0503020204020204" pitchFamily="34" charset="-122"/>
                <a:ea typeface="微软雅黑" panose="020B0503020204020204" pitchFamily="34" charset="-122"/>
              </a:rPr>
              <a:t>结 </a:t>
            </a:r>
            <a:r>
              <a:rPr lang="en-US" altLang="zh-CN" sz="1800" dirty="0" smtClean="0">
                <a:solidFill>
                  <a:srgbClr val="C00000"/>
                </a:solidFill>
                <a:latin typeface="微软雅黑" panose="020B0503020204020204" pitchFamily="34" charset="-122"/>
                <a:ea typeface="微软雅黑" panose="020B0503020204020204" pitchFamily="34" charset="-122"/>
              </a:rPr>
              <a:t>\</a:t>
            </a:r>
            <a:r>
              <a:rPr lang="zh-CN" altLang="en-US" sz="1800" dirty="0" smtClean="0">
                <a:solidFill>
                  <a:srgbClr val="C00000"/>
                </a:solidFill>
                <a:latin typeface="微软雅黑" panose="020B0503020204020204" pitchFamily="34" charset="-122"/>
                <a:ea typeface="微软雅黑" panose="020B0503020204020204" pitchFamily="34" charset="-122"/>
              </a:rPr>
              <a:t> 新</a:t>
            </a:r>
            <a:r>
              <a:rPr lang="zh-CN" altLang="en-US" sz="1800" dirty="0">
                <a:solidFill>
                  <a:srgbClr val="C00000"/>
                </a:solidFill>
                <a:latin typeface="微软雅黑" panose="020B0503020204020204" pitchFamily="34" charset="-122"/>
                <a:ea typeface="微软雅黑" panose="020B0503020204020204" pitchFamily="34" charset="-122"/>
              </a:rPr>
              <a:t>年计</a:t>
            </a:r>
            <a:r>
              <a:rPr lang="zh-CN" altLang="en-US" sz="1800" dirty="0" smtClean="0">
                <a:solidFill>
                  <a:srgbClr val="C00000"/>
                </a:solidFill>
                <a:latin typeface="微软雅黑" panose="020B0503020204020204" pitchFamily="34" charset="-122"/>
                <a:ea typeface="微软雅黑" panose="020B0503020204020204" pitchFamily="34" charset="-122"/>
              </a:rPr>
              <a:t>划 </a:t>
            </a:r>
            <a:r>
              <a:rPr lang="en-US" altLang="zh-CN" sz="1800" dirty="0">
                <a:solidFill>
                  <a:srgbClr val="C00000"/>
                </a:solidFill>
                <a:latin typeface="微软雅黑" panose="020B0503020204020204" pitchFamily="34" charset="-122"/>
                <a:ea typeface="微软雅黑" panose="020B0503020204020204" pitchFamily="34" charset="-122"/>
              </a:rPr>
              <a:t>\</a:t>
            </a:r>
            <a:r>
              <a:rPr lang="zh-CN" altLang="en-US" sz="1800" dirty="0" smtClean="0">
                <a:solidFill>
                  <a:srgbClr val="C00000"/>
                </a:solidFill>
                <a:latin typeface="微软雅黑" panose="020B0503020204020204" pitchFamily="34" charset="-122"/>
                <a:ea typeface="微软雅黑" panose="020B0503020204020204" pitchFamily="34" charset="-122"/>
              </a:rPr>
              <a:t> </a:t>
            </a:r>
            <a:r>
              <a:rPr lang="zh-CN" altLang="en-US" sz="1800" dirty="0">
                <a:solidFill>
                  <a:srgbClr val="C00000"/>
                </a:solidFill>
                <a:latin typeface="微软雅黑" panose="020B0503020204020204" pitchFamily="34" charset="-122"/>
                <a:ea typeface="微软雅黑" panose="020B0503020204020204" pitchFamily="34" charset="-122"/>
              </a:rPr>
              <a:t>述职报</a:t>
            </a:r>
            <a:r>
              <a:rPr lang="zh-CN" altLang="en-US" sz="1800" dirty="0" smtClean="0">
                <a:solidFill>
                  <a:srgbClr val="C00000"/>
                </a:solidFill>
                <a:latin typeface="微软雅黑" panose="020B0503020204020204" pitchFamily="34" charset="-122"/>
                <a:ea typeface="微软雅黑" panose="020B0503020204020204" pitchFamily="34" charset="-122"/>
              </a:rPr>
              <a:t>告 </a:t>
            </a:r>
            <a:r>
              <a:rPr lang="en-US" altLang="zh-CN" sz="1800" dirty="0">
                <a:solidFill>
                  <a:srgbClr val="C00000"/>
                </a:solidFill>
                <a:latin typeface="微软雅黑" panose="020B0503020204020204" pitchFamily="34" charset="-122"/>
                <a:ea typeface="微软雅黑" panose="020B0503020204020204" pitchFamily="34" charset="-122"/>
              </a:rPr>
              <a:t>\</a:t>
            </a:r>
            <a:r>
              <a:rPr lang="zh-CN" altLang="en-US" sz="1800" dirty="0" smtClean="0">
                <a:solidFill>
                  <a:srgbClr val="C00000"/>
                </a:solidFill>
                <a:latin typeface="微软雅黑" panose="020B0503020204020204" pitchFamily="34" charset="-122"/>
                <a:ea typeface="微软雅黑" panose="020B0503020204020204" pitchFamily="34" charset="-122"/>
              </a:rPr>
              <a:t> </a:t>
            </a:r>
            <a:r>
              <a:rPr lang="zh-CN" altLang="en-US" sz="1800" dirty="0">
                <a:solidFill>
                  <a:srgbClr val="C00000"/>
                </a:solidFill>
                <a:latin typeface="微软雅黑" panose="020B0503020204020204" pitchFamily="34" charset="-122"/>
                <a:ea typeface="微软雅黑" panose="020B0503020204020204" pitchFamily="34" charset="-122"/>
              </a:rPr>
              <a:t>工作汇</a:t>
            </a:r>
            <a:r>
              <a:rPr lang="zh-CN" altLang="en-US" sz="1800" dirty="0" smtClean="0">
                <a:solidFill>
                  <a:srgbClr val="C00000"/>
                </a:solidFill>
                <a:latin typeface="微软雅黑" panose="020B0503020204020204" pitchFamily="34" charset="-122"/>
                <a:ea typeface="微软雅黑" panose="020B0503020204020204" pitchFamily="34" charset="-122"/>
              </a:rPr>
              <a:t>报</a:t>
            </a:r>
            <a:endParaRPr lang="zh-CN" altLang="en-US" sz="1800"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126386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2"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750" fill="hold"/>
                                        <p:tgtEl>
                                          <p:spTgt spid="3"/>
                                        </p:tgtEl>
                                        <p:attrNameLst>
                                          <p:attrName>ppt_x</p:attrName>
                                        </p:attrNameLst>
                                      </p:cBhvr>
                                      <p:tavLst>
                                        <p:tav tm="0">
                                          <p:val>
                                            <p:strVal val="1+#ppt_w/2"/>
                                          </p:val>
                                        </p:tav>
                                        <p:tav tm="100000">
                                          <p:val>
                                            <p:strVal val="#ppt_x"/>
                                          </p:val>
                                        </p:tav>
                                      </p:tavLst>
                                    </p:anim>
                                    <p:anim calcmode="lin" valueType="num">
                                      <p:cBhvr additive="base">
                                        <p:cTn id="18" dur="75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47"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par>
                          <p:cTn id="25" fill="hold">
                            <p:stCondLst>
                              <p:cond delay="3250"/>
                            </p:stCondLst>
                            <p:childTnLst>
                              <p:par>
                                <p:cTn id="26" presetID="22" presetClass="entr" presetSubtype="8"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750"/>
                                        <p:tgtEl>
                                          <p:spTgt spid="7"/>
                                        </p:tgtEl>
                                      </p:cBhvr>
                                    </p:animEffect>
                                  </p:childTnLst>
                                </p:cTn>
                              </p:par>
                            </p:childTnLst>
                          </p:cTn>
                        </p:par>
                        <p:par>
                          <p:cTn id="29" fill="hold">
                            <p:stCondLst>
                              <p:cond delay="4000"/>
                            </p:stCondLst>
                            <p:childTnLst>
                              <p:par>
                                <p:cTn id="30" presetID="4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61" name="Freeform 5"/>
          <p:cNvSpPr>
            <a:spLocks noChangeArrowheads="1"/>
          </p:cNvSpPr>
          <p:nvPr/>
        </p:nvSpPr>
        <p:spPr bwMode="auto">
          <a:xfrm>
            <a:off x="3963987" y="1774824"/>
            <a:ext cx="706437" cy="1173163"/>
          </a:xfrm>
          <a:custGeom>
            <a:avLst/>
            <a:gdLst>
              <a:gd name="T0" fmla="*/ 484 w 569"/>
              <a:gd name="T1" fmla="*/ 704 h 945"/>
              <a:gd name="T2" fmla="*/ 484 w 569"/>
              <a:gd name="T3" fmla="*/ 0 h 945"/>
              <a:gd name="T4" fmla="*/ 91 w 569"/>
              <a:gd name="T5" fmla="*/ 0 h 945"/>
              <a:gd name="T6" fmla="*/ 91 w 569"/>
              <a:gd name="T7" fmla="*/ 704 h 945"/>
              <a:gd name="T8" fmla="*/ 0 w 569"/>
              <a:gd name="T9" fmla="*/ 704 h 945"/>
              <a:gd name="T10" fmla="*/ 284 w 569"/>
              <a:gd name="T11" fmla="*/ 945 h 945"/>
              <a:gd name="T12" fmla="*/ 569 w 569"/>
              <a:gd name="T13" fmla="*/ 704 h 945"/>
              <a:gd name="T14" fmla="*/ 484 w 569"/>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945"/>
              <a:gd name="T26" fmla="*/ 569 w 569"/>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945">
                <a:moveTo>
                  <a:pt x="484" y="704"/>
                </a:moveTo>
                <a:lnTo>
                  <a:pt x="484" y="0"/>
                </a:lnTo>
                <a:lnTo>
                  <a:pt x="91" y="0"/>
                </a:lnTo>
                <a:lnTo>
                  <a:pt x="91" y="704"/>
                </a:lnTo>
                <a:lnTo>
                  <a:pt x="0" y="704"/>
                </a:lnTo>
                <a:lnTo>
                  <a:pt x="284" y="945"/>
                </a:lnTo>
                <a:lnTo>
                  <a:pt x="569" y="704"/>
                </a:lnTo>
                <a:lnTo>
                  <a:pt x="484" y="704"/>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宋体" panose="02010600030101010101" pitchFamily="2" charset="-122"/>
            </a:endParaRPr>
          </a:p>
        </p:txBody>
      </p:sp>
      <p:sp>
        <p:nvSpPr>
          <p:cNvPr id="62" name="Freeform 6"/>
          <p:cNvSpPr>
            <a:spLocks noChangeArrowheads="1"/>
          </p:cNvSpPr>
          <p:nvPr/>
        </p:nvSpPr>
        <p:spPr bwMode="auto">
          <a:xfrm>
            <a:off x="4698999" y="1774824"/>
            <a:ext cx="706438" cy="1638300"/>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1321"/>
              <a:gd name="T26" fmla="*/ 570 w 570"/>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宋体" panose="02010600030101010101" pitchFamily="2" charset="-122"/>
            </a:endParaRPr>
          </a:p>
        </p:txBody>
      </p:sp>
      <p:sp>
        <p:nvSpPr>
          <p:cNvPr id="63" name="Freeform 7"/>
          <p:cNvSpPr>
            <a:spLocks noChangeArrowheads="1"/>
          </p:cNvSpPr>
          <p:nvPr/>
        </p:nvSpPr>
        <p:spPr bwMode="auto">
          <a:xfrm>
            <a:off x="7688262" y="1774824"/>
            <a:ext cx="704850" cy="1638300"/>
          </a:xfrm>
          <a:custGeom>
            <a:avLst/>
            <a:gdLst>
              <a:gd name="T0" fmla="*/ 484 w 569"/>
              <a:gd name="T1" fmla="*/ 1080 h 1321"/>
              <a:gd name="T2" fmla="*/ 484 w 569"/>
              <a:gd name="T3" fmla="*/ 0 h 1321"/>
              <a:gd name="T4" fmla="*/ 91 w 569"/>
              <a:gd name="T5" fmla="*/ 0 h 1321"/>
              <a:gd name="T6" fmla="*/ 91 w 569"/>
              <a:gd name="T7" fmla="*/ 1080 h 1321"/>
              <a:gd name="T8" fmla="*/ 0 w 569"/>
              <a:gd name="T9" fmla="*/ 1080 h 1321"/>
              <a:gd name="T10" fmla="*/ 284 w 569"/>
              <a:gd name="T11" fmla="*/ 1321 h 1321"/>
              <a:gd name="T12" fmla="*/ 569 w 569"/>
              <a:gd name="T13" fmla="*/ 1080 h 1321"/>
              <a:gd name="T14" fmla="*/ 484 w 569"/>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321"/>
              <a:gd name="T26" fmla="*/ 569 w 569"/>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321">
                <a:moveTo>
                  <a:pt x="484" y="1080"/>
                </a:moveTo>
                <a:lnTo>
                  <a:pt x="484" y="0"/>
                </a:lnTo>
                <a:lnTo>
                  <a:pt x="91" y="0"/>
                </a:lnTo>
                <a:lnTo>
                  <a:pt x="91" y="1080"/>
                </a:lnTo>
                <a:lnTo>
                  <a:pt x="0" y="1080"/>
                </a:lnTo>
                <a:lnTo>
                  <a:pt x="284" y="1321"/>
                </a:lnTo>
                <a:lnTo>
                  <a:pt x="569" y="1080"/>
                </a:lnTo>
                <a:lnTo>
                  <a:pt x="484" y="1080"/>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宋体" panose="02010600030101010101" pitchFamily="2" charset="-122"/>
            </a:endParaRPr>
          </a:p>
        </p:txBody>
      </p:sp>
      <p:sp>
        <p:nvSpPr>
          <p:cNvPr id="64" name="Freeform 8"/>
          <p:cNvSpPr>
            <a:spLocks noChangeArrowheads="1"/>
          </p:cNvSpPr>
          <p:nvPr/>
        </p:nvSpPr>
        <p:spPr bwMode="auto">
          <a:xfrm>
            <a:off x="5432424" y="1774824"/>
            <a:ext cx="708025" cy="862013"/>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694"/>
              <a:gd name="T26" fmla="*/ 570 w 570"/>
              <a:gd name="T27" fmla="*/ 694 h 6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694">
                <a:moveTo>
                  <a:pt x="484" y="453"/>
                </a:moveTo>
                <a:lnTo>
                  <a:pt x="484" y="0"/>
                </a:lnTo>
                <a:lnTo>
                  <a:pt x="91" y="0"/>
                </a:lnTo>
                <a:lnTo>
                  <a:pt x="91" y="453"/>
                </a:lnTo>
                <a:lnTo>
                  <a:pt x="0" y="453"/>
                </a:lnTo>
                <a:lnTo>
                  <a:pt x="285" y="694"/>
                </a:lnTo>
                <a:lnTo>
                  <a:pt x="570" y="453"/>
                </a:lnTo>
                <a:lnTo>
                  <a:pt x="484" y="453"/>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宋体" panose="02010600030101010101" pitchFamily="2" charset="-122"/>
            </a:endParaRPr>
          </a:p>
        </p:txBody>
      </p:sp>
      <p:sp>
        <p:nvSpPr>
          <p:cNvPr id="65" name="Freeform 9"/>
          <p:cNvSpPr>
            <a:spLocks noChangeArrowheads="1"/>
          </p:cNvSpPr>
          <p:nvPr/>
        </p:nvSpPr>
        <p:spPr bwMode="auto">
          <a:xfrm>
            <a:off x="6167437" y="1774824"/>
            <a:ext cx="706437" cy="1173163"/>
          </a:xfrm>
          <a:custGeom>
            <a:avLst/>
            <a:gdLst>
              <a:gd name="T0" fmla="*/ 485 w 570"/>
              <a:gd name="T1" fmla="*/ 704 h 945"/>
              <a:gd name="T2" fmla="*/ 485 w 570"/>
              <a:gd name="T3" fmla="*/ 0 h 945"/>
              <a:gd name="T4" fmla="*/ 92 w 570"/>
              <a:gd name="T5" fmla="*/ 0 h 945"/>
              <a:gd name="T6" fmla="*/ 92 w 570"/>
              <a:gd name="T7" fmla="*/ 704 h 945"/>
              <a:gd name="T8" fmla="*/ 0 w 570"/>
              <a:gd name="T9" fmla="*/ 704 h 945"/>
              <a:gd name="T10" fmla="*/ 285 w 570"/>
              <a:gd name="T11" fmla="*/ 945 h 945"/>
              <a:gd name="T12" fmla="*/ 570 w 570"/>
              <a:gd name="T13" fmla="*/ 704 h 945"/>
              <a:gd name="T14" fmla="*/ 485 w 570"/>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945"/>
              <a:gd name="T26" fmla="*/ 570 w 570"/>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945">
                <a:moveTo>
                  <a:pt x="485" y="704"/>
                </a:moveTo>
                <a:lnTo>
                  <a:pt x="485" y="0"/>
                </a:lnTo>
                <a:lnTo>
                  <a:pt x="92" y="0"/>
                </a:lnTo>
                <a:lnTo>
                  <a:pt x="92" y="704"/>
                </a:lnTo>
                <a:lnTo>
                  <a:pt x="0" y="704"/>
                </a:lnTo>
                <a:lnTo>
                  <a:pt x="285" y="945"/>
                </a:lnTo>
                <a:lnTo>
                  <a:pt x="570" y="704"/>
                </a:lnTo>
                <a:lnTo>
                  <a:pt x="485" y="704"/>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宋体" panose="02010600030101010101" pitchFamily="2" charset="-122"/>
            </a:endParaRPr>
          </a:p>
        </p:txBody>
      </p:sp>
      <p:sp>
        <p:nvSpPr>
          <p:cNvPr id="66" name="Freeform 10"/>
          <p:cNvSpPr>
            <a:spLocks noChangeArrowheads="1"/>
          </p:cNvSpPr>
          <p:nvPr/>
        </p:nvSpPr>
        <p:spPr bwMode="auto">
          <a:xfrm>
            <a:off x="6902449" y="1774824"/>
            <a:ext cx="704850" cy="2028825"/>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5 w 569"/>
              <a:gd name="T11" fmla="*/ 1635 h 1635"/>
              <a:gd name="T12" fmla="*/ 569 w 569"/>
              <a:gd name="T13" fmla="*/ 1393 h 1635"/>
              <a:gd name="T14" fmla="*/ 484 w 569"/>
              <a:gd name="T15" fmla="*/ 1393 h 163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635"/>
              <a:gd name="T26" fmla="*/ 569 w 569"/>
              <a:gd name="T27" fmla="*/ 1635 h 16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635">
                <a:moveTo>
                  <a:pt x="484" y="1393"/>
                </a:moveTo>
                <a:lnTo>
                  <a:pt x="484" y="0"/>
                </a:lnTo>
                <a:lnTo>
                  <a:pt x="91" y="0"/>
                </a:lnTo>
                <a:lnTo>
                  <a:pt x="91" y="1393"/>
                </a:lnTo>
                <a:lnTo>
                  <a:pt x="0" y="1393"/>
                </a:lnTo>
                <a:lnTo>
                  <a:pt x="285" y="1635"/>
                </a:lnTo>
                <a:lnTo>
                  <a:pt x="569" y="1393"/>
                </a:lnTo>
                <a:lnTo>
                  <a:pt x="484" y="1393"/>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宋体" panose="02010600030101010101" pitchFamily="2" charset="-122"/>
            </a:endParaRPr>
          </a:p>
        </p:txBody>
      </p:sp>
      <p:sp>
        <p:nvSpPr>
          <p:cNvPr id="67" name="Freeform 11"/>
          <p:cNvSpPr>
            <a:spLocks noChangeArrowheads="1"/>
          </p:cNvSpPr>
          <p:nvPr/>
        </p:nvSpPr>
        <p:spPr bwMode="auto">
          <a:xfrm>
            <a:off x="3208337" y="1774824"/>
            <a:ext cx="706437" cy="1638300"/>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1321"/>
              <a:gd name="T26" fmla="*/ 570 w 570"/>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宋体" panose="02010600030101010101" pitchFamily="2" charset="-122"/>
            </a:endParaRPr>
          </a:p>
        </p:txBody>
      </p:sp>
      <p:sp>
        <p:nvSpPr>
          <p:cNvPr id="68" name="Freeform 12"/>
          <p:cNvSpPr>
            <a:spLocks noChangeArrowheads="1"/>
          </p:cNvSpPr>
          <p:nvPr/>
        </p:nvSpPr>
        <p:spPr bwMode="auto">
          <a:xfrm>
            <a:off x="955674" y="1774824"/>
            <a:ext cx="706438" cy="862013"/>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694"/>
              <a:gd name="T26" fmla="*/ 570 w 570"/>
              <a:gd name="T27" fmla="*/ 694 h 6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694">
                <a:moveTo>
                  <a:pt x="484" y="453"/>
                </a:moveTo>
                <a:lnTo>
                  <a:pt x="484" y="0"/>
                </a:lnTo>
                <a:lnTo>
                  <a:pt x="91" y="0"/>
                </a:lnTo>
                <a:lnTo>
                  <a:pt x="91" y="453"/>
                </a:lnTo>
                <a:lnTo>
                  <a:pt x="0" y="453"/>
                </a:lnTo>
                <a:lnTo>
                  <a:pt x="285" y="694"/>
                </a:lnTo>
                <a:lnTo>
                  <a:pt x="570" y="453"/>
                </a:lnTo>
                <a:lnTo>
                  <a:pt x="484" y="453"/>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宋体" panose="02010600030101010101" pitchFamily="2" charset="-122"/>
            </a:endParaRPr>
          </a:p>
        </p:txBody>
      </p:sp>
      <p:sp>
        <p:nvSpPr>
          <p:cNvPr id="69" name="Freeform 13"/>
          <p:cNvSpPr>
            <a:spLocks noChangeArrowheads="1"/>
          </p:cNvSpPr>
          <p:nvPr/>
        </p:nvSpPr>
        <p:spPr bwMode="auto">
          <a:xfrm>
            <a:off x="1689099" y="1774824"/>
            <a:ext cx="708025" cy="1173163"/>
          </a:xfrm>
          <a:custGeom>
            <a:avLst/>
            <a:gdLst>
              <a:gd name="T0" fmla="*/ 484 w 570"/>
              <a:gd name="T1" fmla="*/ 704 h 945"/>
              <a:gd name="T2" fmla="*/ 484 w 570"/>
              <a:gd name="T3" fmla="*/ 0 h 945"/>
              <a:gd name="T4" fmla="*/ 91 w 570"/>
              <a:gd name="T5" fmla="*/ 0 h 945"/>
              <a:gd name="T6" fmla="*/ 91 w 570"/>
              <a:gd name="T7" fmla="*/ 704 h 945"/>
              <a:gd name="T8" fmla="*/ 0 w 570"/>
              <a:gd name="T9" fmla="*/ 704 h 945"/>
              <a:gd name="T10" fmla="*/ 285 w 570"/>
              <a:gd name="T11" fmla="*/ 945 h 945"/>
              <a:gd name="T12" fmla="*/ 570 w 570"/>
              <a:gd name="T13" fmla="*/ 704 h 945"/>
              <a:gd name="T14" fmla="*/ 484 w 570"/>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945"/>
              <a:gd name="T26" fmla="*/ 570 w 570"/>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945">
                <a:moveTo>
                  <a:pt x="484" y="704"/>
                </a:moveTo>
                <a:lnTo>
                  <a:pt x="484" y="0"/>
                </a:lnTo>
                <a:lnTo>
                  <a:pt x="91" y="0"/>
                </a:lnTo>
                <a:lnTo>
                  <a:pt x="91" y="704"/>
                </a:lnTo>
                <a:lnTo>
                  <a:pt x="0" y="704"/>
                </a:lnTo>
                <a:lnTo>
                  <a:pt x="285" y="945"/>
                </a:lnTo>
                <a:lnTo>
                  <a:pt x="570" y="704"/>
                </a:lnTo>
                <a:lnTo>
                  <a:pt x="484" y="704"/>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宋体" panose="02010600030101010101" pitchFamily="2" charset="-122"/>
            </a:endParaRPr>
          </a:p>
        </p:txBody>
      </p:sp>
      <p:sp>
        <p:nvSpPr>
          <p:cNvPr id="70" name="Freeform 14"/>
          <p:cNvSpPr>
            <a:spLocks noChangeArrowheads="1"/>
          </p:cNvSpPr>
          <p:nvPr/>
        </p:nvSpPr>
        <p:spPr bwMode="auto">
          <a:xfrm>
            <a:off x="2425699" y="1774824"/>
            <a:ext cx="704850" cy="2028825"/>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4 w 569"/>
              <a:gd name="T11" fmla="*/ 1635 h 1635"/>
              <a:gd name="T12" fmla="*/ 569 w 569"/>
              <a:gd name="T13" fmla="*/ 1393 h 1635"/>
              <a:gd name="T14" fmla="*/ 484 w 569"/>
              <a:gd name="T15" fmla="*/ 1393 h 163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635"/>
              <a:gd name="T26" fmla="*/ 569 w 569"/>
              <a:gd name="T27" fmla="*/ 1635 h 16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635">
                <a:moveTo>
                  <a:pt x="484" y="1393"/>
                </a:moveTo>
                <a:lnTo>
                  <a:pt x="484" y="0"/>
                </a:lnTo>
                <a:lnTo>
                  <a:pt x="91" y="0"/>
                </a:lnTo>
                <a:lnTo>
                  <a:pt x="91" y="1393"/>
                </a:lnTo>
                <a:lnTo>
                  <a:pt x="0" y="1393"/>
                </a:lnTo>
                <a:lnTo>
                  <a:pt x="284" y="1635"/>
                </a:lnTo>
                <a:lnTo>
                  <a:pt x="569" y="1393"/>
                </a:lnTo>
                <a:lnTo>
                  <a:pt x="484" y="1393"/>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宋体" panose="02010600030101010101" pitchFamily="2" charset="-122"/>
            </a:endParaRPr>
          </a:p>
        </p:txBody>
      </p:sp>
      <p:sp>
        <p:nvSpPr>
          <p:cNvPr id="71" name="TextBox 59"/>
          <p:cNvSpPr>
            <a:spLocks noChangeArrowheads="1"/>
          </p:cNvSpPr>
          <p:nvPr/>
        </p:nvSpPr>
        <p:spPr bwMode="auto">
          <a:xfrm>
            <a:off x="10113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rgbClr val="C00000"/>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72" name="TextBox 60"/>
          <p:cNvSpPr>
            <a:spLocks noChangeArrowheads="1"/>
          </p:cNvSpPr>
          <p:nvPr/>
        </p:nvSpPr>
        <p:spPr bwMode="auto">
          <a:xfrm>
            <a:off x="17352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sym typeface="Arial" panose="020B0604020202020204" pitchFamily="34" charset="0"/>
              </a:rPr>
              <a:t>标题</a:t>
            </a:r>
            <a:endParaRPr kumimoji="0" lang="zh-CN" altLang="en-US" sz="180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3" name="TextBox 61"/>
          <p:cNvSpPr>
            <a:spLocks noChangeArrowheads="1"/>
          </p:cNvSpPr>
          <p:nvPr/>
        </p:nvSpPr>
        <p:spPr bwMode="auto">
          <a:xfrm>
            <a:off x="246552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sym typeface="Arial" panose="020B0604020202020204" pitchFamily="34" charset="0"/>
              </a:rPr>
              <a:t>标题</a:t>
            </a:r>
            <a:endParaRPr kumimoji="0" lang="zh-CN" altLang="en-US" sz="180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4" name="TextBox 62"/>
          <p:cNvSpPr>
            <a:spLocks noChangeArrowheads="1"/>
          </p:cNvSpPr>
          <p:nvPr/>
        </p:nvSpPr>
        <p:spPr bwMode="auto">
          <a:xfrm>
            <a:off x="325292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sym typeface="Arial" panose="020B0604020202020204" pitchFamily="34" charset="0"/>
              </a:rPr>
              <a:t>标题</a:t>
            </a:r>
            <a:endParaRPr kumimoji="0" lang="zh-CN" altLang="en-US" sz="180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5" name="TextBox 63"/>
          <p:cNvSpPr>
            <a:spLocks noChangeArrowheads="1"/>
          </p:cNvSpPr>
          <p:nvPr/>
        </p:nvSpPr>
        <p:spPr bwMode="auto">
          <a:xfrm>
            <a:off x="40085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sym typeface="Arial" panose="020B0604020202020204" pitchFamily="34" charset="0"/>
              </a:rPr>
              <a:t>标题</a:t>
            </a:r>
            <a:endParaRPr kumimoji="0" lang="zh-CN" altLang="en-US" sz="180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6" name="TextBox 64"/>
          <p:cNvSpPr>
            <a:spLocks noChangeArrowheads="1"/>
          </p:cNvSpPr>
          <p:nvPr/>
        </p:nvSpPr>
        <p:spPr bwMode="auto">
          <a:xfrm>
            <a:off x="475152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rgbClr val="C00000"/>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77" name="TextBox 65"/>
          <p:cNvSpPr>
            <a:spLocks noChangeArrowheads="1"/>
          </p:cNvSpPr>
          <p:nvPr/>
        </p:nvSpPr>
        <p:spPr bwMode="auto">
          <a:xfrm>
            <a:off x="54944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rgbClr val="C00000"/>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78" name="TextBox 66"/>
          <p:cNvSpPr>
            <a:spLocks noChangeArrowheads="1"/>
          </p:cNvSpPr>
          <p:nvPr/>
        </p:nvSpPr>
        <p:spPr bwMode="auto">
          <a:xfrm>
            <a:off x="622472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sym typeface="Arial" panose="020B0604020202020204" pitchFamily="34" charset="0"/>
              </a:rPr>
              <a:t>标题</a:t>
            </a:r>
            <a:endParaRPr kumimoji="0" lang="zh-CN" altLang="en-US" sz="180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9" name="TextBox 67"/>
          <p:cNvSpPr>
            <a:spLocks noChangeArrowheads="1"/>
          </p:cNvSpPr>
          <p:nvPr/>
        </p:nvSpPr>
        <p:spPr bwMode="auto">
          <a:xfrm>
            <a:off x="69422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sym typeface="Arial" panose="020B0604020202020204" pitchFamily="34" charset="0"/>
              </a:rPr>
              <a:t>标题</a:t>
            </a:r>
            <a:endParaRPr kumimoji="0" lang="zh-CN" altLang="en-US" sz="180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80" name="TextBox 68"/>
          <p:cNvSpPr>
            <a:spLocks noChangeArrowheads="1"/>
          </p:cNvSpPr>
          <p:nvPr/>
        </p:nvSpPr>
        <p:spPr bwMode="auto">
          <a:xfrm>
            <a:off x="77423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sym typeface="Arial" panose="020B0604020202020204" pitchFamily="34" charset="0"/>
              </a:rPr>
              <a:t>标题</a:t>
            </a:r>
            <a:endParaRPr kumimoji="0" lang="zh-CN" altLang="en-US" sz="1800"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81" name="TextBox 682"/>
          <p:cNvSpPr>
            <a:spLocks noChangeArrowheads="1"/>
          </p:cNvSpPr>
          <p:nvPr/>
        </p:nvSpPr>
        <p:spPr bwMode="auto">
          <a:xfrm>
            <a:off x="1031874" y="2005012"/>
            <a:ext cx="5469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prstClr val="white"/>
                </a:solidFill>
                <a:latin typeface="微软雅黑" panose="020B0503020204020204" pitchFamily="34" charset="-122"/>
                <a:ea typeface="微软雅黑" panose="020B0503020204020204" pitchFamily="34" charset="-122"/>
              </a:rPr>
              <a:t>36</a:t>
            </a:r>
            <a:r>
              <a:rPr lang="en-US" sz="1400">
                <a:solidFill>
                  <a:prstClr val="white"/>
                </a:solidFill>
                <a:latin typeface="微软雅黑" panose="020B0503020204020204" pitchFamily="34" charset="-122"/>
                <a:ea typeface="微软雅黑" panose="020B0503020204020204" pitchFamily="34" charset="-122"/>
              </a:rPr>
              <a:t>%</a:t>
            </a:r>
            <a:endParaRPr lang="zh-CN" altLang="en-US" sz="1400">
              <a:solidFill>
                <a:prstClr val="white"/>
              </a:solidFill>
              <a:latin typeface="微软雅黑" panose="020B0503020204020204" pitchFamily="34" charset="-122"/>
              <a:ea typeface="微软雅黑" panose="020B0503020204020204" pitchFamily="34" charset="-122"/>
            </a:endParaRPr>
          </a:p>
        </p:txBody>
      </p:sp>
      <p:sp>
        <p:nvSpPr>
          <p:cNvPr id="82" name="TextBox 682"/>
          <p:cNvSpPr>
            <a:spLocks noChangeArrowheads="1"/>
          </p:cNvSpPr>
          <p:nvPr/>
        </p:nvSpPr>
        <p:spPr bwMode="auto">
          <a:xfrm>
            <a:off x="1746249" y="2279649"/>
            <a:ext cx="5469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prstClr val="white"/>
                </a:solidFill>
                <a:latin typeface="微软雅黑" panose="020B0503020204020204" pitchFamily="34" charset="-122"/>
                <a:ea typeface="微软雅黑" panose="020B0503020204020204" pitchFamily="34" charset="-122"/>
              </a:rPr>
              <a:t>45</a:t>
            </a:r>
            <a:r>
              <a:rPr lang="en-US" sz="1400">
                <a:solidFill>
                  <a:prstClr val="white"/>
                </a:solidFill>
                <a:latin typeface="微软雅黑" panose="020B0503020204020204" pitchFamily="34" charset="-122"/>
                <a:ea typeface="微软雅黑" panose="020B0503020204020204" pitchFamily="34" charset="-122"/>
              </a:rPr>
              <a:t>%</a:t>
            </a:r>
            <a:endParaRPr lang="zh-CN" altLang="en-US" sz="1400">
              <a:solidFill>
                <a:prstClr val="white"/>
              </a:solidFill>
              <a:latin typeface="微软雅黑" panose="020B0503020204020204" pitchFamily="34" charset="-122"/>
              <a:ea typeface="微软雅黑" panose="020B0503020204020204" pitchFamily="34" charset="-122"/>
            </a:endParaRPr>
          </a:p>
        </p:txBody>
      </p:sp>
      <p:sp>
        <p:nvSpPr>
          <p:cNvPr id="83" name="TextBox 682"/>
          <p:cNvSpPr>
            <a:spLocks noChangeArrowheads="1"/>
          </p:cNvSpPr>
          <p:nvPr/>
        </p:nvSpPr>
        <p:spPr bwMode="auto">
          <a:xfrm>
            <a:off x="2470149" y="3111499"/>
            <a:ext cx="5469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prstClr val="white"/>
                </a:solidFill>
                <a:latin typeface="微软雅黑" panose="020B0503020204020204" pitchFamily="34" charset="-122"/>
                <a:ea typeface="微软雅黑" panose="020B0503020204020204" pitchFamily="34" charset="-122"/>
              </a:rPr>
              <a:t>64</a:t>
            </a:r>
            <a:r>
              <a:rPr lang="en-US" sz="1400">
                <a:solidFill>
                  <a:prstClr val="white"/>
                </a:solidFill>
                <a:latin typeface="微软雅黑" panose="020B0503020204020204" pitchFamily="34" charset="-122"/>
                <a:ea typeface="微软雅黑" panose="020B0503020204020204" pitchFamily="34" charset="-122"/>
              </a:rPr>
              <a:t>%</a:t>
            </a:r>
            <a:endParaRPr lang="zh-CN" altLang="en-US" sz="1400">
              <a:solidFill>
                <a:prstClr val="white"/>
              </a:solidFill>
              <a:latin typeface="微软雅黑" panose="020B0503020204020204" pitchFamily="34" charset="-122"/>
              <a:ea typeface="微软雅黑" panose="020B0503020204020204" pitchFamily="34" charset="-122"/>
            </a:endParaRPr>
          </a:p>
        </p:txBody>
      </p:sp>
      <p:sp>
        <p:nvSpPr>
          <p:cNvPr id="84" name="TextBox 682"/>
          <p:cNvSpPr>
            <a:spLocks noChangeArrowheads="1"/>
          </p:cNvSpPr>
          <p:nvPr/>
        </p:nvSpPr>
        <p:spPr bwMode="auto">
          <a:xfrm>
            <a:off x="3251199" y="2749549"/>
            <a:ext cx="5469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prstClr val="white"/>
                </a:solidFill>
                <a:latin typeface="微软雅黑" panose="020B0503020204020204" pitchFamily="34" charset="-122"/>
                <a:ea typeface="微软雅黑" panose="020B0503020204020204" pitchFamily="34" charset="-122"/>
              </a:rPr>
              <a:t>51</a:t>
            </a:r>
            <a:r>
              <a:rPr lang="en-US" sz="1400">
                <a:solidFill>
                  <a:prstClr val="white"/>
                </a:solidFill>
                <a:latin typeface="微软雅黑" panose="020B0503020204020204" pitchFamily="34" charset="-122"/>
                <a:ea typeface="微软雅黑" panose="020B0503020204020204" pitchFamily="34" charset="-122"/>
              </a:rPr>
              <a:t>%</a:t>
            </a:r>
            <a:endParaRPr lang="zh-CN" altLang="en-US" sz="1400">
              <a:solidFill>
                <a:prstClr val="white"/>
              </a:solidFill>
              <a:latin typeface="微软雅黑" panose="020B0503020204020204" pitchFamily="34" charset="-122"/>
              <a:ea typeface="微软雅黑" panose="020B0503020204020204" pitchFamily="34" charset="-122"/>
            </a:endParaRPr>
          </a:p>
        </p:txBody>
      </p:sp>
      <p:sp>
        <p:nvSpPr>
          <p:cNvPr id="85" name="TextBox 682"/>
          <p:cNvSpPr>
            <a:spLocks noChangeArrowheads="1"/>
          </p:cNvSpPr>
          <p:nvPr/>
        </p:nvSpPr>
        <p:spPr bwMode="auto">
          <a:xfrm>
            <a:off x="4013199" y="2295524"/>
            <a:ext cx="5469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prstClr val="white"/>
                </a:solidFill>
                <a:latin typeface="微软雅黑" panose="020B0503020204020204" pitchFamily="34" charset="-122"/>
                <a:ea typeface="微软雅黑" panose="020B0503020204020204" pitchFamily="34" charset="-122"/>
              </a:rPr>
              <a:t>47</a:t>
            </a:r>
            <a:r>
              <a:rPr lang="en-US" sz="1400">
                <a:solidFill>
                  <a:prstClr val="white"/>
                </a:solidFill>
                <a:latin typeface="微软雅黑" panose="020B0503020204020204" pitchFamily="34" charset="-122"/>
                <a:ea typeface="微软雅黑" panose="020B0503020204020204" pitchFamily="34" charset="-122"/>
              </a:rPr>
              <a:t>%</a:t>
            </a:r>
            <a:endParaRPr lang="zh-CN" altLang="en-US" sz="1400">
              <a:solidFill>
                <a:prstClr val="white"/>
              </a:solidFill>
              <a:latin typeface="微软雅黑" panose="020B0503020204020204" pitchFamily="34" charset="-122"/>
              <a:ea typeface="微软雅黑" panose="020B0503020204020204" pitchFamily="34" charset="-122"/>
            </a:endParaRPr>
          </a:p>
        </p:txBody>
      </p:sp>
      <p:sp>
        <p:nvSpPr>
          <p:cNvPr id="86" name="TextBox 682"/>
          <p:cNvSpPr>
            <a:spLocks noChangeArrowheads="1"/>
          </p:cNvSpPr>
          <p:nvPr/>
        </p:nvSpPr>
        <p:spPr bwMode="auto">
          <a:xfrm>
            <a:off x="4756149" y="2782887"/>
            <a:ext cx="5469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prstClr val="white"/>
                </a:solidFill>
                <a:latin typeface="微软雅黑" panose="020B0503020204020204" pitchFamily="34" charset="-122"/>
                <a:ea typeface="微软雅黑" panose="020B0503020204020204" pitchFamily="34" charset="-122"/>
              </a:rPr>
              <a:t>52</a:t>
            </a:r>
            <a:r>
              <a:rPr lang="en-US" sz="1400">
                <a:solidFill>
                  <a:prstClr val="white"/>
                </a:solidFill>
                <a:latin typeface="微软雅黑" panose="020B0503020204020204" pitchFamily="34" charset="-122"/>
                <a:ea typeface="微软雅黑" panose="020B0503020204020204" pitchFamily="34" charset="-122"/>
              </a:rPr>
              <a:t>%</a:t>
            </a:r>
            <a:endParaRPr lang="zh-CN" altLang="en-US" sz="1400">
              <a:solidFill>
                <a:prstClr val="white"/>
              </a:solidFill>
              <a:latin typeface="微软雅黑" panose="020B0503020204020204" pitchFamily="34" charset="-122"/>
              <a:ea typeface="微软雅黑" panose="020B0503020204020204" pitchFamily="34" charset="-122"/>
            </a:endParaRPr>
          </a:p>
        </p:txBody>
      </p:sp>
      <p:sp>
        <p:nvSpPr>
          <p:cNvPr id="87" name="TextBox 682"/>
          <p:cNvSpPr>
            <a:spLocks noChangeArrowheads="1"/>
          </p:cNvSpPr>
          <p:nvPr/>
        </p:nvSpPr>
        <p:spPr bwMode="auto">
          <a:xfrm>
            <a:off x="5489574" y="2005012"/>
            <a:ext cx="5469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prstClr val="white"/>
                </a:solidFill>
                <a:latin typeface="微软雅黑" panose="020B0503020204020204" pitchFamily="34" charset="-122"/>
                <a:ea typeface="微软雅黑" panose="020B0503020204020204" pitchFamily="34" charset="-122"/>
              </a:rPr>
              <a:t>38</a:t>
            </a:r>
            <a:r>
              <a:rPr lang="en-US" sz="1400">
                <a:solidFill>
                  <a:prstClr val="white"/>
                </a:solidFill>
                <a:latin typeface="微软雅黑" panose="020B0503020204020204" pitchFamily="34" charset="-122"/>
                <a:ea typeface="微软雅黑" panose="020B0503020204020204" pitchFamily="34" charset="-122"/>
              </a:rPr>
              <a:t>%</a:t>
            </a:r>
            <a:endParaRPr lang="zh-CN" altLang="en-US" sz="1400">
              <a:solidFill>
                <a:prstClr val="white"/>
              </a:solidFill>
              <a:latin typeface="微软雅黑" panose="020B0503020204020204" pitchFamily="34" charset="-122"/>
              <a:ea typeface="微软雅黑" panose="020B0503020204020204" pitchFamily="34" charset="-122"/>
            </a:endParaRPr>
          </a:p>
        </p:txBody>
      </p:sp>
      <p:sp>
        <p:nvSpPr>
          <p:cNvPr id="88" name="TextBox 682"/>
          <p:cNvSpPr>
            <a:spLocks noChangeArrowheads="1"/>
          </p:cNvSpPr>
          <p:nvPr/>
        </p:nvSpPr>
        <p:spPr bwMode="auto">
          <a:xfrm>
            <a:off x="6222999" y="2297112"/>
            <a:ext cx="5469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prstClr val="white"/>
                </a:solidFill>
                <a:latin typeface="微软雅黑" panose="020B0503020204020204" pitchFamily="34" charset="-122"/>
                <a:ea typeface="微软雅黑" panose="020B0503020204020204" pitchFamily="34" charset="-122"/>
              </a:rPr>
              <a:t>46</a:t>
            </a:r>
            <a:r>
              <a:rPr lang="en-US" sz="1400">
                <a:solidFill>
                  <a:prstClr val="white"/>
                </a:solidFill>
                <a:latin typeface="微软雅黑" panose="020B0503020204020204" pitchFamily="34" charset="-122"/>
                <a:ea typeface="微软雅黑" panose="020B0503020204020204" pitchFamily="34" charset="-122"/>
              </a:rPr>
              <a:t>%</a:t>
            </a:r>
            <a:endParaRPr lang="zh-CN" altLang="en-US" sz="1400">
              <a:solidFill>
                <a:prstClr val="white"/>
              </a:solidFill>
              <a:latin typeface="微软雅黑" panose="020B0503020204020204" pitchFamily="34" charset="-122"/>
              <a:ea typeface="微软雅黑" panose="020B0503020204020204" pitchFamily="34" charset="-122"/>
            </a:endParaRPr>
          </a:p>
        </p:txBody>
      </p:sp>
      <p:sp>
        <p:nvSpPr>
          <p:cNvPr id="89" name="TextBox 682"/>
          <p:cNvSpPr>
            <a:spLocks noChangeArrowheads="1"/>
          </p:cNvSpPr>
          <p:nvPr/>
        </p:nvSpPr>
        <p:spPr bwMode="auto">
          <a:xfrm>
            <a:off x="6956424" y="3140074"/>
            <a:ext cx="5469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prstClr val="white"/>
                </a:solidFill>
                <a:latin typeface="微软雅黑" panose="020B0503020204020204" pitchFamily="34" charset="-122"/>
                <a:ea typeface="微软雅黑" panose="020B0503020204020204" pitchFamily="34" charset="-122"/>
              </a:rPr>
              <a:t>68</a:t>
            </a:r>
            <a:r>
              <a:rPr lang="en-US" sz="1400">
                <a:solidFill>
                  <a:prstClr val="white"/>
                </a:solidFill>
                <a:latin typeface="微软雅黑" panose="020B0503020204020204" pitchFamily="34" charset="-122"/>
                <a:ea typeface="微软雅黑" panose="020B0503020204020204" pitchFamily="34" charset="-122"/>
              </a:rPr>
              <a:t>%</a:t>
            </a:r>
            <a:endParaRPr lang="zh-CN" altLang="en-US" sz="1400">
              <a:solidFill>
                <a:prstClr val="white"/>
              </a:solidFill>
              <a:latin typeface="微软雅黑" panose="020B0503020204020204" pitchFamily="34" charset="-122"/>
              <a:ea typeface="微软雅黑" panose="020B0503020204020204" pitchFamily="34" charset="-122"/>
            </a:endParaRPr>
          </a:p>
        </p:txBody>
      </p:sp>
      <p:sp>
        <p:nvSpPr>
          <p:cNvPr id="90" name="TextBox 682"/>
          <p:cNvSpPr>
            <a:spLocks noChangeArrowheads="1"/>
          </p:cNvSpPr>
          <p:nvPr/>
        </p:nvSpPr>
        <p:spPr bwMode="auto">
          <a:xfrm>
            <a:off x="7737474" y="2744787"/>
            <a:ext cx="5469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prstClr val="white"/>
                </a:solidFill>
                <a:latin typeface="微软雅黑" panose="020B0503020204020204" pitchFamily="34" charset="-122"/>
                <a:ea typeface="微软雅黑" panose="020B0503020204020204" pitchFamily="34" charset="-122"/>
              </a:rPr>
              <a:t>55</a:t>
            </a:r>
            <a:r>
              <a:rPr lang="en-US" sz="1400">
                <a:solidFill>
                  <a:prstClr val="white"/>
                </a:solidFill>
                <a:latin typeface="微软雅黑" panose="020B0503020204020204" pitchFamily="34" charset="-122"/>
                <a:ea typeface="微软雅黑" panose="020B0503020204020204" pitchFamily="34" charset="-122"/>
              </a:rPr>
              <a:t>%</a:t>
            </a:r>
            <a:endParaRPr lang="zh-CN" altLang="en-US" sz="1400">
              <a:solidFill>
                <a:prstClr val="white"/>
              </a:solidFill>
              <a:latin typeface="微软雅黑" panose="020B0503020204020204" pitchFamily="34" charset="-122"/>
              <a:ea typeface="微软雅黑" panose="020B0503020204020204" pitchFamily="34" charset="-122"/>
            </a:endParaRPr>
          </a:p>
        </p:txBody>
      </p:sp>
      <p:sp>
        <p:nvSpPr>
          <p:cNvPr id="91" name="TextBox 79"/>
          <p:cNvSpPr>
            <a:spLocks noChangeArrowheads="1"/>
          </p:cNvSpPr>
          <p:nvPr/>
        </p:nvSpPr>
        <p:spPr bwMode="auto">
          <a:xfrm>
            <a:off x="2255837" y="3916362"/>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zh-CN" altLang="en-US" sz="14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Arial" panose="020B0604020202020204" pitchFamily="34" charset="0"/>
              </a:rPr>
              <a:t>添加标题</a:t>
            </a: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2" name="TextBox 80"/>
          <p:cNvSpPr>
            <a:spLocks noChangeArrowheads="1"/>
          </p:cNvSpPr>
          <p:nvPr/>
        </p:nvSpPr>
        <p:spPr bwMode="auto">
          <a:xfrm>
            <a:off x="5270499" y="2698749"/>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zh-CN" altLang="en-US" sz="14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Arial" panose="020B0604020202020204" pitchFamily="34" charset="0"/>
              </a:rPr>
              <a:t>添加标题</a:t>
            </a: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3" name="TextBox 81"/>
          <p:cNvSpPr>
            <a:spLocks noChangeArrowheads="1"/>
          </p:cNvSpPr>
          <p:nvPr/>
        </p:nvSpPr>
        <p:spPr bwMode="auto">
          <a:xfrm>
            <a:off x="6742112" y="3916362"/>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zh-CN" altLang="en-US" sz="14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Arial" panose="020B0604020202020204" pitchFamily="34" charset="0"/>
              </a:rPr>
              <a:t>添加标题</a:t>
            </a: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4" name="TextBox 82"/>
          <p:cNvSpPr>
            <a:spLocks noChangeArrowheads="1"/>
          </p:cNvSpPr>
          <p:nvPr/>
        </p:nvSpPr>
        <p:spPr bwMode="auto">
          <a:xfrm>
            <a:off x="782637" y="2698749"/>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zh-CN" altLang="en-US" sz="14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Arial" panose="020B0604020202020204" pitchFamily="34" charset="0"/>
              </a:rPr>
              <a:t>添加标题</a:t>
            </a:r>
            <a:endPar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584196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p:tgtEl>
                                          <p:spTgt spid="68"/>
                                        </p:tgtEl>
                                        <p:attrNameLst>
                                          <p:attrName>ppt_y</p:attrName>
                                        </p:attrNameLst>
                                      </p:cBhvr>
                                      <p:tavLst>
                                        <p:tav tm="0">
                                          <p:val>
                                            <p:strVal val="#ppt_y-#ppt_h*1.125000"/>
                                          </p:val>
                                        </p:tav>
                                        <p:tav tm="100000">
                                          <p:val>
                                            <p:strVal val="#ppt_y"/>
                                          </p:val>
                                        </p:tav>
                                      </p:tavLst>
                                    </p:anim>
                                    <p:animEffect transition="in" filter="wipe(down)">
                                      <p:cBhvr>
                                        <p:cTn id="8" dur="500"/>
                                        <p:tgtEl>
                                          <p:spTgt spid="68"/>
                                        </p:tgtEl>
                                      </p:cBhvr>
                                    </p:animEffect>
                                  </p:childTnLst>
                                </p:cTn>
                              </p:par>
                              <p:par>
                                <p:cTn id="9" presetID="12" presetClass="entr" presetSubtype="1" fill="hold" grpId="0" nodeType="withEffect">
                                  <p:stCondLst>
                                    <p:cond delay="250"/>
                                  </p:stCondLst>
                                  <p:childTnLst>
                                    <p:set>
                                      <p:cBhvr>
                                        <p:cTn id="10" dur="1" fill="hold">
                                          <p:stCondLst>
                                            <p:cond delay="0"/>
                                          </p:stCondLst>
                                        </p:cTn>
                                        <p:tgtEl>
                                          <p:spTgt spid="81"/>
                                        </p:tgtEl>
                                        <p:attrNameLst>
                                          <p:attrName>style.visibility</p:attrName>
                                        </p:attrNameLst>
                                      </p:cBhvr>
                                      <p:to>
                                        <p:strVal val="visible"/>
                                      </p:to>
                                    </p:set>
                                    <p:anim calcmode="lin" valueType="num">
                                      <p:cBhvr additive="base">
                                        <p:cTn id="11" dur="500"/>
                                        <p:tgtEl>
                                          <p:spTgt spid="81"/>
                                        </p:tgtEl>
                                        <p:attrNameLst>
                                          <p:attrName>ppt_y</p:attrName>
                                        </p:attrNameLst>
                                      </p:cBhvr>
                                      <p:tavLst>
                                        <p:tav tm="0">
                                          <p:val>
                                            <p:strVal val="#ppt_y-#ppt_h*1.125000"/>
                                          </p:val>
                                        </p:tav>
                                        <p:tav tm="100000">
                                          <p:val>
                                            <p:strVal val="#ppt_y"/>
                                          </p:val>
                                        </p:tav>
                                      </p:tavLst>
                                    </p:anim>
                                    <p:animEffect transition="in" filter="wipe(down)">
                                      <p:cBhvr>
                                        <p:cTn id="12" dur="500"/>
                                        <p:tgtEl>
                                          <p:spTgt spid="81"/>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500"/>
                                        <p:tgtEl>
                                          <p:spTgt spid="82"/>
                                        </p:tgtEl>
                                        <p:attrNameLst>
                                          <p:attrName>ppt_y</p:attrName>
                                        </p:attrNameLst>
                                      </p:cBhvr>
                                      <p:tavLst>
                                        <p:tav tm="0">
                                          <p:val>
                                            <p:strVal val="#ppt_y-#ppt_h*1.125000"/>
                                          </p:val>
                                        </p:tav>
                                        <p:tav tm="100000">
                                          <p:val>
                                            <p:strVal val="#ppt_y"/>
                                          </p:val>
                                        </p:tav>
                                      </p:tavLst>
                                    </p:anim>
                                    <p:animEffect transition="in" filter="wipe(down)">
                                      <p:cBhvr>
                                        <p:cTn id="16" dur="500"/>
                                        <p:tgtEl>
                                          <p:spTgt spid="82"/>
                                        </p:tgtEl>
                                      </p:cBhvr>
                                    </p:animEffect>
                                  </p:childTnLst>
                                </p:cTn>
                              </p:par>
                              <p:par>
                                <p:cTn id="17" presetID="12" presetClass="entr" presetSubtype="1" fill="hold" grpId="0" nodeType="withEffect">
                                  <p:stCondLst>
                                    <p:cond delay="250"/>
                                  </p:stCondLst>
                                  <p:childTnLst>
                                    <p:set>
                                      <p:cBhvr>
                                        <p:cTn id="18" dur="1" fill="hold">
                                          <p:stCondLst>
                                            <p:cond delay="0"/>
                                          </p:stCondLst>
                                        </p:cTn>
                                        <p:tgtEl>
                                          <p:spTgt spid="69"/>
                                        </p:tgtEl>
                                        <p:attrNameLst>
                                          <p:attrName>style.visibility</p:attrName>
                                        </p:attrNameLst>
                                      </p:cBhvr>
                                      <p:to>
                                        <p:strVal val="visible"/>
                                      </p:to>
                                    </p:set>
                                    <p:anim calcmode="lin" valueType="num">
                                      <p:cBhvr additive="base">
                                        <p:cTn id="19" dur="500"/>
                                        <p:tgtEl>
                                          <p:spTgt spid="69"/>
                                        </p:tgtEl>
                                        <p:attrNameLst>
                                          <p:attrName>ppt_y</p:attrName>
                                        </p:attrNameLst>
                                      </p:cBhvr>
                                      <p:tavLst>
                                        <p:tav tm="0">
                                          <p:val>
                                            <p:strVal val="#ppt_y-#ppt_h*1.125000"/>
                                          </p:val>
                                        </p:tav>
                                        <p:tav tm="100000">
                                          <p:val>
                                            <p:strVal val="#ppt_y"/>
                                          </p:val>
                                        </p:tav>
                                      </p:tavLst>
                                    </p:anim>
                                    <p:animEffect transition="in" filter="wipe(down)">
                                      <p:cBhvr>
                                        <p:cTn id="20" dur="500"/>
                                        <p:tgtEl>
                                          <p:spTgt spid="69"/>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83"/>
                                        </p:tgtEl>
                                        <p:attrNameLst>
                                          <p:attrName>style.visibility</p:attrName>
                                        </p:attrNameLst>
                                      </p:cBhvr>
                                      <p:to>
                                        <p:strVal val="visible"/>
                                      </p:to>
                                    </p:set>
                                    <p:anim calcmode="lin" valueType="num">
                                      <p:cBhvr additive="base">
                                        <p:cTn id="23" dur="500"/>
                                        <p:tgtEl>
                                          <p:spTgt spid="83"/>
                                        </p:tgtEl>
                                        <p:attrNameLst>
                                          <p:attrName>ppt_y</p:attrName>
                                        </p:attrNameLst>
                                      </p:cBhvr>
                                      <p:tavLst>
                                        <p:tav tm="0">
                                          <p:val>
                                            <p:strVal val="#ppt_y-#ppt_h*1.125000"/>
                                          </p:val>
                                        </p:tav>
                                        <p:tav tm="100000">
                                          <p:val>
                                            <p:strVal val="#ppt_y"/>
                                          </p:val>
                                        </p:tav>
                                      </p:tavLst>
                                    </p:anim>
                                    <p:animEffect transition="in" filter="wipe(down)">
                                      <p:cBhvr>
                                        <p:cTn id="24" dur="500"/>
                                        <p:tgtEl>
                                          <p:spTgt spid="83"/>
                                        </p:tgtEl>
                                      </p:cBhvr>
                                    </p:animEffect>
                                  </p:childTnLst>
                                </p:cTn>
                              </p:par>
                              <p:par>
                                <p:cTn id="25" presetID="12" presetClass="entr" presetSubtype="1" fill="hold" grpId="0" nodeType="withEffect">
                                  <p:stCondLst>
                                    <p:cond delay="0"/>
                                  </p:stCondLst>
                                  <p:childTnLst>
                                    <p:set>
                                      <p:cBhvr>
                                        <p:cTn id="26" dur="1" fill="hold">
                                          <p:stCondLst>
                                            <p:cond delay="0"/>
                                          </p:stCondLst>
                                        </p:cTn>
                                        <p:tgtEl>
                                          <p:spTgt spid="70"/>
                                        </p:tgtEl>
                                        <p:attrNameLst>
                                          <p:attrName>style.visibility</p:attrName>
                                        </p:attrNameLst>
                                      </p:cBhvr>
                                      <p:to>
                                        <p:strVal val="visible"/>
                                      </p:to>
                                    </p:set>
                                    <p:anim calcmode="lin" valueType="num">
                                      <p:cBhvr additive="base">
                                        <p:cTn id="27" dur="500"/>
                                        <p:tgtEl>
                                          <p:spTgt spid="70"/>
                                        </p:tgtEl>
                                        <p:attrNameLst>
                                          <p:attrName>ppt_y</p:attrName>
                                        </p:attrNameLst>
                                      </p:cBhvr>
                                      <p:tavLst>
                                        <p:tav tm="0">
                                          <p:val>
                                            <p:strVal val="#ppt_y-#ppt_h*1.125000"/>
                                          </p:val>
                                        </p:tav>
                                        <p:tav tm="100000">
                                          <p:val>
                                            <p:strVal val="#ppt_y"/>
                                          </p:val>
                                        </p:tav>
                                      </p:tavLst>
                                    </p:anim>
                                    <p:animEffect transition="in" filter="wipe(down)">
                                      <p:cBhvr>
                                        <p:cTn id="28" dur="500"/>
                                        <p:tgtEl>
                                          <p:spTgt spid="70"/>
                                        </p:tgtEl>
                                      </p:cBhvr>
                                    </p:animEffect>
                                  </p:childTnLst>
                                </p:cTn>
                              </p:par>
                              <p:par>
                                <p:cTn id="29" presetID="12" presetClass="entr" presetSubtype="1" fill="hold" grpId="0" nodeType="withEffect">
                                  <p:stCondLst>
                                    <p:cond delay="250"/>
                                  </p:stCondLst>
                                  <p:childTnLst>
                                    <p:set>
                                      <p:cBhvr>
                                        <p:cTn id="30" dur="1" fill="hold">
                                          <p:stCondLst>
                                            <p:cond delay="0"/>
                                          </p:stCondLst>
                                        </p:cTn>
                                        <p:tgtEl>
                                          <p:spTgt spid="84"/>
                                        </p:tgtEl>
                                        <p:attrNameLst>
                                          <p:attrName>style.visibility</p:attrName>
                                        </p:attrNameLst>
                                      </p:cBhvr>
                                      <p:to>
                                        <p:strVal val="visible"/>
                                      </p:to>
                                    </p:set>
                                    <p:anim calcmode="lin" valueType="num">
                                      <p:cBhvr additive="base">
                                        <p:cTn id="31" dur="500"/>
                                        <p:tgtEl>
                                          <p:spTgt spid="84"/>
                                        </p:tgtEl>
                                        <p:attrNameLst>
                                          <p:attrName>ppt_y</p:attrName>
                                        </p:attrNameLst>
                                      </p:cBhvr>
                                      <p:tavLst>
                                        <p:tav tm="0">
                                          <p:val>
                                            <p:strVal val="#ppt_y-#ppt_h*1.125000"/>
                                          </p:val>
                                        </p:tav>
                                        <p:tav tm="100000">
                                          <p:val>
                                            <p:strVal val="#ppt_y"/>
                                          </p:val>
                                        </p:tav>
                                      </p:tavLst>
                                    </p:anim>
                                    <p:animEffect transition="in" filter="wipe(down)">
                                      <p:cBhvr>
                                        <p:cTn id="32" dur="500"/>
                                        <p:tgtEl>
                                          <p:spTgt spid="84"/>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67"/>
                                        </p:tgtEl>
                                        <p:attrNameLst>
                                          <p:attrName>style.visibility</p:attrName>
                                        </p:attrNameLst>
                                      </p:cBhvr>
                                      <p:to>
                                        <p:strVal val="visible"/>
                                      </p:to>
                                    </p:set>
                                    <p:anim calcmode="lin" valueType="num">
                                      <p:cBhvr additive="base">
                                        <p:cTn id="35" dur="500"/>
                                        <p:tgtEl>
                                          <p:spTgt spid="67"/>
                                        </p:tgtEl>
                                        <p:attrNameLst>
                                          <p:attrName>ppt_y</p:attrName>
                                        </p:attrNameLst>
                                      </p:cBhvr>
                                      <p:tavLst>
                                        <p:tav tm="0">
                                          <p:val>
                                            <p:strVal val="#ppt_y-#ppt_h*1.125000"/>
                                          </p:val>
                                        </p:tav>
                                        <p:tav tm="100000">
                                          <p:val>
                                            <p:strVal val="#ppt_y"/>
                                          </p:val>
                                        </p:tav>
                                      </p:tavLst>
                                    </p:anim>
                                    <p:animEffect transition="in" filter="wipe(down)">
                                      <p:cBhvr>
                                        <p:cTn id="36" dur="500"/>
                                        <p:tgtEl>
                                          <p:spTgt spid="67"/>
                                        </p:tgtEl>
                                      </p:cBhvr>
                                    </p:animEffect>
                                  </p:childTnLst>
                                </p:cTn>
                              </p:par>
                              <p:par>
                                <p:cTn id="37" presetID="12" presetClass="entr" presetSubtype="1" fill="hold" grpId="0" nodeType="withEffect">
                                  <p:stCondLst>
                                    <p:cond delay="250"/>
                                  </p:stCondLst>
                                  <p:childTnLst>
                                    <p:set>
                                      <p:cBhvr>
                                        <p:cTn id="38" dur="1" fill="hold">
                                          <p:stCondLst>
                                            <p:cond delay="0"/>
                                          </p:stCondLst>
                                        </p:cTn>
                                        <p:tgtEl>
                                          <p:spTgt spid="85"/>
                                        </p:tgtEl>
                                        <p:attrNameLst>
                                          <p:attrName>style.visibility</p:attrName>
                                        </p:attrNameLst>
                                      </p:cBhvr>
                                      <p:to>
                                        <p:strVal val="visible"/>
                                      </p:to>
                                    </p:set>
                                    <p:anim calcmode="lin" valueType="num">
                                      <p:cBhvr additive="base">
                                        <p:cTn id="39" dur="500"/>
                                        <p:tgtEl>
                                          <p:spTgt spid="85"/>
                                        </p:tgtEl>
                                        <p:attrNameLst>
                                          <p:attrName>ppt_y</p:attrName>
                                        </p:attrNameLst>
                                      </p:cBhvr>
                                      <p:tavLst>
                                        <p:tav tm="0">
                                          <p:val>
                                            <p:strVal val="#ppt_y-#ppt_h*1.125000"/>
                                          </p:val>
                                        </p:tav>
                                        <p:tav tm="100000">
                                          <p:val>
                                            <p:strVal val="#ppt_y"/>
                                          </p:val>
                                        </p:tav>
                                      </p:tavLst>
                                    </p:anim>
                                    <p:animEffect transition="in" filter="wipe(down)">
                                      <p:cBhvr>
                                        <p:cTn id="40" dur="500"/>
                                        <p:tgtEl>
                                          <p:spTgt spid="85"/>
                                        </p:tgtEl>
                                      </p:cBhvr>
                                    </p:animEffect>
                                  </p:childTnLst>
                                </p:cTn>
                              </p:par>
                              <p:par>
                                <p:cTn id="41" presetID="12" presetClass="entr" presetSubtype="1" fill="hold" grpId="0" nodeType="withEffect">
                                  <p:stCondLst>
                                    <p:cond delay="250"/>
                                  </p:stCondLst>
                                  <p:childTnLst>
                                    <p:set>
                                      <p:cBhvr>
                                        <p:cTn id="42" dur="1" fill="hold">
                                          <p:stCondLst>
                                            <p:cond delay="0"/>
                                          </p:stCondLst>
                                        </p:cTn>
                                        <p:tgtEl>
                                          <p:spTgt spid="61"/>
                                        </p:tgtEl>
                                        <p:attrNameLst>
                                          <p:attrName>style.visibility</p:attrName>
                                        </p:attrNameLst>
                                      </p:cBhvr>
                                      <p:to>
                                        <p:strVal val="visible"/>
                                      </p:to>
                                    </p:set>
                                    <p:anim calcmode="lin" valueType="num">
                                      <p:cBhvr additive="base">
                                        <p:cTn id="43" dur="500"/>
                                        <p:tgtEl>
                                          <p:spTgt spid="61"/>
                                        </p:tgtEl>
                                        <p:attrNameLst>
                                          <p:attrName>ppt_y</p:attrName>
                                        </p:attrNameLst>
                                      </p:cBhvr>
                                      <p:tavLst>
                                        <p:tav tm="0">
                                          <p:val>
                                            <p:strVal val="#ppt_y-#ppt_h*1.125000"/>
                                          </p:val>
                                        </p:tav>
                                        <p:tav tm="100000">
                                          <p:val>
                                            <p:strVal val="#ppt_y"/>
                                          </p:val>
                                        </p:tav>
                                      </p:tavLst>
                                    </p:anim>
                                    <p:animEffect transition="in" filter="wipe(down)">
                                      <p:cBhvr>
                                        <p:cTn id="44" dur="500"/>
                                        <p:tgtEl>
                                          <p:spTgt spid="61"/>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86"/>
                                        </p:tgtEl>
                                        <p:attrNameLst>
                                          <p:attrName>style.visibility</p:attrName>
                                        </p:attrNameLst>
                                      </p:cBhvr>
                                      <p:to>
                                        <p:strVal val="visible"/>
                                      </p:to>
                                    </p:set>
                                    <p:anim calcmode="lin" valueType="num">
                                      <p:cBhvr additive="base">
                                        <p:cTn id="47" dur="500"/>
                                        <p:tgtEl>
                                          <p:spTgt spid="86"/>
                                        </p:tgtEl>
                                        <p:attrNameLst>
                                          <p:attrName>ppt_y</p:attrName>
                                        </p:attrNameLst>
                                      </p:cBhvr>
                                      <p:tavLst>
                                        <p:tav tm="0">
                                          <p:val>
                                            <p:strVal val="#ppt_y-#ppt_h*1.125000"/>
                                          </p:val>
                                        </p:tav>
                                        <p:tav tm="100000">
                                          <p:val>
                                            <p:strVal val="#ppt_y"/>
                                          </p:val>
                                        </p:tav>
                                      </p:tavLst>
                                    </p:anim>
                                    <p:animEffect transition="in" filter="wipe(down)">
                                      <p:cBhvr>
                                        <p:cTn id="48" dur="500"/>
                                        <p:tgtEl>
                                          <p:spTgt spid="86"/>
                                        </p:tgtEl>
                                      </p:cBhvr>
                                    </p:animEffect>
                                  </p:childTnLst>
                                </p:cTn>
                              </p:par>
                              <p:par>
                                <p:cTn id="49" presetID="12" presetClass="entr" presetSubtype="1" fill="hold" grpId="0" nodeType="withEffect">
                                  <p:stCondLst>
                                    <p:cond delay="25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500"/>
                                        <p:tgtEl>
                                          <p:spTgt spid="62"/>
                                        </p:tgtEl>
                                        <p:attrNameLst>
                                          <p:attrName>ppt_y</p:attrName>
                                        </p:attrNameLst>
                                      </p:cBhvr>
                                      <p:tavLst>
                                        <p:tav tm="0">
                                          <p:val>
                                            <p:strVal val="#ppt_y-#ppt_h*1.125000"/>
                                          </p:val>
                                        </p:tav>
                                        <p:tav tm="100000">
                                          <p:val>
                                            <p:strVal val="#ppt_y"/>
                                          </p:val>
                                        </p:tav>
                                      </p:tavLst>
                                    </p:anim>
                                    <p:animEffect transition="in" filter="wipe(down)">
                                      <p:cBhvr>
                                        <p:cTn id="52" dur="500"/>
                                        <p:tgtEl>
                                          <p:spTgt spid="62"/>
                                        </p:tgtEl>
                                      </p:cBhvr>
                                    </p:animEffect>
                                  </p:childTnLst>
                                </p:cTn>
                              </p:par>
                              <p:par>
                                <p:cTn id="53" presetID="12" presetClass="entr" presetSubtype="1" fill="hold" grpId="0" nodeType="withEffect">
                                  <p:stCondLst>
                                    <p:cond delay="0"/>
                                  </p:stCondLst>
                                  <p:childTnLst>
                                    <p:set>
                                      <p:cBhvr>
                                        <p:cTn id="54" dur="1" fill="hold">
                                          <p:stCondLst>
                                            <p:cond delay="0"/>
                                          </p:stCondLst>
                                        </p:cTn>
                                        <p:tgtEl>
                                          <p:spTgt spid="87"/>
                                        </p:tgtEl>
                                        <p:attrNameLst>
                                          <p:attrName>style.visibility</p:attrName>
                                        </p:attrNameLst>
                                      </p:cBhvr>
                                      <p:to>
                                        <p:strVal val="visible"/>
                                      </p:to>
                                    </p:set>
                                    <p:anim calcmode="lin" valueType="num">
                                      <p:cBhvr additive="base">
                                        <p:cTn id="55" dur="500"/>
                                        <p:tgtEl>
                                          <p:spTgt spid="87"/>
                                        </p:tgtEl>
                                        <p:attrNameLst>
                                          <p:attrName>ppt_y</p:attrName>
                                        </p:attrNameLst>
                                      </p:cBhvr>
                                      <p:tavLst>
                                        <p:tav tm="0">
                                          <p:val>
                                            <p:strVal val="#ppt_y-#ppt_h*1.125000"/>
                                          </p:val>
                                        </p:tav>
                                        <p:tav tm="100000">
                                          <p:val>
                                            <p:strVal val="#ppt_y"/>
                                          </p:val>
                                        </p:tav>
                                      </p:tavLst>
                                    </p:anim>
                                    <p:animEffect transition="in" filter="wipe(down)">
                                      <p:cBhvr>
                                        <p:cTn id="56" dur="500"/>
                                        <p:tgtEl>
                                          <p:spTgt spid="87"/>
                                        </p:tgtEl>
                                      </p:cBhvr>
                                    </p:animEffect>
                                  </p:childTnLst>
                                </p:cTn>
                              </p:par>
                              <p:par>
                                <p:cTn id="57" presetID="12" presetClass="entr" presetSubtype="1" fill="hold" grpId="0" nodeType="withEffect">
                                  <p:stCondLst>
                                    <p:cond delay="250"/>
                                  </p:stCondLst>
                                  <p:childTnLst>
                                    <p:set>
                                      <p:cBhvr>
                                        <p:cTn id="58" dur="1" fill="hold">
                                          <p:stCondLst>
                                            <p:cond delay="0"/>
                                          </p:stCondLst>
                                        </p:cTn>
                                        <p:tgtEl>
                                          <p:spTgt spid="64"/>
                                        </p:tgtEl>
                                        <p:attrNameLst>
                                          <p:attrName>style.visibility</p:attrName>
                                        </p:attrNameLst>
                                      </p:cBhvr>
                                      <p:to>
                                        <p:strVal val="visible"/>
                                      </p:to>
                                    </p:set>
                                    <p:anim calcmode="lin" valueType="num">
                                      <p:cBhvr additive="base">
                                        <p:cTn id="59" dur="500"/>
                                        <p:tgtEl>
                                          <p:spTgt spid="64"/>
                                        </p:tgtEl>
                                        <p:attrNameLst>
                                          <p:attrName>ppt_y</p:attrName>
                                        </p:attrNameLst>
                                      </p:cBhvr>
                                      <p:tavLst>
                                        <p:tav tm="0">
                                          <p:val>
                                            <p:strVal val="#ppt_y-#ppt_h*1.125000"/>
                                          </p:val>
                                        </p:tav>
                                        <p:tav tm="100000">
                                          <p:val>
                                            <p:strVal val="#ppt_y"/>
                                          </p:val>
                                        </p:tav>
                                      </p:tavLst>
                                    </p:anim>
                                    <p:animEffect transition="in" filter="wipe(down)">
                                      <p:cBhvr>
                                        <p:cTn id="60" dur="500"/>
                                        <p:tgtEl>
                                          <p:spTgt spid="64"/>
                                        </p:tgtEl>
                                      </p:cBhvr>
                                    </p:animEffect>
                                  </p:childTnLst>
                                </p:cTn>
                              </p:par>
                              <p:par>
                                <p:cTn id="61" presetID="12" presetClass="entr" presetSubtype="1" fill="hold" grpId="0" nodeType="withEffect">
                                  <p:stCondLst>
                                    <p:cond delay="0"/>
                                  </p:stCondLst>
                                  <p:childTnLst>
                                    <p:set>
                                      <p:cBhvr>
                                        <p:cTn id="62" dur="1" fill="hold">
                                          <p:stCondLst>
                                            <p:cond delay="0"/>
                                          </p:stCondLst>
                                        </p:cTn>
                                        <p:tgtEl>
                                          <p:spTgt spid="88"/>
                                        </p:tgtEl>
                                        <p:attrNameLst>
                                          <p:attrName>style.visibility</p:attrName>
                                        </p:attrNameLst>
                                      </p:cBhvr>
                                      <p:to>
                                        <p:strVal val="visible"/>
                                      </p:to>
                                    </p:set>
                                    <p:anim calcmode="lin" valueType="num">
                                      <p:cBhvr additive="base">
                                        <p:cTn id="63" dur="500"/>
                                        <p:tgtEl>
                                          <p:spTgt spid="88"/>
                                        </p:tgtEl>
                                        <p:attrNameLst>
                                          <p:attrName>ppt_y</p:attrName>
                                        </p:attrNameLst>
                                      </p:cBhvr>
                                      <p:tavLst>
                                        <p:tav tm="0">
                                          <p:val>
                                            <p:strVal val="#ppt_y-#ppt_h*1.125000"/>
                                          </p:val>
                                        </p:tav>
                                        <p:tav tm="100000">
                                          <p:val>
                                            <p:strVal val="#ppt_y"/>
                                          </p:val>
                                        </p:tav>
                                      </p:tavLst>
                                    </p:anim>
                                    <p:animEffect transition="in" filter="wipe(down)">
                                      <p:cBhvr>
                                        <p:cTn id="64" dur="500"/>
                                        <p:tgtEl>
                                          <p:spTgt spid="88"/>
                                        </p:tgtEl>
                                      </p:cBhvr>
                                    </p:animEffect>
                                  </p:childTnLst>
                                </p:cTn>
                              </p:par>
                              <p:par>
                                <p:cTn id="65" presetID="12" presetClass="entr" presetSubtype="1" fill="hold" grpId="0" nodeType="withEffect">
                                  <p:stCondLst>
                                    <p:cond delay="250"/>
                                  </p:stCondLst>
                                  <p:childTnLst>
                                    <p:set>
                                      <p:cBhvr>
                                        <p:cTn id="66" dur="1" fill="hold">
                                          <p:stCondLst>
                                            <p:cond delay="0"/>
                                          </p:stCondLst>
                                        </p:cTn>
                                        <p:tgtEl>
                                          <p:spTgt spid="65"/>
                                        </p:tgtEl>
                                        <p:attrNameLst>
                                          <p:attrName>style.visibility</p:attrName>
                                        </p:attrNameLst>
                                      </p:cBhvr>
                                      <p:to>
                                        <p:strVal val="visible"/>
                                      </p:to>
                                    </p:set>
                                    <p:anim calcmode="lin" valueType="num">
                                      <p:cBhvr additive="base">
                                        <p:cTn id="67" dur="500"/>
                                        <p:tgtEl>
                                          <p:spTgt spid="65"/>
                                        </p:tgtEl>
                                        <p:attrNameLst>
                                          <p:attrName>ppt_y</p:attrName>
                                        </p:attrNameLst>
                                      </p:cBhvr>
                                      <p:tavLst>
                                        <p:tav tm="0">
                                          <p:val>
                                            <p:strVal val="#ppt_y-#ppt_h*1.125000"/>
                                          </p:val>
                                        </p:tav>
                                        <p:tav tm="100000">
                                          <p:val>
                                            <p:strVal val="#ppt_y"/>
                                          </p:val>
                                        </p:tav>
                                      </p:tavLst>
                                    </p:anim>
                                    <p:animEffect transition="in" filter="wipe(down)">
                                      <p:cBhvr>
                                        <p:cTn id="68" dur="500"/>
                                        <p:tgtEl>
                                          <p:spTgt spid="65"/>
                                        </p:tgtEl>
                                      </p:cBhvr>
                                    </p:animEffect>
                                  </p:childTnLst>
                                </p:cTn>
                              </p:par>
                              <p:par>
                                <p:cTn id="69" presetID="12" presetClass="entr" presetSubtype="1" fill="hold" grpId="0" nodeType="withEffect">
                                  <p:stCondLst>
                                    <p:cond delay="0"/>
                                  </p:stCondLst>
                                  <p:childTnLst>
                                    <p:set>
                                      <p:cBhvr>
                                        <p:cTn id="70" dur="1" fill="hold">
                                          <p:stCondLst>
                                            <p:cond delay="0"/>
                                          </p:stCondLst>
                                        </p:cTn>
                                        <p:tgtEl>
                                          <p:spTgt spid="89"/>
                                        </p:tgtEl>
                                        <p:attrNameLst>
                                          <p:attrName>style.visibility</p:attrName>
                                        </p:attrNameLst>
                                      </p:cBhvr>
                                      <p:to>
                                        <p:strVal val="visible"/>
                                      </p:to>
                                    </p:set>
                                    <p:anim calcmode="lin" valueType="num">
                                      <p:cBhvr additive="base">
                                        <p:cTn id="71" dur="500"/>
                                        <p:tgtEl>
                                          <p:spTgt spid="89"/>
                                        </p:tgtEl>
                                        <p:attrNameLst>
                                          <p:attrName>ppt_y</p:attrName>
                                        </p:attrNameLst>
                                      </p:cBhvr>
                                      <p:tavLst>
                                        <p:tav tm="0">
                                          <p:val>
                                            <p:strVal val="#ppt_y-#ppt_h*1.125000"/>
                                          </p:val>
                                        </p:tav>
                                        <p:tav tm="100000">
                                          <p:val>
                                            <p:strVal val="#ppt_y"/>
                                          </p:val>
                                        </p:tav>
                                      </p:tavLst>
                                    </p:anim>
                                    <p:animEffect transition="in" filter="wipe(down)">
                                      <p:cBhvr>
                                        <p:cTn id="72" dur="500"/>
                                        <p:tgtEl>
                                          <p:spTgt spid="89"/>
                                        </p:tgtEl>
                                      </p:cBhvr>
                                    </p:animEffect>
                                  </p:childTnLst>
                                </p:cTn>
                              </p:par>
                              <p:par>
                                <p:cTn id="73" presetID="12" presetClass="entr" presetSubtype="1" fill="hold" grpId="0" nodeType="withEffect">
                                  <p:stCondLst>
                                    <p:cond delay="0"/>
                                  </p:stCondLst>
                                  <p:childTnLst>
                                    <p:set>
                                      <p:cBhvr>
                                        <p:cTn id="74" dur="1" fill="hold">
                                          <p:stCondLst>
                                            <p:cond delay="0"/>
                                          </p:stCondLst>
                                        </p:cTn>
                                        <p:tgtEl>
                                          <p:spTgt spid="66"/>
                                        </p:tgtEl>
                                        <p:attrNameLst>
                                          <p:attrName>style.visibility</p:attrName>
                                        </p:attrNameLst>
                                      </p:cBhvr>
                                      <p:to>
                                        <p:strVal val="visible"/>
                                      </p:to>
                                    </p:set>
                                    <p:anim calcmode="lin" valueType="num">
                                      <p:cBhvr additive="base">
                                        <p:cTn id="75" dur="500"/>
                                        <p:tgtEl>
                                          <p:spTgt spid="66"/>
                                        </p:tgtEl>
                                        <p:attrNameLst>
                                          <p:attrName>ppt_y</p:attrName>
                                        </p:attrNameLst>
                                      </p:cBhvr>
                                      <p:tavLst>
                                        <p:tav tm="0">
                                          <p:val>
                                            <p:strVal val="#ppt_y-#ppt_h*1.125000"/>
                                          </p:val>
                                        </p:tav>
                                        <p:tav tm="100000">
                                          <p:val>
                                            <p:strVal val="#ppt_y"/>
                                          </p:val>
                                        </p:tav>
                                      </p:tavLst>
                                    </p:anim>
                                    <p:animEffect transition="in" filter="wipe(down)">
                                      <p:cBhvr>
                                        <p:cTn id="76" dur="500"/>
                                        <p:tgtEl>
                                          <p:spTgt spid="66"/>
                                        </p:tgtEl>
                                      </p:cBhvr>
                                    </p:animEffect>
                                  </p:childTnLst>
                                </p:cTn>
                              </p:par>
                              <p:par>
                                <p:cTn id="77" presetID="12" presetClass="entr" presetSubtype="1" fill="hold" grpId="0" nodeType="withEffect">
                                  <p:stCondLst>
                                    <p:cond delay="250"/>
                                  </p:stCondLst>
                                  <p:childTnLst>
                                    <p:set>
                                      <p:cBhvr>
                                        <p:cTn id="78" dur="1" fill="hold">
                                          <p:stCondLst>
                                            <p:cond delay="0"/>
                                          </p:stCondLst>
                                        </p:cTn>
                                        <p:tgtEl>
                                          <p:spTgt spid="90"/>
                                        </p:tgtEl>
                                        <p:attrNameLst>
                                          <p:attrName>style.visibility</p:attrName>
                                        </p:attrNameLst>
                                      </p:cBhvr>
                                      <p:to>
                                        <p:strVal val="visible"/>
                                      </p:to>
                                    </p:set>
                                    <p:anim calcmode="lin" valueType="num">
                                      <p:cBhvr additive="base">
                                        <p:cTn id="79" dur="500"/>
                                        <p:tgtEl>
                                          <p:spTgt spid="90"/>
                                        </p:tgtEl>
                                        <p:attrNameLst>
                                          <p:attrName>ppt_y</p:attrName>
                                        </p:attrNameLst>
                                      </p:cBhvr>
                                      <p:tavLst>
                                        <p:tav tm="0">
                                          <p:val>
                                            <p:strVal val="#ppt_y-#ppt_h*1.125000"/>
                                          </p:val>
                                        </p:tav>
                                        <p:tav tm="100000">
                                          <p:val>
                                            <p:strVal val="#ppt_y"/>
                                          </p:val>
                                        </p:tav>
                                      </p:tavLst>
                                    </p:anim>
                                    <p:animEffect transition="in" filter="wipe(down)">
                                      <p:cBhvr>
                                        <p:cTn id="80" dur="500"/>
                                        <p:tgtEl>
                                          <p:spTgt spid="90"/>
                                        </p:tgtEl>
                                      </p:cBhvr>
                                    </p:animEffect>
                                  </p:childTnLst>
                                </p:cTn>
                              </p:par>
                              <p:par>
                                <p:cTn id="81" presetID="12" presetClass="entr" presetSubtype="1" fill="hold" grpId="0" nodeType="withEffect">
                                  <p:stCondLst>
                                    <p:cond delay="0"/>
                                  </p:stCondLst>
                                  <p:childTnLst>
                                    <p:set>
                                      <p:cBhvr>
                                        <p:cTn id="82" dur="1" fill="hold">
                                          <p:stCondLst>
                                            <p:cond delay="0"/>
                                          </p:stCondLst>
                                        </p:cTn>
                                        <p:tgtEl>
                                          <p:spTgt spid="63"/>
                                        </p:tgtEl>
                                        <p:attrNameLst>
                                          <p:attrName>style.visibility</p:attrName>
                                        </p:attrNameLst>
                                      </p:cBhvr>
                                      <p:to>
                                        <p:strVal val="visible"/>
                                      </p:to>
                                    </p:set>
                                    <p:anim calcmode="lin" valueType="num">
                                      <p:cBhvr additive="base">
                                        <p:cTn id="83" dur="500"/>
                                        <p:tgtEl>
                                          <p:spTgt spid="63"/>
                                        </p:tgtEl>
                                        <p:attrNameLst>
                                          <p:attrName>ppt_y</p:attrName>
                                        </p:attrNameLst>
                                      </p:cBhvr>
                                      <p:tavLst>
                                        <p:tav tm="0">
                                          <p:val>
                                            <p:strVal val="#ppt_y-#ppt_h*1.125000"/>
                                          </p:val>
                                        </p:tav>
                                        <p:tav tm="100000">
                                          <p:val>
                                            <p:strVal val="#ppt_y"/>
                                          </p:val>
                                        </p:tav>
                                      </p:tavLst>
                                    </p:anim>
                                    <p:animEffect transition="in" filter="wipe(down)">
                                      <p:cBhvr>
                                        <p:cTn id="84" dur="500"/>
                                        <p:tgtEl>
                                          <p:spTgt spid="63"/>
                                        </p:tgtEl>
                                      </p:cBhvr>
                                    </p:animEffect>
                                  </p:childTnLst>
                                </p:cTn>
                              </p:par>
                              <p:par>
                                <p:cTn id="85" presetID="2" presetClass="entr" presetSubtype="8" fill="hold" grpId="0" nodeType="withEffect">
                                  <p:stCondLst>
                                    <p:cond delay="250"/>
                                  </p:stCondLst>
                                  <p:childTnLst>
                                    <p:set>
                                      <p:cBhvr>
                                        <p:cTn id="86" dur="1" fill="hold">
                                          <p:stCondLst>
                                            <p:cond delay="0"/>
                                          </p:stCondLst>
                                        </p:cTn>
                                        <p:tgtEl>
                                          <p:spTgt spid="71"/>
                                        </p:tgtEl>
                                        <p:attrNameLst>
                                          <p:attrName>style.visibility</p:attrName>
                                        </p:attrNameLst>
                                      </p:cBhvr>
                                      <p:to>
                                        <p:strVal val="visible"/>
                                      </p:to>
                                    </p:set>
                                    <p:anim calcmode="lin" valueType="num">
                                      <p:cBhvr additive="base">
                                        <p:cTn id="87" dur="500" fill="hold"/>
                                        <p:tgtEl>
                                          <p:spTgt spid="71"/>
                                        </p:tgtEl>
                                        <p:attrNameLst>
                                          <p:attrName>ppt_x</p:attrName>
                                        </p:attrNameLst>
                                      </p:cBhvr>
                                      <p:tavLst>
                                        <p:tav tm="0">
                                          <p:val>
                                            <p:strVal val="0-#ppt_w/2"/>
                                          </p:val>
                                        </p:tav>
                                        <p:tav tm="100000">
                                          <p:val>
                                            <p:strVal val="#ppt_x"/>
                                          </p:val>
                                        </p:tav>
                                      </p:tavLst>
                                    </p:anim>
                                    <p:anim calcmode="lin" valueType="num">
                                      <p:cBhvr additive="base">
                                        <p:cTn id="88" dur="500" fill="hold"/>
                                        <p:tgtEl>
                                          <p:spTgt spid="71"/>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250"/>
                                  </p:stCondLst>
                                  <p:childTnLst>
                                    <p:set>
                                      <p:cBhvr>
                                        <p:cTn id="90" dur="1" fill="hold">
                                          <p:stCondLst>
                                            <p:cond delay="0"/>
                                          </p:stCondLst>
                                        </p:cTn>
                                        <p:tgtEl>
                                          <p:spTgt spid="72"/>
                                        </p:tgtEl>
                                        <p:attrNameLst>
                                          <p:attrName>style.visibility</p:attrName>
                                        </p:attrNameLst>
                                      </p:cBhvr>
                                      <p:to>
                                        <p:strVal val="visible"/>
                                      </p:to>
                                    </p:set>
                                    <p:anim calcmode="lin" valueType="num">
                                      <p:cBhvr additive="base">
                                        <p:cTn id="91" dur="500" fill="hold"/>
                                        <p:tgtEl>
                                          <p:spTgt spid="72"/>
                                        </p:tgtEl>
                                        <p:attrNameLst>
                                          <p:attrName>ppt_x</p:attrName>
                                        </p:attrNameLst>
                                      </p:cBhvr>
                                      <p:tavLst>
                                        <p:tav tm="0">
                                          <p:val>
                                            <p:strVal val="0-#ppt_w/2"/>
                                          </p:val>
                                        </p:tav>
                                        <p:tav tm="100000">
                                          <p:val>
                                            <p:strVal val="#ppt_x"/>
                                          </p:val>
                                        </p:tav>
                                      </p:tavLst>
                                    </p:anim>
                                    <p:anim calcmode="lin" valueType="num">
                                      <p:cBhvr additive="base">
                                        <p:cTn id="92" dur="500" fill="hold"/>
                                        <p:tgtEl>
                                          <p:spTgt spid="72"/>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250"/>
                                  </p:stCondLst>
                                  <p:childTnLst>
                                    <p:set>
                                      <p:cBhvr>
                                        <p:cTn id="94" dur="1" fill="hold">
                                          <p:stCondLst>
                                            <p:cond delay="0"/>
                                          </p:stCondLst>
                                        </p:cTn>
                                        <p:tgtEl>
                                          <p:spTgt spid="73"/>
                                        </p:tgtEl>
                                        <p:attrNameLst>
                                          <p:attrName>style.visibility</p:attrName>
                                        </p:attrNameLst>
                                      </p:cBhvr>
                                      <p:to>
                                        <p:strVal val="visible"/>
                                      </p:to>
                                    </p:set>
                                    <p:anim calcmode="lin" valueType="num">
                                      <p:cBhvr additive="base">
                                        <p:cTn id="95" dur="500" fill="hold"/>
                                        <p:tgtEl>
                                          <p:spTgt spid="73"/>
                                        </p:tgtEl>
                                        <p:attrNameLst>
                                          <p:attrName>ppt_x</p:attrName>
                                        </p:attrNameLst>
                                      </p:cBhvr>
                                      <p:tavLst>
                                        <p:tav tm="0">
                                          <p:val>
                                            <p:strVal val="0-#ppt_w/2"/>
                                          </p:val>
                                        </p:tav>
                                        <p:tav tm="100000">
                                          <p:val>
                                            <p:strVal val="#ppt_x"/>
                                          </p:val>
                                        </p:tav>
                                      </p:tavLst>
                                    </p:anim>
                                    <p:anim calcmode="lin" valueType="num">
                                      <p:cBhvr additive="base">
                                        <p:cTn id="96" dur="500" fill="hold"/>
                                        <p:tgtEl>
                                          <p:spTgt spid="7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250"/>
                                  </p:stCondLst>
                                  <p:childTnLst>
                                    <p:set>
                                      <p:cBhvr>
                                        <p:cTn id="98" dur="1" fill="hold">
                                          <p:stCondLst>
                                            <p:cond delay="0"/>
                                          </p:stCondLst>
                                        </p:cTn>
                                        <p:tgtEl>
                                          <p:spTgt spid="74"/>
                                        </p:tgtEl>
                                        <p:attrNameLst>
                                          <p:attrName>style.visibility</p:attrName>
                                        </p:attrNameLst>
                                      </p:cBhvr>
                                      <p:to>
                                        <p:strVal val="visible"/>
                                      </p:to>
                                    </p:set>
                                    <p:anim calcmode="lin" valueType="num">
                                      <p:cBhvr additive="base">
                                        <p:cTn id="99" dur="500" fill="hold"/>
                                        <p:tgtEl>
                                          <p:spTgt spid="74"/>
                                        </p:tgtEl>
                                        <p:attrNameLst>
                                          <p:attrName>ppt_x</p:attrName>
                                        </p:attrNameLst>
                                      </p:cBhvr>
                                      <p:tavLst>
                                        <p:tav tm="0">
                                          <p:val>
                                            <p:strVal val="0-#ppt_w/2"/>
                                          </p:val>
                                        </p:tav>
                                        <p:tav tm="100000">
                                          <p:val>
                                            <p:strVal val="#ppt_x"/>
                                          </p:val>
                                        </p:tav>
                                      </p:tavLst>
                                    </p:anim>
                                    <p:anim calcmode="lin" valueType="num">
                                      <p:cBhvr additive="base">
                                        <p:cTn id="100" dur="500" fill="hold"/>
                                        <p:tgtEl>
                                          <p:spTgt spid="74"/>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250"/>
                                  </p:stCondLst>
                                  <p:childTnLst>
                                    <p:set>
                                      <p:cBhvr>
                                        <p:cTn id="102" dur="1" fill="hold">
                                          <p:stCondLst>
                                            <p:cond delay="0"/>
                                          </p:stCondLst>
                                        </p:cTn>
                                        <p:tgtEl>
                                          <p:spTgt spid="75"/>
                                        </p:tgtEl>
                                        <p:attrNameLst>
                                          <p:attrName>style.visibility</p:attrName>
                                        </p:attrNameLst>
                                      </p:cBhvr>
                                      <p:to>
                                        <p:strVal val="visible"/>
                                      </p:to>
                                    </p:set>
                                    <p:anim calcmode="lin" valueType="num">
                                      <p:cBhvr additive="base">
                                        <p:cTn id="103" dur="500" fill="hold"/>
                                        <p:tgtEl>
                                          <p:spTgt spid="75"/>
                                        </p:tgtEl>
                                        <p:attrNameLst>
                                          <p:attrName>ppt_x</p:attrName>
                                        </p:attrNameLst>
                                      </p:cBhvr>
                                      <p:tavLst>
                                        <p:tav tm="0">
                                          <p:val>
                                            <p:strVal val="0-#ppt_w/2"/>
                                          </p:val>
                                        </p:tav>
                                        <p:tav tm="100000">
                                          <p:val>
                                            <p:strVal val="#ppt_x"/>
                                          </p:val>
                                        </p:tav>
                                      </p:tavLst>
                                    </p:anim>
                                    <p:anim calcmode="lin" valueType="num">
                                      <p:cBhvr additive="base">
                                        <p:cTn id="104" dur="500" fill="hold"/>
                                        <p:tgtEl>
                                          <p:spTgt spid="75"/>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250"/>
                                  </p:stCondLst>
                                  <p:childTnLst>
                                    <p:set>
                                      <p:cBhvr>
                                        <p:cTn id="106" dur="1" fill="hold">
                                          <p:stCondLst>
                                            <p:cond delay="0"/>
                                          </p:stCondLst>
                                        </p:cTn>
                                        <p:tgtEl>
                                          <p:spTgt spid="76"/>
                                        </p:tgtEl>
                                        <p:attrNameLst>
                                          <p:attrName>style.visibility</p:attrName>
                                        </p:attrNameLst>
                                      </p:cBhvr>
                                      <p:to>
                                        <p:strVal val="visible"/>
                                      </p:to>
                                    </p:set>
                                    <p:anim calcmode="lin" valueType="num">
                                      <p:cBhvr additive="base">
                                        <p:cTn id="107" dur="500" fill="hold"/>
                                        <p:tgtEl>
                                          <p:spTgt spid="76"/>
                                        </p:tgtEl>
                                        <p:attrNameLst>
                                          <p:attrName>ppt_x</p:attrName>
                                        </p:attrNameLst>
                                      </p:cBhvr>
                                      <p:tavLst>
                                        <p:tav tm="0">
                                          <p:val>
                                            <p:strVal val="0-#ppt_w/2"/>
                                          </p:val>
                                        </p:tav>
                                        <p:tav tm="100000">
                                          <p:val>
                                            <p:strVal val="#ppt_x"/>
                                          </p:val>
                                        </p:tav>
                                      </p:tavLst>
                                    </p:anim>
                                    <p:anim calcmode="lin" valueType="num">
                                      <p:cBhvr additive="base">
                                        <p:cTn id="108" dur="500" fill="hold"/>
                                        <p:tgtEl>
                                          <p:spTgt spid="76"/>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250"/>
                                  </p:stCondLst>
                                  <p:childTnLst>
                                    <p:set>
                                      <p:cBhvr>
                                        <p:cTn id="110" dur="1" fill="hold">
                                          <p:stCondLst>
                                            <p:cond delay="0"/>
                                          </p:stCondLst>
                                        </p:cTn>
                                        <p:tgtEl>
                                          <p:spTgt spid="77"/>
                                        </p:tgtEl>
                                        <p:attrNameLst>
                                          <p:attrName>style.visibility</p:attrName>
                                        </p:attrNameLst>
                                      </p:cBhvr>
                                      <p:to>
                                        <p:strVal val="visible"/>
                                      </p:to>
                                    </p:set>
                                    <p:anim calcmode="lin" valueType="num">
                                      <p:cBhvr additive="base">
                                        <p:cTn id="111" dur="500" fill="hold"/>
                                        <p:tgtEl>
                                          <p:spTgt spid="77"/>
                                        </p:tgtEl>
                                        <p:attrNameLst>
                                          <p:attrName>ppt_x</p:attrName>
                                        </p:attrNameLst>
                                      </p:cBhvr>
                                      <p:tavLst>
                                        <p:tav tm="0">
                                          <p:val>
                                            <p:strVal val="0-#ppt_w/2"/>
                                          </p:val>
                                        </p:tav>
                                        <p:tav tm="100000">
                                          <p:val>
                                            <p:strVal val="#ppt_x"/>
                                          </p:val>
                                        </p:tav>
                                      </p:tavLst>
                                    </p:anim>
                                    <p:anim calcmode="lin" valueType="num">
                                      <p:cBhvr additive="base">
                                        <p:cTn id="112" dur="500" fill="hold"/>
                                        <p:tgtEl>
                                          <p:spTgt spid="77"/>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250"/>
                                  </p:stCondLst>
                                  <p:childTnLst>
                                    <p:set>
                                      <p:cBhvr>
                                        <p:cTn id="114" dur="1" fill="hold">
                                          <p:stCondLst>
                                            <p:cond delay="0"/>
                                          </p:stCondLst>
                                        </p:cTn>
                                        <p:tgtEl>
                                          <p:spTgt spid="78"/>
                                        </p:tgtEl>
                                        <p:attrNameLst>
                                          <p:attrName>style.visibility</p:attrName>
                                        </p:attrNameLst>
                                      </p:cBhvr>
                                      <p:to>
                                        <p:strVal val="visible"/>
                                      </p:to>
                                    </p:set>
                                    <p:anim calcmode="lin" valueType="num">
                                      <p:cBhvr additive="base">
                                        <p:cTn id="115" dur="500" fill="hold"/>
                                        <p:tgtEl>
                                          <p:spTgt spid="78"/>
                                        </p:tgtEl>
                                        <p:attrNameLst>
                                          <p:attrName>ppt_x</p:attrName>
                                        </p:attrNameLst>
                                      </p:cBhvr>
                                      <p:tavLst>
                                        <p:tav tm="0">
                                          <p:val>
                                            <p:strVal val="0-#ppt_w/2"/>
                                          </p:val>
                                        </p:tav>
                                        <p:tav tm="100000">
                                          <p:val>
                                            <p:strVal val="#ppt_x"/>
                                          </p:val>
                                        </p:tav>
                                      </p:tavLst>
                                    </p:anim>
                                    <p:anim calcmode="lin" valueType="num">
                                      <p:cBhvr additive="base">
                                        <p:cTn id="116" dur="500" fill="hold"/>
                                        <p:tgtEl>
                                          <p:spTgt spid="78"/>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250"/>
                                  </p:stCondLst>
                                  <p:childTnLst>
                                    <p:set>
                                      <p:cBhvr>
                                        <p:cTn id="118" dur="1" fill="hold">
                                          <p:stCondLst>
                                            <p:cond delay="0"/>
                                          </p:stCondLst>
                                        </p:cTn>
                                        <p:tgtEl>
                                          <p:spTgt spid="79"/>
                                        </p:tgtEl>
                                        <p:attrNameLst>
                                          <p:attrName>style.visibility</p:attrName>
                                        </p:attrNameLst>
                                      </p:cBhvr>
                                      <p:to>
                                        <p:strVal val="visible"/>
                                      </p:to>
                                    </p:set>
                                    <p:anim calcmode="lin" valueType="num">
                                      <p:cBhvr additive="base">
                                        <p:cTn id="119" dur="500" fill="hold"/>
                                        <p:tgtEl>
                                          <p:spTgt spid="79"/>
                                        </p:tgtEl>
                                        <p:attrNameLst>
                                          <p:attrName>ppt_x</p:attrName>
                                        </p:attrNameLst>
                                      </p:cBhvr>
                                      <p:tavLst>
                                        <p:tav tm="0">
                                          <p:val>
                                            <p:strVal val="0-#ppt_w/2"/>
                                          </p:val>
                                        </p:tav>
                                        <p:tav tm="100000">
                                          <p:val>
                                            <p:strVal val="#ppt_x"/>
                                          </p:val>
                                        </p:tav>
                                      </p:tavLst>
                                    </p:anim>
                                    <p:anim calcmode="lin" valueType="num">
                                      <p:cBhvr additive="base">
                                        <p:cTn id="120" dur="500" fill="hold"/>
                                        <p:tgtEl>
                                          <p:spTgt spid="79"/>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250"/>
                                  </p:stCondLst>
                                  <p:childTnLst>
                                    <p:set>
                                      <p:cBhvr>
                                        <p:cTn id="122" dur="1" fill="hold">
                                          <p:stCondLst>
                                            <p:cond delay="0"/>
                                          </p:stCondLst>
                                        </p:cTn>
                                        <p:tgtEl>
                                          <p:spTgt spid="80"/>
                                        </p:tgtEl>
                                        <p:attrNameLst>
                                          <p:attrName>style.visibility</p:attrName>
                                        </p:attrNameLst>
                                      </p:cBhvr>
                                      <p:to>
                                        <p:strVal val="visible"/>
                                      </p:to>
                                    </p:set>
                                    <p:anim calcmode="lin" valueType="num">
                                      <p:cBhvr additive="base">
                                        <p:cTn id="123" dur="500" fill="hold"/>
                                        <p:tgtEl>
                                          <p:spTgt spid="80"/>
                                        </p:tgtEl>
                                        <p:attrNameLst>
                                          <p:attrName>ppt_x</p:attrName>
                                        </p:attrNameLst>
                                      </p:cBhvr>
                                      <p:tavLst>
                                        <p:tav tm="0">
                                          <p:val>
                                            <p:strVal val="0-#ppt_w/2"/>
                                          </p:val>
                                        </p:tav>
                                        <p:tav tm="100000">
                                          <p:val>
                                            <p:strVal val="#ppt_x"/>
                                          </p:val>
                                        </p:tav>
                                      </p:tavLst>
                                    </p:anim>
                                    <p:anim calcmode="lin" valueType="num">
                                      <p:cBhvr additive="base">
                                        <p:cTn id="124" dur="500" fill="hold"/>
                                        <p:tgtEl>
                                          <p:spTgt spid="80"/>
                                        </p:tgtEl>
                                        <p:attrNameLst>
                                          <p:attrName>ppt_y</p:attrName>
                                        </p:attrNameLst>
                                      </p:cBhvr>
                                      <p:tavLst>
                                        <p:tav tm="0">
                                          <p:val>
                                            <p:strVal val="#ppt_y"/>
                                          </p:val>
                                        </p:tav>
                                        <p:tav tm="100000">
                                          <p:val>
                                            <p:strVal val="#ppt_y"/>
                                          </p:val>
                                        </p:tav>
                                      </p:tavLst>
                                    </p:anim>
                                  </p:childTnLst>
                                </p:cTn>
                              </p:par>
                            </p:childTnLst>
                          </p:cTn>
                        </p:par>
                        <p:par>
                          <p:cTn id="125" fill="hold">
                            <p:stCondLst>
                              <p:cond delay="750"/>
                            </p:stCondLst>
                            <p:childTnLst>
                              <p:par>
                                <p:cTn id="126" presetID="10" presetClass="entr" presetSubtype="0" fill="hold" grpId="0" nodeType="afterEffect">
                                  <p:stCondLst>
                                    <p:cond delay="0"/>
                                  </p:stCondLst>
                                  <p:childTnLst>
                                    <p:set>
                                      <p:cBhvr>
                                        <p:cTn id="127" dur="1" fill="hold">
                                          <p:stCondLst>
                                            <p:cond delay="0"/>
                                          </p:stCondLst>
                                        </p:cTn>
                                        <p:tgtEl>
                                          <p:spTgt spid="94"/>
                                        </p:tgtEl>
                                        <p:attrNameLst>
                                          <p:attrName>style.visibility</p:attrName>
                                        </p:attrNameLst>
                                      </p:cBhvr>
                                      <p:to>
                                        <p:strVal val="visible"/>
                                      </p:to>
                                    </p:set>
                                    <p:animEffect transition="in" filter="fade">
                                      <p:cBhvr>
                                        <p:cTn id="128" dur="500"/>
                                        <p:tgtEl>
                                          <p:spTgt spid="94"/>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91"/>
                                        </p:tgtEl>
                                        <p:attrNameLst>
                                          <p:attrName>style.visibility</p:attrName>
                                        </p:attrNameLst>
                                      </p:cBhvr>
                                      <p:to>
                                        <p:strVal val="visible"/>
                                      </p:to>
                                    </p:set>
                                    <p:animEffect transition="in" filter="fade">
                                      <p:cBhvr>
                                        <p:cTn id="131" dur="500"/>
                                        <p:tgtEl>
                                          <p:spTgt spid="91"/>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92"/>
                                        </p:tgtEl>
                                        <p:attrNameLst>
                                          <p:attrName>style.visibility</p:attrName>
                                        </p:attrNameLst>
                                      </p:cBhvr>
                                      <p:to>
                                        <p:strVal val="visible"/>
                                      </p:to>
                                    </p:set>
                                    <p:animEffect transition="in" filter="fade">
                                      <p:cBhvr>
                                        <p:cTn id="134" dur="500"/>
                                        <p:tgtEl>
                                          <p:spTgt spid="92"/>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93"/>
                                        </p:tgtEl>
                                        <p:attrNameLst>
                                          <p:attrName>style.visibility</p:attrName>
                                        </p:attrNameLst>
                                      </p:cBhvr>
                                      <p:to>
                                        <p:strVal val="visible"/>
                                      </p:to>
                                    </p:set>
                                    <p:animEffect transition="in" filter="fade">
                                      <p:cBhvr>
                                        <p:cTn id="137" dur="500"/>
                                        <p:tgtEl>
                                          <p:spTgt spid="93"/>
                                        </p:tgtEl>
                                      </p:cBhvr>
                                    </p:animEffect>
                                  </p:childTnLst>
                                </p:cTn>
                              </p:par>
                            </p:childTnLst>
                          </p:cTn>
                        </p:par>
                        <p:par>
                          <p:cTn id="138" fill="hold">
                            <p:stCondLst>
                              <p:cond delay="1250"/>
                            </p:stCondLst>
                            <p:childTnLst>
                              <p:par>
                                <p:cTn id="139" presetID="26" presetClass="emph" presetSubtype="0" fill="hold" grpId="1" nodeType="afterEffect">
                                  <p:stCondLst>
                                    <p:cond delay="0"/>
                                  </p:stCondLst>
                                  <p:childTnLst>
                                    <p:animEffect transition="out" filter="fade">
                                      <p:cBhvr>
                                        <p:cTn id="140" dur="500" tmFilter="0, 0; .2, .5; .8, .5; 1, 0"/>
                                        <p:tgtEl>
                                          <p:spTgt spid="70"/>
                                        </p:tgtEl>
                                      </p:cBhvr>
                                    </p:animEffect>
                                    <p:animScale>
                                      <p:cBhvr>
                                        <p:cTn id="141" dur="250" autoRev="1" fill="hold"/>
                                        <p:tgtEl>
                                          <p:spTgt spid="70"/>
                                        </p:tgtEl>
                                      </p:cBhvr>
                                      <p:by x="105000" y="105000"/>
                                    </p:animScale>
                                  </p:childTnLst>
                                </p:cTn>
                              </p:par>
                              <p:par>
                                <p:cTn id="142" presetID="26" presetClass="emph" presetSubtype="0" fill="hold" grpId="1" nodeType="withEffect">
                                  <p:stCondLst>
                                    <p:cond delay="250"/>
                                  </p:stCondLst>
                                  <p:childTnLst>
                                    <p:animEffect transition="out" filter="fade">
                                      <p:cBhvr>
                                        <p:cTn id="143" dur="500" tmFilter="0, 0; .2, .5; .8, .5; 1, 0"/>
                                        <p:tgtEl>
                                          <p:spTgt spid="62"/>
                                        </p:tgtEl>
                                      </p:cBhvr>
                                    </p:animEffect>
                                    <p:animScale>
                                      <p:cBhvr>
                                        <p:cTn id="144" dur="250" autoRev="1" fill="hold"/>
                                        <p:tgtEl>
                                          <p:spTgt spid="62"/>
                                        </p:tgtEl>
                                      </p:cBhvr>
                                      <p:by x="105000" y="105000"/>
                                    </p:animScale>
                                  </p:childTnLst>
                                </p:cTn>
                              </p:par>
                              <p:par>
                                <p:cTn id="145" presetID="26" presetClass="emph" presetSubtype="0" fill="hold" grpId="1" nodeType="withEffect">
                                  <p:stCondLst>
                                    <p:cond delay="500"/>
                                  </p:stCondLst>
                                  <p:childTnLst>
                                    <p:animEffect transition="out" filter="fade">
                                      <p:cBhvr>
                                        <p:cTn id="146" dur="500" tmFilter="0, 0; .2, .5; .8, .5; 1, 0"/>
                                        <p:tgtEl>
                                          <p:spTgt spid="66"/>
                                        </p:tgtEl>
                                      </p:cBhvr>
                                    </p:animEffect>
                                    <p:animScale>
                                      <p:cBhvr>
                                        <p:cTn id="147" dur="250" autoRev="1" fill="hold"/>
                                        <p:tgtEl>
                                          <p:spTgt spid="6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2" grpId="1" animBg="1"/>
      <p:bldP spid="63" grpId="0" animBg="1"/>
      <p:bldP spid="64" grpId="0" animBg="1"/>
      <p:bldP spid="65" grpId="0" animBg="1"/>
      <p:bldP spid="66" grpId="0" animBg="1"/>
      <p:bldP spid="66" grpId="1" animBg="1"/>
      <p:bldP spid="67" grpId="0" animBg="1"/>
      <p:bldP spid="68" grpId="0" animBg="1"/>
      <p:bldP spid="69" grpId="0" animBg="1"/>
      <p:bldP spid="70" grpId="0" animBg="1"/>
      <p:bldP spid="70" grpId="1" animBg="1"/>
      <p:bldP spid="71" grpId="0"/>
      <p:bldP spid="72" grpId="0"/>
      <p:bldP spid="73" grpId="0"/>
      <p:bldP spid="74" grpId="0"/>
      <p:bldP spid="75" grpId="0"/>
      <p:bldP spid="76" grpId="0"/>
      <p:bldP spid="77" grpId="0"/>
      <p:bldP spid="78" grpId="0"/>
      <p:bldP spid="79" grpId="0"/>
      <p:bldP spid="80" grpId="0"/>
      <p:bldP spid="81" grpId="0"/>
      <p:bldP spid="82" grpId="0"/>
      <p:bldP spid="83" grpId="0"/>
      <p:bldP spid="84" grpId="0"/>
      <p:bldP spid="85" grpId="0"/>
      <p:bldP spid="86" grpId="0"/>
      <p:bldP spid="87" grpId="0"/>
      <p:bldP spid="88" grpId="0"/>
      <p:bldP spid="89" grpId="0"/>
      <p:bldP spid="90" grpId="0"/>
      <p:bldP spid="91" grpId="0"/>
      <p:bldP spid="92" grpId="0"/>
      <p:bldP spid="93" grpId="0"/>
      <p:bldP spid="9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50" name="矩形 2"/>
          <p:cNvSpPr/>
          <p:nvPr/>
        </p:nvSpPr>
        <p:spPr>
          <a:xfrm>
            <a:off x="-15252" y="1563638"/>
            <a:ext cx="4083196" cy="2103418"/>
          </a:xfrm>
          <a:custGeom>
            <a:avLst/>
            <a:gdLst>
              <a:gd name="connsiteX0" fmla="*/ 0 w 3779912"/>
              <a:gd name="connsiteY0" fmla="*/ 0 h 2808312"/>
              <a:gd name="connsiteX1" fmla="*/ 3779912 w 3779912"/>
              <a:gd name="connsiteY1" fmla="*/ 0 h 2808312"/>
              <a:gd name="connsiteX2" fmla="*/ 3779912 w 3779912"/>
              <a:gd name="connsiteY2" fmla="*/ 2808312 h 2808312"/>
              <a:gd name="connsiteX3" fmla="*/ 0 w 3779912"/>
              <a:gd name="connsiteY3" fmla="*/ 2808312 h 2808312"/>
              <a:gd name="connsiteX4" fmla="*/ 0 w 3779912"/>
              <a:gd name="connsiteY4" fmla="*/ 0 h 2808312"/>
              <a:gd name="connsiteX0-1" fmla="*/ 0 w 3779912"/>
              <a:gd name="connsiteY0-2" fmla="*/ 0 h 2808312"/>
              <a:gd name="connsiteX1-3" fmla="*/ 3779912 w 3779912"/>
              <a:gd name="connsiteY1-4" fmla="*/ 0 h 2808312"/>
              <a:gd name="connsiteX2-5" fmla="*/ 3433548 w 3779912"/>
              <a:gd name="connsiteY2-6" fmla="*/ 2808312 h 2808312"/>
              <a:gd name="connsiteX3-7" fmla="*/ 0 w 3779912"/>
              <a:gd name="connsiteY3-8" fmla="*/ 2808312 h 2808312"/>
              <a:gd name="connsiteX4-9" fmla="*/ 0 w 3779912"/>
              <a:gd name="connsiteY4-10" fmla="*/ 0 h 2808312"/>
              <a:gd name="connsiteX0-11" fmla="*/ 0 w 3779912"/>
              <a:gd name="connsiteY0-12" fmla="*/ 0 h 2808312"/>
              <a:gd name="connsiteX1-13" fmla="*/ 3779912 w 3779912"/>
              <a:gd name="connsiteY1-14" fmla="*/ 0 h 2808312"/>
              <a:gd name="connsiteX2-15" fmla="*/ 3267293 w 3779912"/>
              <a:gd name="connsiteY2-16" fmla="*/ 2794457 h 2808312"/>
              <a:gd name="connsiteX3-17" fmla="*/ 0 w 3779912"/>
              <a:gd name="connsiteY3-18" fmla="*/ 2808312 h 2808312"/>
              <a:gd name="connsiteX4-19" fmla="*/ 0 w 3779912"/>
              <a:gd name="connsiteY4-20" fmla="*/ 0 h 2808312"/>
              <a:gd name="connsiteX0-21" fmla="*/ 0 w 3779912"/>
              <a:gd name="connsiteY0-22" fmla="*/ 0 h 2808312"/>
              <a:gd name="connsiteX1-23" fmla="*/ 3779912 w 3779912"/>
              <a:gd name="connsiteY1-24" fmla="*/ 0 h 2808312"/>
              <a:gd name="connsiteX2-25" fmla="*/ 3087184 w 3779912"/>
              <a:gd name="connsiteY2-26" fmla="*/ 2794457 h 2808312"/>
              <a:gd name="connsiteX3-27" fmla="*/ 0 w 3779912"/>
              <a:gd name="connsiteY3-28" fmla="*/ 2808312 h 2808312"/>
              <a:gd name="connsiteX4-29" fmla="*/ 0 w 3779912"/>
              <a:gd name="connsiteY4-30" fmla="*/ 0 h 280831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779912" h="2808312">
                <a:moveTo>
                  <a:pt x="0" y="0"/>
                </a:moveTo>
                <a:lnTo>
                  <a:pt x="3779912" y="0"/>
                </a:lnTo>
                <a:lnTo>
                  <a:pt x="3087184" y="2794457"/>
                </a:lnTo>
                <a:lnTo>
                  <a:pt x="0" y="2808312"/>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 name="矩形 6"/>
          <p:cNvSpPr/>
          <p:nvPr/>
        </p:nvSpPr>
        <p:spPr>
          <a:xfrm>
            <a:off x="3574651" y="2185960"/>
            <a:ext cx="5583204" cy="2106234"/>
          </a:xfrm>
          <a:custGeom>
            <a:avLst/>
            <a:gdLst>
              <a:gd name="connsiteX0" fmla="*/ 0 w 4932040"/>
              <a:gd name="connsiteY0" fmla="*/ 0 h 2808312"/>
              <a:gd name="connsiteX1" fmla="*/ 4932040 w 4932040"/>
              <a:gd name="connsiteY1" fmla="*/ 0 h 2808312"/>
              <a:gd name="connsiteX2" fmla="*/ 4932040 w 4932040"/>
              <a:gd name="connsiteY2" fmla="*/ 2808312 h 2808312"/>
              <a:gd name="connsiteX3" fmla="*/ 0 w 4932040"/>
              <a:gd name="connsiteY3" fmla="*/ 2808312 h 2808312"/>
              <a:gd name="connsiteX4" fmla="*/ 0 w 4932040"/>
              <a:gd name="connsiteY4" fmla="*/ 0 h 2808312"/>
              <a:gd name="connsiteX0-1" fmla="*/ 457200 w 5389240"/>
              <a:gd name="connsiteY0-2" fmla="*/ 0 h 2808312"/>
              <a:gd name="connsiteX1-3" fmla="*/ 5389240 w 5389240"/>
              <a:gd name="connsiteY1-4" fmla="*/ 0 h 2808312"/>
              <a:gd name="connsiteX2-5" fmla="*/ 5389240 w 5389240"/>
              <a:gd name="connsiteY2-6" fmla="*/ 2808312 h 2808312"/>
              <a:gd name="connsiteX3-7" fmla="*/ 0 w 5389240"/>
              <a:gd name="connsiteY3-8" fmla="*/ 2808312 h 2808312"/>
              <a:gd name="connsiteX4-9" fmla="*/ 457200 w 5389240"/>
              <a:gd name="connsiteY4-10" fmla="*/ 0 h 2808312"/>
              <a:gd name="connsiteX0-11" fmla="*/ 651164 w 5583204"/>
              <a:gd name="connsiteY0-12" fmla="*/ 0 h 2808312"/>
              <a:gd name="connsiteX1-13" fmla="*/ 5583204 w 5583204"/>
              <a:gd name="connsiteY1-14" fmla="*/ 0 h 2808312"/>
              <a:gd name="connsiteX2-15" fmla="*/ 5583204 w 5583204"/>
              <a:gd name="connsiteY2-16" fmla="*/ 2808312 h 2808312"/>
              <a:gd name="connsiteX3-17" fmla="*/ 0 w 5583204"/>
              <a:gd name="connsiteY3-18" fmla="*/ 2766749 h 2808312"/>
              <a:gd name="connsiteX4-19" fmla="*/ 651164 w 5583204"/>
              <a:gd name="connsiteY4-20" fmla="*/ 0 h 280831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3204" h="2808312">
                <a:moveTo>
                  <a:pt x="651164" y="0"/>
                </a:moveTo>
                <a:lnTo>
                  <a:pt x="5583204" y="0"/>
                </a:lnTo>
                <a:lnTo>
                  <a:pt x="5583204" y="2808312"/>
                </a:lnTo>
                <a:lnTo>
                  <a:pt x="0" y="2766749"/>
                </a:lnTo>
                <a:lnTo>
                  <a:pt x="651164"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 name="TextBox 47"/>
          <p:cNvSpPr>
            <a:spLocks noChangeArrowheads="1"/>
          </p:cNvSpPr>
          <p:nvPr/>
        </p:nvSpPr>
        <p:spPr bwMode="auto">
          <a:xfrm>
            <a:off x="185255" y="3723878"/>
            <a:ext cx="3189775"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a:t>
            </a:r>
            <a:r>
              <a:rPr lang="zh-CN" altLang="en-US" sz="140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粘贴</a:t>
            </a:r>
            <a:endParaRPr lang="en-US" sz="140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 name="TextBox 47"/>
          <p:cNvSpPr>
            <a:spLocks noChangeArrowheads="1"/>
          </p:cNvSpPr>
          <p:nvPr/>
        </p:nvSpPr>
        <p:spPr bwMode="auto">
          <a:xfrm>
            <a:off x="4283968" y="1491630"/>
            <a:ext cx="4464496"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a:t>
            </a:r>
            <a:r>
              <a:rPr lang="zh-CN" altLang="en-US" sz="140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粘贴</a:t>
            </a:r>
            <a:r>
              <a:rPr lang="en-US" altLang="zh-CN" sz="140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您</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的内容打在</a:t>
            </a:r>
            <a:r>
              <a:rPr lang="zh-CN" altLang="en-US" sz="140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这里</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sz="140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0650591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1+#ppt_w/2"/>
                                          </p:val>
                                        </p:tav>
                                        <p:tav tm="100000">
                                          <p:val>
                                            <p:strVal val="#ppt_x"/>
                                          </p:val>
                                        </p:tav>
                                      </p:tavLst>
                                    </p:anim>
                                    <p:anim calcmode="lin" valueType="num">
                                      <p:cBhvr additive="base">
                                        <p:cTn id="12" dur="500" fill="hold"/>
                                        <p:tgtEl>
                                          <p:spTgt spid="5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wipe(right)">
                                      <p:cBhvr>
                                        <p:cTn id="16" dur="500"/>
                                        <p:tgtEl>
                                          <p:spTgt spid="52"/>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p:bldP spid="5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Freeform 7"/>
          <p:cNvSpPr/>
          <p:nvPr/>
        </p:nvSpPr>
        <p:spPr bwMode="auto">
          <a:xfrm>
            <a:off x="3813618" y="3015302"/>
            <a:ext cx="783196" cy="404781"/>
          </a:xfrm>
          <a:custGeom>
            <a:avLst/>
            <a:gdLst/>
            <a:ahLst/>
            <a:cxnLst/>
            <a:rect l="l" t="t" r="r" b="b"/>
            <a:pathLst>
              <a:path w="801688" h="414338">
                <a:moveTo>
                  <a:pt x="33338" y="174625"/>
                </a:moveTo>
                <a:cubicBezTo>
                  <a:pt x="33338" y="174625"/>
                  <a:pt x="33338" y="174625"/>
                  <a:pt x="239713" y="381000"/>
                </a:cubicBezTo>
                <a:cubicBezTo>
                  <a:pt x="148217" y="341352"/>
                  <a:pt x="74003" y="267138"/>
                  <a:pt x="33338" y="174625"/>
                </a:cubicBezTo>
                <a:close/>
                <a:moveTo>
                  <a:pt x="1588" y="50800"/>
                </a:moveTo>
                <a:cubicBezTo>
                  <a:pt x="1613" y="50825"/>
                  <a:pt x="4578" y="53790"/>
                  <a:pt x="365126" y="414338"/>
                </a:cubicBezTo>
                <a:cubicBezTo>
                  <a:pt x="341770" y="412307"/>
                  <a:pt x="318414" y="407230"/>
                  <a:pt x="296074" y="402153"/>
                </a:cubicBezTo>
                <a:cubicBezTo>
                  <a:pt x="296052" y="402130"/>
                  <a:pt x="293577" y="399647"/>
                  <a:pt x="13774" y="118837"/>
                </a:cubicBezTo>
                <a:close/>
                <a:moveTo>
                  <a:pt x="736600" y="0"/>
                </a:moveTo>
                <a:cubicBezTo>
                  <a:pt x="736607" y="0"/>
                  <a:pt x="737198" y="0"/>
                  <a:pt x="793423" y="0"/>
                </a:cubicBezTo>
                <a:lnTo>
                  <a:pt x="800655" y="8120"/>
                </a:lnTo>
                <a:cubicBezTo>
                  <a:pt x="800655" y="10150"/>
                  <a:pt x="801688" y="13195"/>
                  <a:pt x="801688" y="15225"/>
                </a:cubicBezTo>
                <a:cubicBezTo>
                  <a:pt x="801688" y="31464"/>
                  <a:pt x="800655" y="46689"/>
                  <a:pt x="798589" y="61913"/>
                </a:cubicBezTo>
                <a:cubicBezTo>
                  <a:pt x="798582" y="61906"/>
                  <a:pt x="797942" y="61267"/>
                  <a:pt x="736600" y="0"/>
                </a:cubicBezTo>
                <a:close/>
                <a:moveTo>
                  <a:pt x="642938" y="0"/>
                </a:moveTo>
                <a:lnTo>
                  <a:pt x="699402" y="0"/>
                </a:lnTo>
                <a:cubicBezTo>
                  <a:pt x="699415" y="14"/>
                  <a:pt x="700520" y="1126"/>
                  <a:pt x="792163" y="93430"/>
                </a:cubicBezTo>
                <a:cubicBezTo>
                  <a:pt x="789138" y="108663"/>
                  <a:pt x="785105" y="123896"/>
                  <a:pt x="781072" y="138113"/>
                </a:cubicBezTo>
                <a:cubicBezTo>
                  <a:pt x="781051" y="138092"/>
                  <a:pt x="779378" y="136419"/>
                  <a:pt x="642938" y="0"/>
                </a:cubicBezTo>
                <a:close/>
                <a:moveTo>
                  <a:pt x="549275" y="0"/>
                </a:moveTo>
                <a:lnTo>
                  <a:pt x="606106" y="0"/>
                </a:lnTo>
                <a:cubicBezTo>
                  <a:pt x="606120" y="14"/>
                  <a:pt x="607603" y="1492"/>
                  <a:pt x="771525" y="164784"/>
                </a:cubicBezTo>
                <a:cubicBezTo>
                  <a:pt x="765436" y="177926"/>
                  <a:pt x="760362" y="191069"/>
                  <a:pt x="753258" y="203200"/>
                </a:cubicBezTo>
                <a:cubicBezTo>
                  <a:pt x="753240" y="203182"/>
                  <a:pt x="751347" y="201296"/>
                  <a:pt x="549275" y="0"/>
                </a:cubicBezTo>
                <a:close/>
                <a:moveTo>
                  <a:pt x="455613" y="0"/>
                </a:moveTo>
                <a:lnTo>
                  <a:pt x="512649" y="0"/>
                </a:lnTo>
                <a:cubicBezTo>
                  <a:pt x="512668" y="19"/>
                  <a:pt x="514711" y="2060"/>
                  <a:pt x="739776" y="226920"/>
                </a:cubicBezTo>
                <a:cubicBezTo>
                  <a:pt x="732647" y="238063"/>
                  <a:pt x="725517" y="249207"/>
                  <a:pt x="717369" y="260350"/>
                </a:cubicBezTo>
                <a:cubicBezTo>
                  <a:pt x="717347" y="260327"/>
                  <a:pt x="714892" y="257886"/>
                  <a:pt x="455613" y="0"/>
                </a:cubicBezTo>
                <a:close/>
                <a:moveTo>
                  <a:pt x="361950" y="0"/>
                </a:moveTo>
                <a:lnTo>
                  <a:pt x="418985" y="0"/>
                </a:lnTo>
                <a:cubicBezTo>
                  <a:pt x="419005" y="20"/>
                  <a:pt x="421336" y="2352"/>
                  <a:pt x="700088" y="281144"/>
                </a:cubicBezTo>
                <a:cubicBezTo>
                  <a:pt x="690922" y="290279"/>
                  <a:pt x="681755" y="300428"/>
                  <a:pt x="672589" y="309563"/>
                </a:cubicBezTo>
                <a:cubicBezTo>
                  <a:pt x="672567" y="309541"/>
                  <a:pt x="669987" y="306970"/>
                  <a:pt x="361950" y="0"/>
                </a:cubicBezTo>
                <a:close/>
                <a:moveTo>
                  <a:pt x="269875" y="0"/>
                </a:moveTo>
                <a:lnTo>
                  <a:pt x="326705" y="0"/>
                </a:lnTo>
                <a:cubicBezTo>
                  <a:pt x="326720" y="16"/>
                  <a:pt x="328949" y="2246"/>
                  <a:pt x="652463" y="325967"/>
                </a:cubicBezTo>
                <a:cubicBezTo>
                  <a:pt x="642315" y="334065"/>
                  <a:pt x="631152" y="342164"/>
                  <a:pt x="619989" y="349250"/>
                </a:cubicBezTo>
                <a:cubicBezTo>
                  <a:pt x="619972" y="349233"/>
                  <a:pt x="617558" y="346825"/>
                  <a:pt x="269875" y="0"/>
                </a:cubicBezTo>
                <a:close/>
                <a:moveTo>
                  <a:pt x="176213" y="0"/>
                </a:moveTo>
                <a:lnTo>
                  <a:pt x="232903" y="0"/>
                </a:lnTo>
                <a:cubicBezTo>
                  <a:pt x="232917" y="15"/>
                  <a:pt x="235194" y="2303"/>
                  <a:pt x="595313" y="364321"/>
                </a:cubicBezTo>
                <a:cubicBezTo>
                  <a:pt x="583165" y="371425"/>
                  <a:pt x="571018" y="377514"/>
                  <a:pt x="557857" y="382588"/>
                </a:cubicBezTo>
                <a:cubicBezTo>
                  <a:pt x="557842" y="382573"/>
                  <a:pt x="555446" y="380171"/>
                  <a:pt x="176213" y="0"/>
                </a:cubicBezTo>
                <a:close/>
                <a:moveTo>
                  <a:pt x="82550" y="0"/>
                </a:moveTo>
                <a:lnTo>
                  <a:pt x="139342" y="0"/>
                </a:lnTo>
                <a:cubicBezTo>
                  <a:pt x="139353" y="12"/>
                  <a:pt x="141498" y="2160"/>
                  <a:pt x="531813" y="393192"/>
                </a:cubicBezTo>
                <a:cubicBezTo>
                  <a:pt x="517615" y="398272"/>
                  <a:pt x="502403" y="402336"/>
                  <a:pt x="488205" y="406400"/>
                </a:cubicBezTo>
                <a:cubicBezTo>
                  <a:pt x="488187" y="406382"/>
                  <a:pt x="485528" y="403718"/>
                  <a:pt x="82550" y="0"/>
                </a:cubicBezTo>
                <a:close/>
                <a:moveTo>
                  <a:pt x="1015" y="0"/>
                </a:moveTo>
                <a:lnTo>
                  <a:pt x="44648" y="0"/>
                </a:lnTo>
                <a:cubicBezTo>
                  <a:pt x="44662" y="14"/>
                  <a:pt x="47031" y="2379"/>
                  <a:pt x="455613" y="410286"/>
                </a:cubicBezTo>
                <a:cubicBezTo>
                  <a:pt x="439377" y="413325"/>
                  <a:pt x="421112" y="414338"/>
                  <a:pt x="403862" y="414338"/>
                </a:cubicBezTo>
                <a:cubicBezTo>
                  <a:pt x="403839" y="414316"/>
                  <a:pt x="400838" y="411327"/>
                  <a:pt x="0" y="12157"/>
                </a:cubicBezTo>
                <a:cubicBezTo>
                  <a:pt x="0" y="8105"/>
                  <a:pt x="1015" y="4052"/>
                  <a:pt x="1015" y="0"/>
                </a:cubicBezTo>
                <a:close/>
              </a:path>
            </a:pathLst>
          </a:custGeom>
          <a:solidFill>
            <a:srgbClr val="C00000"/>
          </a:solidFill>
          <a:ln>
            <a:noFill/>
          </a:ln>
        </p:spPr>
        <p:txBody>
          <a:bodyPr vert="horz" wrap="square" lIns="89331" tIns="44665" rIns="89331" bIns="44665" numCol="1" anchor="t" anchorCtr="0" compatLnSpc="1"/>
          <a:lstStyle/>
          <a:p>
            <a:pPr marL="0" marR="0" lvl="0" indent="0" algn="l" defTabSz="683605" rtl="0" eaLnBrk="1" fontAlgn="auto" latinLnBrk="0" hangingPunct="1">
              <a:lnSpc>
                <a:spcPct val="100000"/>
              </a:lnSpc>
              <a:spcBef>
                <a:spcPts val="0"/>
              </a:spcBef>
              <a:spcAft>
                <a:spcPts val="0"/>
              </a:spcAft>
              <a:buClrTx/>
              <a:buSzTx/>
              <a:buFontTx/>
              <a:buNone/>
              <a:tabLst/>
              <a:defRPr/>
            </a:pPr>
            <a:endParaRPr kumimoji="0" lang="zh-CN" altLang="en-US" sz="1348" b="0" i="0" u="none" strike="noStrike" kern="1200" cap="none" spc="0" normalizeH="0" baseline="0" noProof="0">
              <a:ln>
                <a:noFill/>
              </a:ln>
              <a:solidFill>
                <a:prstClr val="black"/>
              </a:solidFill>
              <a:effectLst/>
              <a:uLnTx/>
              <a:uFillTx/>
              <a:latin typeface="Calibri"/>
              <a:ea typeface="宋体" pitchFamily="2" charset="-122"/>
              <a:cs typeface="+mn-cs"/>
            </a:endParaRPr>
          </a:p>
        </p:txBody>
      </p:sp>
      <p:sp>
        <p:nvSpPr>
          <p:cNvPr id="46" name="Freeform 18"/>
          <p:cNvSpPr/>
          <p:nvPr/>
        </p:nvSpPr>
        <p:spPr bwMode="auto">
          <a:xfrm>
            <a:off x="4959721" y="3201410"/>
            <a:ext cx="718640" cy="245039"/>
          </a:xfrm>
          <a:custGeom>
            <a:avLst/>
            <a:gdLst/>
            <a:ahLst/>
            <a:cxnLst/>
            <a:rect l="l" t="t" r="r" b="b"/>
            <a:pathLst>
              <a:path w="735608" h="250825">
                <a:moveTo>
                  <a:pt x="0" y="11113"/>
                </a:moveTo>
                <a:cubicBezTo>
                  <a:pt x="0" y="11113"/>
                  <a:pt x="0" y="11113"/>
                  <a:pt x="206375" y="217488"/>
                </a:cubicBezTo>
                <a:cubicBezTo>
                  <a:pt x="113862" y="176823"/>
                  <a:pt x="40665" y="102609"/>
                  <a:pt x="0" y="11113"/>
                </a:cubicBezTo>
                <a:close/>
                <a:moveTo>
                  <a:pt x="681037" y="0"/>
                </a:moveTo>
                <a:lnTo>
                  <a:pt x="735608" y="0"/>
                </a:lnTo>
                <a:cubicBezTo>
                  <a:pt x="731639" y="13034"/>
                  <a:pt x="725686" y="26069"/>
                  <a:pt x="719733" y="38100"/>
                </a:cubicBezTo>
                <a:cubicBezTo>
                  <a:pt x="719721" y="38089"/>
                  <a:pt x="719051" y="37430"/>
                  <a:pt x="681037" y="0"/>
                </a:cubicBezTo>
                <a:close/>
                <a:moveTo>
                  <a:pt x="587375" y="0"/>
                </a:moveTo>
                <a:lnTo>
                  <a:pt x="643345" y="0"/>
                </a:lnTo>
                <a:cubicBezTo>
                  <a:pt x="643362" y="17"/>
                  <a:pt x="644378" y="1011"/>
                  <a:pt x="706438" y="61811"/>
                </a:cubicBezTo>
                <a:cubicBezTo>
                  <a:pt x="699315" y="73971"/>
                  <a:pt x="691174" y="85117"/>
                  <a:pt x="683033" y="95250"/>
                </a:cubicBezTo>
                <a:cubicBezTo>
                  <a:pt x="683020" y="95236"/>
                  <a:pt x="681898" y="94120"/>
                  <a:pt x="587375" y="0"/>
                </a:cubicBezTo>
                <a:close/>
                <a:moveTo>
                  <a:pt x="493712" y="0"/>
                </a:moveTo>
                <a:lnTo>
                  <a:pt x="549695" y="0"/>
                </a:lnTo>
                <a:cubicBezTo>
                  <a:pt x="549709" y="14"/>
                  <a:pt x="550981" y="1275"/>
                  <a:pt x="666750" y="115977"/>
                </a:cubicBezTo>
                <a:cubicBezTo>
                  <a:pt x="657589" y="126151"/>
                  <a:pt x="648429" y="135307"/>
                  <a:pt x="638250" y="144463"/>
                </a:cubicBezTo>
                <a:cubicBezTo>
                  <a:pt x="638233" y="144446"/>
                  <a:pt x="636687" y="142902"/>
                  <a:pt x="493712" y="0"/>
                </a:cubicBezTo>
                <a:close/>
                <a:moveTo>
                  <a:pt x="400050" y="0"/>
                </a:moveTo>
                <a:lnTo>
                  <a:pt x="456092" y="0"/>
                </a:lnTo>
                <a:cubicBezTo>
                  <a:pt x="456107" y="14"/>
                  <a:pt x="457626" y="1518"/>
                  <a:pt x="619125" y="161379"/>
                </a:cubicBezTo>
                <a:cubicBezTo>
                  <a:pt x="607917" y="169499"/>
                  <a:pt x="597727" y="177618"/>
                  <a:pt x="586518" y="185738"/>
                </a:cubicBezTo>
                <a:cubicBezTo>
                  <a:pt x="586509" y="185729"/>
                  <a:pt x="585200" y="184425"/>
                  <a:pt x="400050" y="0"/>
                </a:cubicBezTo>
                <a:close/>
                <a:moveTo>
                  <a:pt x="306387" y="0"/>
                </a:moveTo>
                <a:lnTo>
                  <a:pt x="362170" y="0"/>
                </a:lnTo>
                <a:cubicBezTo>
                  <a:pt x="362177" y="7"/>
                  <a:pt x="363348" y="1178"/>
                  <a:pt x="561975" y="199715"/>
                </a:cubicBezTo>
                <a:cubicBezTo>
                  <a:pt x="549804" y="206848"/>
                  <a:pt x="536619" y="212961"/>
                  <a:pt x="524448" y="219075"/>
                </a:cubicBezTo>
                <a:cubicBezTo>
                  <a:pt x="524440" y="219068"/>
                  <a:pt x="523166" y="217788"/>
                  <a:pt x="306387" y="0"/>
                </a:cubicBezTo>
                <a:close/>
                <a:moveTo>
                  <a:pt x="214312" y="0"/>
                </a:moveTo>
                <a:lnTo>
                  <a:pt x="270129" y="0"/>
                </a:lnTo>
                <a:cubicBezTo>
                  <a:pt x="270143" y="14"/>
                  <a:pt x="271897" y="1773"/>
                  <a:pt x="498475" y="229082"/>
                </a:cubicBezTo>
                <a:cubicBezTo>
                  <a:pt x="484267" y="234173"/>
                  <a:pt x="470058" y="238246"/>
                  <a:pt x="454835" y="241300"/>
                </a:cubicBezTo>
                <a:cubicBezTo>
                  <a:pt x="454821" y="241286"/>
                  <a:pt x="453003" y="239461"/>
                  <a:pt x="214312" y="0"/>
                </a:cubicBezTo>
                <a:close/>
                <a:moveTo>
                  <a:pt x="119062" y="0"/>
                </a:moveTo>
                <a:lnTo>
                  <a:pt x="175851" y="0"/>
                </a:lnTo>
                <a:cubicBezTo>
                  <a:pt x="175869" y="18"/>
                  <a:pt x="177970" y="2122"/>
                  <a:pt x="422275" y="246763"/>
                </a:cubicBezTo>
                <a:cubicBezTo>
                  <a:pt x="405035" y="248794"/>
                  <a:pt x="387796" y="250825"/>
                  <a:pt x="370556" y="250825"/>
                </a:cubicBezTo>
                <a:cubicBezTo>
                  <a:pt x="370538" y="250807"/>
                  <a:pt x="368387" y="248662"/>
                  <a:pt x="119062" y="0"/>
                </a:cubicBezTo>
                <a:close/>
                <a:moveTo>
                  <a:pt x="25400" y="0"/>
                </a:moveTo>
                <a:lnTo>
                  <a:pt x="82402" y="0"/>
                </a:lnTo>
                <a:cubicBezTo>
                  <a:pt x="82421" y="19"/>
                  <a:pt x="84583" y="2180"/>
                  <a:pt x="331788" y="249238"/>
                </a:cubicBezTo>
                <a:cubicBezTo>
                  <a:pt x="308376" y="247204"/>
                  <a:pt x="285982" y="243134"/>
                  <a:pt x="263588" y="237031"/>
                </a:cubicBezTo>
                <a:cubicBezTo>
                  <a:pt x="263571" y="237013"/>
                  <a:pt x="261544" y="234996"/>
                  <a:pt x="25400" y="0"/>
                </a:cubicBezTo>
                <a:close/>
              </a:path>
            </a:pathLst>
          </a:custGeom>
          <a:solidFill>
            <a:srgbClr val="C00000"/>
          </a:solidFill>
          <a:ln>
            <a:noFill/>
          </a:ln>
        </p:spPr>
        <p:txBody>
          <a:bodyPr vert="horz" wrap="square" lIns="89331" tIns="44665" rIns="89331" bIns="44665" numCol="1" anchor="t" anchorCtr="0" compatLnSpc="1"/>
          <a:lstStyle/>
          <a:p>
            <a:pPr marL="0" marR="0" lvl="0" indent="0" algn="l" defTabSz="683605" rtl="0" eaLnBrk="1" fontAlgn="auto" latinLnBrk="0" hangingPunct="1">
              <a:lnSpc>
                <a:spcPct val="100000"/>
              </a:lnSpc>
              <a:spcBef>
                <a:spcPts val="0"/>
              </a:spcBef>
              <a:spcAft>
                <a:spcPts val="0"/>
              </a:spcAft>
              <a:buClrTx/>
              <a:buSzTx/>
              <a:buFontTx/>
              <a:buNone/>
              <a:tabLst/>
              <a:defRPr/>
            </a:pPr>
            <a:endParaRPr kumimoji="0" lang="zh-CN" altLang="en-US" sz="1348" b="0" i="0" u="none" strike="noStrike" kern="1200" cap="none" spc="0" normalizeH="0" baseline="0" noProof="0">
              <a:ln>
                <a:noFill/>
              </a:ln>
              <a:solidFill>
                <a:prstClr val="black"/>
              </a:solidFill>
              <a:effectLst/>
              <a:uLnTx/>
              <a:uFillTx/>
              <a:latin typeface="Calibri"/>
              <a:ea typeface="宋体" pitchFamily="2" charset="-122"/>
              <a:cs typeface="+mn-cs"/>
            </a:endParaRPr>
          </a:p>
        </p:txBody>
      </p:sp>
      <p:sp>
        <p:nvSpPr>
          <p:cNvPr id="47" name="Freeform 27"/>
          <p:cNvSpPr/>
          <p:nvPr/>
        </p:nvSpPr>
        <p:spPr bwMode="auto">
          <a:xfrm>
            <a:off x="4385897" y="1923481"/>
            <a:ext cx="783195" cy="530403"/>
          </a:xfrm>
          <a:custGeom>
            <a:avLst/>
            <a:gdLst/>
            <a:ahLst/>
            <a:cxnLst/>
            <a:rect l="l" t="t" r="r" b="b"/>
            <a:pathLst>
              <a:path w="801687" h="542926">
                <a:moveTo>
                  <a:pt x="33337" y="304800"/>
                </a:moveTo>
                <a:cubicBezTo>
                  <a:pt x="33337" y="304800"/>
                  <a:pt x="33337" y="304800"/>
                  <a:pt x="241300" y="509588"/>
                </a:cubicBezTo>
                <a:cubicBezTo>
                  <a:pt x="148532" y="469236"/>
                  <a:pt x="74114" y="395593"/>
                  <a:pt x="33337" y="304800"/>
                </a:cubicBezTo>
                <a:close/>
                <a:moveTo>
                  <a:pt x="1587" y="177800"/>
                </a:moveTo>
                <a:cubicBezTo>
                  <a:pt x="1612" y="177825"/>
                  <a:pt x="4578" y="180791"/>
                  <a:pt x="365125" y="541338"/>
                </a:cubicBezTo>
                <a:cubicBezTo>
                  <a:pt x="341769" y="539307"/>
                  <a:pt x="318413" y="535245"/>
                  <a:pt x="296073" y="529153"/>
                </a:cubicBezTo>
                <a:cubicBezTo>
                  <a:pt x="296050" y="529129"/>
                  <a:pt x="293484" y="526564"/>
                  <a:pt x="13772" y="246852"/>
                </a:cubicBezTo>
                <a:close/>
                <a:moveTo>
                  <a:pt x="5080" y="87313"/>
                </a:moveTo>
                <a:cubicBezTo>
                  <a:pt x="5096" y="87329"/>
                  <a:pt x="7784" y="90014"/>
                  <a:pt x="457200" y="538867"/>
                </a:cubicBezTo>
                <a:cubicBezTo>
                  <a:pt x="439928" y="540897"/>
                  <a:pt x="422656" y="542926"/>
                  <a:pt x="404368" y="542926"/>
                </a:cubicBezTo>
                <a:cubicBezTo>
                  <a:pt x="404342" y="542899"/>
                  <a:pt x="401106" y="539669"/>
                  <a:pt x="0" y="139064"/>
                </a:cubicBezTo>
                <a:close/>
                <a:moveTo>
                  <a:pt x="21718" y="11113"/>
                </a:moveTo>
                <a:cubicBezTo>
                  <a:pt x="21735" y="11130"/>
                  <a:pt x="24643" y="14037"/>
                  <a:pt x="531813" y="521208"/>
                </a:cubicBezTo>
                <a:cubicBezTo>
                  <a:pt x="517587" y="526288"/>
                  <a:pt x="502346" y="530353"/>
                  <a:pt x="488120" y="533401"/>
                </a:cubicBezTo>
                <a:cubicBezTo>
                  <a:pt x="488103" y="533385"/>
                  <a:pt x="485360" y="530641"/>
                  <a:pt x="9525" y="54806"/>
                </a:cubicBezTo>
                <a:close/>
                <a:moveTo>
                  <a:pt x="703262" y="0"/>
                </a:moveTo>
                <a:cubicBezTo>
                  <a:pt x="703271" y="0"/>
                  <a:pt x="703966" y="0"/>
                  <a:pt x="758994" y="0"/>
                </a:cubicBezTo>
                <a:cubicBezTo>
                  <a:pt x="759002" y="8"/>
                  <a:pt x="759448" y="454"/>
                  <a:pt x="783313" y="24319"/>
                </a:cubicBezTo>
                <a:cubicBezTo>
                  <a:pt x="790406" y="46612"/>
                  <a:pt x="795472" y="70931"/>
                  <a:pt x="798512" y="95250"/>
                </a:cubicBezTo>
                <a:cubicBezTo>
                  <a:pt x="798504" y="95242"/>
                  <a:pt x="797619" y="94356"/>
                  <a:pt x="703262" y="0"/>
                </a:cubicBezTo>
                <a:close/>
                <a:moveTo>
                  <a:pt x="608012" y="0"/>
                </a:moveTo>
                <a:cubicBezTo>
                  <a:pt x="608018" y="0"/>
                  <a:pt x="608606" y="0"/>
                  <a:pt x="665095" y="0"/>
                </a:cubicBezTo>
                <a:lnTo>
                  <a:pt x="801687" y="135083"/>
                </a:lnTo>
                <a:cubicBezTo>
                  <a:pt x="801687" y="138130"/>
                  <a:pt x="801687" y="140161"/>
                  <a:pt x="801687" y="143208"/>
                </a:cubicBezTo>
                <a:cubicBezTo>
                  <a:pt x="801687" y="158443"/>
                  <a:pt x="800668" y="173678"/>
                  <a:pt x="798629" y="188913"/>
                </a:cubicBezTo>
                <a:cubicBezTo>
                  <a:pt x="798622" y="188906"/>
                  <a:pt x="797491" y="187785"/>
                  <a:pt x="608012" y="0"/>
                </a:cubicBezTo>
                <a:close/>
                <a:moveTo>
                  <a:pt x="514350" y="0"/>
                </a:moveTo>
                <a:lnTo>
                  <a:pt x="571130" y="0"/>
                </a:lnTo>
                <a:cubicBezTo>
                  <a:pt x="571148" y="19"/>
                  <a:pt x="573182" y="2060"/>
                  <a:pt x="792163" y="221911"/>
                </a:cubicBezTo>
                <a:cubicBezTo>
                  <a:pt x="789121" y="237180"/>
                  <a:pt x="785066" y="251431"/>
                  <a:pt x="781010" y="266700"/>
                </a:cubicBezTo>
                <a:cubicBezTo>
                  <a:pt x="780987" y="266677"/>
                  <a:pt x="778517" y="264206"/>
                  <a:pt x="514350" y="0"/>
                </a:cubicBezTo>
                <a:close/>
                <a:moveTo>
                  <a:pt x="420687" y="0"/>
                </a:moveTo>
                <a:lnTo>
                  <a:pt x="477635" y="0"/>
                </a:lnTo>
                <a:cubicBezTo>
                  <a:pt x="477660" y="26"/>
                  <a:pt x="480380" y="2740"/>
                  <a:pt x="771525" y="293232"/>
                </a:cubicBezTo>
                <a:cubicBezTo>
                  <a:pt x="766441" y="306422"/>
                  <a:pt x="760339" y="318598"/>
                  <a:pt x="753221" y="331788"/>
                </a:cubicBezTo>
                <a:cubicBezTo>
                  <a:pt x="753197" y="331763"/>
                  <a:pt x="750349" y="328923"/>
                  <a:pt x="420687" y="0"/>
                </a:cubicBezTo>
                <a:close/>
                <a:moveTo>
                  <a:pt x="328612" y="0"/>
                </a:moveTo>
                <a:lnTo>
                  <a:pt x="385324" y="0"/>
                </a:lnTo>
                <a:cubicBezTo>
                  <a:pt x="385350" y="26"/>
                  <a:pt x="388358" y="3041"/>
                  <a:pt x="739775" y="355339"/>
                </a:cubicBezTo>
                <a:cubicBezTo>
                  <a:pt x="732686" y="367557"/>
                  <a:pt x="724584" y="378757"/>
                  <a:pt x="716483" y="388938"/>
                </a:cubicBezTo>
                <a:cubicBezTo>
                  <a:pt x="716454" y="388910"/>
                  <a:pt x="713145" y="385590"/>
                  <a:pt x="328612" y="0"/>
                </a:cubicBezTo>
                <a:close/>
                <a:moveTo>
                  <a:pt x="234950" y="0"/>
                </a:moveTo>
                <a:lnTo>
                  <a:pt x="291823" y="0"/>
                </a:lnTo>
                <a:cubicBezTo>
                  <a:pt x="291848" y="25"/>
                  <a:pt x="295020" y="3196"/>
                  <a:pt x="700088" y="408136"/>
                </a:cubicBezTo>
                <a:cubicBezTo>
                  <a:pt x="691964" y="418288"/>
                  <a:pt x="681808" y="427426"/>
                  <a:pt x="672667" y="436563"/>
                </a:cubicBezTo>
                <a:cubicBezTo>
                  <a:pt x="672640" y="436536"/>
                  <a:pt x="669180" y="433085"/>
                  <a:pt x="234950" y="0"/>
                </a:cubicBezTo>
                <a:close/>
                <a:moveTo>
                  <a:pt x="141287" y="0"/>
                </a:moveTo>
                <a:lnTo>
                  <a:pt x="198197" y="0"/>
                </a:lnTo>
                <a:cubicBezTo>
                  <a:pt x="198210" y="13"/>
                  <a:pt x="200612" y="2419"/>
                  <a:pt x="652462" y="454996"/>
                </a:cubicBezTo>
                <a:cubicBezTo>
                  <a:pt x="642300" y="464157"/>
                  <a:pt x="631121" y="471282"/>
                  <a:pt x="619942" y="479425"/>
                </a:cubicBezTo>
                <a:cubicBezTo>
                  <a:pt x="619927" y="479410"/>
                  <a:pt x="617263" y="476741"/>
                  <a:pt x="141287" y="0"/>
                </a:cubicBezTo>
                <a:close/>
                <a:moveTo>
                  <a:pt x="47625" y="0"/>
                </a:moveTo>
                <a:lnTo>
                  <a:pt x="104422" y="0"/>
                </a:lnTo>
                <a:cubicBezTo>
                  <a:pt x="104435" y="12"/>
                  <a:pt x="106871" y="2454"/>
                  <a:pt x="595313" y="491866"/>
                </a:cubicBezTo>
                <a:cubicBezTo>
                  <a:pt x="583142" y="498980"/>
                  <a:pt x="570972" y="505078"/>
                  <a:pt x="557786" y="511175"/>
                </a:cubicBezTo>
                <a:cubicBezTo>
                  <a:pt x="557772" y="511161"/>
                  <a:pt x="555090" y="508474"/>
                  <a:pt x="47625" y="0"/>
                </a:cubicBezTo>
                <a:close/>
              </a:path>
            </a:pathLst>
          </a:custGeom>
          <a:solidFill>
            <a:srgbClr val="C00000"/>
          </a:solidFill>
          <a:ln>
            <a:noFill/>
          </a:ln>
        </p:spPr>
        <p:txBody>
          <a:bodyPr vert="horz" wrap="square" lIns="89331" tIns="44665" rIns="89331" bIns="44665" numCol="1" anchor="t" anchorCtr="0" compatLnSpc="1"/>
          <a:lstStyle/>
          <a:p>
            <a:pPr marL="0" marR="0" lvl="0" indent="0" algn="l" defTabSz="683605" rtl="0" eaLnBrk="1" fontAlgn="auto" latinLnBrk="0" hangingPunct="1">
              <a:lnSpc>
                <a:spcPct val="100000"/>
              </a:lnSpc>
              <a:spcBef>
                <a:spcPts val="0"/>
              </a:spcBef>
              <a:spcAft>
                <a:spcPts val="0"/>
              </a:spcAft>
              <a:buClrTx/>
              <a:buSzTx/>
              <a:buFontTx/>
              <a:buNone/>
              <a:tabLst/>
              <a:defRPr/>
            </a:pPr>
            <a:endParaRPr kumimoji="0" lang="zh-CN" altLang="en-US" sz="1348"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nvGrpSpPr>
          <p:cNvPr id="48" name="组合 47"/>
          <p:cNvGrpSpPr/>
          <p:nvPr/>
        </p:nvGrpSpPr>
        <p:grpSpPr>
          <a:xfrm>
            <a:off x="3400853" y="1462140"/>
            <a:ext cx="2792251" cy="2367637"/>
            <a:chOff x="3211275" y="1435941"/>
            <a:chExt cx="2858179" cy="2423540"/>
          </a:xfrm>
        </p:grpSpPr>
        <p:sp>
          <p:nvSpPr>
            <p:cNvPr id="49" name="椭圆 48"/>
            <p:cNvSpPr/>
            <p:nvPr/>
          </p:nvSpPr>
          <p:spPr>
            <a:xfrm rot="668942">
              <a:off x="4113309" y="1494342"/>
              <a:ext cx="1206166" cy="273498"/>
            </a:xfrm>
            <a:prstGeom prst="ellipse">
              <a:avLst/>
            </a:prstGeom>
            <a:gradFill flip="none" rotWithShape="1">
              <a:gsLst>
                <a:gs pos="0">
                  <a:schemeClr val="tx1">
                    <a:lumMod val="85000"/>
                    <a:lumOff val="15000"/>
                    <a:alpha val="59000"/>
                  </a:schemeClr>
                </a:gs>
                <a:gs pos="65000">
                  <a:schemeClr val="tx1">
                    <a:alpha val="1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3605" rtl="0" eaLnBrk="1" fontAlgn="auto" latinLnBrk="0" hangingPunct="1">
                <a:lnSpc>
                  <a:spcPct val="100000"/>
                </a:lnSpc>
                <a:spcBef>
                  <a:spcPts val="0"/>
                </a:spcBef>
                <a:spcAft>
                  <a:spcPts val="0"/>
                </a:spcAft>
                <a:buClrTx/>
                <a:buSzTx/>
                <a:buFontTx/>
                <a:buNone/>
                <a:tabLst/>
                <a:defRPr/>
              </a:pPr>
              <a:endParaRPr kumimoji="0" lang="zh-CN" altLang="en-US" sz="1348"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0" name="椭圆 49"/>
            <p:cNvSpPr/>
            <p:nvPr/>
          </p:nvSpPr>
          <p:spPr>
            <a:xfrm rot="20418987">
              <a:off x="3305587" y="2500181"/>
              <a:ext cx="1206166" cy="273498"/>
            </a:xfrm>
            <a:prstGeom prst="ellipse">
              <a:avLst/>
            </a:prstGeom>
            <a:gradFill flip="none" rotWithShape="1">
              <a:gsLst>
                <a:gs pos="0">
                  <a:schemeClr val="tx1">
                    <a:lumMod val="85000"/>
                    <a:lumOff val="15000"/>
                    <a:alpha val="65000"/>
                  </a:schemeClr>
                </a:gs>
                <a:gs pos="71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3605" rtl="0" eaLnBrk="1" fontAlgn="auto" latinLnBrk="0" hangingPunct="1">
                <a:lnSpc>
                  <a:spcPct val="100000"/>
                </a:lnSpc>
                <a:spcBef>
                  <a:spcPts val="0"/>
                </a:spcBef>
                <a:spcAft>
                  <a:spcPts val="0"/>
                </a:spcAft>
                <a:buClrTx/>
                <a:buSzTx/>
                <a:buFontTx/>
                <a:buNone/>
                <a:tabLst/>
                <a:defRPr/>
              </a:pPr>
              <a:endParaRPr kumimoji="0" lang="zh-CN" altLang="en-US" sz="1348"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1" name="椭圆 50"/>
            <p:cNvSpPr/>
            <p:nvPr/>
          </p:nvSpPr>
          <p:spPr>
            <a:xfrm rot="668942">
              <a:off x="4730528" y="2507802"/>
              <a:ext cx="1206166" cy="273498"/>
            </a:xfrm>
            <a:prstGeom prst="ellipse">
              <a:avLst/>
            </a:prstGeom>
            <a:gradFill flip="none" rotWithShape="1">
              <a:gsLst>
                <a:gs pos="0">
                  <a:schemeClr val="tx1">
                    <a:lumMod val="85000"/>
                    <a:lumOff val="15000"/>
                    <a:alpha val="59000"/>
                  </a:schemeClr>
                </a:gs>
                <a:gs pos="65000">
                  <a:schemeClr val="tx1">
                    <a:alpha val="1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3605" rtl="0" eaLnBrk="1" fontAlgn="auto" latinLnBrk="0" hangingPunct="1">
                <a:lnSpc>
                  <a:spcPct val="100000"/>
                </a:lnSpc>
                <a:spcBef>
                  <a:spcPts val="0"/>
                </a:spcBef>
                <a:spcAft>
                  <a:spcPts val="0"/>
                </a:spcAft>
                <a:buClrTx/>
                <a:buSzTx/>
                <a:buFontTx/>
                <a:buNone/>
                <a:tabLst/>
                <a:defRPr/>
              </a:pPr>
              <a:endParaRPr kumimoji="0" lang="zh-CN" altLang="en-US" sz="1348"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2" name="椭圆 51"/>
            <p:cNvSpPr/>
            <p:nvPr/>
          </p:nvSpPr>
          <p:spPr>
            <a:xfrm>
              <a:off x="3211275" y="3395777"/>
              <a:ext cx="1599394" cy="463704"/>
            </a:xfrm>
            <a:prstGeom prst="ellipse">
              <a:avLst/>
            </a:prstGeom>
            <a:gradFill flip="none" rotWithShape="1">
              <a:gsLst>
                <a:gs pos="0">
                  <a:schemeClr val="tx1">
                    <a:lumMod val="85000"/>
                    <a:lumOff val="15000"/>
                  </a:schemeClr>
                </a:gs>
                <a:gs pos="71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3605" rtl="0" eaLnBrk="1" fontAlgn="auto" latinLnBrk="0" hangingPunct="1">
                <a:lnSpc>
                  <a:spcPct val="100000"/>
                </a:lnSpc>
                <a:spcBef>
                  <a:spcPts val="0"/>
                </a:spcBef>
                <a:spcAft>
                  <a:spcPts val="0"/>
                </a:spcAft>
                <a:buClrTx/>
                <a:buSzTx/>
                <a:buFontTx/>
                <a:buNone/>
                <a:tabLst/>
                <a:defRPr/>
              </a:pPr>
              <a:endParaRPr kumimoji="0" lang="zh-CN" altLang="en-US" sz="1348"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3" name="椭圆 52"/>
            <p:cNvSpPr/>
            <p:nvPr/>
          </p:nvSpPr>
          <p:spPr>
            <a:xfrm>
              <a:off x="4470060" y="3395777"/>
              <a:ext cx="1599394" cy="463704"/>
            </a:xfrm>
            <a:prstGeom prst="ellipse">
              <a:avLst/>
            </a:prstGeom>
            <a:gradFill flip="none" rotWithShape="1">
              <a:gsLst>
                <a:gs pos="0">
                  <a:schemeClr val="tx1">
                    <a:lumMod val="85000"/>
                    <a:lumOff val="15000"/>
                  </a:schemeClr>
                </a:gs>
                <a:gs pos="71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3605" rtl="0" eaLnBrk="1" fontAlgn="auto" latinLnBrk="0" hangingPunct="1">
                <a:lnSpc>
                  <a:spcPct val="100000"/>
                </a:lnSpc>
                <a:spcBef>
                  <a:spcPts val="0"/>
                </a:spcBef>
                <a:spcAft>
                  <a:spcPts val="0"/>
                </a:spcAft>
                <a:buClrTx/>
                <a:buSzTx/>
                <a:buFontTx/>
                <a:buNone/>
                <a:tabLst/>
                <a:defRPr/>
              </a:pPr>
              <a:endParaRPr kumimoji="0" lang="zh-CN" altLang="en-US" sz="1348"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54" name="组合 53"/>
            <p:cNvGrpSpPr/>
            <p:nvPr/>
          </p:nvGrpSpPr>
          <p:grpSpPr>
            <a:xfrm>
              <a:off x="4347259" y="2492376"/>
              <a:ext cx="501650" cy="501650"/>
              <a:chOff x="1230521" y="1848010"/>
              <a:chExt cx="501650" cy="501650"/>
            </a:xfrm>
          </p:grpSpPr>
          <p:sp>
            <p:nvSpPr>
              <p:cNvPr id="58" name="Freeform 39"/>
              <p:cNvSpPr/>
              <p:nvPr/>
            </p:nvSpPr>
            <p:spPr bwMode="auto">
              <a:xfrm>
                <a:off x="1230521" y="1848010"/>
                <a:ext cx="501650" cy="501650"/>
              </a:xfrm>
              <a:custGeom>
                <a:avLst/>
                <a:gdLst>
                  <a:gd name="T0" fmla="*/ 105 w 495"/>
                  <a:gd name="T1" fmla="*/ 79 h 495"/>
                  <a:gd name="T2" fmla="*/ 416 w 495"/>
                  <a:gd name="T3" fmla="*/ 106 h 495"/>
                  <a:gd name="T4" fmla="*/ 389 w 495"/>
                  <a:gd name="T5" fmla="*/ 417 h 495"/>
                  <a:gd name="T6" fmla="*/ 78 w 495"/>
                  <a:gd name="T7" fmla="*/ 390 h 495"/>
                  <a:gd name="T8" fmla="*/ 105 w 495"/>
                  <a:gd name="T9" fmla="*/ 79 h 495"/>
                </a:gdLst>
                <a:ahLst/>
                <a:cxnLst>
                  <a:cxn ang="0">
                    <a:pos x="T0" y="T1"/>
                  </a:cxn>
                  <a:cxn ang="0">
                    <a:pos x="T2" y="T3"/>
                  </a:cxn>
                  <a:cxn ang="0">
                    <a:pos x="T4" y="T5"/>
                  </a:cxn>
                  <a:cxn ang="0">
                    <a:pos x="T6" y="T7"/>
                  </a:cxn>
                  <a:cxn ang="0">
                    <a:pos x="T8" y="T9"/>
                  </a:cxn>
                </a:cxnLst>
                <a:rect l="0" t="0" r="r" b="b"/>
                <a:pathLst>
                  <a:path w="495" h="495">
                    <a:moveTo>
                      <a:pt x="105" y="79"/>
                    </a:moveTo>
                    <a:cubicBezTo>
                      <a:pt x="199" y="0"/>
                      <a:pt x="338" y="12"/>
                      <a:pt x="416" y="106"/>
                    </a:cubicBezTo>
                    <a:cubicBezTo>
                      <a:pt x="495" y="199"/>
                      <a:pt x="483" y="338"/>
                      <a:pt x="389" y="417"/>
                    </a:cubicBezTo>
                    <a:cubicBezTo>
                      <a:pt x="296" y="495"/>
                      <a:pt x="157" y="483"/>
                      <a:pt x="78" y="390"/>
                    </a:cubicBezTo>
                    <a:cubicBezTo>
                      <a:pt x="0" y="296"/>
                      <a:pt x="12" y="157"/>
                      <a:pt x="105" y="79"/>
                    </a:cubicBezTo>
                    <a:close/>
                  </a:path>
                </a:pathLst>
              </a:custGeom>
              <a:solidFill>
                <a:schemeClr val="tx1"/>
              </a:solidFill>
              <a:ln>
                <a:noFill/>
              </a:ln>
            </p:spPr>
            <p:txBody>
              <a:bodyPr vert="horz" wrap="square" lIns="89331" tIns="44665" rIns="89331" bIns="44665" numCol="1" anchor="t" anchorCtr="0" compatLnSpc="1"/>
              <a:lstStyle/>
              <a:p>
                <a:pPr marL="0" marR="0" lvl="0" indent="0" algn="l" defTabSz="683605" rtl="0" eaLnBrk="1" fontAlgn="auto" latinLnBrk="0" hangingPunct="1">
                  <a:lnSpc>
                    <a:spcPct val="100000"/>
                  </a:lnSpc>
                  <a:spcBef>
                    <a:spcPts val="0"/>
                  </a:spcBef>
                  <a:spcAft>
                    <a:spcPts val="0"/>
                  </a:spcAft>
                  <a:buClrTx/>
                  <a:buSzTx/>
                  <a:buFontTx/>
                  <a:buNone/>
                  <a:tabLst/>
                  <a:defRPr/>
                </a:pPr>
                <a:endParaRPr kumimoji="0" lang="zh-CN" altLang="en-US" sz="1348" b="0" i="0" u="none" strike="noStrike" kern="1200" cap="none" spc="0" normalizeH="0" baseline="0" noProof="0">
                  <a:ln>
                    <a:noFill/>
                  </a:ln>
                  <a:solidFill>
                    <a:prstClr val="black"/>
                  </a:solidFill>
                  <a:effectLst/>
                  <a:uLnTx/>
                  <a:uFillTx/>
                  <a:latin typeface="Calibri"/>
                  <a:ea typeface="宋体" pitchFamily="2" charset="-122"/>
                  <a:cs typeface="+mn-cs"/>
                </a:endParaRPr>
              </a:p>
            </p:txBody>
          </p:sp>
          <p:sp>
            <p:nvSpPr>
              <p:cNvPr id="59" name="Freeform 40"/>
              <p:cNvSpPr/>
              <p:nvPr/>
            </p:nvSpPr>
            <p:spPr bwMode="auto">
              <a:xfrm>
                <a:off x="1235284" y="1851979"/>
                <a:ext cx="492125" cy="493713"/>
              </a:xfrm>
              <a:custGeom>
                <a:avLst/>
                <a:gdLst>
                  <a:gd name="T0" fmla="*/ 77 w 485"/>
                  <a:gd name="T1" fmla="*/ 382 h 486"/>
                  <a:gd name="T2" fmla="*/ 103 w 485"/>
                  <a:gd name="T3" fmla="*/ 77 h 486"/>
                  <a:gd name="T4" fmla="*/ 408 w 485"/>
                  <a:gd name="T5" fmla="*/ 104 h 486"/>
                  <a:gd name="T6" fmla="*/ 382 w 485"/>
                  <a:gd name="T7" fmla="*/ 409 h 486"/>
                  <a:gd name="T8" fmla="*/ 77 w 485"/>
                  <a:gd name="T9" fmla="*/ 382 h 486"/>
                </a:gdLst>
                <a:ahLst/>
                <a:cxnLst>
                  <a:cxn ang="0">
                    <a:pos x="T0" y="T1"/>
                  </a:cxn>
                  <a:cxn ang="0">
                    <a:pos x="T2" y="T3"/>
                  </a:cxn>
                  <a:cxn ang="0">
                    <a:pos x="T4" y="T5"/>
                  </a:cxn>
                  <a:cxn ang="0">
                    <a:pos x="T6" y="T7"/>
                  </a:cxn>
                  <a:cxn ang="0">
                    <a:pos x="T8" y="T9"/>
                  </a:cxn>
                </a:cxnLst>
                <a:rect l="0" t="0" r="r" b="b"/>
                <a:pathLst>
                  <a:path w="485" h="486">
                    <a:moveTo>
                      <a:pt x="77" y="382"/>
                    </a:moveTo>
                    <a:cubicBezTo>
                      <a:pt x="0" y="291"/>
                      <a:pt x="12" y="154"/>
                      <a:pt x="103" y="77"/>
                    </a:cubicBezTo>
                    <a:cubicBezTo>
                      <a:pt x="195" y="0"/>
                      <a:pt x="332" y="12"/>
                      <a:pt x="408" y="104"/>
                    </a:cubicBezTo>
                    <a:cubicBezTo>
                      <a:pt x="485" y="195"/>
                      <a:pt x="473" y="332"/>
                      <a:pt x="382" y="409"/>
                    </a:cubicBezTo>
                    <a:cubicBezTo>
                      <a:pt x="291" y="486"/>
                      <a:pt x="154" y="474"/>
                      <a:pt x="77" y="382"/>
                    </a:cubicBezTo>
                    <a:close/>
                  </a:path>
                </a:pathLst>
              </a:custGeom>
              <a:gradFill flip="none" rotWithShape="1">
                <a:gsLst>
                  <a:gs pos="0">
                    <a:schemeClr val="bg1">
                      <a:lumMod val="85000"/>
                    </a:schemeClr>
                  </a:gs>
                  <a:gs pos="99000">
                    <a:schemeClr val="bg1">
                      <a:alpha val="80000"/>
                    </a:schemeClr>
                  </a:gs>
                </a:gsLst>
                <a:lin ang="2700000" scaled="1"/>
                <a:tileRect/>
              </a:gradFill>
              <a:ln>
                <a:noFill/>
              </a:ln>
            </p:spPr>
            <p:txBody>
              <a:bodyPr vert="horz" wrap="square" lIns="89331" tIns="44665" rIns="89331" bIns="44665" numCol="1" anchor="t" anchorCtr="0" compatLnSpc="1"/>
              <a:lstStyle/>
              <a:p>
                <a:pPr marL="0" marR="0" lvl="0" indent="0" algn="l" defTabSz="683605" rtl="0" eaLnBrk="1" fontAlgn="auto" latinLnBrk="0" hangingPunct="1">
                  <a:lnSpc>
                    <a:spcPct val="100000"/>
                  </a:lnSpc>
                  <a:spcBef>
                    <a:spcPts val="0"/>
                  </a:spcBef>
                  <a:spcAft>
                    <a:spcPts val="0"/>
                  </a:spcAft>
                  <a:buClrTx/>
                  <a:buSzTx/>
                  <a:buFontTx/>
                  <a:buNone/>
                  <a:tabLst/>
                  <a:defRPr/>
                </a:pPr>
                <a:endParaRPr kumimoji="0" lang="zh-CN" altLang="en-US" sz="1348" b="0" i="0" u="none" strike="noStrike" kern="1200" cap="none" spc="0" normalizeH="0" baseline="0" noProof="0">
                  <a:ln>
                    <a:noFill/>
                  </a:ln>
                  <a:solidFill>
                    <a:prstClr val="black"/>
                  </a:solidFill>
                  <a:effectLst/>
                  <a:uLnTx/>
                  <a:uFillTx/>
                  <a:latin typeface="Calibri"/>
                  <a:ea typeface="宋体" pitchFamily="2" charset="-122"/>
                  <a:cs typeface="+mn-cs"/>
                </a:endParaRPr>
              </a:p>
            </p:txBody>
          </p:sp>
          <p:sp>
            <p:nvSpPr>
              <p:cNvPr id="60" name="Freeform 41"/>
              <p:cNvSpPr/>
              <p:nvPr/>
            </p:nvSpPr>
            <p:spPr bwMode="auto">
              <a:xfrm>
                <a:off x="1375777" y="1992834"/>
                <a:ext cx="211137" cy="212725"/>
              </a:xfrm>
              <a:custGeom>
                <a:avLst/>
                <a:gdLst/>
                <a:ahLst/>
                <a:cxnLst/>
                <a:rect l="l" t="t" r="r" b="b"/>
                <a:pathLst>
                  <a:path w="211137" h="212725">
                    <a:moveTo>
                      <a:pt x="0" y="193675"/>
                    </a:moveTo>
                    <a:lnTo>
                      <a:pt x="20638" y="211138"/>
                    </a:lnTo>
                    <a:lnTo>
                      <a:pt x="0" y="212725"/>
                    </a:lnTo>
                    <a:close/>
                    <a:moveTo>
                      <a:pt x="0" y="165100"/>
                    </a:moveTo>
                    <a:lnTo>
                      <a:pt x="47625" y="211138"/>
                    </a:lnTo>
                    <a:lnTo>
                      <a:pt x="36513" y="211138"/>
                    </a:lnTo>
                    <a:lnTo>
                      <a:pt x="0" y="176213"/>
                    </a:lnTo>
                    <a:close/>
                    <a:moveTo>
                      <a:pt x="0" y="136525"/>
                    </a:moveTo>
                    <a:lnTo>
                      <a:pt x="76200" y="211138"/>
                    </a:lnTo>
                    <a:lnTo>
                      <a:pt x="65088" y="211138"/>
                    </a:lnTo>
                    <a:lnTo>
                      <a:pt x="0" y="147638"/>
                    </a:lnTo>
                    <a:close/>
                    <a:moveTo>
                      <a:pt x="0" y="106362"/>
                    </a:moveTo>
                    <a:lnTo>
                      <a:pt x="104775" y="209550"/>
                    </a:lnTo>
                    <a:lnTo>
                      <a:pt x="93663" y="209550"/>
                    </a:lnTo>
                    <a:lnTo>
                      <a:pt x="0" y="119062"/>
                    </a:lnTo>
                    <a:close/>
                    <a:moveTo>
                      <a:pt x="3612" y="80962"/>
                    </a:moveTo>
                    <a:cubicBezTo>
                      <a:pt x="3624" y="80974"/>
                      <a:pt x="4812" y="82162"/>
                      <a:pt x="130175" y="207509"/>
                    </a:cubicBezTo>
                    <a:cubicBezTo>
                      <a:pt x="127138" y="208530"/>
                      <a:pt x="123088" y="209550"/>
                      <a:pt x="120050" y="209550"/>
                    </a:cubicBezTo>
                    <a:cubicBezTo>
                      <a:pt x="120039" y="209539"/>
                      <a:pt x="118923" y="208424"/>
                      <a:pt x="1587" y="91167"/>
                    </a:cubicBezTo>
                    <a:close/>
                    <a:moveTo>
                      <a:pt x="10989" y="60325"/>
                    </a:moveTo>
                    <a:cubicBezTo>
                      <a:pt x="11002" y="60337"/>
                      <a:pt x="12325" y="61646"/>
                      <a:pt x="152400" y="200160"/>
                    </a:cubicBezTo>
                    <a:cubicBezTo>
                      <a:pt x="149348" y="201173"/>
                      <a:pt x="146296" y="202187"/>
                      <a:pt x="144261" y="203200"/>
                    </a:cubicBezTo>
                    <a:cubicBezTo>
                      <a:pt x="144249" y="203188"/>
                      <a:pt x="142964" y="201918"/>
                      <a:pt x="7937" y="68431"/>
                    </a:cubicBezTo>
                    <a:close/>
                    <a:moveTo>
                      <a:pt x="22542" y="41275"/>
                    </a:moveTo>
                    <a:cubicBezTo>
                      <a:pt x="22556" y="41288"/>
                      <a:pt x="23948" y="42680"/>
                      <a:pt x="169862" y="188595"/>
                    </a:cubicBezTo>
                    <a:cubicBezTo>
                      <a:pt x="167830" y="190627"/>
                      <a:pt x="165798" y="192659"/>
                      <a:pt x="162750" y="193675"/>
                    </a:cubicBezTo>
                    <a:cubicBezTo>
                      <a:pt x="162737" y="193662"/>
                      <a:pt x="161360" y="192285"/>
                      <a:pt x="17462" y="48387"/>
                    </a:cubicBezTo>
                    <a:close/>
                    <a:moveTo>
                      <a:pt x="36241" y="26987"/>
                    </a:moveTo>
                    <a:cubicBezTo>
                      <a:pt x="36253" y="27000"/>
                      <a:pt x="37615" y="28375"/>
                      <a:pt x="184150" y="176421"/>
                    </a:cubicBezTo>
                    <a:cubicBezTo>
                      <a:pt x="182124" y="178468"/>
                      <a:pt x="180098" y="180515"/>
                      <a:pt x="178072" y="182562"/>
                    </a:cubicBezTo>
                    <a:cubicBezTo>
                      <a:pt x="178059" y="182549"/>
                      <a:pt x="176706" y="181173"/>
                      <a:pt x="30162" y="32105"/>
                    </a:cubicBezTo>
                    <a:close/>
                    <a:moveTo>
                      <a:pt x="53122" y="15875"/>
                    </a:moveTo>
                    <a:cubicBezTo>
                      <a:pt x="53131" y="15883"/>
                      <a:pt x="54222" y="16975"/>
                      <a:pt x="196850" y="159603"/>
                    </a:cubicBezTo>
                    <a:cubicBezTo>
                      <a:pt x="194826" y="161627"/>
                      <a:pt x="193814" y="163652"/>
                      <a:pt x="191789" y="166688"/>
                    </a:cubicBezTo>
                    <a:cubicBezTo>
                      <a:pt x="191781" y="166680"/>
                      <a:pt x="190676" y="165567"/>
                      <a:pt x="46037" y="19924"/>
                    </a:cubicBezTo>
                    <a:close/>
                    <a:moveTo>
                      <a:pt x="149225" y="9525"/>
                    </a:moveTo>
                    <a:cubicBezTo>
                      <a:pt x="172851" y="20607"/>
                      <a:pt x="191341" y="38741"/>
                      <a:pt x="201613" y="61913"/>
                    </a:cubicBezTo>
                    <a:cubicBezTo>
                      <a:pt x="201608" y="61908"/>
                      <a:pt x="201122" y="61422"/>
                      <a:pt x="149225" y="9525"/>
                    </a:cubicBezTo>
                    <a:close/>
                    <a:moveTo>
                      <a:pt x="71664" y="6350"/>
                    </a:moveTo>
                    <a:cubicBezTo>
                      <a:pt x="71676" y="6361"/>
                      <a:pt x="72898" y="7561"/>
                      <a:pt x="206375" y="138555"/>
                    </a:cubicBezTo>
                    <a:cubicBezTo>
                      <a:pt x="205355" y="141583"/>
                      <a:pt x="204334" y="144610"/>
                      <a:pt x="203313" y="147638"/>
                    </a:cubicBezTo>
                    <a:cubicBezTo>
                      <a:pt x="203302" y="147626"/>
                      <a:pt x="202033" y="146372"/>
                      <a:pt x="63500" y="9378"/>
                    </a:cubicBezTo>
                    <a:close/>
                    <a:moveTo>
                      <a:pt x="94379" y="1587"/>
                    </a:moveTo>
                    <a:cubicBezTo>
                      <a:pt x="94383" y="1591"/>
                      <a:pt x="95073" y="2263"/>
                      <a:pt x="211137" y="115345"/>
                    </a:cubicBezTo>
                    <a:cubicBezTo>
                      <a:pt x="211137" y="119372"/>
                      <a:pt x="210113" y="122392"/>
                      <a:pt x="210113" y="125412"/>
                    </a:cubicBezTo>
                    <a:cubicBezTo>
                      <a:pt x="210108" y="125408"/>
                      <a:pt x="209360" y="124678"/>
                      <a:pt x="84137" y="2594"/>
                    </a:cubicBezTo>
                    <a:close/>
                    <a:moveTo>
                      <a:pt x="112712" y="0"/>
                    </a:moveTo>
                    <a:cubicBezTo>
                      <a:pt x="116771" y="0"/>
                      <a:pt x="120830" y="1020"/>
                      <a:pt x="125903" y="2041"/>
                    </a:cubicBezTo>
                    <a:lnTo>
                      <a:pt x="210122" y="86746"/>
                    </a:lnTo>
                    <a:cubicBezTo>
                      <a:pt x="211137" y="90828"/>
                      <a:pt x="211137" y="95931"/>
                      <a:pt x="211137" y="100013"/>
                    </a:cubicBezTo>
                    <a:cubicBezTo>
                      <a:pt x="211137" y="100013"/>
                      <a:pt x="211137" y="100013"/>
                      <a:pt x="112712" y="0"/>
                    </a:cubicBezTo>
                    <a:close/>
                  </a:path>
                </a:pathLst>
              </a:custGeom>
              <a:solidFill>
                <a:srgbClr val="5D5D5D"/>
              </a:solidFill>
              <a:ln>
                <a:noFill/>
              </a:ln>
              <a:extLst>
                <a:ext uri="{91240B29-F687-4F45-9708-019B960494DF}">
                  <a14:hiddenLine xmlns:a14="http://schemas.microsoft.com/office/drawing/2010/main" w="9525">
                    <a:solidFill>
                      <a:srgbClr val="000000"/>
                    </a:solidFill>
                    <a:round/>
                  </a14:hiddenLine>
                </a:ext>
              </a:extLst>
            </p:spPr>
            <p:txBody>
              <a:bodyPr vert="horz" wrap="square" lIns="89331" tIns="44665" rIns="89331" bIns="44665" numCol="1" anchor="t" anchorCtr="0" compatLnSpc="1"/>
              <a:lstStyle/>
              <a:p>
                <a:pPr marL="0" marR="0" lvl="0" indent="0" algn="l" defTabSz="683605" rtl="0" eaLnBrk="1" fontAlgn="auto" latinLnBrk="0" hangingPunct="1">
                  <a:lnSpc>
                    <a:spcPct val="100000"/>
                  </a:lnSpc>
                  <a:spcBef>
                    <a:spcPts val="0"/>
                  </a:spcBef>
                  <a:spcAft>
                    <a:spcPts val="0"/>
                  </a:spcAft>
                  <a:buClrTx/>
                  <a:buSzTx/>
                  <a:buFontTx/>
                  <a:buNone/>
                  <a:tabLst/>
                  <a:defRPr/>
                </a:pPr>
                <a:endParaRPr kumimoji="0" lang="zh-CN" altLang="en-US" sz="1348"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grpSp>
          <p:nvGrpSpPr>
            <p:cNvPr id="55" name="组合 54"/>
            <p:cNvGrpSpPr/>
            <p:nvPr/>
          </p:nvGrpSpPr>
          <p:grpSpPr>
            <a:xfrm>
              <a:off x="3401062" y="1435941"/>
              <a:ext cx="2428238" cy="2282776"/>
              <a:chOff x="3430112" y="1493860"/>
              <a:chExt cx="2332038" cy="2192338"/>
            </a:xfrm>
          </p:grpSpPr>
          <p:sp>
            <p:nvSpPr>
              <p:cNvPr id="56" name="Freeform 59"/>
              <p:cNvSpPr>
                <a:spLocks noEditPoints="1"/>
              </p:cNvSpPr>
              <p:nvPr/>
            </p:nvSpPr>
            <p:spPr bwMode="auto">
              <a:xfrm>
                <a:off x="3430112" y="1493860"/>
                <a:ext cx="2332038" cy="2192338"/>
              </a:xfrm>
              <a:custGeom>
                <a:avLst/>
                <a:gdLst>
                  <a:gd name="T0" fmla="*/ 1758 w 2396"/>
                  <a:gd name="T1" fmla="*/ 975 h 2255"/>
                  <a:gd name="T2" fmla="*/ 1853 w 2396"/>
                  <a:gd name="T3" fmla="*/ 640 h 2255"/>
                  <a:gd name="T4" fmla="*/ 1213 w 2396"/>
                  <a:gd name="T5" fmla="*/ 0 h 2255"/>
                  <a:gd name="T6" fmla="*/ 573 w 2396"/>
                  <a:gd name="T7" fmla="*/ 640 h 2255"/>
                  <a:gd name="T8" fmla="*/ 657 w 2396"/>
                  <a:gd name="T9" fmla="*/ 956 h 2255"/>
                  <a:gd name="T10" fmla="*/ 640 w 2396"/>
                  <a:gd name="T11" fmla="*/ 956 h 2255"/>
                  <a:gd name="T12" fmla="*/ 0 w 2396"/>
                  <a:gd name="T13" fmla="*/ 1596 h 2255"/>
                  <a:gd name="T14" fmla="*/ 640 w 2396"/>
                  <a:gd name="T15" fmla="*/ 2236 h 2255"/>
                  <a:gd name="T16" fmla="*/ 1192 w 2396"/>
                  <a:gd name="T17" fmla="*/ 1919 h 2255"/>
                  <a:gd name="T18" fmla="*/ 1756 w 2396"/>
                  <a:gd name="T19" fmla="*/ 2255 h 2255"/>
                  <a:gd name="T20" fmla="*/ 2396 w 2396"/>
                  <a:gd name="T21" fmla="*/ 1615 h 2255"/>
                  <a:gd name="T22" fmla="*/ 1758 w 2396"/>
                  <a:gd name="T23" fmla="*/ 975 h 2255"/>
                  <a:gd name="T24" fmla="*/ 1756 w 2396"/>
                  <a:gd name="T25" fmla="*/ 2090 h 2255"/>
                  <a:gd name="T26" fmla="*/ 1280 w 2396"/>
                  <a:gd name="T27" fmla="*/ 1615 h 2255"/>
                  <a:gd name="T28" fmla="*/ 1280 w 2396"/>
                  <a:gd name="T29" fmla="*/ 1605 h 2255"/>
                  <a:gd name="T30" fmla="*/ 1280 w 2396"/>
                  <a:gd name="T31" fmla="*/ 1605 h 2255"/>
                  <a:gd name="T32" fmla="*/ 1116 w 2396"/>
                  <a:gd name="T33" fmla="*/ 1605 h 2255"/>
                  <a:gd name="T34" fmla="*/ 1115 w 2396"/>
                  <a:gd name="T35" fmla="*/ 1605 h 2255"/>
                  <a:gd name="T36" fmla="*/ 640 w 2396"/>
                  <a:gd name="T37" fmla="*/ 2072 h 2255"/>
                  <a:gd name="T38" fmla="*/ 164 w 2396"/>
                  <a:gd name="T39" fmla="*/ 1596 h 2255"/>
                  <a:gd name="T40" fmla="*/ 640 w 2396"/>
                  <a:gd name="T41" fmla="*/ 1120 h 2255"/>
                  <a:gd name="T42" fmla="*/ 875 w 2396"/>
                  <a:gd name="T43" fmla="*/ 1183 h 2255"/>
                  <a:gd name="T44" fmla="*/ 876 w 2396"/>
                  <a:gd name="T45" fmla="*/ 1184 h 2255"/>
                  <a:gd name="T46" fmla="*/ 908 w 2396"/>
                  <a:gd name="T47" fmla="*/ 1129 h 2255"/>
                  <a:gd name="T48" fmla="*/ 960 w 2396"/>
                  <a:gd name="T49" fmla="*/ 1042 h 2255"/>
                  <a:gd name="T50" fmla="*/ 959 w 2396"/>
                  <a:gd name="T51" fmla="*/ 1042 h 2255"/>
                  <a:gd name="T52" fmla="*/ 738 w 2396"/>
                  <a:gd name="T53" fmla="*/ 640 h 2255"/>
                  <a:gd name="T54" fmla="*/ 1213 w 2396"/>
                  <a:gd name="T55" fmla="*/ 164 h 2255"/>
                  <a:gd name="T56" fmla="*/ 1689 w 2396"/>
                  <a:gd name="T57" fmla="*/ 640 h 2255"/>
                  <a:gd name="T58" fmla="*/ 1445 w 2396"/>
                  <a:gd name="T59" fmla="*/ 1055 h 2255"/>
                  <a:gd name="T60" fmla="*/ 1445 w 2396"/>
                  <a:gd name="T61" fmla="*/ 1055 h 2255"/>
                  <a:gd name="T62" fmla="*/ 1445 w 2396"/>
                  <a:gd name="T63" fmla="*/ 1055 h 2255"/>
                  <a:gd name="T64" fmla="*/ 1525 w 2396"/>
                  <a:gd name="T65" fmla="*/ 1199 h 2255"/>
                  <a:gd name="T66" fmla="*/ 1756 w 2396"/>
                  <a:gd name="T67" fmla="*/ 1139 h 2255"/>
                  <a:gd name="T68" fmla="*/ 2231 w 2396"/>
                  <a:gd name="T69" fmla="*/ 1615 h 2255"/>
                  <a:gd name="T70" fmla="*/ 1756 w 2396"/>
                  <a:gd name="T71" fmla="*/ 2090 h 2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96" h="2255">
                    <a:moveTo>
                      <a:pt x="1758" y="975"/>
                    </a:moveTo>
                    <a:cubicBezTo>
                      <a:pt x="1819" y="877"/>
                      <a:pt x="1853" y="762"/>
                      <a:pt x="1853" y="640"/>
                    </a:cubicBezTo>
                    <a:cubicBezTo>
                      <a:pt x="1853" y="287"/>
                      <a:pt x="1566" y="0"/>
                      <a:pt x="1213" y="0"/>
                    </a:cubicBezTo>
                    <a:cubicBezTo>
                      <a:pt x="860" y="0"/>
                      <a:pt x="573" y="287"/>
                      <a:pt x="573" y="640"/>
                    </a:cubicBezTo>
                    <a:cubicBezTo>
                      <a:pt x="573" y="755"/>
                      <a:pt x="604" y="863"/>
                      <a:pt x="657" y="956"/>
                    </a:cubicBezTo>
                    <a:cubicBezTo>
                      <a:pt x="651" y="956"/>
                      <a:pt x="646" y="956"/>
                      <a:pt x="640" y="956"/>
                    </a:cubicBezTo>
                    <a:cubicBezTo>
                      <a:pt x="287" y="956"/>
                      <a:pt x="0" y="1243"/>
                      <a:pt x="0" y="1596"/>
                    </a:cubicBezTo>
                    <a:cubicBezTo>
                      <a:pt x="0" y="1949"/>
                      <a:pt x="287" y="2236"/>
                      <a:pt x="640" y="2236"/>
                    </a:cubicBezTo>
                    <a:cubicBezTo>
                      <a:pt x="875" y="2236"/>
                      <a:pt x="1081" y="2108"/>
                      <a:pt x="1192" y="1919"/>
                    </a:cubicBezTo>
                    <a:cubicBezTo>
                      <a:pt x="1301" y="2119"/>
                      <a:pt x="1513" y="2255"/>
                      <a:pt x="1756" y="2255"/>
                    </a:cubicBezTo>
                    <a:cubicBezTo>
                      <a:pt x="2109" y="2255"/>
                      <a:pt x="2396" y="1968"/>
                      <a:pt x="2396" y="1615"/>
                    </a:cubicBezTo>
                    <a:cubicBezTo>
                      <a:pt x="2396" y="1263"/>
                      <a:pt x="2110" y="976"/>
                      <a:pt x="1758" y="975"/>
                    </a:cubicBezTo>
                    <a:close/>
                    <a:moveTo>
                      <a:pt x="1756" y="2090"/>
                    </a:moveTo>
                    <a:cubicBezTo>
                      <a:pt x="1493" y="2090"/>
                      <a:pt x="1280" y="1877"/>
                      <a:pt x="1280" y="1615"/>
                    </a:cubicBezTo>
                    <a:cubicBezTo>
                      <a:pt x="1280" y="1612"/>
                      <a:pt x="1280" y="1609"/>
                      <a:pt x="1280" y="1605"/>
                    </a:cubicBezTo>
                    <a:cubicBezTo>
                      <a:pt x="1280" y="1605"/>
                      <a:pt x="1280" y="1605"/>
                      <a:pt x="1280" y="1605"/>
                    </a:cubicBezTo>
                    <a:cubicBezTo>
                      <a:pt x="1116" y="1605"/>
                      <a:pt x="1116" y="1605"/>
                      <a:pt x="1116" y="1605"/>
                    </a:cubicBezTo>
                    <a:cubicBezTo>
                      <a:pt x="1115" y="1605"/>
                      <a:pt x="1115" y="1605"/>
                      <a:pt x="1115" y="1605"/>
                    </a:cubicBezTo>
                    <a:cubicBezTo>
                      <a:pt x="1110" y="1863"/>
                      <a:pt x="899" y="2072"/>
                      <a:pt x="640" y="2072"/>
                    </a:cubicBezTo>
                    <a:cubicBezTo>
                      <a:pt x="378" y="2072"/>
                      <a:pt x="164" y="1858"/>
                      <a:pt x="164" y="1596"/>
                    </a:cubicBezTo>
                    <a:cubicBezTo>
                      <a:pt x="164" y="1334"/>
                      <a:pt x="378" y="1120"/>
                      <a:pt x="640" y="1120"/>
                    </a:cubicBezTo>
                    <a:cubicBezTo>
                      <a:pt x="725" y="1120"/>
                      <a:pt x="805" y="1143"/>
                      <a:pt x="875" y="1183"/>
                    </a:cubicBezTo>
                    <a:cubicBezTo>
                      <a:pt x="875" y="1183"/>
                      <a:pt x="876" y="1183"/>
                      <a:pt x="876" y="1184"/>
                    </a:cubicBezTo>
                    <a:cubicBezTo>
                      <a:pt x="908" y="1129"/>
                      <a:pt x="908" y="1129"/>
                      <a:pt x="908" y="1129"/>
                    </a:cubicBezTo>
                    <a:cubicBezTo>
                      <a:pt x="960" y="1042"/>
                      <a:pt x="960" y="1042"/>
                      <a:pt x="960" y="1042"/>
                    </a:cubicBezTo>
                    <a:cubicBezTo>
                      <a:pt x="960" y="1042"/>
                      <a:pt x="960" y="1042"/>
                      <a:pt x="959" y="1042"/>
                    </a:cubicBezTo>
                    <a:cubicBezTo>
                      <a:pt x="826" y="957"/>
                      <a:pt x="738" y="809"/>
                      <a:pt x="738" y="640"/>
                    </a:cubicBezTo>
                    <a:cubicBezTo>
                      <a:pt x="738" y="377"/>
                      <a:pt x="951" y="164"/>
                      <a:pt x="1213" y="164"/>
                    </a:cubicBezTo>
                    <a:cubicBezTo>
                      <a:pt x="1475" y="164"/>
                      <a:pt x="1689" y="377"/>
                      <a:pt x="1689" y="640"/>
                    </a:cubicBezTo>
                    <a:cubicBezTo>
                      <a:pt x="1689" y="818"/>
                      <a:pt x="1590" y="974"/>
                      <a:pt x="1445" y="1055"/>
                    </a:cubicBezTo>
                    <a:cubicBezTo>
                      <a:pt x="1445" y="1055"/>
                      <a:pt x="1445" y="1055"/>
                      <a:pt x="1445" y="1055"/>
                    </a:cubicBezTo>
                    <a:cubicBezTo>
                      <a:pt x="1445" y="1055"/>
                      <a:pt x="1445" y="1055"/>
                      <a:pt x="1445" y="1055"/>
                    </a:cubicBezTo>
                    <a:cubicBezTo>
                      <a:pt x="1525" y="1199"/>
                      <a:pt x="1525" y="1199"/>
                      <a:pt x="1525" y="1199"/>
                    </a:cubicBezTo>
                    <a:cubicBezTo>
                      <a:pt x="1593" y="1161"/>
                      <a:pt x="1672" y="1139"/>
                      <a:pt x="1756" y="1139"/>
                    </a:cubicBezTo>
                    <a:cubicBezTo>
                      <a:pt x="2018" y="1139"/>
                      <a:pt x="2231" y="1352"/>
                      <a:pt x="2231" y="1615"/>
                    </a:cubicBezTo>
                    <a:cubicBezTo>
                      <a:pt x="2231" y="1877"/>
                      <a:pt x="2018" y="2090"/>
                      <a:pt x="1756" y="2090"/>
                    </a:cubicBezTo>
                    <a:close/>
                  </a:path>
                </a:pathLst>
              </a:custGeom>
              <a:solidFill>
                <a:schemeClr val="bg1"/>
              </a:solidFill>
              <a:ln>
                <a:noFill/>
              </a:ln>
            </p:spPr>
            <p:txBody>
              <a:bodyPr vert="horz" wrap="square" lIns="89331" tIns="44665" rIns="89331" bIns="44665" numCol="1" anchor="t" anchorCtr="0" compatLnSpc="1"/>
              <a:lstStyle/>
              <a:p>
                <a:pPr marL="0" marR="0" lvl="0" indent="0" algn="l" defTabSz="683605" rtl="0" eaLnBrk="1" fontAlgn="auto" latinLnBrk="0" hangingPunct="1">
                  <a:lnSpc>
                    <a:spcPct val="100000"/>
                  </a:lnSpc>
                  <a:spcBef>
                    <a:spcPts val="0"/>
                  </a:spcBef>
                  <a:spcAft>
                    <a:spcPts val="0"/>
                  </a:spcAft>
                  <a:buClrTx/>
                  <a:buSzTx/>
                  <a:buFontTx/>
                  <a:buNone/>
                  <a:tabLst/>
                  <a:defRPr/>
                </a:pPr>
                <a:endParaRPr kumimoji="0" lang="zh-CN" altLang="en-US" sz="1348" b="0" i="0" u="none" strike="noStrike" kern="1200" cap="none" spc="0" normalizeH="0" baseline="0" noProof="0">
                  <a:ln>
                    <a:noFill/>
                  </a:ln>
                  <a:solidFill>
                    <a:prstClr val="black"/>
                  </a:solidFill>
                  <a:effectLst/>
                  <a:uLnTx/>
                  <a:uFillTx/>
                  <a:latin typeface="Calibri"/>
                  <a:ea typeface="宋体" pitchFamily="2" charset="-122"/>
                  <a:cs typeface="+mn-cs"/>
                </a:endParaRPr>
              </a:p>
            </p:txBody>
          </p:sp>
          <p:sp>
            <p:nvSpPr>
              <p:cNvPr id="57" name="Freeform 60"/>
              <p:cNvSpPr>
                <a:spLocks noEditPoints="1"/>
              </p:cNvSpPr>
              <p:nvPr/>
            </p:nvSpPr>
            <p:spPr bwMode="auto">
              <a:xfrm>
                <a:off x="3450750" y="1512910"/>
                <a:ext cx="2290763" cy="2154238"/>
              </a:xfrm>
              <a:custGeom>
                <a:avLst/>
                <a:gdLst>
                  <a:gd name="T0" fmla="*/ 1735 w 2354"/>
                  <a:gd name="T1" fmla="*/ 2214 h 2214"/>
                  <a:gd name="T2" fmla="*/ 1190 w 2354"/>
                  <a:gd name="T3" fmla="*/ 1889 h 2214"/>
                  <a:gd name="T4" fmla="*/ 1172 w 2354"/>
                  <a:gd name="T5" fmla="*/ 1856 h 2214"/>
                  <a:gd name="T6" fmla="*/ 1154 w 2354"/>
                  <a:gd name="T7" fmla="*/ 1888 h 2214"/>
                  <a:gd name="T8" fmla="*/ 619 w 2354"/>
                  <a:gd name="T9" fmla="*/ 2195 h 2214"/>
                  <a:gd name="T10" fmla="*/ 0 w 2354"/>
                  <a:gd name="T11" fmla="*/ 1576 h 2214"/>
                  <a:gd name="T12" fmla="*/ 619 w 2354"/>
                  <a:gd name="T13" fmla="*/ 956 h 2214"/>
                  <a:gd name="T14" fmla="*/ 628 w 2354"/>
                  <a:gd name="T15" fmla="*/ 957 h 2214"/>
                  <a:gd name="T16" fmla="*/ 636 w 2354"/>
                  <a:gd name="T17" fmla="*/ 957 h 2214"/>
                  <a:gd name="T18" fmla="*/ 672 w 2354"/>
                  <a:gd name="T19" fmla="*/ 958 h 2214"/>
                  <a:gd name="T20" fmla="*/ 654 w 2354"/>
                  <a:gd name="T21" fmla="*/ 926 h 2214"/>
                  <a:gd name="T22" fmla="*/ 573 w 2354"/>
                  <a:gd name="T23" fmla="*/ 620 h 2214"/>
                  <a:gd name="T24" fmla="*/ 1192 w 2354"/>
                  <a:gd name="T25" fmla="*/ 0 h 2214"/>
                  <a:gd name="T26" fmla="*/ 1812 w 2354"/>
                  <a:gd name="T27" fmla="*/ 620 h 2214"/>
                  <a:gd name="T28" fmla="*/ 1720 w 2354"/>
                  <a:gd name="T29" fmla="*/ 944 h 2214"/>
                  <a:gd name="T30" fmla="*/ 1701 w 2354"/>
                  <a:gd name="T31" fmla="*/ 975 h 2214"/>
                  <a:gd name="T32" fmla="*/ 1737 w 2354"/>
                  <a:gd name="T33" fmla="*/ 975 h 2214"/>
                  <a:gd name="T34" fmla="*/ 2354 w 2354"/>
                  <a:gd name="T35" fmla="*/ 1595 h 2214"/>
                  <a:gd name="T36" fmla="*/ 1735 w 2354"/>
                  <a:gd name="T37" fmla="*/ 2214 h 2214"/>
                  <a:gd name="T38" fmla="*/ 1239 w 2354"/>
                  <a:gd name="T39" fmla="*/ 1606 h 2214"/>
                  <a:gd name="T40" fmla="*/ 1735 w 2354"/>
                  <a:gd name="T41" fmla="*/ 2091 h 2214"/>
                  <a:gd name="T42" fmla="*/ 2231 w 2354"/>
                  <a:gd name="T43" fmla="*/ 1595 h 2214"/>
                  <a:gd name="T44" fmla="*/ 1735 w 2354"/>
                  <a:gd name="T45" fmla="*/ 1098 h 2214"/>
                  <a:gd name="T46" fmla="*/ 1512 w 2354"/>
                  <a:gd name="T47" fmla="*/ 1151 h 2214"/>
                  <a:gd name="T48" fmla="*/ 1452 w 2354"/>
                  <a:gd name="T49" fmla="*/ 1042 h 2214"/>
                  <a:gd name="T50" fmla="*/ 1689 w 2354"/>
                  <a:gd name="T51" fmla="*/ 620 h 2214"/>
                  <a:gd name="T52" fmla="*/ 1192 w 2354"/>
                  <a:gd name="T53" fmla="*/ 123 h 2214"/>
                  <a:gd name="T54" fmla="*/ 696 w 2354"/>
                  <a:gd name="T55" fmla="*/ 620 h 2214"/>
                  <a:gd name="T56" fmla="*/ 911 w 2354"/>
                  <a:gd name="T57" fmla="*/ 1028 h 2214"/>
                  <a:gd name="T58" fmla="*/ 848 w 2354"/>
                  <a:gd name="T59" fmla="*/ 1136 h 2214"/>
                  <a:gd name="T60" fmla="*/ 619 w 2354"/>
                  <a:gd name="T61" fmla="*/ 1080 h 2214"/>
                  <a:gd name="T62" fmla="*/ 123 w 2354"/>
                  <a:gd name="T63" fmla="*/ 1576 h 2214"/>
                  <a:gd name="T64" fmla="*/ 619 w 2354"/>
                  <a:gd name="T65" fmla="*/ 2072 h 2214"/>
                  <a:gd name="T66" fmla="*/ 1114 w 2354"/>
                  <a:gd name="T67" fmla="*/ 1606 h 2214"/>
                  <a:gd name="T68" fmla="*/ 1239 w 2354"/>
                  <a:gd name="T69" fmla="*/ 1606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54" h="2214">
                    <a:moveTo>
                      <a:pt x="1735" y="2214"/>
                    </a:moveTo>
                    <a:cubicBezTo>
                      <a:pt x="1507" y="2214"/>
                      <a:pt x="1298" y="2089"/>
                      <a:pt x="1190" y="1889"/>
                    </a:cubicBezTo>
                    <a:cubicBezTo>
                      <a:pt x="1172" y="1856"/>
                      <a:pt x="1172" y="1856"/>
                      <a:pt x="1172" y="1856"/>
                    </a:cubicBezTo>
                    <a:cubicBezTo>
                      <a:pt x="1154" y="1888"/>
                      <a:pt x="1154" y="1888"/>
                      <a:pt x="1154" y="1888"/>
                    </a:cubicBezTo>
                    <a:cubicBezTo>
                      <a:pt x="1043" y="2078"/>
                      <a:pt x="838" y="2195"/>
                      <a:pt x="619" y="2195"/>
                    </a:cubicBezTo>
                    <a:cubicBezTo>
                      <a:pt x="277" y="2195"/>
                      <a:pt x="0" y="1918"/>
                      <a:pt x="0" y="1576"/>
                    </a:cubicBezTo>
                    <a:cubicBezTo>
                      <a:pt x="0" y="1234"/>
                      <a:pt x="277" y="956"/>
                      <a:pt x="619" y="956"/>
                    </a:cubicBezTo>
                    <a:cubicBezTo>
                      <a:pt x="622" y="956"/>
                      <a:pt x="625" y="957"/>
                      <a:pt x="628" y="957"/>
                    </a:cubicBezTo>
                    <a:cubicBezTo>
                      <a:pt x="636" y="957"/>
                      <a:pt x="636" y="957"/>
                      <a:pt x="636" y="957"/>
                    </a:cubicBezTo>
                    <a:cubicBezTo>
                      <a:pt x="672" y="958"/>
                      <a:pt x="672" y="958"/>
                      <a:pt x="672" y="958"/>
                    </a:cubicBezTo>
                    <a:cubicBezTo>
                      <a:pt x="654" y="926"/>
                      <a:pt x="654" y="926"/>
                      <a:pt x="654" y="926"/>
                    </a:cubicBezTo>
                    <a:cubicBezTo>
                      <a:pt x="601" y="833"/>
                      <a:pt x="573" y="727"/>
                      <a:pt x="573" y="620"/>
                    </a:cubicBezTo>
                    <a:cubicBezTo>
                      <a:pt x="573" y="278"/>
                      <a:pt x="851" y="0"/>
                      <a:pt x="1192" y="0"/>
                    </a:cubicBezTo>
                    <a:cubicBezTo>
                      <a:pt x="1534" y="0"/>
                      <a:pt x="1812" y="278"/>
                      <a:pt x="1812" y="620"/>
                    </a:cubicBezTo>
                    <a:cubicBezTo>
                      <a:pt x="1812" y="734"/>
                      <a:pt x="1780" y="846"/>
                      <a:pt x="1720" y="944"/>
                    </a:cubicBezTo>
                    <a:cubicBezTo>
                      <a:pt x="1701" y="975"/>
                      <a:pt x="1701" y="975"/>
                      <a:pt x="1701" y="975"/>
                    </a:cubicBezTo>
                    <a:cubicBezTo>
                      <a:pt x="1737" y="975"/>
                      <a:pt x="1737" y="975"/>
                      <a:pt x="1737" y="975"/>
                    </a:cubicBezTo>
                    <a:cubicBezTo>
                      <a:pt x="2078" y="976"/>
                      <a:pt x="2354" y="1254"/>
                      <a:pt x="2354" y="1595"/>
                    </a:cubicBezTo>
                    <a:cubicBezTo>
                      <a:pt x="2354" y="1936"/>
                      <a:pt x="2077" y="2214"/>
                      <a:pt x="1735" y="2214"/>
                    </a:cubicBezTo>
                    <a:close/>
                    <a:moveTo>
                      <a:pt x="1239" y="1606"/>
                    </a:moveTo>
                    <a:cubicBezTo>
                      <a:pt x="1245" y="1874"/>
                      <a:pt x="1465" y="2091"/>
                      <a:pt x="1735" y="2091"/>
                    </a:cubicBezTo>
                    <a:cubicBezTo>
                      <a:pt x="2009" y="2091"/>
                      <a:pt x="2231" y="1868"/>
                      <a:pt x="2231" y="1595"/>
                    </a:cubicBezTo>
                    <a:cubicBezTo>
                      <a:pt x="2231" y="1321"/>
                      <a:pt x="2009" y="1098"/>
                      <a:pt x="1735" y="1098"/>
                    </a:cubicBezTo>
                    <a:cubicBezTo>
                      <a:pt x="1658" y="1098"/>
                      <a:pt x="1581" y="1116"/>
                      <a:pt x="1512" y="1151"/>
                    </a:cubicBezTo>
                    <a:cubicBezTo>
                      <a:pt x="1452" y="1042"/>
                      <a:pt x="1452" y="1042"/>
                      <a:pt x="1452" y="1042"/>
                    </a:cubicBezTo>
                    <a:cubicBezTo>
                      <a:pt x="1598" y="952"/>
                      <a:pt x="1689" y="792"/>
                      <a:pt x="1689" y="620"/>
                    </a:cubicBezTo>
                    <a:cubicBezTo>
                      <a:pt x="1689" y="346"/>
                      <a:pt x="1466" y="123"/>
                      <a:pt x="1192" y="123"/>
                    </a:cubicBezTo>
                    <a:cubicBezTo>
                      <a:pt x="919" y="123"/>
                      <a:pt x="696" y="346"/>
                      <a:pt x="696" y="620"/>
                    </a:cubicBezTo>
                    <a:cubicBezTo>
                      <a:pt x="696" y="784"/>
                      <a:pt x="776" y="935"/>
                      <a:pt x="911" y="1028"/>
                    </a:cubicBezTo>
                    <a:cubicBezTo>
                      <a:pt x="848" y="1136"/>
                      <a:pt x="848" y="1136"/>
                      <a:pt x="848" y="1136"/>
                    </a:cubicBezTo>
                    <a:cubicBezTo>
                      <a:pt x="777" y="1099"/>
                      <a:pt x="699" y="1080"/>
                      <a:pt x="619" y="1080"/>
                    </a:cubicBezTo>
                    <a:cubicBezTo>
                      <a:pt x="345" y="1080"/>
                      <a:pt x="123" y="1302"/>
                      <a:pt x="123" y="1576"/>
                    </a:cubicBezTo>
                    <a:cubicBezTo>
                      <a:pt x="123" y="1850"/>
                      <a:pt x="345" y="2072"/>
                      <a:pt x="619" y="2072"/>
                    </a:cubicBezTo>
                    <a:cubicBezTo>
                      <a:pt x="881" y="2072"/>
                      <a:pt x="1099" y="1865"/>
                      <a:pt x="1114" y="1606"/>
                    </a:cubicBezTo>
                    <a:lnTo>
                      <a:pt x="1239" y="1606"/>
                    </a:lnTo>
                    <a:close/>
                  </a:path>
                </a:pathLst>
              </a:custGeom>
              <a:gradFill flip="none" rotWithShape="1">
                <a:gsLst>
                  <a:gs pos="2000">
                    <a:schemeClr val="bg1">
                      <a:lumMod val="95000"/>
                    </a:schemeClr>
                  </a:gs>
                  <a:gs pos="63000">
                    <a:schemeClr val="bg1">
                      <a:lumMod val="65000"/>
                    </a:schemeClr>
                  </a:gs>
                </a:gsLst>
                <a:path path="circle">
                  <a:fillToRect l="50000" t="50000" r="50000" b="50000"/>
                </a:path>
                <a:tileRect/>
              </a:gradFill>
              <a:ln>
                <a:noFill/>
              </a:ln>
            </p:spPr>
            <p:txBody>
              <a:bodyPr vert="horz" wrap="square" lIns="89331" tIns="44665" rIns="89331" bIns="44665" numCol="1" anchor="t" anchorCtr="0" compatLnSpc="1"/>
              <a:lstStyle/>
              <a:p>
                <a:pPr marL="0" marR="0" lvl="0" indent="0" algn="l" defTabSz="683605" rtl="0" eaLnBrk="1" fontAlgn="auto" latinLnBrk="0" hangingPunct="1">
                  <a:lnSpc>
                    <a:spcPct val="100000"/>
                  </a:lnSpc>
                  <a:spcBef>
                    <a:spcPts val="0"/>
                  </a:spcBef>
                  <a:spcAft>
                    <a:spcPts val="0"/>
                  </a:spcAft>
                  <a:buClrTx/>
                  <a:buSzTx/>
                  <a:buFontTx/>
                  <a:buNone/>
                  <a:tabLst/>
                  <a:defRPr/>
                </a:pPr>
                <a:endParaRPr kumimoji="0" lang="zh-CN" altLang="en-US" sz="1348"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grpSp>
      <p:grpSp>
        <p:nvGrpSpPr>
          <p:cNvPr id="61" name="组合 60"/>
          <p:cNvGrpSpPr/>
          <p:nvPr/>
        </p:nvGrpSpPr>
        <p:grpSpPr>
          <a:xfrm>
            <a:off x="5282179" y="1299688"/>
            <a:ext cx="2230437" cy="829630"/>
            <a:chOff x="5137022" y="1269653"/>
            <a:chExt cx="2283100" cy="849218"/>
          </a:xfrm>
        </p:grpSpPr>
        <p:sp>
          <p:nvSpPr>
            <p:cNvPr id="62" name="Freeform 87"/>
            <p:cNvSpPr/>
            <p:nvPr/>
          </p:nvSpPr>
          <p:spPr bwMode="auto">
            <a:xfrm>
              <a:off x="5195888" y="1350963"/>
              <a:ext cx="206375" cy="207962"/>
            </a:xfrm>
            <a:custGeom>
              <a:avLst/>
              <a:gdLst>
                <a:gd name="T0" fmla="*/ 7 w 186"/>
                <a:gd name="T1" fmla="*/ 186 h 186"/>
                <a:gd name="T2" fmla="*/ 0 w 186"/>
                <a:gd name="T3" fmla="*/ 179 h 186"/>
                <a:gd name="T4" fmla="*/ 0 w 186"/>
                <a:gd name="T5" fmla="*/ 3 h 186"/>
                <a:gd name="T6" fmla="*/ 1 w 186"/>
                <a:gd name="T7" fmla="*/ 0 h 186"/>
                <a:gd name="T8" fmla="*/ 3 w 186"/>
                <a:gd name="T9" fmla="*/ 2 h 186"/>
                <a:gd name="T10" fmla="*/ 184 w 186"/>
                <a:gd name="T11" fmla="*/ 183 h 186"/>
                <a:gd name="T12" fmla="*/ 186 w 186"/>
                <a:gd name="T13" fmla="*/ 185 h 186"/>
                <a:gd name="T14" fmla="*/ 183 w 186"/>
                <a:gd name="T15" fmla="*/ 186 h 186"/>
                <a:gd name="T16" fmla="*/ 7 w 186"/>
                <a:gd name="T17"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186">
                  <a:moveTo>
                    <a:pt x="7" y="186"/>
                  </a:moveTo>
                  <a:cubicBezTo>
                    <a:pt x="3" y="186"/>
                    <a:pt x="0" y="183"/>
                    <a:pt x="0" y="179"/>
                  </a:cubicBezTo>
                  <a:cubicBezTo>
                    <a:pt x="0" y="3"/>
                    <a:pt x="0" y="3"/>
                    <a:pt x="0" y="3"/>
                  </a:cubicBezTo>
                  <a:cubicBezTo>
                    <a:pt x="0" y="1"/>
                    <a:pt x="1" y="0"/>
                    <a:pt x="1" y="0"/>
                  </a:cubicBezTo>
                  <a:cubicBezTo>
                    <a:pt x="1" y="0"/>
                    <a:pt x="2" y="1"/>
                    <a:pt x="3" y="2"/>
                  </a:cubicBezTo>
                  <a:cubicBezTo>
                    <a:pt x="184" y="183"/>
                    <a:pt x="184" y="183"/>
                    <a:pt x="184" y="183"/>
                  </a:cubicBezTo>
                  <a:cubicBezTo>
                    <a:pt x="186" y="184"/>
                    <a:pt x="186" y="185"/>
                    <a:pt x="186" y="185"/>
                  </a:cubicBezTo>
                  <a:cubicBezTo>
                    <a:pt x="186" y="185"/>
                    <a:pt x="185" y="186"/>
                    <a:pt x="183" y="186"/>
                  </a:cubicBezTo>
                  <a:lnTo>
                    <a:pt x="7" y="186"/>
                  </a:lnTo>
                  <a:close/>
                </a:path>
              </a:pathLst>
            </a:custGeom>
            <a:solidFill>
              <a:srgbClr val="C00000"/>
            </a:solidFill>
            <a:ln>
              <a:noFill/>
            </a:ln>
          </p:spPr>
          <p:txBody>
            <a:bodyPr vert="horz" wrap="square" lIns="89331" tIns="44665" rIns="89331" bIns="44665" numCol="1" anchor="t" anchorCtr="0" compatLnSpc="1"/>
            <a:lstStyle/>
            <a:p>
              <a:pPr marL="0" marR="0" lvl="0" indent="0" algn="l" defTabSz="683605" rtl="0" eaLnBrk="1" fontAlgn="auto" latinLnBrk="0" hangingPunct="1">
                <a:lnSpc>
                  <a:spcPct val="100000"/>
                </a:lnSpc>
                <a:spcBef>
                  <a:spcPts val="0"/>
                </a:spcBef>
                <a:spcAft>
                  <a:spcPts val="0"/>
                </a:spcAft>
                <a:buClrTx/>
                <a:buSzTx/>
                <a:buFontTx/>
                <a:buNone/>
                <a:tabLst/>
                <a:defRPr/>
              </a:pPr>
              <a:endParaRPr kumimoji="0" lang="zh-CN" altLang="en-US" sz="1348"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nvGrpSpPr>
            <p:cNvPr id="63" name="组合 62"/>
            <p:cNvGrpSpPr/>
            <p:nvPr/>
          </p:nvGrpSpPr>
          <p:grpSpPr>
            <a:xfrm>
              <a:off x="5137022" y="1269653"/>
              <a:ext cx="2283100" cy="849218"/>
              <a:chOff x="6037940" y="1646843"/>
              <a:chExt cx="2283100" cy="849218"/>
            </a:xfrm>
          </p:grpSpPr>
          <p:sp>
            <p:nvSpPr>
              <p:cNvPr id="64" name="TextBox 160"/>
              <p:cNvSpPr txBox="1"/>
              <p:nvPr/>
            </p:nvSpPr>
            <p:spPr>
              <a:xfrm>
                <a:off x="6037940" y="1903591"/>
                <a:ext cx="2071645" cy="592470"/>
              </a:xfrm>
              <a:prstGeom prst="rect">
                <a:avLst/>
              </a:prstGeom>
              <a:noFill/>
            </p:spPr>
            <p:txBody>
              <a:bodyPr wrap="square" rtlCol="0">
                <a:spAutoFit/>
              </a:bodyPr>
              <a:lstStyle/>
              <a:p>
                <a:pPr marL="0" marR="0" lvl="0" indent="0" algn="ctr" defTabSz="683605" rtl="0" eaLnBrk="1" fontAlgn="auto" latinLnBrk="0" hangingPunct="1">
                  <a:lnSpc>
                    <a:spcPct val="100000"/>
                  </a:lnSpc>
                  <a:spcBef>
                    <a:spcPts val="0"/>
                  </a:spcBef>
                  <a:spcAft>
                    <a:spcPts val="0"/>
                  </a:spcAft>
                  <a:buClrTx/>
                  <a:buSzTx/>
                  <a:buFontTx/>
                  <a:buNone/>
                  <a:tabLst/>
                  <a:defRPr/>
                </a:pPr>
                <a:r>
                  <a:rPr kumimoji="0" lang="zh-CN" altLang="en-US"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点击添加文本   点击添加文本</a:t>
                </a:r>
                <a:endParaRPr kumimoji="0" lang="en-US" altLang="zh-CN"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3605" rtl="0" eaLnBrk="1" fontAlgn="auto" latinLnBrk="0" hangingPunct="1">
                  <a:lnSpc>
                    <a:spcPct val="100000"/>
                  </a:lnSpc>
                  <a:spcBef>
                    <a:spcPts val="0"/>
                  </a:spcBef>
                  <a:spcAft>
                    <a:spcPts val="0"/>
                  </a:spcAft>
                  <a:buClrTx/>
                  <a:buSzTx/>
                  <a:buFontTx/>
                  <a:buNone/>
                  <a:tabLst/>
                  <a:defRPr/>
                </a:pPr>
                <a:r>
                  <a:rPr kumimoji="0" lang="zh-CN" altLang="en-US"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点击添加文本   点击添加文本</a:t>
                </a:r>
                <a:endParaRPr kumimoji="0" lang="en-US" altLang="zh-CN"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3605" rtl="0" eaLnBrk="1" fontAlgn="auto" latinLnBrk="0" hangingPunct="1">
                  <a:lnSpc>
                    <a:spcPct val="100000"/>
                  </a:lnSpc>
                  <a:spcBef>
                    <a:spcPts val="0"/>
                  </a:spcBef>
                  <a:spcAft>
                    <a:spcPts val="0"/>
                  </a:spcAft>
                  <a:buClrTx/>
                  <a:buSzTx/>
                  <a:buFontTx/>
                  <a:buNone/>
                  <a:tabLst/>
                  <a:defRPr/>
                </a:pPr>
                <a:r>
                  <a:rPr kumimoji="0" lang="zh-CN" altLang="en-US"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点击添加文本   点击添加文本</a:t>
                </a:r>
                <a:endParaRPr kumimoji="0" lang="en-US" altLang="zh-CN"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3605" rtl="0" eaLnBrk="1" fontAlgn="auto" latinLnBrk="0" hangingPunct="1">
                  <a:lnSpc>
                    <a:spcPct val="100000"/>
                  </a:lnSpc>
                  <a:spcBef>
                    <a:spcPts val="0"/>
                  </a:spcBef>
                  <a:spcAft>
                    <a:spcPts val="0"/>
                  </a:spcAft>
                  <a:buClrTx/>
                  <a:buSzTx/>
                  <a:buFontTx/>
                  <a:buNone/>
                  <a:tabLst/>
                  <a:defRPr/>
                </a:pPr>
                <a:endParaRPr kumimoji="0" lang="en-US" altLang="zh-CN"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65" name="矩形 64"/>
              <p:cNvSpPr/>
              <p:nvPr/>
            </p:nvSpPr>
            <p:spPr>
              <a:xfrm>
                <a:off x="6358751" y="1646843"/>
                <a:ext cx="1619848" cy="265161"/>
              </a:xfrm>
              <a:prstGeom prst="rect">
                <a:avLst/>
              </a:prstGeom>
            </p:spPr>
            <p:txBody>
              <a:bodyPr wrap="none">
                <a:spAutoFit/>
              </a:bodyPr>
              <a:lstStyle/>
              <a:p>
                <a:pPr marL="0" marR="0" lvl="0" indent="0" algn="l" defTabSz="683605" rtl="0" eaLnBrk="1" fontAlgn="auto" latinLnBrk="0" hangingPunct="1">
                  <a:lnSpc>
                    <a:spcPts val="1270"/>
                  </a:lnSpc>
                  <a:spcBef>
                    <a:spcPts val="0"/>
                  </a:spcBef>
                  <a:spcAft>
                    <a:spcPts val="0"/>
                  </a:spcAft>
                  <a:buClrTx/>
                  <a:buSzTx/>
                  <a:buFontTx/>
                  <a:buNone/>
                  <a:tabLst/>
                  <a:defRPr/>
                </a:pPr>
                <a:r>
                  <a:rPr kumimoji="0" lang="zh-CN" altLang="en-US" sz="1368" b="1" i="0" u="none" strike="noStrike" kern="1200" cap="none" spc="0" normalizeH="0" baseline="0" noProof="0" dirty="0">
                    <a:ln>
                      <a:noFill/>
                    </a:ln>
                    <a:solidFill>
                      <a:srgbClr val="C00000"/>
                    </a:solidFill>
                    <a:effectLst/>
                    <a:uLnTx/>
                    <a:uFillTx/>
                    <a:latin typeface="Arial" pitchFamily="34" charset="0"/>
                    <a:ea typeface="微软雅黑" panose="020B0503020204020204" pitchFamily="34" charset="-122"/>
                    <a:cs typeface="Arial" panose="020B0604020202020204" pitchFamily="34" charset="0"/>
                  </a:rPr>
                  <a:t>点击增加标题文本</a:t>
                </a:r>
                <a:endParaRPr kumimoji="0" lang="en-US" altLang="zh-CN" sz="1368" b="1" i="0" u="none" strike="noStrike" kern="1200" cap="none" spc="0" normalizeH="0" baseline="0" noProof="0" dirty="0">
                  <a:ln>
                    <a:noFill/>
                  </a:ln>
                  <a:solidFill>
                    <a:srgbClr val="C00000"/>
                  </a:solidFill>
                  <a:effectLst/>
                  <a:uLnTx/>
                  <a:uFillTx/>
                  <a:latin typeface="Arial" pitchFamily="34" charset="0"/>
                  <a:ea typeface="微软雅黑" panose="020B0503020204020204" pitchFamily="34" charset="-122"/>
                  <a:cs typeface="Arial" panose="020B0604020202020204" pitchFamily="34" charset="0"/>
                </a:endParaRPr>
              </a:p>
            </p:txBody>
          </p:sp>
          <p:cxnSp>
            <p:nvCxnSpPr>
              <p:cNvPr id="66" name="直接连接符 65"/>
              <p:cNvCxnSpPr/>
              <p:nvPr/>
            </p:nvCxnSpPr>
            <p:spPr>
              <a:xfrm>
                <a:off x="6445250" y="1920736"/>
                <a:ext cx="1875790"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grpSp>
        <p:nvGrpSpPr>
          <p:cNvPr id="67" name="组合 66"/>
          <p:cNvGrpSpPr/>
          <p:nvPr/>
        </p:nvGrpSpPr>
        <p:grpSpPr>
          <a:xfrm>
            <a:off x="6048315" y="3111118"/>
            <a:ext cx="2174605" cy="829630"/>
            <a:chOff x="5921247" y="3123853"/>
            <a:chExt cx="2225950" cy="849218"/>
          </a:xfrm>
        </p:grpSpPr>
        <p:sp>
          <p:nvSpPr>
            <p:cNvPr id="68" name="Freeform 85"/>
            <p:cNvSpPr/>
            <p:nvPr/>
          </p:nvSpPr>
          <p:spPr bwMode="auto">
            <a:xfrm>
              <a:off x="5998311" y="3213100"/>
              <a:ext cx="179388" cy="177800"/>
            </a:xfrm>
            <a:custGeom>
              <a:avLst/>
              <a:gdLst>
                <a:gd name="T0" fmla="*/ 0 w 161"/>
                <a:gd name="T1" fmla="*/ 5 h 160"/>
                <a:gd name="T2" fmla="*/ 5 w 161"/>
                <a:gd name="T3" fmla="*/ 0 h 160"/>
                <a:gd name="T4" fmla="*/ 158 w 161"/>
                <a:gd name="T5" fmla="*/ 0 h 160"/>
                <a:gd name="T6" fmla="*/ 161 w 161"/>
                <a:gd name="T7" fmla="*/ 0 h 160"/>
                <a:gd name="T8" fmla="*/ 159 w 161"/>
                <a:gd name="T9" fmla="*/ 2 h 160"/>
                <a:gd name="T10" fmla="*/ 2 w 161"/>
                <a:gd name="T11" fmla="*/ 159 h 160"/>
                <a:gd name="T12" fmla="*/ 0 w 161"/>
                <a:gd name="T13" fmla="*/ 160 h 160"/>
                <a:gd name="T14" fmla="*/ 0 w 161"/>
                <a:gd name="T15" fmla="*/ 158 h 160"/>
                <a:gd name="T16" fmla="*/ 0 w 161"/>
                <a:gd name="T17" fmla="*/ 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1" h="160">
                  <a:moveTo>
                    <a:pt x="0" y="5"/>
                  </a:moveTo>
                  <a:cubicBezTo>
                    <a:pt x="0" y="2"/>
                    <a:pt x="2" y="0"/>
                    <a:pt x="5" y="0"/>
                  </a:cubicBezTo>
                  <a:cubicBezTo>
                    <a:pt x="158" y="0"/>
                    <a:pt x="158" y="0"/>
                    <a:pt x="158" y="0"/>
                  </a:cubicBezTo>
                  <a:cubicBezTo>
                    <a:pt x="160" y="0"/>
                    <a:pt x="161" y="0"/>
                    <a:pt x="161" y="0"/>
                  </a:cubicBezTo>
                  <a:cubicBezTo>
                    <a:pt x="161" y="1"/>
                    <a:pt x="160" y="1"/>
                    <a:pt x="159" y="2"/>
                  </a:cubicBezTo>
                  <a:cubicBezTo>
                    <a:pt x="2" y="159"/>
                    <a:pt x="2" y="159"/>
                    <a:pt x="2" y="159"/>
                  </a:cubicBezTo>
                  <a:cubicBezTo>
                    <a:pt x="1" y="160"/>
                    <a:pt x="1" y="160"/>
                    <a:pt x="0" y="160"/>
                  </a:cubicBezTo>
                  <a:cubicBezTo>
                    <a:pt x="0" y="160"/>
                    <a:pt x="0" y="160"/>
                    <a:pt x="0" y="158"/>
                  </a:cubicBezTo>
                  <a:lnTo>
                    <a:pt x="0" y="5"/>
                  </a:lnTo>
                  <a:close/>
                </a:path>
              </a:pathLst>
            </a:custGeom>
            <a:solidFill>
              <a:srgbClr val="C00000"/>
            </a:solidFill>
            <a:ln>
              <a:noFill/>
            </a:ln>
          </p:spPr>
          <p:txBody>
            <a:bodyPr vert="horz" wrap="square" lIns="89331" tIns="44665" rIns="89331" bIns="44665" numCol="1" anchor="t" anchorCtr="0" compatLnSpc="1"/>
            <a:lstStyle/>
            <a:p>
              <a:pPr marL="0" marR="0" lvl="0" indent="0" algn="l" defTabSz="683605" rtl="0" eaLnBrk="1" fontAlgn="auto" latinLnBrk="0" hangingPunct="1">
                <a:lnSpc>
                  <a:spcPct val="100000"/>
                </a:lnSpc>
                <a:spcBef>
                  <a:spcPts val="0"/>
                </a:spcBef>
                <a:spcAft>
                  <a:spcPts val="0"/>
                </a:spcAft>
                <a:buClrTx/>
                <a:buSzTx/>
                <a:buFontTx/>
                <a:buNone/>
                <a:tabLst/>
                <a:defRPr/>
              </a:pPr>
              <a:endParaRPr kumimoji="0" lang="zh-CN" altLang="en-US" sz="1348"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nvGrpSpPr>
            <p:cNvPr id="69" name="组合 68"/>
            <p:cNvGrpSpPr/>
            <p:nvPr/>
          </p:nvGrpSpPr>
          <p:grpSpPr>
            <a:xfrm>
              <a:off x="5921247" y="3123853"/>
              <a:ext cx="2225950" cy="849218"/>
              <a:chOff x="6095090" y="1646843"/>
              <a:chExt cx="2225950" cy="849218"/>
            </a:xfrm>
          </p:grpSpPr>
          <p:sp>
            <p:nvSpPr>
              <p:cNvPr id="70" name="TextBox 164"/>
              <p:cNvSpPr txBox="1"/>
              <p:nvPr/>
            </p:nvSpPr>
            <p:spPr>
              <a:xfrm>
                <a:off x="6095090" y="1903591"/>
                <a:ext cx="2071645" cy="592470"/>
              </a:xfrm>
              <a:prstGeom prst="rect">
                <a:avLst/>
              </a:prstGeom>
              <a:noFill/>
            </p:spPr>
            <p:txBody>
              <a:bodyPr wrap="square" rtlCol="0">
                <a:spAutoFit/>
              </a:bodyPr>
              <a:lstStyle/>
              <a:p>
                <a:pPr marL="0" marR="0" lvl="0" indent="0" algn="ctr" defTabSz="683605" rtl="0" eaLnBrk="1" fontAlgn="auto" latinLnBrk="0" hangingPunct="1">
                  <a:lnSpc>
                    <a:spcPct val="100000"/>
                  </a:lnSpc>
                  <a:spcBef>
                    <a:spcPts val="0"/>
                  </a:spcBef>
                  <a:spcAft>
                    <a:spcPts val="0"/>
                  </a:spcAft>
                  <a:buClrTx/>
                  <a:buSzTx/>
                  <a:buFontTx/>
                  <a:buNone/>
                  <a:tabLst/>
                  <a:defRPr/>
                </a:pPr>
                <a:r>
                  <a:rPr kumimoji="0" lang="zh-CN" altLang="en-US"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点击添加文本   点击添加文本</a:t>
                </a:r>
                <a:endParaRPr kumimoji="0" lang="en-US" altLang="zh-CN"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3605" rtl="0" eaLnBrk="1" fontAlgn="auto" latinLnBrk="0" hangingPunct="1">
                  <a:lnSpc>
                    <a:spcPct val="100000"/>
                  </a:lnSpc>
                  <a:spcBef>
                    <a:spcPts val="0"/>
                  </a:spcBef>
                  <a:spcAft>
                    <a:spcPts val="0"/>
                  </a:spcAft>
                  <a:buClrTx/>
                  <a:buSzTx/>
                  <a:buFontTx/>
                  <a:buNone/>
                  <a:tabLst/>
                  <a:defRPr/>
                </a:pPr>
                <a:r>
                  <a:rPr kumimoji="0" lang="zh-CN" altLang="en-US"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点击添加文本   点击添加文本</a:t>
                </a:r>
                <a:endParaRPr kumimoji="0" lang="en-US" altLang="zh-CN"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3605" rtl="0" eaLnBrk="1" fontAlgn="auto" latinLnBrk="0" hangingPunct="1">
                  <a:lnSpc>
                    <a:spcPct val="100000"/>
                  </a:lnSpc>
                  <a:spcBef>
                    <a:spcPts val="0"/>
                  </a:spcBef>
                  <a:spcAft>
                    <a:spcPts val="0"/>
                  </a:spcAft>
                  <a:buClrTx/>
                  <a:buSzTx/>
                  <a:buFontTx/>
                  <a:buNone/>
                  <a:tabLst/>
                  <a:defRPr/>
                </a:pPr>
                <a:r>
                  <a:rPr kumimoji="0" lang="zh-CN" altLang="en-US"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点击添加文本   点击添加文本</a:t>
                </a:r>
                <a:endParaRPr kumimoji="0" lang="en-US" altLang="zh-CN"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3605" rtl="0" eaLnBrk="1" fontAlgn="auto" latinLnBrk="0" hangingPunct="1">
                  <a:lnSpc>
                    <a:spcPct val="100000"/>
                  </a:lnSpc>
                  <a:spcBef>
                    <a:spcPts val="0"/>
                  </a:spcBef>
                  <a:spcAft>
                    <a:spcPts val="0"/>
                  </a:spcAft>
                  <a:buClrTx/>
                  <a:buSzTx/>
                  <a:buFontTx/>
                  <a:buNone/>
                  <a:tabLst/>
                  <a:defRPr/>
                </a:pPr>
                <a:endParaRPr kumimoji="0" lang="en-US" altLang="zh-CN"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71" name="矩形 70"/>
              <p:cNvSpPr/>
              <p:nvPr/>
            </p:nvSpPr>
            <p:spPr>
              <a:xfrm>
                <a:off x="6358751" y="1646843"/>
                <a:ext cx="1619848" cy="265161"/>
              </a:xfrm>
              <a:prstGeom prst="rect">
                <a:avLst/>
              </a:prstGeom>
            </p:spPr>
            <p:txBody>
              <a:bodyPr wrap="none">
                <a:spAutoFit/>
              </a:bodyPr>
              <a:lstStyle/>
              <a:p>
                <a:pPr marL="0" marR="0" lvl="0" indent="0" algn="l" defTabSz="683605" rtl="0" eaLnBrk="1" fontAlgn="auto" latinLnBrk="0" hangingPunct="1">
                  <a:lnSpc>
                    <a:spcPts val="1270"/>
                  </a:lnSpc>
                  <a:spcBef>
                    <a:spcPts val="0"/>
                  </a:spcBef>
                  <a:spcAft>
                    <a:spcPts val="0"/>
                  </a:spcAft>
                  <a:buClrTx/>
                  <a:buSzTx/>
                  <a:buFontTx/>
                  <a:buNone/>
                  <a:tabLst/>
                  <a:defRPr/>
                </a:pPr>
                <a:r>
                  <a:rPr kumimoji="0" lang="zh-CN" altLang="en-US" sz="1368" b="1" i="0" u="none" strike="noStrike" kern="1200" cap="none" spc="0" normalizeH="0" baseline="0" noProof="0" dirty="0">
                    <a:ln>
                      <a:noFill/>
                    </a:ln>
                    <a:solidFill>
                      <a:srgbClr val="C00000"/>
                    </a:solidFill>
                    <a:effectLst/>
                    <a:uLnTx/>
                    <a:uFillTx/>
                    <a:latin typeface="Arial" pitchFamily="34" charset="0"/>
                    <a:ea typeface="微软雅黑" panose="020B0503020204020204" pitchFamily="34" charset="-122"/>
                    <a:cs typeface="Arial" panose="020B0604020202020204" pitchFamily="34" charset="0"/>
                  </a:rPr>
                  <a:t>点击增加标题文本</a:t>
                </a:r>
                <a:endParaRPr kumimoji="0" lang="en-US" altLang="zh-CN" sz="1368" b="1" i="0" u="none" strike="noStrike" kern="1200" cap="none" spc="0" normalizeH="0" baseline="0" noProof="0" dirty="0">
                  <a:ln>
                    <a:noFill/>
                  </a:ln>
                  <a:solidFill>
                    <a:srgbClr val="C00000"/>
                  </a:solidFill>
                  <a:effectLst/>
                  <a:uLnTx/>
                  <a:uFillTx/>
                  <a:latin typeface="Arial" pitchFamily="34" charset="0"/>
                  <a:ea typeface="微软雅黑" panose="020B0503020204020204" pitchFamily="34" charset="-122"/>
                  <a:cs typeface="Arial" panose="020B0604020202020204" pitchFamily="34" charset="0"/>
                </a:endParaRPr>
              </a:p>
            </p:txBody>
          </p:sp>
          <p:cxnSp>
            <p:nvCxnSpPr>
              <p:cNvPr id="72" name="直接连接符 71"/>
              <p:cNvCxnSpPr/>
              <p:nvPr/>
            </p:nvCxnSpPr>
            <p:spPr>
              <a:xfrm>
                <a:off x="6445250" y="1920736"/>
                <a:ext cx="1875790"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grpSp>
        <p:nvGrpSpPr>
          <p:cNvPr id="73" name="组合 72"/>
          <p:cNvGrpSpPr/>
          <p:nvPr/>
        </p:nvGrpSpPr>
        <p:grpSpPr>
          <a:xfrm>
            <a:off x="1355472" y="1983317"/>
            <a:ext cx="2212178" cy="822112"/>
            <a:chOff x="1117600" y="1969423"/>
            <a:chExt cx="2264410" cy="841523"/>
          </a:xfrm>
        </p:grpSpPr>
        <p:sp>
          <p:nvSpPr>
            <p:cNvPr id="74" name="Freeform 86"/>
            <p:cNvSpPr/>
            <p:nvPr/>
          </p:nvSpPr>
          <p:spPr bwMode="auto">
            <a:xfrm>
              <a:off x="3154363" y="2544445"/>
              <a:ext cx="207963" cy="207962"/>
            </a:xfrm>
            <a:custGeom>
              <a:avLst/>
              <a:gdLst>
                <a:gd name="T0" fmla="*/ 187 w 187"/>
                <a:gd name="T1" fmla="*/ 180 h 186"/>
                <a:gd name="T2" fmla="*/ 181 w 187"/>
                <a:gd name="T3" fmla="*/ 186 h 186"/>
                <a:gd name="T4" fmla="*/ 3 w 187"/>
                <a:gd name="T5" fmla="*/ 186 h 186"/>
                <a:gd name="T6" fmla="*/ 0 w 187"/>
                <a:gd name="T7" fmla="*/ 186 h 186"/>
                <a:gd name="T8" fmla="*/ 2 w 187"/>
                <a:gd name="T9" fmla="*/ 183 h 186"/>
                <a:gd name="T10" fmla="*/ 184 w 187"/>
                <a:gd name="T11" fmla="*/ 1 h 186"/>
                <a:gd name="T12" fmla="*/ 186 w 187"/>
                <a:gd name="T13" fmla="*/ 0 h 186"/>
                <a:gd name="T14" fmla="*/ 187 w 187"/>
                <a:gd name="T15" fmla="*/ 2 h 186"/>
                <a:gd name="T16" fmla="*/ 187 w 187"/>
                <a:gd name="T17" fmla="*/ 18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86">
                  <a:moveTo>
                    <a:pt x="187" y="180"/>
                  </a:moveTo>
                  <a:cubicBezTo>
                    <a:pt x="187" y="184"/>
                    <a:pt x="184" y="186"/>
                    <a:pt x="181" y="186"/>
                  </a:cubicBezTo>
                  <a:cubicBezTo>
                    <a:pt x="3" y="186"/>
                    <a:pt x="3" y="186"/>
                    <a:pt x="3" y="186"/>
                  </a:cubicBezTo>
                  <a:cubicBezTo>
                    <a:pt x="1" y="186"/>
                    <a:pt x="0" y="186"/>
                    <a:pt x="0" y="186"/>
                  </a:cubicBezTo>
                  <a:cubicBezTo>
                    <a:pt x="0" y="185"/>
                    <a:pt x="1" y="184"/>
                    <a:pt x="2" y="183"/>
                  </a:cubicBezTo>
                  <a:cubicBezTo>
                    <a:pt x="184" y="1"/>
                    <a:pt x="184" y="1"/>
                    <a:pt x="184" y="1"/>
                  </a:cubicBezTo>
                  <a:cubicBezTo>
                    <a:pt x="185" y="0"/>
                    <a:pt x="186" y="0"/>
                    <a:pt x="186" y="0"/>
                  </a:cubicBezTo>
                  <a:cubicBezTo>
                    <a:pt x="187" y="0"/>
                    <a:pt x="187" y="1"/>
                    <a:pt x="187" y="2"/>
                  </a:cubicBezTo>
                  <a:lnTo>
                    <a:pt x="187" y="180"/>
                  </a:lnTo>
                  <a:close/>
                </a:path>
              </a:pathLst>
            </a:custGeom>
            <a:solidFill>
              <a:srgbClr val="C00000"/>
            </a:solidFill>
            <a:ln>
              <a:noFill/>
            </a:ln>
          </p:spPr>
          <p:txBody>
            <a:bodyPr vert="horz" wrap="square" lIns="89331" tIns="44665" rIns="89331" bIns="44665" numCol="1" anchor="t" anchorCtr="0" compatLnSpc="1"/>
            <a:lstStyle/>
            <a:p>
              <a:pPr marL="0" marR="0" lvl="0" indent="0" algn="l" defTabSz="683605" rtl="0" eaLnBrk="1" fontAlgn="auto" latinLnBrk="0" hangingPunct="1">
                <a:lnSpc>
                  <a:spcPct val="100000"/>
                </a:lnSpc>
                <a:spcBef>
                  <a:spcPts val="0"/>
                </a:spcBef>
                <a:spcAft>
                  <a:spcPts val="0"/>
                </a:spcAft>
                <a:buClrTx/>
                <a:buSzTx/>
                <a:buFontTx/>
                <a:buNone/>
                <a:tabLst/>
                <a:defRPr/>
              </a:pPr>
              <a:endParaRPr kumimoji="0" lang="zh-CN" altLang="en-US" sz="1348" b="0" i="0" u="none" strike="noStrike" kern="1200" cap="none" spc="0" normalizeH="0" baseline="0" noProof="0">
                <a:ln>
                  <a:noFill/>
                </a:ln>
                <a:solidFill>
                  <a:prstClr val="black"/>
                </a:solidFill>
                <a:effectLst/>
                <a:uLnTx/>
                <a:uFillTx/>
                <a:latin typeface="Calibri"/>
                <a:ea typeface="宋体" pitchFamily="2" charset="-122"/>
                <a:cs typeface="+mn-cs"/>
              </a:endParaRPr>
            </a:p>
          </p:txBody>
        </p:sp>
        <p:grpSp>
          <p:nvGrpSpPr>
            <p:cNvPr id="75" name="组合 74"/>
            <p:cNvGrpSpPr/>
            <p:nvPr/>
          </p:nvGrpSpPr>
          <p:grpSpPr>
            <a:xfrm>
              <a:off x="1117600" y="1969423"/>
              <a:ext cx="2264410" cy="841523"/>
              <a:chOff x="6445250" y="1646843"/>
              <a:chExt cx="2264410" cy="841523"/>
            </a:xfrm>
          </p:grpSpPr>
          <p:sp>
            <p:nvSpPr>
              <p:cNvPr id="76" name="TextBox 168"/>
              <p:cNvSpPr txBox="1"/>
              <p:nvPr/>
            </p:nvSpPr>
            <p:spPr>
              <a:xfrm>
                <a:off x="6638015" y="1903591"/>
                <a:ext cx="2071645" cy="584775"/>
              </a:xfrm>
              <a:prstGeom prst="rect">
                <a:avLst/>
              </a:prstGeom>
              <a:noFill/>
            </p:spPr>
            <p:txBody>
              <a:bodyPr wrap="square" rtlCol="0">
                <a:spAutoFit/>
              </a:bodyPr>
              <a:lstStyle/>
              <a:p>
                <a:pPr marL="0" marR="0" lvl="0" indent="0" algn="ctr" defTabSz="683605" rtl="0" eaLnBrk="1" fontAlgn="auto" latinLnBrk="0" hangingPunct="1">
                  <a:lnSpc>
                    <a:spcPct val="100000"/>
                  </a:lnSpc>
                  <a:spcBef>
                    <a:spcPts val="0"/>
                  </a:spcBef>
                  <a:spcAft>
                    <a:spcPts val="0"/>
                  </a:spcAft>
                  <a:buClrTx/>
                  <a:buSzTx/>
                  <a:buFontTx/>
                  <a:buNone/>
                  <a:tabLst/>
                  <a:defRPr/>
                </a:pPr>
                <a:r>
                  <a:rPr kumimoji="0" lang="zh-CN" altLang="en-US"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点击添加文本   点击添加文本</a:t>
                </a:r>
                <a:endParaRPr kumimoji="0" lang="en-US" altLang="zh-CN"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3605" rtl="0" eaLnBrk="1" fontAlgn="auto" latinLnBrk="0" hangingPunct="1">
                  <a:lnSpc>
                    <a:spcPct val="100000"/>
                  </a:lnSpc>
                  <a:spcBef>
                    <a:spcPts val="0"/>
                  </a:spcBef>
                  <a:spcAft>
                    <a:spcPts val="0"/>
                  </a:spcAft>
                  <a:buClrTx/>
                  <a:buSzTx/>
                  <a:buFontTx/>
                  <a:buNone/>
                  <a:tabLst/>
                  <a:defRPr/>
                </a:pPr>
                <a:r>
                  <a:rPr kumimoji="0" lang="zh-CN" altLang="en-US"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点击添加文本   点击添加文本</a:t>
                </a:r>
                <a:endParaRPr kumimoji="0" lang="en-US" altLang="zh-CN"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3605" rtl="0" eaLnBrk="1" fontAlgn="auto" latinLnBrk="0" hangingPunct="1">
                  <a:lnSpc>
                    <a:spcPct val="100000"/>
                  </a:lnSpc>
                  <a:spcBef>
                    <a:spcPts val="0"/>
                  </a:spcBef>
                  <a:spcAft>
                    <a:spcPts val="0"/>
                  </a:spcAft>
                  <a:buClrTx/>
                  <a:buSzTx/>
                  <a:buFontTx/>
                  <a:buNone/>
                  <a:tabLst/>
                  <a:defRPr/>
                </a:pPr>
                <a:r>
                  <a:rPr kumimoji="0" lang="zh-CN" altLang="en-US"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点击添加文本   点击添加文本</a:t>
                </a:r>
                <a:endParaRPr kumimoji="0" lang="en-US" altLang="zh-CN"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3605" rtl="0" eaLnBrk="1" fontAlgn="auto" latinLnBrk="0" hangingPunct="1">
                  <a:lnSpc>
                    <a:spcPct val="100000"/>
                  </a:lnSpc>
                  <a:spcBef>
                    <a:spcPts val="0"/>
                  </a:spcBef>
                  <a:spcAft>
                    <a:spcPts val="0"/>
                  </a:spcAft>
                  <a:buClrTx/>
                  <a:buSzTx/>
                  <a:buFontTx/>
                  <a:buNone/>
                  <a:tabLst/>
                  <a:defRPr/>
                </a:pPr>
                <a:endParaRPr kumimoji="0" lang="en-US" altLang="zh-CN" sz="782"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77" name="矩形 76"/>
              <p:cNvSpPr/>
              <p:nvPr/>
            </p:nvSpPr>
            <p:spPr>
              <a:xfrm>
                <a:off x="6888341" y="1646843"/>
                <a:ext cx="1619848" cy="265161"/>
              </a:xfrm>
              <a:prstGeom prst="rect">
                <a:avLst/>
              </a:prstGeom>
            </p:spPr>
            <p:txBody>
              <a:bodyPr wrap="none">
                <a:spAutoFit/>
              </a:bodyPr>
              <a:lstStyle/>
              <a:p>
                <a:pPr marL="0" marR="0" lvl="0" indent="0" algn="l" defTabSz="683605" rtl="0" eaLnBrk="1" fontAlgn="auto" latinLnBrk="0" hangingPunct="1">
                  <a:lnSpc>
                    <a:spcPts val="1270"/>
                  </a:lnSpc>
                  <a:spcBef>
                    <a:spcPts val="0"/>
                  </a:spcBef>
                  <a:spcAft>
                    <a:spcPts val="0"/>
                  </a:spcAft>
                  <a:buClrTx/>
                  <a:buSzTx/>
                  <a:buFontTx/>
                  <a:buNone/>
                  <a:tabLst/>
                  <a:defRPr/>
                </a:pPr>
                <a:r>
                  <a:rPr kumimoji="0" lang="zh-CN" altLang="en-US" sz="1368" b="1" i="0" u="none" strike="noStrike" kern="1200" cap="none" spc="0" normalizeH="0" baseline="0" noProof="0" dirty="0">
                    <a:ln>
                      <a:noFill/>
                    </a:ln>
                    <a:solidFill>
                      <a:srgbClr val="C00000"/>
                    </a:solidFill>
                    <a:effectLst/>
                    <a:uLnTx/>
                    <a:uFillTx/>
                    <a:latin typeface="Arial" pitchFamily="34" charset="0"/>
                    <a:ea typeface="微软雅黑" panose="020B0503020204020204" pitchFamily="34" charset="-122"/>
                    <a:cs typeface="Arial" panose="020B0604020202020204" pitchFamily="34" charset="0"/>
                  </a:rPr>
                  <a:t>点击增加标题文本</a:t>
                </a:r>
                <a:endParaRPr kumimoji="0" lang="en-US" altLang="zh-CN" sz="1368" b="1" i="0" u="none" strike="noStrike" kern="1200" cap="none" spc="0" normalizeH="0" baseline="0" noProof="0" dirty="0">
                  <a:ln>
                    <a:noFill/>
                  </a:ln>
                  <a:solidFill>
                    <a:srgbClr val="C00000"/>
                  </a:solidFill>
                  <a:effectLst/>
                  <a:uLnTx/>
                  <a:uFillTx/>
                  <a:latin typeface="Arial" pitchFamily="34" charset="0"/>
                  <a:ea typeface="微软雅黑" panose="020B0503020204020204" pitchFamily="34" charset="-122"/>
                  <a:cs typeface="Arial" panose="020B0604020202020204" pitchFamily="34" charset="0"/>
                </a:endParaRPr>
              </a:p>
            </p:txBody>
          </p:sp>
          <p:cxnSp>
            <p:nvCxnSpPr>
              <p:cNvPr id="78" name="直接连接符 77"/>
              <p:cNvCxnSpPr/>
              <p:nvPr/>
            </p:nvCxnSpPr>
            <p:spPr>
              <a:xfrm>
                <a:off x="6445250" y="1920736"/>
                <a:ext cx="1875790"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grpSp>
        <p:nvGrpSpPr>
          <p:cNvPr id="79" name="组合 78"/>
          <p:cNvGrpSpPr/>
          <p:nvPr/>
        </p:nvGrpSpPr>
        <p:grpSpPr>
          <a:xfrm>
            <a:off x="1888103" y="3146427"/>
            <a:ext cx="1182799" cy="259045"/>
            <a:chOff x="1019698" y="2986599"/>
            <a:chExt cx="1210726" cy="265161"/>
          </a:xfrm>
        </p:grpSpPr>
        <p:sp>
          <p:nvSpPr>
            <p:cNvPr id="80" name="Freeform 86"/>
            <p:cNvSpPr/>
            <p:nvPr/>
          </p:nvSpPr>
          <p:spPr bwMode="auto">
            <a:xfrm>
              <a:off x="1019698" y="3040267"/>
              <a:ext cx="115684" cy="115683"/>
            </a:xfrm>
            <a:custGeom>
              <a:avLst/>
              <a:gdLst>
                <a:gd name="T0" fmla="*/ 187 w 187"/>
                <a:gd name="T1" fmla="*/ 180 h 186"/>
                <a:gd name="T2" fmla="*/ 181 w 187"/>
                <a:gd name="T3" fmla="*/ 186 h 186"/>
                <a:gd name="T4" fmla="*/ 3 w 187"/>
                <a:gd name="T5" fmla="*/ 186 h 186"/>
                <a:gd name="T6" fmla="*/ 0 w 187"/>
                <a:gd name="T7" fmla="*/ 186 h 186"/>
                <a:gd name="T8" fmla="*/ 2 w 187"/>
                <a:gd name="T9" fmla="*/ 183 h 186"/>
                <a:gd name="T10" fmla="*/ 184 w 187"/>
                <a:gd name="T11" fmla="*/ 1 h 186"/>
                <a:gd name="T12" fmla="*/ 186 w 187"/>
                <a:gd name="T13" fmla="*/ 0 h 186"/>
                <a:gd name="T14" fmla="*/ 187 w 187"/>
                <a:gd name="T15" fmla="*/ 2 h 186"/>
                <a:gd name="T16" fmla="*/ 187 w 187"/>
                <a:gd name="T17" fmla="*/ 18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86">
                  <a:moveTo>
                    <a:pt x="187" y="180"/>
                  </a:moveTo>
                  <a:cubicBezTo>
                    <a:pt x="187" y="184"/>
                    <a:pt x="184" y="186"/>
                    <a:pt x="181" y="186"/>
                  </a:cubicBezTo>
                  <a:cubicBezTo>
                    <a:pt x="3" y="186"/>
                    <a:pt x="3" y="186"/>
                    <a:pt x="3" y="186"/>
                  </a:cubicBezTo>
                  <a:cubicBezTo>
                    <a:pt x="1" y="186"/>
                    <a:pt x="0" y="186"/>
                    <a:pt x="0" y="186"/>
                  </a:cubicBezTo>
                  <a:cubicBezTo>
                    <a:pt x="0" y="185"/>
                    <a:pt x="1" y="184"/>
                    <a:pt x="2" y="183"/>
                  </a:cubicBezTo>
                  <a:cubicBezTo>
                    <a:pt x="184" y="1"/>
                    <a:pt x="184" y="1"/>
                    <a:pt x="184" y="1"/>
                  </a:cubicBezTo>
                  <a:cubicBezTo>
                    <a:pt x="185" y="0"/>
                    <a:pt x="186" y="0"/>
                    <a:pt x="186" y="0"/>
                  </a:cubicBezTo>
                  <a:cubicBezTo>
                    <a:pt x="187" y="0"/>
                    <a:pt x="187" y="1"/>
                    <a:pt x="187" y="2"/>
                  </a:cubicBezTo>
                  <a:lnTo>
                    <a:pt x="187" y="180"/>
                  </a:lnTo>
                  <a:close/>
                </a:path>
              </a:pathLst>
            </a:custGeom>
            <a:solidFill>
              <a:srgbClr val="F21B56"/>
            </a:solidFill>
            <a:ln>
              <a:noFill/>
            </a:ln>
          </p:spPr>
          <p:txBody>
            <a:bodyPr vert="horz" wrap="square" lIns="89331" tIns="44665" rIns="89331" bIns="44665" numCol="1" anchor="t" anchorCtr="0" compatLnSpc="1"/>
            <a:lstStyle/>
            <a:p>
              <a:pPr marL="0" marR="0" lvl="0" indent="0" algn="l" defTabSz="683605" rtl="0" eaLnBrk="1" fontAlgn="auto" latinLnBrk="0" hangingPunct="1">
                <a:lnSpc>
                  <a:spcPct val="100000"/>
                </a:lnSpc>
                <a:spcBef>
                  <a:spcPts val="0"/>
                </a:spcBef>
                <a:spcAft>
                  <a:spcPts val="0"/>
                </a:spcAft>
                <a:buClrTx/>
                <a:buSzTx/>
                <a:buFontTx/>
                <a:buNone/>
                <a:tabLst/>
                <a:defRPr/>
              </a:pPr>
              <a:endParaRPr kumimoji="0" lang="zh-CN" altLang="en-US" sz="1348" b="0" i="0" u="none" strike="noStrike" kern="1200" cap="none" spc="0" normalizeH="0" baseline="0" noProof="0">
                <a:ln>
                  <a:noFill/>
                </a:ln>
                <a:solidFill>
                  <a:prstClr val="white">
                    <a:lumMod val="50000"/>
                  </a:prstClr>
                </a:solidFill>
                <a:effectLst/>
                <a:uLnTx/>
                <a:uFillTx/>
                <a:latin typeface="Calibri"/>
                <a:ea typeface="宋体" pitchFamily="2" charset="-122"/>
                <a:cs typeface="+mn-cs"/>
              </a:endParaRPr>
            </a:p>
          </p:txBody>
        </p:sp>
        <p:sp>
          <p:nvSpPr>
            <p:cNvPr id="81" name="矩形 80"/>
            <p:cNvSpPr/>
            <p:nvPr/>
          </p:nvSpPr>
          <p:spPr>
            <a:xfrm>
              <a:off x="1125802" y="2986599"/>
              <a:ext cx="1104622" cy="265161"/>
            </a:xfrm>
            <a:prstGeom prst="rect">
              <a:avLst/>
            </a:prstGeom>
          </p:spPr>
          <p:txBody>
            <a:bodyPr wrap="none">
              <a:spAutoFit/>
            </a:bodyPr>
            <a:lstStyle/>
            <a:p>
              <a:pPr marL="0" marR="0" lvl="0" indent="0" algn="l" defTabSz="683605" rtl="0" eaLnBrk="1" fontAlgn="auto" latinLnBrk="0" hangingPunct="1">
                <a:lnSpc>
                  <a:spcPts val="1270"/>
                </a:lnSpc>
                <a:spcBef>
                  <a:spcPts val="0"/>
                </a:spcBef>
                <a:spcAft>
                  <a:spcPts val="0"/>
                </a:spcAft>
                <a:buClrTx/>
                <a:buSzTx/>
                <a:buFontTx/>
                <a:buNone/>
                <a:tabLst/>
                <a:defRPr/>
              </a:pPr>
              <a:r>
                <a:rPr kumimoji="0" lang="en-US" altLang="zh-CN" sz="1026" b="0" i="0" u="none" strike="noStrike" kern="1200" cap="none" spc="0" normalizeH="0" baseline="0" noProof="0" dirty="0">
                  <a:ln>
                    <a:noFill/>
                  </a:ln>
                  <a:solidFill>
                    <a:prstClr val="white">
                      <a:lumMod val="50000"/>
                    </a:prstClr>
                  </a:solidFill>
                  <a:effectLst/>
                  <a:uLnTx/>
                  <a:uFillTx/>
                  <a:latin typeface="Arial" pitchFamily="34" charset="0"/>
                  <a:ea typeface="微软雅黑" panose="020B0503020204020204" pitchFamily="34" charset="-122"/>
                  <a:cs typeface="Arial" panose="020B0604020202020204" pitchFamily="34" charset="0"/>
                </a:rPr>
                <a:t>Your Text Here</a:t>
              </a:r>
            </a:p>
          </p:txBody>
        </p:sp>
      </p:grpSp>
      <p:grpSp>
        <p:nvGrpSpPr>
          <p:cNvPr id="82" name="组合 81"/>
          <p:cNvGrpSpPr/>
          <p:nvPr/>
        </p:nvGrpSpPr>
        <p:grpSpPr>
          <a:xfrm>
            <a:off x="1888103" y="3406152"/>
            <a:ext cx="1182799" cy="259045"/>
            <a:chOff x="1019698" y="2986599"/>
            <a:chExt cx="1210726" cy="265161"/>
          </a:xfrm>
        </p:grpSpPr>
        <p:sp>
          <p:nvSpPr>
            <p:cNvPr id="83" name="Freeform 86"/>
            <p:cNvSpPr/>
            <p:nvPr/>
          </p:nvSpPr>
          <p:spPr bwMode="auto">
            <a:xfrm>
              <a:off x="1019698" y="3040267"/>
              <a:ext cx="115684" cy="115683"/>
            </a:xfrm>
            <a:custGeom>
              <a:avLst/>
              <a:gdLst>
                <a:gd name="T0" fmla="*/ 187 w 187"/>
                <a:gd name="T1" fmla="*/ 180 h 186"/>
                <a:gd name="T2" fmla="*/ 181 w 187"/>
                <a:gd name="T3" fmla="*/ 186 h 186"/>
                <a:gd name="T4" fmla="*/ 3 w 187"/>
                <a:gd name="T5" fmla="*/ 186 h 186"/>
                <a:gd name="T6" fmla="*/ 0 w 187"/>
                <a:gd name="T7" fmla="*/ 186 h 186"/>
                <a:gd name="T8" fmla="*/ 2 w 187"/>
                <a:gd name="T9" fmla="*/ 183 h 186"/>
                <a:gd name="T10" fmla="*/ 184 w 187"/>
                <a:gd name="T11" fmla="*/ 1 h 186"/>
                <a:gd name="T12" fmla="*/ 186 w 187"/>
                <a:gd name="T13" fmla="*/ 0 h 186"/>
                <a:gd name="T14" fmla="*/ 187 w 187"/>
                <a:gd name="T15" fmla="*/ 2 h 186"/>
                <a:gd name="T16" fmla="*/ 187 w 187"/>
                <a:gd name="T17" fmla="*/ 18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86">
                  <a:moveTo>
                    <a:pt x="187" y="180"/>
                  </a:moveTo>
                  <a:cubicBezTo>
                    <a:pt x="187" y="184"/>
                    <a:pt x="184" y="186"/>
                    <a:pt x="181" y="186"/>
                  </a:cubicBezTo>
                  <a:cubicBezTo>
                    <a:pt x="3" y="186"/>
                    <a:pt x="3" y="186"/>
                    <a:pt x="3" y="186"/>
                  </a:cubicBezTo>
                  <a:cubicBezTo>
                    <a:pt x="1" y="186"/>
                    <a:pt x="0" y="186"/>
                    <a:pt x="0" y="186"/>
                  </a:cubicBezTo>
                  <a:cubicBezTo>
                    <a:pt x="0" y="185"/>
                    <a:pt x="1" y="184"/>
                    <a:pt x="2" y="183"/>
                  </a:cubicBezTo>
                  <a:cubicBezTo>
                    <a:pt x="184" y="1"/>
                    <a:pt x="184" y="1"/>
                    <a:pt x="184" y="1"/>
                  </a:cubicBezTo>
                  <a:cubicBezTo>
                    <a:pt x="185" y="0"/>
                    <a:pt x="186" y="0"/>
                    <a:pt x="186" y="0"/>
                  </a:cubicBezTo>
                  <a:cubicBezTo>
                    <a:pt x="187" y="0"/>
                    <a:pt x="187" y="1"/>
                    <a:pt x="187" y="2"/>
                  </a:cubicBezTo>
                  <a:lnTo>
                    <a:pt x="187" y="18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89331" tIns="44665" rIns="89331" bIns="44665" numCol="1" anchor="t" anchorCtr="0" compatLnSpc="1"/>
            <a:lstStyle/>
            <a:p>
              <a:pPr marL="0" marR="0" lvl="0" indent="0" algn="l" defTabSz="683605" rtl="0" eaLnBrk="1" fontAlgn="auto" latinLnBrk="0" hangingPunct="1">
                <a:lnSpc>
                  <a:spcPct val="100000"/>
                </a:lnSpc>
                <a:spcBef>
                  <a:spcPts val="0"/>
                </a:spcBef>
                <a:spcAft>
                  <a:spcPts val="0"/>
                </a:spcAft>
                <a:buClrTx/>
                <a:buSzTx/>
                <a:buFontTx/>
                <a:buNone/>
                <a:tabLst/>
                <a:defRPr/>
              </a:pPr>
              <a:endParaRPr kumimoji="0" lang="zh-CN" altLang="en-US" sz="1348" b="0" i="0" u="none" strike="noStrike" kern="1200" cap="none" spc="0" normalizeH="0" baseline="0" noProof="0">
                <a:ln>
                  <a:noFill/>
                </a:ln>
                <a:solidFill>
                  <a:prstClr val="black"/>
                </a:solidFill>
                <a:effectLst/>
                <a:uLnTx/>
                <a:uFillTx/>
                <a:latin typeface="Calibri"/>
                <a:ea typeface="宋体" pitchFamily="2" charset="-122"/>
                <a:cs typeface="+mn-cs"/>
              </a:endParaRPr>
            </a:p>
          </p:txBody>
        </p:sp>
        <p:sp>
          <p:nvSpPr>
            <p:cNvPr id="84" name="矩形 83"/>
            <p:cNvSpPr/>
            <p:nvPr/>
          </p:nvSpPr>
          <p:spPr>
            <a:xfrm>
              <a:off x="1125802" y="2986599"/>
              <a:ext cx="1104622" cy="265161"/>
            </a:xfrm>
            <a:prstGeom prst="rect">
              <a:avLst/>
            </a:prstGeom>
          </p:spPr>
          <p:txBody>
            <a:bodyPr wrap="none">
              <a:spAutoFit/>
            </a:bodyPr>
            <a:lstStyle/>
            <a:p>
              <a:pPr marL="0" marR="0" lvl="0" indent="0" algn="l" defTabSz="683605" rtl="0" eaLnBrk="1" fontAlgn="auto" latinLnBrk="0" hangingPunct="1">
                <a:lnSpc>
                  <a:spcPts val="1270"/>
                </a:lnSpc>
                <a:spcBef>
                  <a:spcPts val="0"/>
                </a:spcBef>
                <a:spcAft>
                  <a:spcPts val="0"/>
                </a:spcAft>
                <a:buClrTx/>
                <a:buSzTx/>
                <a:buFontTx/>
                <a:buNone/>
                <a:tabLst/>
                <a:defRPr/>
              </a:pPr>
              <a:r>
                <a:rPr kumimoji="0" lang="en-US" altLang="zh-CN" sz="1026" b="0" i="0" u="none" strike="noStrike" kern="1200" cap="none" spc="0" normalizeH="0" baseline="0" noProof="0" dirty="0">
                  <a:ln>
                    <a:noFill/>
                  </a:ln>
                  <a:solidFill>
                    <a:prstClr val="white">
                      <a:lumMod val="50000"/>
                    </a:prstClr>
                  </a:solidFill>
                  <a:effectLst/>
                  <a:uLnTx/>
                  <a:uFillTx/>
                  <a:latin typeface="Arial" pitchFamily="34" charset="0"/>
                  <a:ea typeface="微软雅黑" panose="020B0503020204020204" pitchFamily="34" charset="-122"/>
                  <a:cs typeface="Arial" panose="020B0604020202020204" pitchFamily="34" charset="0"/>
                </a:rPr>
                <a:t>Your Text Here</a:t>
              </a:r>
            </a:p>
          </p:txBody>
        </p:sp>
      </p:grpSp>
      <p:grpSp>
        <p:nvGrpSpPr>
          <p:cNvPr id="85" name="组合 84"/>
          <p:cNvGrpSpPr/>
          <p:nvPr/>
        </p:nvGrpSpPr>
        <p:grpSpPr>
          <a:xfrm>
            <a:off x="1888103" y="3665878"/>
            <a:ext cx="1182799" cy="259045"/>
            <a:chOff x="1019698" y="2986599"/>
            <a:chExt cx="1210726" cy="265161"/>
          </a:xfrm>
        </p:grpSpPr>
        <p:sp>
          <p:nvSpPr>
            <p:cNvPr id="86" name="Freeform 86"/>
            <p:cNvSpPr/>
            <p:nvPr/>
          </p:nvSpPr>
          <p:spPr bwMode="auto">
            <a:xfrm>
              <a:off x="1019698" y="3040267"/>
              <a:ext cx="115684" cy="115683"/>
            </a:xfrm>
            <a:custGeom>
              <a:avLst/>
              <a:gdLst>
                <a:gd name="T0" fmla="*/ 187 w 187"/>
                <a:gd name="T1" fmla="*/ 180 h 186"/>
                <a:gd name="T2" fmla="*/ 181 w 187"/>
                <a:gd name="T3" fmla="*/ 186 h 186"/>
                <a:gd name="T4" fmla="*/ 3 w 187"/>
                <a:gd name="T5" fmla="*/ 186 h 186"/>
                <a:gd name="T6" fmla="*/ 0 w 187"/>
                <a:gd name="T7" fmla="*/ 186 h 186"/>
                <a:gd name="T8" fmla="*/ 2 w 187"/>
                <a:gd name="T9" fmla="*/ 183 h 186"/>
                <a:gd name="T10" fmla="*/ 184 w 187"/>
                <a:gd name="T11" fmla="*/ 1 h 186"/>
                <a:gd name="T12" fmla="*/ 186 w 187"/>
                <a:gd name="T13" fmla="*/ 0 h 186"/>
                <a:gd name="T14" fmla="*/ 187 w 187"/>
                <a:gd name="T15" fmla="*/ 2 h 186"/>
                <a:gd name="T16" fmla="*/ 187 w 187"/>
                <a:gd name="T17" fmla="*/ 18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86">
                  <a:moveTo>
                    <a:pt x="187" y="180"/>
                  </a:moveTo>
                  <a:cubicBezTo>
                    <a:pt x="187" y="184"/>
                    <a:pt x="184" y="186"/>
                    <a:pt x="181" y="186"/>
                  </a:cubicBezTo>
                  <a:cubicBezTo>
                    <a:pt x="3" y="186"/>
                    <a:pt x="3" y="186"/>
                    <a:pt x="3" y="186"/>
                  </a:cubicBezTo>
                  <a:cubicBezTo>
                    <a:pt x="1" y="186"/>
                    <a:pt x="0" y="186"/>
                    <a:pt x="0" y="186"/>
                  </a:cubicBezTo>
                  <a:cubicBezTo>
                    <a:pt x="0" y="185"/>
                    <a:pt x="1" y="184"/>
                    <a:pt x="2" y="183"/>
                  </a:cubicBezTo>
                  <a:cubicBezTo>
                    <a:pt x="184" y="1"/>
                    <a:pt x="184" y="1"/>
                    <a:pt x="184" y="1"/>
                  </a:cubicBezTo>
                  <a:cubicBezTo>
                    <a:pt x="185" y="0"/>
                    <a:pt x="186" y="0"/>
                    <a:pt x="186" y="0"/>
                  </a:cubicBezTo>
                  <a:cubicBezTo>
                    <a:pt x="187" y="0"/>
                    <a:pt x="187" y="1"/>
                    <a:pt x="187" y="2"/>
                  </a:cubicBezTo>
                  <a:lnTo>
                    <a:pt x="187" y="18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89331" tIns="44665" rIns="89331" bIns="44665" numCol="1" anchor="t" anchorCtr="0" compatLnSpc="1"/>
            <a:lstStyle/>
            <a:p>
              <a:pPr marL="0" marR="0" lvl="0" indent="0" algn="l" defTabSz="683605" rtl="0" eaLnBrk="1" fontAlgn="auto" latinLnBrk="0" hangingPunct="1">
                <a:lnSpc>
                  <a:spcPct val="100000"/>
                </a:lnSpc>
                <a:spcBef>
                  <a:spcPts val="0"/>
                </a:spcBef>
                <a:spcAft>
                  <a:spcPts val="0"/>
                </a:spcAft>
                <a:buClrTx/>
                <a:buSzTx/>
                <a:buFontTx/>
                <a:buNone/>
                <a:tabLst/>
                <a:defRPr/>
              </a:pPr>
              <a:endParaRPr kumimoji="0" lang="zh-CN" altLang="en-US" sz="1348" b="0" i="0" u="none" strike="noStrike" kern="1200" cap="none" spc="0" normalizeH="0" baseline="0" noProof="0">
                <a:ln>
                  <a:noFill/>
                </a:ln>
                <a:solidFill>
                  <a:prstClr val="black"/>
                </a:solidFill>
                <a:effectLst/>
                <a:uLnTx/>
                <a:uFillTx/>
                <a:latin typeface="Calibri"/>
                <a:ea typeface="宋体" pitchFamily="2" charset="-122"/>
                <a:cs typeface="+mn-cs"/>
              </a:endParaRPr>
            </a:p>
          </p:txBody>
        </p:sp>
        <p:sp>
          <p:nvSpPr>
            <p:cNvPr id="87" name="矩形 86"/>
            <p:cNvSpPr/>
            <p:nvPr/>
          </p:nvSpPr>
          <p:spPr>
            <a:xfrm>
              <a:off x="1125802" y="2986599"/>
              <a:ext cx="1104622" cy="265161"/>
            </a:xfrm>
            <a:prstGeom prst="rect">
              <a:avLst/>
            </a:prstGeom>
          </p:spPr>
          <p:txBody>
            <a:bodyPr wrap="none">
              <a:spAutoFit/>
            </a:bodyPr>
            <a:lstStyle/>
            <a:p>
              <a:pPr marL="0" marR="0" lvl="0" indent="0" algn="l" defTabSz="683605" rtl="0" eaLnBrk="1" fontAlgn="auto" latinLnBrk="0" hangingPunct="1">
                <a:lnSpc>
                  <a:spcPts val="1270"/>
                </a:lnSpc>
                <a:spcBef>
                  <a:spcPts val="0"/>
                </a:spcBef>
                <a:spcAft>
                  <a:spcPts val="0"/>
                </a:spcAft>
                <a:buClrTx/>
                <a:buSzTx/>
                <a:buFontTx/>
                <a:buNone/>
                <a:tabLst/>
                <a:defRPr/>
              </a:pPr>
              <a:r>
                <a:rPr kumimoji="0" lang="en-US" altLang="zh-CN" sz="1026" b="0" i="0" u="none" strike="noStrike" kern="1200" cap="none" spc="0" normalizeH="0" baseline="0" noProof="0" dirty="0">
                  <a:ln>
                    <a:noFill/>
                  </a:ln>
                  <a:solidFill>
                    <a:prstClr val="white">
                      <a:lumMod val="50000"/>
                    </a:prstClr>
                  </a:solidFill>
                  <a:effectLst/>
                  <a:uLnTx/>
                  <a:uFillTx/>
                  <a:latin typeface="Arial" pitchFamily="34" charset="0"/>
                  <a:ea typeface="微软雅黑" panose="020B0503020204020204" pitchFamily="34" charset="-122"/>
                  <a:cs typeface="Arial" panose="020B0604020202020204" pitchFamily="34" charset="0"/>
                </a:rPr>
                <a:t>Your Text Here</a:t>
              </a:r>
            </a:p>
          </p:txBody>
        </p:sp>
      </p:grpSp>
      <p:pic>
        <p:nvPicPr>
          <p:cNvPr id="88" name="图片 8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831" y="2756900"/>
            <a:ext cx="985254" cy="1710150"/>
          </a:xfrm>
          <a:prstGeom prst="rect">
            <a:avLst/>
          </a:prstGeom>
          <a:effectLst>
            <a:reflection blurRad="12700" stA="34000" endPos="42000" dir="5400000" sy="-100000" algn="bl" rotWithShape="0"/>
          </a:effectLst>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615073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1000" fill="hold"/>
                                        <p:tgtEl>
                                          <p:spTgt spid="48"/>
                                        </p:tgtEl>
                                        <p:attrNameLst>
                                          <p:attrName>ppt_w</p:attrName>
                                        </p:attrNameLst>
                                      </p:cBhvr>
                                      <p:tavLst>
                                        <p:tav tm="0">
                                          <p:val>
                                            <p:fltVal val="0"/>
                                          </p:val>
                                        </p:tav>
                                        <p:tav tm="100000">
                                          <p:val>
                                            <p:strVal val="#ppt_w"/>
                                          </p:val>
                                        </p:tav>
                                      </p:tavLst>
                                    </p:anim>
                                    <p:anim calcmode="lin" valueType="num">
                                      <p:cBhvr>
                                        <p:cTn id="8" dur="1000" fill="hold"/>
                                        <p:tgtEl>
                                          <p:spTgt spid="48"/>
                                        </p:tgtEl>
                                        <p:attrNameLst>
                                          <p:attrName>ppt_h</p:attrName>
                                        </p:attrNameLst>
                                      </p:cBhvr>
                                      <p:tavLst>
                                        <p:tav tm="0">
                                          <p:val>
                                            <p:fltVal val="0"/>
                                          </p:val>
                                        </p:tav>
                                        <p:tav tm="100000">
                                          <p:val>
                                            <p:strVal val="#ppt_h"/>
                                          </p:val>
                                        </p:tav>
                                      </p:tavLst>
                                    </p:anim>
                                  </p:childTnLst>
                                </p:cTn>
                              </p:par>
                              <p:par>
                                <p:cTn id="9" presetID="22" presetClass="entr" presetSubtype="4" fill="hold" grpId="0" nodeType="withEffect">
                                  <p:stCondLst>
                                    <p:cond delay="1100"/>
                                  </p:stCondLst>
                                  <p:childTnLst>
                                    <p:set>
                                      <p:cBhvr>
                                        <p:cTn id="10" dur="1" fill="hold">
                                          <p:stCondLst>
                                            <p:cond delay="0"/>
                                          </p:stCondLst>
                                        </p:cTn>
                                        <p:tgtEl>
                                          <p:spTgt spid="47"/>
                                        </p:tgtEl>
                                        <p:attrNameLst>
                                          <p:attrName>style.visibility</p:attrName>
                                        </p:attrNameLst>
                                      </p:cBhvr>
                                      <p:to>
                                        <p:strVal val="visible"/>
                                      </p:to>
                                    </p:set>
                                    <p:animEffect transition="in" filter="wipe(down)">
                                      <p:cBhvr>
                                        <p:cTn id="11" dur="500"/>
                                        <p:tgtEl>
                                          <p:spTgt spid="47"/>
                                        </p:tgtEl>
                                      </p:cBhvr>
                                    </p:animEffect>
                                  </p:childTnLst>
                                </p:cTn>
                              </p:par>
                              <p:par>
                                <p:cTn id="12" presetID="22" presetClass="entr" presetSubtype="8" fill="hold" nodeType="withEffect">
                                  <p:stCondLst>
                                    <p:cond delay="1600"/>
                                  </p:stCondLst>
                                  <p:childTnLst>
                                    <p:set>
                                      <p:cBhvr>
                                        <p:cTn id="13" dur="1" fill="hold">
                                          <p:stCondLst>
                                            <p:cond delay="0"/>
                                          </p:stCondLst>
                                        </p:cTn>
                                        <p:tgtEl>
                                          <p:spTgt spid="61"/>
                                        </p:tgtEl>
                                        <p:attrNameLst>
                                          <p:attrName>style.visibility</p:attrName>
                                        </p:attrNameLst>
                                      </p:cBhvr>
                                      <p:to>
                                        <p:strVal val="visible"/>
                                      </p:to>
                                    </p:set>
                                    <p:animEffect transition="in" filter="wipe(left)">
                                      <p:cBhvr>
                                        <p:cTn id="14" dur="500"/>
                                        <p:tgtEl>
                                          <p:spTgt spid="61"/>
                                        </p:tgtEl>
                                      </p:cBhvr>
                                    </p:animEffect>
                                  </p:childTnLst>
                                </p:cTn>
                              </p:par>
                              <p:par>
                                <p:cTn id="15" presetID="22" presetClass="entr" presetSubtype="4" fill="hold" grpId="0" nodeType="withEffect">
                                  <p:stCondLst>
                                    <p:cond delay="1400"/>
                                  </p:stCondLst>
                                  <p:childTnLst>
                                    <p:set>
                                      <p:cBhvr>
                                        <p:cTn id="16" dur="1" fill="hold">
                                          <p:stCondLst>
                                            <p:cond delay="0"/>
                                          </p:stCondLst>
                                        </p:cTn>
                                        <p:tgtEl>
                                          <p:spTgt spid="46"/>
                                        </p:tgtEl>
                                        <p:attrNameLst>
                                          <p:attrName>style.visibility</p:attrName>
                                        </p:attrNameLst>
                                      </p:cBhvr>
                                      <p:to>
                                        <p:strVal val="visible"/>
                                      </p:to>
                                    </p:set>
                                    <p:animEffect transition="in" filter="wipe(down)">
                                      <p:cBhvr>
                                        <p:cTn id="17" dur="500"/>
                                        <p:tgtEl>
                                          <p:spTgt spid="46"/>
                                        </p:tgtEl>
                                      </p:cBhvr>
                                    </p:animEffect>
                                  </p:childTnLst>
                                </p:cTn>
                              </p:par>
                              <p:par>
                                <p:cTn id="18" presetID="22" presetClass="entr" presetSubtype="8" fill="hold" nodeType="withEffect">
                                  <p:stCondLst>
                                    <p:cond delay="2000"/>
                                  </p:stCondLst>
                                  <p:childTnLst>
                                    <p:set>
                                      <p:cBhvr>
                                        <p:cTn id="19" dur="1" fill="hold">
                                          <p:stCondLst>
                                            <p:cond delay="0"/>
                                          </p:stCondLst>
                                        </p:cTn>
                                        <p:tgtEl>
                                          <p:spTgt spid="67"/>
                                        </p:tgtEl>
                                        <p:attrNameLst>
                                          <p:attrName>style.visibility</p:attrName>
                                        </p:attrNameLst>
                                      </p:cBhvr>
                                      <p:to>
                                        <p:strVal val="visible"/>
                                      </p:to>
                                    </p:set>
                                    <p:animEffect transition="in" filter="wipe(left)">
                                      <p:cBhvr>
                                        <p:cTn id="20" dur="500"/>
                                        <p:tgtEl>
                                          <p:spTgt spid="67"/>
                                        </p:tgtEl>
                                      </p:cBhvr>
                                    </p:animEffect>
                                  </p:childTnLst>
                                </p:cTn>
                              </p:par>
                              <p:par>
                                <p:cTn id="21" presetID="22" presetClass="entr" presetSubtype="4" fill="hold" grpId="0" nodeType="withEffect">
                                  <p:stCondLst>
                                    <p:cond delay="1900"/>
                                  </p:stCondLst>
                                  <p:childTnLst>
                                    <p:set>
                                      <p:cBhvr>
                                        <p:cTn id="22" dur="1" fill="hold">
                                          <p:stCondLst>
                                            <p:cond delay="0"/>
                                          </p:stCondLst>
                                        </p:cTn>
                                        <p:tgtEl>
                                          <p:spTgt spid="45"/>
                                        </p:tgtEl>
                                        <p:attrNameLst>
                                          <p:attrName>style.visibility</p:attrName>
                                        </p:attrNameLst>
                                      </p:cBhvr>
                                      <p:to>
                                        <p:strVal val="visible"/>
                                      </p:to>
                                    </p:set>
                                    <p:animEffect transition="in" filter="wipe(down)">
                                      <p:cBhvr>
                                        <p:cTn id="23" dur="500"/>
                                        <p:tgtEl>
                                          <p:spTgt spid="45"/>
                                        </p:tgtEl>
                                      </p:cBhvr>
                                    </p:animEffect>
                                  </p:childTnLst>
                                </p:cTn>
                              </p:par>
                              <p:par>
                                <p:cTn id="24" presetID="22" presetClass="entr" presetSubtype="2" fill="hold" nodeType="withEffect">
                                  <p:stCondLst>
                                    <p:cond delay="2400"/>
                                  </p:stCondLst>
                                  <p:childTnLst>
                                    <p:set>
                                      <p:cBhvr>
                                        <p:cTn id="25" dur="1" fill="hold">
                                          <p:stCondLst>
                                            <p:cond delay="0"/>
                                          </p:stCondLst>
                                        </p:cTn>
                                        <p:tgtEl>
                                          <p:spTgt spid="73"/>
                                        </p:tgtEl>
                                        <p:attrNameLst>
                                          <p:attrName>style.visibility</p:attrName>
                                        </p:attrNameLst>
                                      </p:cBhvr>
                                      <p:to>
                                        <p:strVal val="visible"/>
                                      </p:to>
                                    </p:set>
                                    <p:animEffect transition="in" filter="wipe(right)">
                                      <p:cBhvr>
                                        <p:cTn id="26" dur="500"/>
                                        <p:tgtEl>
                                          <p:spTgt spid="73"/>
                                        </p:tgtEl>
                                      </p:cBhvr>
                                    </p:animEffect>
                                  </p:childTnLst>
                                </p:cTn>
                              </p:par>
                              <p:par>
                                <p:cTn id="27" presetID="47" presetClass="entr" presetSubtype="0" fill="hold" nodeType="withEffect">
                                  <p:stCondLst>
                                    <p:cond delay="2900"/>
                                  </p:stCondLst>
                                  <p:childTnLst>
                                    <p:set>
                                      <p:cBhvr>
                                        <p:cTn id="28" dur="1" fill="hold">
                                          <p:stCondLst>
                                            <p:cond delay="0"/>
                                          </p:stCondLst>
                                        </p:cTn>
                                        <p:tgtEl>
                                          <p:spTgt spid="85"/>
                                        </p:tgtEl>
                                        <p:attrNameLst>
                                          <p:attrName>style.visibility</p:attrName>
                                        </p:attrNameLst>
                                      </p:cBhvr>
                                      <p:to>
                                        <p:strVal val="visible"/>
                                      </p:to>
                                    </p:set>
                                    <p:animEffect transition="in" filter="fade">
                                      <p:cBhvr>
                                        <p:cTn id="29" dur="500"/>
                                        <p:tgtEl>
                                          <p:spTgt spid="85"/>
                                        </p:tgtEl>
                                      </p:cBhvr>
                                    </p:animEffect>
                                    <p:anim calcmode="lin" valueType="num">
                                      <p:cBhvr>
                                        <p:cTn id="30" dur="500" fill="hold"/>
                                        <p:tgtEl>
                                          <p:spTgt spid="85"/>
                                        </p:tgtEl>
                                        <p:attrNameLst>
                                          <p:attrName>ppt_x</p:attrName>
                                        </p:attrNameLst>
                                      </p:cBhvr>
                                      <p:tavLst>
                                        <p:tav tm="0">
                                          <p:val>
                                            <p:strVal val="#ppt_x"/>
                                          </p:val>
                                        </p:tav>
                                        <p:tav tm="100000">
                                          <p:val>
                                            <p:strVal val="#ppt_x"/>
                                          </p:val>
                                        </p:tav>
                                      </p:tavLst>
                                    </p:anim>
                                    <p:anim calcmode="lin" valueType="num">
                                      <p:cBhvr>
                                        <p:cTn id="31" dur="500" fill="hold"/>
                                        <p:tgtEl>
                                          <p:spTgt spid="85"/>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3300"/>
                                  </p:stCondLst>
                                  <p:childTnLst>
                                    <p:set>
                                      <p:cBhvr>
                                        <p:cTn id="33" dur="1" fill="hold">
                                          <p:stCondLst>
                                            <p:cond delay="0"/>
                                          </p:stCondLst>
                                        </p:cTn>
                                        <p:tgtEl>
                                          <p:spTgt spid="82"/>
                                        </p:tgtEl>
                                        <p:attrNameLst>
                                          <p:attrName>style.visibility</p:attrName>
                                        </p:attrNameLst>
                                      </p:cBhvr>
                                      <p:to>
                                        <p:strVal val="visible"/>
                                      </p:to>
                                    </p:set>
                                    <p:animEffect transition="in" filter="fade">
                                      <p:cBhvr>
                                        <p:cTn id="34" dur="500"/>
                                        <p:tgtEl>
                                          <p:spTgt spid="82"/>
                                        </p:tgtEl>
                                      </p:cBhvr>
                                    </p:animEffect>
                                    <p:anim calcmode="lin" valueType="num">
                                      <p:cBhvr>
                                        <p:cTn id="35" dur="500" fill="hold"/>
                                        <p:tgtEl>
                                          <p:spTgt spid="82"/>
                                        </p:tgtEl>
                                        <p:attrNameLst>
                                          <p:attrName>ppt_x</p:attrName>
                                        </p:attrNameLst>
                                      </p:cBhvr>
                                      <p:tavLst>
                                        <p:tav tm="0">
                                          <p:val>
                                            <p:strVal val="#ppt_x"/>
                                          </p:val>
                                        </p:tav>
                                        <p:tav tm="100000">
                                          <p:val>
                                            <p:strVal val="#ppt_x"/>
                                          </p:val>
                                        </p:tav>
                                      </p:tavLst>
                                    </p:anim>
                                    <p:anim calcmode="lin" valueType="num">
                                      <p:cBhvr>
                                        <p:cTn id="36" dur="500" fill="hold"/>
                                        <p:tgtEl>
                                          <p:spTgt spid="82"/>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360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anim calcmode="lin" valueType="num">
                                      <p:cBhvr>
                                        <p:cTn id="40" dur="500" fill="hold"/>
                                        <p:tgtEl>
                                          <p:spTgt spid="79"/>
                                        </p:tgtEl>
                                        <p:attrNameLst>
                                          <p:attrName>ppt_x</p:attrName>
                                        </p:attrNameLst>
                                      </p:cBhvr>
                                      <p:tavLst>
                                        <p:tav tm="0">
                                          <p:val>
                                            <p:strVal val="#ppt_x"/>
                                          </p:val>
                                        </p:tav>
                                        <p:tav tm="100000">
                                          <p:val>
                                            <p:strVal val="#ppt_x"/>
                                          </p:val>
                                        </p:tav>
                                      </p:tavLst>
                                    </p:anim>
                                    <p:anim calcmode="lin" valueType="num">
                                      <p:cBhvr>
                                        <p:cTn id="41" dur="500" fill="hold"/>
                                        <p:tgtEl>
                                          <p:spTgt spid="79"/>
                                        </p:tgtEl>
                                        <p:attrNameLst>
                                          <p:attrName>ppt_y</p:attrName>
                                        </p:attrNameLst>
                                      </p:cBhvr>
                                      <p:tavLst>
                                        <p:tav tm="0">
                                          <p:val>
                                            <p:strVal val="#ppt_y-.1"/>
                                          </p:val>
                                        </p:tav>
                                        <p:tav tm="100000">
                                          <p:val>
                                            <p:strVal val="#ppt_y"/>
                                          </p:val>
                                        </p:tav>
                                      </p:tavLst>
                                    </p:anim>
                                  </p:childTnLst>
                                </p:cTn>
                              </p:par>
                            </p:childTnLst>
                          </p:cTn>
                        </p:par>
                        <p:par>
                          <p:cTn id="42" fill="hold">
                            <p:stCondLst>
                              <p:cond delay="4100"/>
                            </p:stCondLst>
                            <p:childTnLst>
                              <p:par>
                                <p:cTn id="43" presetID="10" presetClass="entr" presetSubtype="0" fill="hold" nodeType="afterEffect">
                                  <p:stCondLst>
                                    <p:cond delay="0"/>
                                  </p:stCondLst>
                                  <p:childTnLst>
                                    <p:set>
                                      <p:cBhvr>
                                        <p:cTn id="44" dur="1" fill="hold">
                                          <p:stCondLst>
                                            <p:cond delay="0"/>
                                          </p:stCondLst>
                                        </p:cTn>
                                        <p:tgtEl>
                                          <p:spTgt spid="88"/>
                                        </p:tgtEl>
                                        <p:attrNameLst>
                                          <p:attrName>style.visibility</p:attrName>
                                        </p:attrNameLst>
                                      </p:cBhvr>
                                      <p:to>
                                        <p:strVal val="visible"/>
                                      </p:to>
                                    </p:set>
                                    <p:animEffect transition="in" filter="fade">
                                      <p:cBhvr>
                                        <p:cTn id="45"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标题 34"/>
          <p:cNvSpPr>
            <a:spLocks noGrp="1"/>
          </p:cNvSpPr>
          <p:nvPr>
            <p:ph type="title"/>
          </p:nvPr>
        </p:nvSpPr>
        <p:spPr/>
        <p:txBody>
          <a:bodyPr/>
          <a:lstStyle/>
          <a:p>
            <a:endParaRPr lang="zh-CN" altLang="en-US"/>
          </a:p>
        </p:txBody>
      </p:sp>
      <p:sp>
        <p:nvSpPr>
          <p:cNvPr id="51" name="Rectangle 8"/>
          <p:cNvSpPr>
            <a:spLocks noChangeArrowheads="1"/>
          </p:cNvSpPr>
          <p:nvPr/>
        </p:nvSpPr>
        <p:spPr bwMode="auto">
          <a:xfrm>
            <a:off x="3175" y="2804235"/>
            <a:ext cx="3308350" cy="209550"/>
          </a:xfrm>
          <a:prstGeom prst="rect">
            <a:avLst/>
          </a:pr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anose="020F0502020204030204" charset="0"/>
              <a:ea typeface="宋体" panose="02010600030101010101" pitchFamily="2" charset="-122"/>
              <a:cs typeface="+mn-cs"/>
              <a:sym typeface="宋体" panose="02010600030101010101" pitchFamily="2" charset="-122"/>
            </a:endParaRPr>
          </a:p>
        </p:txBody>
      </p:sp>
      <p:sp>
        <p:nvSpPr>
          <p:cNvPr id="52" name="Freeform 9"/>
          <p:cNvSpPr>
            <a:spLocks noChangeArrowheads="1"/>
          </p:cNvSpPr>
          <p:nvPr/>
        </p:nvSpPr>
        <p:spPr bwMode="auto">
          <a:xfrm>
            <a:off x="0" y="2085098"/>
            <a:ext cx="3262312" cy="644525"/>
          </a:xfrm>
          <a:custGeom>
            <a:avLst/>
            <a:gdLst>
              <a:gd name="T0" fmla="*/ 986 w 996"/>
              <a:gd name="T1" fmla="*/ 0 h 197"/>
              <a:gd name="T2" fmla="*/ 515 w 996"/>
              <a:gd name="T3" fmla="*/ 114 h 197"/>
              <a:gd name="T4" fmla="*/ 113 w 996"/>
              <a:gd name="T5" fmla="*/ 133 h 197"/>
              <a:gd name="T6" fmla="*/ 1 w 996"/>
              <a:gd name="T7" fmla="*/ 132 h 197"/>
              <a:gd name="T8" fmla="*/ 0 w 996"/>
              <a:gd name="T9" fmla="*/ 196 h 197"/>
              <a:gd name="T10" fmla="*/ 114 w 996"/>
              <a:gd name="T11" fmla="*/ 197 h 197"/>
              <a:gd name="T12" fmla="*/ 518 w 996"/>
              <a:gd name="T13" fmla="*/ 178 h 197"/>
              <a:gd name="T14" fmla="*/ 996 w 996"/>
              <a:gd name="T15" fmla="*/ 63 h 197"/>
              <a:gd name="T16" fmla="*/ 986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anose="020F0502020204030204" charset="0"/>
              <a:ea typeface="宋体" panose="02010600030101010101" pitchFamily="2" charset="-122"/>
              <a:cs typeface="+mn-cs"/>
              <a:sym typeface="宋体" panose="02010600030101010101" pitchFamily="2" charset="-122"/>
            </a:endParaRPr>
          </a:p>
        </p:txBody>
      </p:sp>
      <p:sp>
        <p:nvSpPr>
          <p:cNvPr id="53" name="Freeform 10"/>
          <p:cNvSpPr>
            <a:spLocks noChangeArrowheads="1"/>
          </p:cNvSpPr>
          <p:nvPr/>
        </p:nvSpPr>
        <p:spPr bwMode="auto">
          <a:xfrm>
            <a:off x="0" y="1462798"/>
            <a:ext cx="3092450" cy="968375"/>
          </a:xfrm>
          <a:custGeom>
            <a:avLst/>
            <a:gdLst>
              <a:gd name="T0" fmla="*/ 927 w 944"/>
              <a:gd name="T1" fmla="*/ 0 h 296"/>
              <a:gd name="T2" fmla="*/ 519 w 944"/>
              <a:gd name="T3" fmla="*/ 176 h 296"/>
              <a:gd name="T4" fmla="*/ 33 w 944"/>
              <a:gd name="T5" fmla="*/ 231 h 296"/>
              <a:gd name="T6" fmla="*/ 1 w 944"/>
              <a:gd name="T7" fmla="*/ 231 h 296"/>
              <a:gd name="T8" fmla="*/ 0 w 944"/>
              <a:gd name="T9" fmla="*/ 295 h 296"/>
              <a:gd name="T10" fmla="*/ 34 w 944"/>
              <a:gd name="T11" fmla="*/ 296 h 296"/>
              <a:gd name="T12" fmla="*/ 526 w 944"/>
              <a:gd name="T13" fmla="*/ 240 h 296"/>
              <a:gd name="T14" fmla="*/ 944 w 944"/>
              <a:gd name="T15" fmla="*/ 59 h 296"/>
              <a:gd name="T16" fmla="*/ 927 w 944"/>
              <a:gd name="T17" fmla="*/ 0 h 2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4"/>
              <a:gd name="T28" fmla="*/ 0 h 296"/>
              <a:gd name="T29" fmla="*/ 944 w 944"/>
              <a:gd name="T30" fmla="*/ 296 h 2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anose="020F0502020204030204" charset="0"/>
              <a:ea typeface="宋体" panose="02010600030101010101" pitchFamily="2" charset="-122"/>
              <a:cs typeface="+mn-cs"/>
              <a:sym typeface="宋体" panose="02010600030101010101" pitchFamily="2" charset="-122"/>
            </a:endParaRPr>
          </a:p>
        </p:txBody>
      </p:sp>
      <p:sp>
        <p:nvSpPr>
          <p:cNvPr id="54" name="Freeform 11"/>
          <p:cNvSpPr>
            <a:spLocks noChangeArrowheads="1"/>
          </p:cNvSpPr>
          <p:nvPr/>
        </p:nvSpPr>
        <p:spPr bwMode="auto">
          <a:xfrm>
            <a:off x="6350" y="3093160"/>
            <a:ext cx="3262312" cy="644525"/>
          </a:xfrm>
          <a:custGeom>
            <a:avLst/>
            <a:gdLst>
              <a:gd name="T0" fmla="*/ 114 w 996"/>
              <a:gd name="T1" fmla="*/ 0 h 197"/>
              <a:gd name="T2" fmla="*/ 0 w 996"/>
              <a:gd name="T3" fmla="*/ 1 h 197"/>
              <a:gd name="T4" fmla="*/ 0 w 996"/>
              <a:gd name="T5" fmla="*/ 66 h 197"/>
              <a:gd name="T6" fmla="*/ 112 w 996"/>
              <a:gd name="T7" fmla="*/ 65 h 197"/>
              <a:gd name="T8" fmla="*/ 515 w 996"/>
              <a:gd name="T9" fmla="*/ 84 h 197"/>
              <a:gd name="T10" fmla="*/ 985 w 996"/>
              <a:gd name="T11" fmla="*/ 197 h 197"/>
              <a:gd name="T12" fmla="*/ 996 w 996"/>
              <a:gd name="T13" fmla="*/ 134 h 197"/>
              <a:gd name="T14" fmla="*/ 518 w 996"/>
              <a:gd name="T15" fmla="*/ 19 h 197"/>
              <a:gd name="T16" fmla="*/ 114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anose="020F0502020204030204" charset="0"/>
              <a:ea typeface="宋体" panose="02010600030101010101" pitchFamily="2" charset="-122"/>
              <a:cs typeface="+mn-cs"/>
              <a:sym typeface="宋体" panose="02010600030101010101" pitchFamily="2" charset="-122"/>
            </a:endParaRPr>
          </a:p>
        </p:txBody>
      </p:sp>
      <p:sp>
        <p:nvSpPr>
          <p:cNvPr id="55" name="Freeform 12"/>
          <p:cNvSpPr>
            <a:spLocks noChangeArrowheads="1"/>
          </p:cNvSpPr>
          <p:nvPr/>
        </p:nvSpPr>
        <p:spPr bwMode="auto">
          <a:xfrm>
            <a:off x="6350" y="3394785"/>
            <a:ext cx="3089275" cy="965200"/>
          </a:xfrm>
          <a:custGeom>
            <a:avLst/>
            <a:gdLst>
              <a:gd name="T0" fmla="*/ 33 w 943"/>
              <a:gd name="T1" fmla="*/ 0 h 295"/>
              <a:gd name="T2" fmla="*/ 0 w 943"/>
              <a:gd name="T3" fmla="*/ 0 h 295"/>
              <a:gd name="T4" fmla="*/ 0 w 943"/>
              <a:gd name="T5" fmla="*/ 64 h 295"/>
              <a:gd name="T6" fmla="*/ 33 w 943"/>
              <a:gd name="T7" fmla="*/ 64 h 295"/>
              <a:gd name="T8" fmla="*/ 518 w 943"/>
              <a:gd name="T9" fmla="*/ 119 h 295"/>
              <a:gd name="T10" fmla="*/ 927 w 943"/>
              <a:gd name="T11" fmla="*/ 295 h 295"/>
              <a:gd name="T12" fmla="*/ 943 w 943"/>
              <a:gd name="T13" fmla="*/ 236 h 295"/>
              <a:gd name="T14" fmla="*/ 525 w 943"/>
              <a:gd name="T15" fmla="*/ 56 h 295"/>
              <a:gd name="T16" fmla="*/ 33 w 943"/>
              <a:gd name="T17" fmla="*/ 0 h 2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3"/>
              <a:gd name="T28" fmla="*/ 0 h 295"/>
              <a:gd name="T29" fmla="*/ 943 w 943"/>
              <a:gd name="T30" fmla="*/ 295 h 2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Calibri" panose="020F0502020204030204" charset="0"/>
              <a:ea typeface="宋体" panose="02010600030101010101" pitchFamily="2" charset="-122"/>
              <a:cs typeface="+mn-cs"/>
              <a:sym typeface="宋体" panose="02010600030101010101" pitchFamily="2" charset="-122"/>
            </a:endParaRPr>
          </a:p>
        </p:txBody>
      </p:sp>
      <p:sp>
        <p:nvSpPr>
          <p:cNvPr id="56" name="矩形 55"/>
          <p:cNvSpPr>
            <a:spLocks noChangeArrowheads="1"/>
          </p:cNvSpPr>
          <p:nvPr/>
        </p:nvSpPr>
        <p:spPr bwMode="auto">
          <a:xfrm>
            <a:off x="3678237" y="1146885"/>
            <a:ext cx="4243388"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a:t>
            </a:r>
            <a:r>
              <a:rPr lang="zh-CN" altLang="en-US" sz="1000" dirty="0" smtClean="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 name="矩形 56"/>
          <p:cNvSpPr>
            <a:spLocks noChangeArrowheads="1"/>
          </p:cNvSpPr>
          <p:nvPr/>
        </p:nvSpPr>
        <p:spPr bwMode="auto">
          <a:xfrm>
            <a:off x="3967162" y="1872373"/>
            <a:ext cx="3954463"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p>
        </p:txBody>
      </p:sp>
      <p:sp>
        <p:nvSpPr>
          <p:cNvPr id="58" name="矩形 57"/>
          <p:cNvSpPr>
            <a:spLocks noChangeArrowheads="1"/>
          </p:cNvSpPr>
          <p:nvPr/>
        </p:nvSpPr>
        <p:spPr bwMode="auto">
          <a:xfrm>
            <a:off x="3967162" y="2629610"/>
            <a:ext cx="3954463"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p>
        </p:txBody>
      </p:sp>
      <p:sp>
        <p:nvSpPr>
          <p:cNvPr id="59" name="矩形 58"/>
          <p:cNvSpPr>
            <a:spLocks noChangeArrowheads="1"/>
          </p:cNvSpPr>
          <p:nvPr/>
        </p:nvSpPr>
        <p:spPr bwMode="auto">
          <a:xfrm>
            <a:off x="3967162" y="3413091"/>
            <a:ext cx="3954463"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p>
        </p:txBody>
      </p:sp>
      <p:sp>
        <p:nvSpPr>
          <p:cNvPr id="60" name="矩形 59"/>
          <p:cNvSpPr>
            <a:spLocks noChangeArrowheads="1"/>
          </p:cNvSpPr>
          <p:nvPr/>
        </p:nvSpPr>
        <p:spPr bwMode="auto">
          <a:xfrm>
            <a:off x="3707904" y="4133171"/>
            <a:ext cx="4144963"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p>
        </p:txBody>
      </p:sp>
      <p:sp>
        <p:nvSpPr>
          <p:cNvPr id="61" name="椭圆 60"/>
          <p:cNvSpPr/>
          <p:nvPr/>
        </p:nvSpPr>
        <p:spPr>
          <a:xfrm>
            <a:off x="3192955" y="1346946"/>
            <a:ext cx="252000" cy="25200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Calibri" panose="020F0502020204030204"/>
                <a:ea typeface="宋体"/>
                <a:cs typeface="+mn-cs"/>
              </a:rPr>
              <a:t>1</a:t>
            </a: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sp>
        <p:nvSpPr>
          <p:cNvPr id="62" name="椭圆 61"/>
          <p:cNvSpPr/>
          <p:nvPr/>
        </p:nvSpPr>
        <p:spPr>
          <a:xfrm>
            <a:off x="3369167" y="2005375"/>
            <a:ext cx="252000" cy="25200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Calibri" panose="020F0502020204030204"/>
                <a:ea typeface="宋体"/>
                <a:cs typeface="+mn-cs"/>
              </a:rPr>
              <a:t>2</a:t>
            </a: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sp>
        <p:nvSpPr>
          <p:cNvPr id="63" name="椭圆 62"/>
          <p:cNvSpPr/>
          <p:nvPr/>
        </p:nvSpPr>
        <p:spPr>
          <a:xfrm>
            <a:off x="3455904" y="2762613"/>
            <a:ext cx="252000" cy="25200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Calibri" panose="020F0502020204030204"/>
                <a:ea typeface="宋体"/>
                <a:cs typeface="+mn-cs"/>
              </a:rPr>
              <a:t>3</a:t>
            </a: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sp>
        <p:nvSpPr>
          <p:cNvPr id="64" name="椭圆 63"/>
          <p:cNvSpPr/>
          <p:nvPr/>
        </p:nvSpPr>
        <p:spPr>
          <a:xfrm>
            <a:off x="3393297" y="3541286"/>
            <a:ext cx="252000" cy="25200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Calibri" panose="020F0502020204030204"/>
                <a:ea typeface="宋体"/>
                <a:cs typeface="+mn-cs"/>
              </a:rPr>
              <a:t>4</a:t>
            </a: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sp>
        <p:nvSpPr>
          <p:cNvPr id="65" name="椭圆 64"/>
          <p:cNvSpPr/>
          <p:nvPr/>
        </p:nvSpPr>
        <p:spPr>
          <a:xfrm>
            <a:off x="3218990" y="4155198"/>
            <a:ext cx="252000" cy="25200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Calibri" panose="020F0502020204030204"/>
                <a:ea typeface="宋体"/>
                <a:cs typeface="+mn-cs"/>
              </a:rPr>
              <a:t>5</a:t>
            </a: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spTree>
    <p:extLst>
      <p:ext uri="{BB962C8B-B14F-4D97-AF65-F5344CB8AC3E}">
        <p14:creationId xmlns:p14="http://schemas.microsoft.com/office/powerpoint/2010/main" val="256261907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52"/>
                                        </p:tgtEl>
                                        <p:attrNameLst>
                                          <p:attrName>style.visibility</p:attrName>
                                        </p:attrNameLst>
                                      </p:cBhvr>
                                      <p:to>
                                        <p:strVal val="visible"/>
                                      </p:to>
                                    </p:set>
                                    <p:animEffect transition="in" filter="wipe(left)">
                                      <p:cBhvr>
                                        <p:cTn id="10" dur="500"/>
                                        <p:tgtEl>
                                          <p:spTgt spid="52"/>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51"/>
                                        </p:tgtEl>
                                        <p:attrNameLst>
                                          <p:attrName>style.visibility</p:attrName>
                                        </p:attrNameLst>
                                      </p:cBhvr>
                                      <p:to>
                                        <p:strVal val="visible"/>
                                      </p:to>
                                    </p:set>
                                    <p:animEffect transition="in" filter="wipe(left)">
                                      <p:cBhvr>
                                        <p:cTn id="13" dur="500"/>
                                        <p:tgtEl>
                                          <p:spTgt spid="51"/>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54"/>
                                        </p:tgtEl>
                                        <p:attrNameLst>
                                          <p:attrName>style.visibility</p:attrName>
                                        </p:attrNameLst>
                                      </p:cBhvr>
                                      <p:to>
                                        <p:strVal val="visible"/>
                                      </p:to>
                                    </p:set>
                                    <p:animEffect transition="in" filter="wipe(left)">
                                      <p:cBhvr>
                                        <p:cTn id="16" dur="500"/>
                                        <p:tgtEl>
                                          <p:spTgt spid="54"/>
                                        </p:tgtEl>
                                      </p:cBhvr>
                                    </p:animEffect>
                                  </p:childTnLst>
                                </p:cTn>
                              </p:par>
                              <p:par>
                                <p:cTn id="17" presetID="22" presetClass="entr" presetSubtype="8" fill="hold" grpId="0" nodeType="withEffect">
                                  <p:stCondLst>
                                    <p:cond delay="1000"/>
                                  </p:stCondLst>
                                  <p:childTnLst>
                                    <p:set>
                                      <p:cBhvr>
                                        <p:cTn id="18" dur="1" fill="hold">
                                          <p:stCondLst>
                                            <p:cond delay="0"/>
                                          </p:stCondLst>
                                        </p:cTn>
                                        <p:tgtEl>
                                          <p:spTgt spid="55"/>
                                        </p:tgtEl>
                                        <p:attrNameLst>
                                          <p:attrName>style.visibility</p:attrName>
                                        </p:attrNameLst>
                                      </p:cBhvr>
                                      <p:to>
                                        <p:strVal val="visible"/>
                                      </p:to>
                                    </p:set>
                                    <p:animEffect transition="in" filter="wipe(left)">
                                      <p:cBhvr>
                                        <p:cTn id="19" dur="500"/>
                                        <p:tgtEl>
                                          <p:spTgt spid="55"/>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500"/>
                                        <p:tgtEl>
                                          <p:spTgt spid="61"/>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62"/>
                                        </p:tgtEl>
                                        <p:attrNameLst>
                                          <p:attrName>style.visibility</p:attrName>
                                        </p:attrNameLst>
                                      </p:cBhvr>
                                      <p:to>
                                        <p:strVal val="visible"/>
                                      </p:to>
                                    </p:set>
                                    <p:animEffect transition="in" filter="fade">
                                      <p:cBhvr>
                                        <p:cTn id="25" dur="500"/>
                                        <p:tgtEl>
                                          <p:spTgt spid="62"/>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500"/>
                                        <p:tgtEl>
                                          <p:spTgt spid="63"/>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500"/>
                                        <p:tgtEl>
                                          <p:spTgt spid="64"/>
                                        </p:tgtEl>
                                      </p:cBhvr>
                                    </p:animEffect>
                                  </p:childTnLst>
                                </p:cTn>
                              </p:par>
                              <p:par>
                                <p:cTn id="32" presetID="10" presetClass="entr" presetSubtype="0" fill="hold" grpId="0" nodeType="withEffect">
                                  <p:stCondLst>
                                    <p:cond delay="1250"/>
                                  </p:stCondLst>
                                  <p:childTnLst>
                                    <p:set>
                                      <p:cBhvr>
                                        <p:cTn id="33" dur="1" fill="hold">
                                          <p:stCondLst>
                                            <p:cond delay="0"/>
                                          </p:stCondLst>
                                        </p:cTn>
                                        <p:tgtEl>
                                          <p:spTgt spid="65"/>
                                        </p:tgtEl>
                                        <p:attrNameLst>
                                          <p:attrName>style.visibility</p:attrName>
                                        </p:attrNameLst>
                                      </p:cBhvr>
                                      <p:to>
                                        <p:strVal val="visible"/>
                                      </p:to>
                                    </p:set>
                                    <p:animEffect transition="in" filter="fade">
                                      <p:cBhvr>
                                        <p:cTn id="34" dur="500"/>
                                        <p:tgtEl>
                                          <p:spTgt spid="65"/>
                                        </p:tgtEl>
                                      </p:cBhvr>
                                    </p:animEffect>
                                  </p:childTnLst>
                                </p:cTn>
                              </p:par>
                            </p:childTnLst>
                          </p:cTn>
                        </p:par>
                        <p:par>
                          <p:cTn id="35" fill="hold">
                            <p:stCondLst>
                              <p:cond delay="1750"/>
                            </p:stCondLst>
                            <p:childTnLst>
                              <p:par>
                                <p:cTn id="36" presetID="10" presetClass="entr" presetSubtype="0" fill="hold" grpId="0" nodeType="after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fade">
                                      <p:cBhvr>
                                        <p:cTn id="38" dur="500"/>
                                        <p:tgtEl>
                                          <p:spTgt spid="5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fade">
                                      <p:cBhvr>
                                        <p:cTn id="41" dur="500"/>
                                        <p:tgtEl>
                                          <p:spTgt spid="5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fade">
                                      <p:cBhvr>
                                        <p:cTn id="44" dur="500"/>
                                        <p:tgtEl>
                                          <p:spTgt spid="5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fade">
                                      <p:cBhvr>
                                        <p:cTn id="47" dur="500"/>
                                        <p:tgtEl>
                                          <p:spTgt spid="5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3" grpId="0" animBg="1"/>
      <p:bldP spid="54" grpId="0" animBg="1"/>
      <p:bldP spid="55" grpId="0" animBg="1"/>
      <p:bldP spid="56" grpId="0"/>
      <p:bldP spid="57" grpId="0"/>
      <p:bldP spid="58" grpId="0"/>
      <p:bldP spid="59" grpId="0"/>
      <p:bldP spid="60" grpId="0"/>
      <p:bldP spid="61" grpId="0" animBg="1"/>
      <p:bldP spid="62" grpId="0" animBg="1"/>
      <p:bldP spid="63" grpId="0" animBg="1"/>
      <p:bldP spid="64" grpId="0" animBg="1"/>
      <p:bldP spid="6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endParaRPr lang="zh-CN" altLang="en-US"/>
          </a:p>
        </p:txBody>
      </p:sp>
      <p:sp>
        <p:nvSpPr>
          <p:cNvPr id="29" name="Freeform 2"/>
          <p:cNvSpPr/>
          <p:nvPr/>
        </p:nvSpPr>
        <p:spPr bwMode="auto">
          <a:xfrm>
            <a:off x="252303" y="859438"/>
            <a:ext cx="5117382" cy="4436319"/>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rgbClr val="C00000"/>
              </a:gs>
              <a:gs pos="100000">
                <a:srgbClr val="FFFFFF">
                  <a:alpha val="0"/>
                </a:srgbClr>
              </a:gs>
            </a:gsLst>
            <a:lin ang="5400000" scaled="1"/>
          </a:gradFill>
          <a:ln w="9525">
            <a:noFill/>
            <a:round/>
          </a:ln>
        </p:spPr>
        <p:txBody>
          <a:bodyPr wrap="none" lIns="79205" tIns="39603" rIns="79205" bIns="39603" anchor="ctr"/>
          <a:lstStyle/>
          <a:p>
            <a:pPr algn="ctr" fontAlgn="base">
              <a:spcBef>
                <a:spcPct val="0"/>
              </a:spcBef>
              <a:spcAft>
                <a:spcPct val="0"/>
              </a:spcAft>
              <a:defRPr/>
            </a:pPr>
            <a:endParaRPr lang="zh-CN" altLang="en-US" sz="1600" b="1" kern="0">
              <a:solidFill>
                <a:srgbClr val="000000"/>
              </a:solidFill>
              <a:latin typeface="微软雅黑" panose="020B0503020204020204" pitchFamily="34" charset="-122"/>
              <a:ea typeface="微软雅黑" panose="020B0503020204020204" pitchFamily="34" charset="-122"/>
            </a:endParaRPr>
          </a:p>
        </p:txBody>
      </p:sp>
      <p:sp>
        <p:nvSpPr>
          <p:cNvPr id="30" name="圆角矩形 29"/>
          <p:cNvSpPr/>
          <p:nvPr/>
        </p:nvSpPr>
        <p:spPr>
          <a:xfrm>
            <a:off x="1691680" y="3579862"/>
            <a:ext cx="1996222" cy="374242"/>
          </a:xfrm>
          <a:prstGeom prst="roundRect">
            <a:avLst/>
          </a:prstGeom>
          <a:solidFill>
            <a:srgbClr val="C00000"/>
          </a:solidFill>
          <a:ln w="12700" cap="flat" cmpd="sng" algn="ctr">
            <a:noFill/>
            <a:prstDash val="solid"/>
            <a:miter lim="800000"/>
          </a:ln>
          <a:effectLst>
            <a:outerShdw blurRad="50800" dist="38100" dir="5400000" algn="t" rotWithShape="0">
              <a:prstClr val="black">
                <a:alpha val="40000"/>
              </a:prstClr>
            </a:outerShdw>
          </a:effectLst>
        </p:spPr>
        <p:txBody>
          <a:bodyPr lIns="79205" tIns="39603" rIns="79205" bIns="3960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20XX</a:t>
            </a: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4</a:t>
            </a: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31" name="圆角矩形 30"/>
          <p:cNvSpPr/>
          <p:nvPr/>
        </p:nvSpPr>
        <p:spPr>
          <a:xfrm>
            <a:off x="2528803" y="2773572"/>
            <a:ext cx="1996222" cy="374242"/>
          </a:xfrm>
          <a:prstGeom prst="roundRect">
            <a:avLst/>
          </a:prstGeom>
          <a:solidFill>
            <a:srgbClr val="C00000"/>
          </a:solidFill>
          <a:ln w="12700" cap="flat" cmpd="sng" algn="ctr">
            <a:noFill/>
            <a:prstDash val="solid"/>
            <a:miter lim="800000"/>
          </a:ln>
          <a:effectLst>
            <a:outerShdw blurRad="50800" dist="38100" dir="5400000" algn="t" rotWithShape="0">
              <a:prstClr val="black">
                <a:alpha val="40000"/>
              </a:prstClr>
            </a:outerShdw>
          </a:effectLst>
        </p:spPr>
        <p:txBody>
          <a:bodyPr lIns="79205" tIns="39603" rIns="79205" bIns="3960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20XX</a:t>
            </a: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5</a:t>
            </a: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32" name="圆角矩形 31"/>
          <p:cNvSpPr/>
          <p:nvPr/>
        </p:nvSpPr>
        <p:spPr>
          <a:xfrm>
            <a:off x="3152622" y="1995686"/>
            <a:ext cx="1996222" cy="374242"/>
          </a:xfrm>
          <a:prstGeom prst="roundRect">
            <a:avLst/>
          </a:prstGeom>
          <a:solidFill>
            <a:srgbClr val="C00000"/>
          </a:solidFill>
          <a:ln w="12700" cap="flat" cmpd="sng" algn="ctr">
            <a:noFill/>
            <a:prstDash val="solid"/>
            <a:miter lim="800000"/>
          </a:ln>
          <a:effectLst>
            <a:outerShdw blurRad="50800" dist="38100" dir="5400000" algn="t" rotWithShape="0">
              <a:prstClr val="black">
                <a:alpha val="40000"/>
              </a:prstClr>
            </a:outerShdw>
          </a:effectLst>
        </p:spPr>
        <p:txBody>
          <a:bodyPr lIns="79205" tIns="39603" rIns="79205" bIns="3960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20XX</a:t>
            </a: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6</a:t>
            </a: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33" name="圆角矩形 32"/>
          <p:cNvSpPr/>
          <p:nvPr/>
        </p:nvSpPr>
        <p:spPr>
          <a:xfrm>
            <a:off x="3851920" y="1261404"/>
            <a:ext cx="1996222" cy="374242"/>
          </a:xfrm>
          <a:prstGeom prst="roundRect">
            <a:avLst/>
          </a:prstGeom>
          <a:solidFill>
            <a:srgbClr val="C00000"/>
          </a:solidFill>
          <a:ln w="12700" cap="flat" cmpd="sng" algn="ctr">
            <a:noFill/>
            <a:prstDash val="solid"/>
            <a:miter lim="800000"/>
          </a:ln>
          <a:effectLst>
            <a:outerShdw blurRad="50800" dist="38100" dir="5400000" algn="t" rotWithShape="0">
              <a:prstClr val="black">
                <a:alpha val="40000"/>
              </a:prstClr>
            </a:outerShdw>
          </a:effectLst>
        </p:spPr>
        <p:txBody>
          <a:bodyPr lIns="79205" tIns="39603" rIns="79205" bIns="3960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20XX</a:t>
            </a: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12</a:t>
            </a: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34" name="圆角矩形 33"/>
          <p:cNvSpPr/>
          <p:nvPr/>
        </p:nvSpPr>
        <p:spPr>
          <a:xfrm>
            <a:off x="899592" y="4318061"/>
            <a:ext cx="1996222" cy="374242"/>
          </a:xfrm>
          <a:prstGeom prst="roundRect">
            <a:avLst/>
          </a:prstGeom>
          <a:solidFill>
            <a:srgbClr val="C00000"/>
          </a:solidFill>
          <a:ln w="12700" cap="flat" cmpd="sng" algn="ctr">
            <a:noFill/>
            <a:prstDash val="solid"/>
            <a:miter lim="800000"/>
          </a:ln>
          <a:effectLst>
            <a:outerShdw blurRad="50800" dist="38100" dir="5400000" algn="t" rotWithShape="0">
              <a:prstClr val="black">
                <a:alpha val="40000"/>
              </a:prstClr>
            </a:outerShdw>
          </a:effectLst>
        </p:spPr>
        <p:txBody>
          <a:bodyPr lIns="79205" tIns="39603" rIns="79205" bIns="3960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20XX</a:t>
            </a: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3</a:t>
            </a: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35" name="矩形 34"/>
          <p:cNvSpPr/>
          <p:nvPr/>
        </p:nvSpPr>
        <p:spPr>
          <a:xfrm>
            <a:off x="3851920" y="4293131"/>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a:r>
              <a:rPr lang="zh-CN" altLang="en-US" sz="1400" dirty="0">
                <a:solidFill>
                  <a:prstClr val="black"/>
                </a:solidFill>
                <a:latin typeface="微软雅黑" panose="020B0503020204020204" pitchFamily="34" charset="-122"/>
                <a:ea typeface="微软雅黑" panose="020B0503020204020204" pitchFamily="34" charset="-122"/>
              </a:rPr>
              <a:t>单击此处添加</a:t>
            </a:r>
            <a:r>
              <a:rPr lang="zh-CN" altLang="en-US" sz="1400" dirty="0" smtClean="0">
                <a:solidFill>
                  <a:prstClr val="black"/>
                </a:solidFill>
                <a:latin typeface="微软雅黑" panose="020B0503020204020204" pitchFamily="34" charset="-122"/>
                <a:ea typeface="微软雅黑" panose="020B0503020204020204" pitchFamily="34" charset="-122"/>
              </a:rPr>
              <a:t>文本</a:t>
            </a:r>
            <a:endParaRPr lang="zh-CN" altLang="en-US" sz="1400" dirty="0">
              <a:solidFill>
                <a:prstClr val="black"/>
              </a:solidFill>
              <a:latin typeface="微软雅黑" panose="020B0503020204020204" pitchFamily="34" charset="-122"/>
              <a:ea typeface="微软雅黑" panose="020B0503020204020204" pitchFamily="34" charset="-122"/>
            </a:endParaRPr>
          </a:p>
        </p:txBody>
      </p:sp>
      <p:sp>
        <p:nvSpPr>
          <p:cNvPr id="36" name="矩形 35"/>
          <p:cNvSpPr/>
          <p:nvPr/>
        </p:nvSpPr>
        <p:spPr>
          <a:xfrm>
            <a:off x="4379481" y="3501043"/>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a:r>
              <a:rPr lang="zh-CN" altLang="en-US" sz="1400" dirty="0">
                <a:solidFill>
                  <a:prstClr val="black"/>
                </a:solidFill>
                <a:latin typeface="微软雅黑" panose="020B0503020204020204" pitchFamily="34" charset="-122"/>
                <a:ea typeface="微软雅黑" panose="020B0503020204020204" pitchFamily="34" charset="-122"/>
              </a:rPr>
              <a:t>单击此处添加</a:t>
            </a:r>
            <a:r>
              <a:rPr lang="zh-CN" altLang="en-US" sz="1400" dirty="0" smtClean="0">
                <a:solidFill>
                  <a:prstClr val="black"/>
                </a:solidFill>
                <a:latin typeface="微软雅黑" panose="020B0503020204020204" pitchFamily="34" charset="-122"/>
                <a:ea typeface="微软雅黑" panose="020B0503020204020204" pitchFamily="34" charset="-122"/>
              </a:rPr>
              <a:t>文本</a:t>
            </a:r>
            <a:endParaRPr lang="zh-CN" altLang="en-US" sz="1400" dirty="0">
              <a:solidFill>
                <a:prstClr val="black"/>
              </a:solidFill>
              <a:latin typeface="微软雅黑" panose="020B0503020204020204" pitchFamily="34" charset="-122"/>
              <a:ea typeface="微软雅黑" panose="020B0503020204020204" pitchFamily="34" charset="-122"/>
            </a:endParaRPr>
          </a:p>
        </p:txBody>
      </p:sp>
      <p:sp>
        <p:nvSpPr>
          <p:cNvPr id="37" name="矩形 36"/>
          <p:cNvSpPr/>
          <p:nvPr/>
        </p:nvSpPr>
        <p:spPr>
          <a:xfrm>
            <a:off x="4891409" y="2708955"/>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a:r>
              <a:rPr lang="zh-CN" altLang="en-US" sz="1400" dirty="0">
                <a:solidFill>
                  <a:prstClr val="black"/>
                </a:solidFill>
                <a:latin typeface="微软雅黑" panose="020B0503020204020204" pitchFamily="34" charset="-122"/>
                <a:ea typeface="微软雅黑" panose="020B0503020204020204" pitchFamily="34" charset="-122"/>
              </a:rPr>
              <a:t>单击此处添加</a:t>
            </a:r>
            <a:r>
              <a:rPr lang="zh-CN" altLang="en-US" sz="1400" dirty="0" smtClean="0">
                <a:solidFill>
                  <a:prstClr val="black"/>
                </a:solidFill>
                <a:latin typeface="微软雅黑" panose="020B0503020204020204" pitchFamily="34" charset="-122"/>
                <a:ea typeface="微软雅黑" panose="020B0503020204020204" pitchFamily="34" charset="-122"/>
              </a:rPr>
              <a:t>文本</a:t>
            </a:r>
            <a:endParaRPr lang="zh-CN" altLang="en-US" sz="1400" dirty="0">
              <a:solidFill>
                <a:prstClr val="black"/>
              </a:solidFill>
              <a:latin typeface="微软雅黑" panose="020B0503020204020204" pitchFamily="34" charset="-122"/>
              <a:ea typeface="微软雅黑" panose="020B0503020204020204" pitchFamily="34" charset="-122"/>
            </a:endParaRPr>
          </a:p>
        </p:txBody>
      </p:sp>
      <p:sp>
        <p:nvSpPr>
          <p:cNvPr id="38" name="矩形 37"/>
          <p:cNvSpPr/>
          <p:nvPr/>
        </p:nvSpPr>
        <p:spPr>
          <a:xfrm>
            <a:off x="5369685" y="1916867"/>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a:r>
              <a:rPr lang="zh-CN" altLang="en-US" sz="1400" dirty="0">
                <a:solidFill>
                  <a:prstClr val="black"/>
                </a:solidFill>
                <a:latin typeface="微软雅黑" panose="020B0503020204020204" pitchFamily="34" charset="-122"/>
                <a:ea typeface="微软雅黑" panose="020B0503020204020204" pitchFamily="34" charset="-122"/>
              </a:rPr>
              <a:t>单击此处添加</a:t>
            </a:r>
            <a:r>
              <a:rPr lang="zh-CN" altLang="en-US" sz="1400" dirty="0" smtClean="0">
                <a:solidFill>
                  <a:prstClr val="black"/>
                </a:solidFill>
                <a:latin typeface="微软雅黑" panose="020B0503020204020204" pitchFamily="34" charset="-122"/>
                <a:ea typeface="微软雅黑" panose="020B0503020204020204" pitchFamily="34" charset="-122"/>
              </a:rPr>
              <a:t>文本</a:t>
            </a:r>
            <a:endParaRPr lang="zh-CN" altLang="en-US" sz="1400" dirty="0">
              <a:solidFill>
                <a:prstClr val="black"/>
              </a:solidFill>
              <a:latin typeface="微软雅黑" panose="020B0503020204020204" pitchFamily="34" charset="-122"/>
              <a:ea typeface="微软雅黑" panose="020B0503020204020204" pitchFamily="34" charset="-122"/>
            </a:endParaRPr>
          </a:p>
        </p:txBody>
      </p:sp>
      <p:sp>
        <p:nvSpPr>
          <p:cNvPr id="39" name="矩形 38"/>
          <p:cNvSpPr/>
          <p:nvPr/>
        </p:nvSpPr>
        <p:spPr>
          <a:xfrm>
            <a:off x="6119986" y="1196787"/>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a:r>
              <a:rPr lang="zh-CN" altLang="en-US" sz="1400" dirty="0">
                <a:solidFill>
                  <a:prstClr val="black"/>
                </a:solidFill>
                <a:latin typeface="微软雅黑" panose="020B0503020204020204" pitchFamily="34" charset="-122"/>
                <a:ea typeface="微软雅黑" panose="020B0503020204020204" pitchFamily="34" charset="-122"/>
              </a:rPr>
              <a:t>单击此处添加</a:t>
            </a:r>
            <a:r>
              <a:rPr lang="zh-CN" altLang="en-US" sz="1400" dirty="0" smtClean="0">
                <a:solidFill>
                  <a:prstClr val="black"/>
                </a:solidFill>
                <a:latin typeface="微软雅黑" panose="020B0503020204020204" pitchFamily="34" charset="-122"/>
                <a:ea typeface="微软雅黑" panose="020B0503020204020204" pitchFamily="34" charset="-122"/>
              </a:rPr>
              <a:t>文本</a:t>
            </a:r>
            <a:endParaRPr lang="zh-CN" altLang="en-US" sz="1400"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088091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34"/>
                                        </p:tgtEl>
                                        <p:attrNameLst>
                                          <p:attrName>style.visibility</p:attrName>
                                        </p:attrNameLst>
                                      </p:cBhvr>
                                      <p:to>
                                        <p:strVal val="visible"/>
                                      </p:to>
                                    </p:set>
                                    <p:anim calcmode="lin" valueType="num">
                                      <p:cBhvr additive="base">
                                        <p:cTn id="10" dur="500" fill="hold"/>
                                        <p:tgtEl>
                                          <p:spTgt spid="34"/>
                                        </p:tgtEl>
                                        <p:attrNameLst>
                                          <p:attrName>ppt_x</p:attrName>
                                        </p:attrNameLst>
                                      </p:cBhvr>
                                      <p:tavLst>
                                        <p:tav tm="0">
                                          <p:val>
                                            <p:strVal val="0-#ppt_w/2"/>
                                          </p:val>
                                        </p:tav>
                                        <p:tav tm="100000">
                                          <p:val>
                                            <p:strVal val="#ppt_x"/>
                                          </p:val>
                                        </p:tav>
                                      </p:tavLst>
                                    </p:anim>
                                    <p:anim calcmode="lin" valueType="num">
                                      <p:cBhvr additive="base">
                                        <p:cTn id="11" dur="500" fill="hold"/>
                                        <p:tgtEl>
                                          <p:spTgt spid="34"/>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1+#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0-#ppt_w/2"/>
                                          </p:val>
                                        </p:tav>
                                        <p:tav tm="100000">
                                          <p:val>
                                            <p:strVal val="#ppt_x"/>
                                          </p:val>
                                        </p:tav>
                                      </p:tavLst>
                                    </p:anim>
                                    <p:anim calcmode="lin" valueType="num">
                                      <p:cBhvr additive="base">
                                        <p:cTn id="19" dur="500" fill="hold"/>
                                        <p:tgtEl>
                                          <p:spTgt spid="30"/>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1+#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0-#ppt_w/2"/>
                                          </p:val>
                                        </p:tav>
                                        <p:tav tm="100000">
                                          <p:val>
                                            <p:strVal val="#ppt_x"/>
                                          </p:val>
                                        </p:tav>
                                      </p:tavLst>
                                    </p:anim>
                                    <p:anim calcmode="lin" valueType="num">
                                      <p:cBhvr additive="base">
                                        <p:cTn id="27" dur="500" fill="hold"/>
                                        <p:tgtEl>
                                          <p:spTgt spid="31"/>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37"/>
                                        </p:tgtEl>
                                        <p:attrNameLst>
                                          <p:attrName>style.visibility</p:attrName>
                                        </p:attrNameLst>
                                      </p:cBhvr>
                                      <p:to>
                                        <p:strVal val="visible"/>
                                      </p:to>
                                    </p:set>
                                    <p:anim calcmode="lin" valueType="num">
                                      <p:cBhvr additive="base">
                                        <p:cTn id="30" dur="500" fill="hold"/>
                                        <p:tgtEl>
                                          <p:spTgt spid="37"/>
                                        </p:tgtEl>
                                        <p:attrNameLst>
                                          <p:attrName>ppt_x</p:attrName>
                                        </p:attrNameLst>
                                      </p:cBhvr>
                                      <p:tavLst>
                                        <p:tav tm="0">
                                          <p:val>
                                            <p:strVal val="1+#ppt_w/2"/>
                                          </p:val>
                                        </p:tav>
                                        <p:tav tm="100000">
                                          <p:val>
                                            <p:strVal val="#ppt_x"/>
                                          </p:val>
                                        </p:tav>
                                      </p:tavLst>
                                    </p:anim>
                                    <p:anim calcmode="lin" valueType="num">
                                      <p:cBhvr additive="base">
                                        <p:cTn id="31" dur="500" fill="hold"/>
                                        <p:tgtEl>
                                          <p:spTgt spid="37"/>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0-#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1+#ppt_w/2"/>
                                          </p:val>
                                        </p:tav>
                                        <p:tav tm="100000">
                                          <p:val>
                                            <p:strVal val="#ppt_x"/>
                                          </p:val>
                                        </p:tav>
                                      </p:tavLst>
                                    </p:anim>
                                    <p:anim calcmode="lin" valueType="num">
                                      <p:cBhvr additive="base">
                                        <p:cTn id="39" dur="500" fill="hold"/>
                                        <p:tgtEl>
                                          <p:spTgt spid="38"/>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0-#ppt_w/2"/>
                                          </p:val>
                                        </p:tav>
                                        <p:tav tm="100000">
                                          <p:val>
                                            <p:strVal val="#ppt_x"/>
                                          </p:val>
                                        </p:tav>
                                      </p:tavLst>
                                    </p:anim>
                                    <p:anim calcmode="lin" valueType="num">
                                      <p:cBhvr additive="base">
                                        <p:cTn id="43" dur="500" fill="hold"/>
                                        <p:tgtEl>
                                          <p:spTgt spid="33"/>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6585349" y="2159366"/>
            <a:ext cx="2477688" cy="2967894"/>
          </a:xfrm>
          <a:prstGeom prst="rect">
            <a:avLst/>
          </a:prstGeom>
        </p:spPr>
      </p:pic>
      <p:sp>
        <p:nvSpPr>
          <p:cNvPr id="10" name="任意多边形 17"/>
          <p:cNvSpPr>
            <a:spLocks/>
          </p:cNvSpPr>
          <p:nvPr>
            <p:custDataLst>
              <p:tags r:id="rId1"/>
            </p:custDataLst>
          </p:nvPr>
        </p:nvSpPr>
        <p:spPr bwMode="auto">
          <a:xfrm>
            <a:off x="0" y="0"/>
            <a:ext cx="4077891" cy="5143500"/>
          </a:xfrm>
          <a:custGeom>
            <a:avLst/>
            <a:gdLst>
              <a:gd name="T0" fmla="*/ 0 w 5437991"/>
              <a:gd name="T1" fmla="*/ 0 h 6858000"/>
              <a:gd name="T2" fmla="*/ 5433976 w 5437991"/>
              <a:gd name="T3" fmla="*/ 0 h 6858000"/>
              <a:gd name="T4" fmla="*/ 1631922 w 5437991"/>
              <a:gd name="T5" fmla="*/ 6858000 h 6858000"/>
              <a:gd name="T6" fmla="*/ 0 w 5437991"/>
              <a:gd name="T7" fmla="*/ 6858000 h 6858000"/>
              <a:gd name="T8" fmla="*/ 0 w 5437991"/>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37991" h="6858000">
                <a:moveTo>
                  <a:pt x="0" y="0"/>
                </a:moveTo>
                <a:lnTo>
                  <a:pt x="5437991" y="0"/>
                </a:lnTo>
                <a:lnTo>
                  <a:pt x="1633127" y="6858000"/>
                </a:lnTo>
                <a:lnTo>
                  <a:pt x="0" y="6858000"/>
                </a:lnTo>
                <a:lnTo>
                  <a:pt x="0" y="0"/>
                </a:lnTo>
                <a:close/>
              </a:path>
            </a:pathLst>
          </a:custGeom>
          <a:solidFill>
            <a:srgbClr val="C00000"/>
          </a:solidFill>
          <a:ln>
            <a:noFill/>
          </a:ln>
        </p:spPr>
        <p:txBody>
          <a:bodyPr anchor="ctr"/>
          <a:lstStyle/>
          <a:p>
            <a:endParaRPr lang="zh-CN" altLang="en-US" sz="1013"/>
          </a:p>
        </p:txBody>
      </p:sp>
      <p:grpSp>
        <p:nvGrpSpPr>
          <p:cNvPr id="2" name="组合 1"/>
          <p:cNvGrpSpPr/>
          <p:nvPr/>
        </p:nvGrpSpPr>
        <p:grpSpPr>
          <a:xfrm>
            <a:off x="2002631" y="1821656"/>
            <a:ext cx="1394620" cy="1391613"/>
            <a:chOff x="2950370" y="1184672"/>
            <a:chExt cx="552450" cy="551259"/>
          </a:xfrm>
        </p:grpSpPr>
        <p:sp>
          <p:nvSpPr>
            <p:cNvPr id="15" name="椭圆 25"/>
            <p:cNvSpPr>
              <a:spLocks noChangeArrowheads="1"/>
            </p:cNvSpPr>
            <p:nvPr>
              <p:custDataLst>
                <p:tags r:id="rId10"/>
              </p:custDataLst>
            </p:nvPr>
          </p:nvSpPr>
          <p:spPr bwMode="auto">
            <a:xfrm>
              <a:off x="2950370" y="1184672"/>
              <a:ext cx="552450" cy="5512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4000">
                <a:solidFill>
                  <a:srgbClr val="FFFFFF"/>
                </a:solidFill>
                <a:latin typeface="Arial Narrow" panose="020B0606020202030204" pitchFamily="34" charset="0"/>
                <a:ea typeface="微软雅黑" panose="020B0503020204020204" pitchFamily="34" charset="-122"/>
              </a:endParaRPr>
            </a:p>
          </p:txBody>
        </p:sp>
        <p:sp>
          <p:nvSpPr>
            <p:cNvPr id="19" name="椭圆 31"/>
            <p:cNvSpPr>
              <a:spLocks noChangeArrowheads="1"/>
            </p:cNvSpPr>
            <p:nvPr>
              <p:custDataLst>
                <p:tags r:id="rId11"/>
              </p:custDataLst>
            </p:nvPr>
          </p:nvSpPr>
          <p:spPr bwMode="auto">
            <a:xfrm>
              <a:off x="2990851" y="1223962"/>
              <a:ext cx="471488" cy="472679"/>
            </a:xfrm>
            <a:prstGeom prst="ellipse">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4400" dirty="0" smtClean="0">
                  <a:solidFill>
                    <a:srgbClr val="FFFFFF"/>
                  </a:solidFill>
                  <a:latin typeface="Arial Black" panose="020B0A04020102020204" pitchFamily="34" charset="0"/>
                  <a:ea typeface="微软雅黑" panose="020B0503020204020204" pitchFamily="34" charset="-122"/>
                </a:rPr>
                <a:t>03</a:t>
              </a:r>
              <a:endParaRPr lang="en-US" altLang="zh-CN" sz="4400" dirty="0">
                <a:solidFill>
                  <a:srgbClr val="FFFFFF"/>
                </a:solidFill>
                <a:latin typeface="Arial Black" panose="020B0A04020102020204" pitchFamily="34" charset="0"/>
                <a:ea typeface="微软雅黑" panose="020B0503020204020204" pitchFamily="34" charset="-122"/>
              </a:endParaRPr>
            </a:p>
          </p:txBody>
        </p:sp>
      </p:grpSp>
      <p:sp>
        <p:nvSpPr>
          <p:cNvPr id="23" name="文本框 35"/>
          <p:cNvSpPr txBox="1">
            <a:spLocks noChangeArrowheads="1"/>
          </p:cNvSpPr>
          <p:nvPr>
            <p:custDataLst>
              <p:tags r:id="rId2"/>
            </p:custDataLst>
          </p:nvPr>
        </p:nvSpPr>
        <p:spPr bwMode="auto">
          <a:xfrm>
            <a:off x="3398441" y="2559050"/>
            <a:ext cx="3240882" cy="50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dirty="0" smtClean="0">
                <a:solidFill>
                  <a:srgbClr val="C00000"/>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27" name="文本框 35"/>
          <p:cNvSpPr txBox="1">
            <a:spLocks noChangeArrowheads="1"/>
          </p:cNvSpPr>
          <p:nvPr>
            <p:custDataLst>
              <p:tags r:id="rId3"/>
            </p:custDataLst>
          </p:nvPr>
        </p:nvSpPr>
        <p:spPr bwMode="auto">
          <a:xfrm>
            <a:off x="3461342" y="2056606"/>
            <a:ext cx="2790825" cy="50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800" b="1" dirty="0" smtClean="0">
                <a:latin typeface="微软雅黑" panose="020B0503020204020204" pitchFamily="34" charset="-122"/>
                <a:ea typeface="微软雅黑" panose="020B0503020204020204" pitchFamily="34" charset="-122"/>
              </a:rPr>
              <a:t>第三部分</a:t>
            </a:r>
            <a:endParaRPr lang="zh-CN" altLang="en-US" sz="2800" b="1" dirty="0">
              <a:latin typeface="微软雅黑" panose="020B0503020204020204" pitchFamily="34" charset="-122"/>
              <a:ea typeface="微软雅黑" panose="020B0503020204020204" pitchFamily="34" charset="-122"/>
            </a:endParaRPr>
          </a:p>
        </p:txBody>
      </p:sp>
      <p:sp>
        <p:nvSpPr>
          <p:cNvPr id="28" name="文本框 35"/>
          <p:cNvSpPr txBox="1">
            <a:spLocks noChangeArrowheads="1"/>
          </p:cNvSpPr>
          <p:nvPr>
            <p:custDataLst>
              <p:tags r:id="rId4"/>
            </p:custDataLst>
          </p:nvPr>
        </p:nvSpPr>
        <p:spPr bwMode="auto">
          <a:xfrm>
            <a:off x="3461342" y="3074362"/>
            <a:ext cx="1771058" cy="363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285750" indent="-285750" eaLnBrk="1" hangingPunct="1">
              <a:lnSpc>
                <a:spcPct val="100000"/>
              </a:lnSpc>
              <a:spcBef>
                <a:spcPct val="0"/>
              </a:spcBef>
              <a:buFont typeface="Wingdings" panose="05000000000000000000" pitchFamily="2" charset="2"/>
              <a:buChar char="Ø"/>
            </a:pPr>
            <a:r>
              <a:rPr lang="zh-CN" altLang="en-US" sz="1400" dirty="0" smtClean="0">
                <a:latin typeface="微软雅黑" panose="020B0503020204020204" pitchFamily="34" charset="-122"/>
                <a:ea typeface="微软雅黑" panose="020B0503020204020204" pitchFamily="34" charset="-122"/>
              </a:rPr>
              <a:t>添加文字内容</a:t>
            </a:r>
            <a:endParaRPr lang="zh-CN" altLang="en-US" sz="1400" dirty="0">
              <a:latin typeface="微软雅黑" panose="020B0503020204020204" pitchFamily="34" charset="-122"/>
              <a:ea typeface="微软雅黑" panose="020B0503020204020204" pitchFamily="34" charset="-122"/>
            </a:endParaRPr>
          </a:p>
        </p:txBody>
      </p:sp>
      <p:sp>
        <p:nvSpPr>
          <p:cNvPr id="29" name="文本框 35"/>
          <p:cNvSpPr txBox="1">
            <a:spLocks noChangeArrowheads="1"/>
          </p:cNvSpPr>
          <p:nvPr>
            <p:custDataLst>
              <p:tags r:id="rId5"/>
            </p:custDataLst>
          </p:nvPr>
        </p:nvSpPr>
        <p:spPr bwMode="auto">
          <a:xfrm>
            <a:off x="5055599" y="3074362"/>
            <a:ext cx="1771058" cy="363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285750" indent="-285750" eaLnBrk="1" hangingPunct="1">
              <a:lnSpc>
                <a:spcPct val="100000"/>
              </a:lnSpc>
              <a:spcBef>
                <a:spcPct val="0"/>
              </a:spcBef>
              <a:buFont typeface="Wingdings" panose="05000000000000000000" pitchFamily="2" charset="2"/>
              <a:buChar char="Ø"/>
            </a:pPr>
            <a:r>
              <a:rPr lang="zh-CN" altLang="en-US" sz="1400" dirty="0" smtClean="0">
                <a:latin typeface="微软雅黑" panose="020B0503020204020204" pitchFamily="34" charset="-122"/>
                <a:ea typeface="微软雅黑" panose="020B0503020204020204" pitchFamily="34" charset="-122"/>
              </a:rPr>
              <a:t>添加文字内容</a:t>
            </a:r>
            <a:endParaRPr lang="zh-CN" altLang="en-US" sz="1400" dirty="0">
              <a:latin typeface="微软雅黑" panose="020B0503020204020204" pitchFamily="34" charset="-122"/>
              <a:ea typeface="微软雅黑" panose="020B0503020204020204" pitchFamily="34" charset="-122"/>
            </a:endParaRPr>
          </a:p>
        </p:txBody>
      </p:sp>
      <p:sp>
        <p:nvSpPr>
          <p:cNvPr id="30" name="Text Box 20"/>
          <p:cNvSpPr txBox="1">
            <a:spLocks noChangeArrowheads="1"/>
          </p:cNvSpPr>
          <p:nvPr>
            <p:custDataLst>
              <p:tags r:id="rId6"/>
            </p:custDataLst>
          </p:nvPr>
        </p:nvSpPr>
        <p:spPr bwMode="auto">
          <a:xfrm>
            <a:off x="981076" y="904875"/>
            <a:ext cx="135850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dist" eaLnBrk="1" hangingPunct="1">
              <a:lnSpc>
                <a:spcPct val="100000"/>
              </a:lnSpc>
              <a:spcBef>
                <a:spcPct val="0"/>
              </a:spcBef>
              <a:buFont typeface="Arial" panose="020B0604020202020204" pitchFamily="34" charset="0"/>
              <a:buNone/>
            </a:pPr>
            <a:r>
              <a:rPr lang="zh-CN" altLang="en-US" sz="1800">
                <a:solidFill>
                  <a:srgbClr val="FFFFFF"/>
                </a:solidFill>
                <a:latin typeface="Arial Black" panose="020B0A04020102020204" pitchFamily="34" charset="0"/>
                <a:ea typeface="华文新魏" panose="02010800040101010101" pitchFamily="2" charset="-122"/>
              </a:rPr>
              <a:t>Contents</a:t>
            </a:r>
          </a:p>
        </p:txBody>
      </p:sp>
      <p:sp>
        <p:nvSpPr>
          <p:cNvPr id="31" name="文本框 20"/>
          <p:cNvSpPr txBox="1">
            <a:spLocks noChangeArrowheads="1"/>
          </p:cNvSpPr>
          <p:nvPr>
            <p:custDataLst>
              <p:tags r:id="rId7"/>
            </p:custDataLst>
          </p:nvPr>
        </p:nvSpPr>
        <p:spPr bwMode="auto">
          <a:xfrm>
            <a:off x="209551" y="621507"/>
            <a:ext cx="101084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3600" dirty="0">
                <a:solidFill>
                  <a:srgbClr val="FFFFFF"/>
                </a:solidFill>
                <a:latin typeface="微软雅黑" panose="020B0503020204020204" pitchFamily="34" charset="-122"/>
                <a:ea typeface="微软雅黑" panose="020B0503020204020204" pitchFamily="34" charset="-122"/>
              </a:rPr>
              <a:t>目录</a:t>
            </a:r>
          </a:p>
        </p:txBody>
      </p:sp>
      <p:cxnSp>
        <p:nvCxnSpPr>
          <p:cNvPr id="32" name="直接连接符 22"/>
          <p:cNvCxnSpPr>
            <a:cxnSpLocks noChangeShapeType="1"/>
          </p:cNvCxnSpPr>
          <p:nvPr>
            <p:custDataLst>
              <p:tags r:id="rId8"/>
            </p:custDataLst>
          </p:nvPr>
        </p:nvCxnSpPr>
        <p:spPr bwMode="auto">
          <a:xfrm>
            <a:off x="429817" y="1221581"/>
            <a:ext cx="1822847" cy="0"/>
          </a:xfrm>
          <a:prstGeom prst="line">
            <a:avLst/>
          </a:prstGeom>
          <a:noFill/>
          <a:ln w="9525">
            <a:solidFill>
              <a:srgbClr val="FFFFFF"/>
            </a:solidFill>
            <a:prstDash val="sysDash"/>
            <a:round/>
            <a:headEnd/>
            <a:tailEnd/>
          </a:ln>
          <a:extLst>
            <a:ext uri="{909E8E84-426E-40DD-AFC4-6F175D3DCCD1}">
              <a14:hiddenFill xmlns:a14="http://schemas.microsoft.com/office/drawing/2010/main">
                <a:noFill/>
              </a14:hiddenFill>
            </a:ext>
          </a:extLst>
        </p:spPr>
      </p:cxnSp>
      <p:cxnSp>
        <p:nvCxnSpPr>
          <p:cNvPr id="33" name="直接连接符 24"/>
          <p:cNvCxnSpPr>
            <a:cxnSpLocks noChangeShapeType="1"/>
          </p:cNvCxnSpPr>
          <p:nvPr>
            <p:custDataLst>
              <p:tags r:id="rId9"/>
            </p:custDataLst>
          </p:nvPr>
        </p:nvCxnSpPr>
        <p:spPr bwMode="auto">
          <a:xfrm>
            <a:off x="991791" y="401242"/>
            <a:ext cx="0" cy="1593056"/>
          </a:xfrm>
          <a:prstGeom prst="line">
            <a:avLst/>
          </a:prstGeom>
          <a:noFill/>
          <a:ln w="9525">
            <a:solidFill>
              <a:srgbClr val="FFFFFF"/>
            </a:solidFill>
            <a:prstDash val="sysDash"/>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5326731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1+#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6" presetClass="entr" presetSubtype="42"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barn(outHorizontal)">
                                      <p:cBhvr>
                                        <p:cTn id="12" dur="500"/>
                                        <p:tgtEl>
                                          <p:spTgt spid="33"/>
                                        </p:tgtEl>
                                      </p:cBhvr>
                                    </p:animEffect>
                                  </p:childTnLst>
                                </p:cTn>
                              </p:par>
                              <p:par>
                                <p:cTn id="13" presetID="16" presetClass="entr" presetSubtype="21"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barn(inVertical)">
                                      <p:cBhvr>
                                        <p:cTn id="15" dur="500"/>
                                        <p:tgtEl>
                                          <p:spTgt spid="32"/>
                                        </p:tgtEl>
                                      </p:cBhvr>
                                    </p:animEffect>
                                  </p:childTnLst>
                                </p:cTn>
                              </p:par>
                            </p:childTnLst>
                          </p:cTn>
                        </p:par>
                        <p:par>
                          <p:cTn id="16" fill="hold">
                            <p:stCondLst>
                              <p:cond delay="125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1750"/>
                            </p:stCondLst>
                            <p:childTnLst>
                              <p:par>
                                <p:cTn id="21" presetID="22" presetClass="entr" presetSubtype="8"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left)">
                                      <p:cBhvr>
                                        <p:cTn id="23" dur="500"/>
                                        <p:tgtEl>
                                          <p:spTgt spid="30"/>
                                        </p:tgtEl>
                                      </p:cBhvr>
                                    </p:animEffect>
                                  </p:childTnLst>
                                </p:cTn>
                              </p:par>
                            </p:childTnLst>
                          </p:cTn>
                        </p:par>
                        <p:par>
                          <p:cTn id="24" fill="hold">
                            <p:stCondLst>
                              <p:cond delay="2250"/>
                            </p:stCondLst>
                            <p:childTnLst>
                              <p:par>
                                <p:cTn id="25" presetID="21" presetClass="entr" presetSubtype="1"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heel(1)">
                                      <p:cBhvr>
                                        <p:cTn id="27" dur="750"/>
                                        <p:tgtEl>
                                          <p:spTgt spid="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10" presetClass="entr" presetSubtype="0" fill="hold" grpId="0" nodeType="afterEffect">
                                  <p:stCondLst>
                                    <p:cond delay="0"/>
                                  </p:stCondLst>
                                  <p:iterate type="lt">
                                    <p:tmPct val="14000"/>
                                  </p:iterate>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par>
                          <p:cTn id="36" fill="hold">
                            <p:stCondLst>
                              <p:cond delay="4630"/>
                            </p:stCondLst>
                            <p:childTnLst>
                              <p:par>
                                <p:cTn id="37" presetID="42"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750"/>
                                        <p:tgtEl>
                                          <p:spTgt spid="28"/>
                                        </p:tgtEl>
                                      </p:cBhvr>
                                    </p:animEffect>
                                    <p:anim calcmode="lin" valueType="num">
                                      <p:cBhvr>
                                        <p:cTn id="40" dur="750" fill="hold"/>
                                        <p:tgtEl>
                                          <p:spTgt spid="28"/>
                                        </p:tgtEl>
                                        <p:attrNameLst>
                                          <p:attrName>ppt_x</p:attrName>
                                        </p:attrNameLst>
                                      </p:cBhvr>
                                      <p:tavLst>
                                        <p:tav tm="0">
                                          <p:val>
                                            <p:strVal val="#ppt_x"/>
                                          </p:val>
                                        </p:tav>
                                        <p:tav tm="100000">
                                          <p:val>
                                            <p:strVal val="#ppt_x"/>
                                          </p:val>
                                        </p:tav>
                                      </p:tavLst>
                                    </p:anim>
                                    <p:anim calcmode="lin" valueType="num">
                                      <p:cBhvr>
                                        <p:cTn id="41" dur="750" fill="hold"/>
                                        <p:tgtEl>
                                          <p:spTgt spid="2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57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750"/>
                                        <p:tgtEl>
                                          <p:spTgt spid="29"/>
                                        </p:tgtEl>
                                      </p:cBhvr>
                                    </p:animEffect>
                                    <p:anim calcmode="lin" valueType="num">
                                      <p:cBhvr>
                                        <p:cTn id="45" dur="750" fill="hold"/>
                                        <p:tgtEl>
                                          <p:spTgt spid="29"/>
                                        </p:tgtEl>
                                        <p:attrNameLst>
                                          <p:attrName>ppt_x</p:attrName>
                                        </p:attrNameLst>
                                      </p:cBhvr>
                                      <p:tavLst>
                                        <p:tav tm="0">
                                          <p:val>
                                            <p:strVal val="#ppt_x"/>
                                          </p:val>
                                        </p:tav>
                                        <p:tav tm="100000">
                                          <p:val>
                                            <p:strVal val="#ppt_x"/>
                                          </p:val>
                                        </p:tav>
                                      </p:tavLst>
                                    </p:anim>
                                    <p:anim calcmode="lin" valueType="num">
                                      <p:cBhvr>
                                        <p:cTn id="46" dur="7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28" grpId="0"/>
      <p:bldP spid="29" grpId="0"/>
      <p:bldP spid="30" grpId="0"/>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55"/>
          <p:cNvSpPr txBox="1">
            <a:spLocks noChangeArrowheads="1"/>
          </p:cNvSpPr>
          <p:nvPr/>
        </p:nvSpPr>
        <p:spPr bwMode="auto">
          <a:xfrm>
            <a:off x="952843" y="139511"/>
            <a:ext cx="2808168"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 </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0" name="对角圆角矩形 59"/>
          <p:cNvSpPr/>
          <p:nvPr/>
        </p:nvSpPr>
        <p:spPr>
          <a:xfrm>
            <a:off x="755576" y="1275606"/>
            <a:ext cx="1343546" cy="573340"/>
          </a:xfrm>
          <a:prstGeom prst="round2Diag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rPr>
              <a:t>添加标题</a:t>
            </a:r>
            <a:endParaRPr kumimoji="0" lang="zh-CN" altLang="en-US" sz="1700"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81" name="对角圆角矩形 80"/>
          <p:cNvSpPr/>
          <p:nvPr/>
        </p:nvSpPr>
        <p:spPr>
          <a:xfrm>
            <a:off x="1756819" y="2081704"/>
            <a:ext cx="1345257" cy="573342"/>
          </a:xfrm>
          <a:prstGeom prst="round2Diag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rPr>
              <a:t>添加标题</a:t>
            </a:r>
            <a:endParaRPr kumimoji="0" lang="zh-CN" altLang="en-US" sz="1700"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82" name="对角圆角矩形 81"/>
          <p:cNvSpPr/>
          <p:nvPr/>
        </p:nvSpPr>
        <p:spPr>
          <a:xfrm>
            <a:off x="2758059" y="2887803"/>
            <a:ext cx="1345257" cy="573340"/>
          </a:xfrm>
          <a:prstGeom prst="round2Diag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rPr>
              <a:t>添加标题</a:t>
            </a:r>
            <a:endParaRPr kumimoji="0" lang="zh-CN" altLang="en-US" sz="1700"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83" name="对角圆角矩形 82"/>
          <p:cNvSpPr/>
          <p:nvPr/>
        </p:nvSpPr>
        <p:spPr>
          <a:xfrm>
            <a:off x="3761011" y="3693901"/>
            <a:ext cx="1343546" cy="573342"/>
          </a:xfrm>
          <a:prstGeom prst="round2Diag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rPr>
              <a:t>添加标题</a:t>
            </a:r>
            <a:endParaRPr kumimoji="0" lang="zh-CN" altLang="en-US" sz="1700"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cxnSp>
        <p:nvCxnSpPr>
          <p:cNvPr id="84" name="直接箭头连接符 83"/>
          <p:cNvCxnSpPr/>
          <p:nvPr/>
        </p:nvCxnSpPr>
        <p:spPr>
          <a:xfrm>
            <a:off x="2251448" y="1530773"/>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3065090" y="1275606"/>
            <a:ext cx="2832572" cy="619549"/>
            <a:chOff x="3024807" y="1419622"/>
            <a:chExt cx="2627313" cy="574675"/>
          </a:xfrm>
        </p:grpSpPr>
        <p:sp>
          <p:nvSpPr>
            <p:cNvPr id="86" name="文本框 8"/>
            <p:cNvSpPr txBox="1">
              <a:spLocks noChangeArrowheads="1"/>
            </p:cNvSpPr>
            <p:nvPr/>
          </p:nvSpPr>
          <p:spPr bwMode="auto">
            <a:xfrm>
              <a:off x="3024807" y="1419622"/>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9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添加标题</a:t>
              </a:r>
            </a:p>
          </p:txBody>
        </p:sp>
        <p:sp>
          <p:nvSpPr>
            <p:cNvPr id="87" name="文本框 9"/>
            <p:cNvSpPr txBox="1"/>
            <p:nvPr/>
          </p:nvSpPr>
          <p:spPr>
            <a:xfrm>
              <a:off x="3024807" y="1705372"/>
              <a:ext cx="2627313" cy="288925"/>
            </a:xfrm>
            <a:prstGeom prst="rect">
              <a:avLst/>
            </a:prstGeom>
            <a:noFill/>
          </p:spPr>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点击添加内容点击添加内容点击</a:t>
              </a:r>
              <a:r>
                <a:rPr kumimoji="0" lang="zh-CN" altLang="en-US" sz="1300"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rPr>
                <a:t>添加</a:t>
              </a:r>
              <a:endParaRPr kumimoji="0" lang="en-US" altLang="zh-CN" sz="13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cxnSp>
        <p:nvCxnSpPr>
          <p:cNvPr id="88" name="直接箭头连接符 87"/>
          <p:cNvCxnSpPr/>
          <p:nvPr/>
        </p:nvCxnSpPr>
        <p:spPr>
          <a:xfrm>
            <a:off x="3238997" y="2350563"/>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3996693" y="2051914"/>
            <a:ext cx="2832572" cy="617838"/>
            <a:chOff x="3888903" y="2139702"/>
            <a:chExt cx="2627313" cy="573088"/>
          </a:xfrm>
        </p:grpSpPr>
        <p:sp>
          <p:nvSpPr>
            <p:cNvPr id="90" name="文本框 11"/>
            <p:cNvSpPr txBox="1">
              <a:spLocks noChangeArrowheads="1"/>
            </p:cNvSpPr>
            <p:nvPr/>
          </p:nvSpPr>
          <p:spPr bwMode="auto">
            <a:xfrm>
              <a:off x="3888903" y="2139702"/>
              <a:ext cx="1129185"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9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添加标题</a:t>
              </a:r>
            </a:p>
          </p:txBody>
        </p:sp>
        <p:sp>
          <p:nvSpPr>
            <p:cNvPr id="91" name="文本框 12"/>
            <p:cNvSpPr txBox="1"/>
            <p:nvPr/>
          </p:nvSpPr>
          <p:spPr>
            <a:xfrm>
              <a:off x="3888903" y="2425452"/>
              <a:ext cx="2627313" cy="287338"/>
            </a:xfrm>
            <a:prstGeom prst="rect">
              <a:avLst/>
            </a:prstGeom>
            <a:noFill/>
          </p:spPr>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点击添加内容点击添加内容点击添加</a:t>
              </a:r>
              <a:endParaRPr kumimoji="0" lang="en-US" altLang="zh-CN" sz="13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cxnSp>
        <p:nvCxnSpPr>
          <p:cNvPr id="92" name="直接箭头连接符 91"/>
          <p:cNvCxnSpPr/>
          <p:nvPr/>
        </p:nvCxnSpPr>
        <p:spPr>
          <a:xfrm>
            <a:off x="4226546" y="3170354"/>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93" name="组合 92"/>
          <p:cNvGrpSpPr/>
          <p:nvPr/>
        </p:nvGrpSpPr>
        <p:grpSpPr>
          <a:xfrm>
            <a:off x="4912867" y="2909063"/>
            <a:ext cx="2832571" cy="617837"/>
            <a:chOff x="4738688" y="2934767"/>
            <a:chExt cx="2627312" cy="573087"/>
          </a:xfrm>
        </p:grpSpPr>
        <p:sp>
          <p:nvSpPr>
            <p:cNvPr id="94" name="文本框 14"/>
            <p:cNvSpPr txBox="1">
              <a:spLocks noChangeArrowheads="1"/>
            </p:cNvSpPr>
            <p:nvPr/>
          </p:nvSpPr>
          <p:spPr bwMode="auto">
            <a:xfrm>
              <a:off x="4738688" y="2934767"/>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9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添加标题</a:t>
              </a:r>
            </a:p>
          </p:txBody>
        </p:sp>
        <p:sp>
          <p:nvSpPr>
            <p:cNvPr id="95" name="文本框 15"/>
            <p:cNvSpPr txBox="1"/>
            <p:nvPr/>
          </p:nvSpPr>
          <p:spPr>
            <a:xfrm>
              <a:off x="4738688" y="3220517"/>
              <a:ext cx="2627312" cy="287337"/>
            </a:xfrm>
            <a:prstGeom prst="rect">
              <a:avLst/>
            </a:prstGeom>
            <a:noFill/>
          </p:spPr>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点击添加内容点击添加内容点击添加</a:t>
              </a:r>
              <a:endParaRPr kumimoji="0" lang="en-US" altLang="zh-CN" sz="13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cxnSp>
        <p:nvCxnSpPr>
          <p:cNvPr id="96" name="直接箭头连接符 95"/>
          <p:cNvCxnSpPr/>
          <p:nvPr/>
        </p:nvCxnSpPr>
        <p:spPr>
          <a:xfrm>
            <a:off x="5214095" y="3990144"/>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97" name="组合 96"/>
          <p:cNvGrpSpPr/>
          <p:nvPr/>
        </p:nvGrpSpPr>
        <p:grpSpPr>
          <a:xfrm>
            <a:off x="5896993" y="3685370"/>
            <a:ext cx="2832572" cy="617838"/>
            <a:chOff x="5651500" y="3654846"/>
            <a:chExt cx="2627313" cy="573088"/>
          </a:xfrm>
        </p:grpSpPr>
        <p:sp>
          <p:nvSpPr>
            <p:cNvPr id="98" name="文本框 17"/>
            <p:cNvSpPr txBox="1">
              <a:spLocks noChangeArrowheads="1"/>
            </p:cNvSpPr>
            <p:nvPr/>
          </p:nvSpPr>
          <p:spPr bwMode="auto">
            <a:xfrm>
              <a:off x="5651500" y="3654846"/>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9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添加标题</a:t>
              </a:r>
            </a:p>
          </p:txBody>
        </p:sp>
        <p:sp>
          <p:nvSpPr>
            <p:cNvPr id="99" name="文本框 18"/>
            <p:cNvSpPr txBox="1"/>
            <p:nvPr/>
          </p:nvSpPr>
          <p:spPr>
            <a:xfrm>
              <a:off x="5651500" y="3940596"/>
              <a:ext cx="2627313" cy="287338"/>
            </a:xfrm>
            <a:prstGeom prst="rect">
              <a:avLst/>
            </a:prstGeom>
            <a:noFill/>
          </p:spPr>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点击添加内容点击添加内容点击添加</a:t>
              </a:r>
              <a:endParaRPr kumimoji="0" lang="en-US" altLang="zh-CN" sz="13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sp>
        <p:nvSpPr>
          <p:cNvPr id="100" name="直角上箭头 99"/>
          <p:cNvSpPr/>
          <p:nvPr/>
        </p:nvSpPr>
        <p:spPr>
          <a:xfrm rot="5400000">
            <a:off x="1103026" y="1965340"/>
            <a:ext cx="580186" cy="569938"/>
          </a:xfrm>
          <a:prstGeom prst="bentUpArrow">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700" b="1" i="0" u="none" strike="noStrike" kern="1200" cap="none" spc="0" normalizeH="0" baseline="0" noProof="0">
              <a:ln>
                <a:noFill/>
              </a:ln>
              <a:solidFill>
                <a:prstClr val="white"/>
              </a:solidFill>
              <a:effectLst/>
              <a:uLnTx/>
              <a:uFillTx/>
              <a:latin typeface="Arial"/>
              <a:ea typeface="微软雅黑"/>
            </a:endParaRPr>
          </a:p>
        </p:txBody>
      </p:sp>
      <p:sp>
        <p:nvSpPr>
          <p:cNvPr id="101" name="直角上箭头 100"/>
          <p:cNvSpPr/>
          <p:nvPr/>
        </p:nvSpPr>
        <p:spPr>
          <a:xfrm rot="5400000">
            <a:off x="2116248" y="2761170"/>
            <a:ext cx="581897" cy="568226"/>
          </a:xfrm>
          <a:prstGeom prst="bentUpArrow">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700" b="1" i="0" u="none" strike="noStrike" kern="1200" cap="none" spc="0" normalizeH="0" baseline="0" noProof="0">
              <a:ln>
                <a:noFill/>
              </a:ln>
              <a:solidFill>
                <a:prstClr val="white"/>
              </a:solidFill>
              <a:effectLst/>
              <a:uLnTx/>
              <a:uFillTx/>
              <a:latin typeface="Arial"/>
              <a:ea typeface="微软雅黑"/>
            </a:endParaRPr>
          </a:p>
        </p:txBody>
      </p:sp>
      <p:sp>
        <p:nvSpPr>
          <p:cNvPr id="102" name="直角上箭头 101"/>
          <p:cNvSpPr/>
          <p:nvPr/>
        </p:nvSpPr>
        <p:spPr>
          <a:xfrm rot="5400000">
            <a:off x="3130326" y="3556145"/>
            <a:ext cx="581897" cy="569937"/>
          </a:xfrm>
          <a:prstGeom prst="bentUpArrow">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700" b="1" i="0" u="none" strike="noStrike" kern="1200" cap="none" spc="0" normalizeH="0" baseline="0" noProof="0">
              <a:ln>
                <a:noFill/>
              </a:ln>
              <a:solidFill>
                <a:prstClr val="white"/>
              </a:solidFill>
              <a:effectLst/>
              <a:uLnTx/>
              <a:uFillTx/>
              <a:latin typeface="Arial"/>
              <a:ea typeface="微软雅黑"/>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1282341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0"/>
                                        </p:tgtEl>
                                        <p:attrNameLst>
                                          <p:attrName>ppt_y</p:attrName>
                                        </p:attrNameLst>
                                      </p:cBhvr>
                                      <p:tavLst>
                                        <p:tav tm="0">
                                          <p:val>
                                            <p:strVal val="#ppt_y"/>
                                          </p:val>
                                        </p:tav>
                                        <p:tav tm="100000">
                                          <p:val>
                                            <p:strVal val="#ppt_y"/>
                                          </p:val>
                                        </p:tav>
                                      </p:tavLst>
                                    </p:anim>
                                    <p:anim calcmode="lin" valueType="num">
                                      <p:cBhvr>
                                        <p:cTn id="9"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0"/>
                                        </p:tgtEl>
                                      </p:cBhvr>
                                    </p:animEffect>
                                  </p:childTnLst>
                                </p:cTn>
                              </p:par>
                            </p:childTnLst>
                          </p:cTn>
                        </p:par>
                        <p:par>
                          <p:cTn id="12" fill="hold">
                            <p:stCondLst>
                              <p:cond delay="450"/>
                            </p:stCondLst>
                            <p:childTnLst>
                              <p:par>
                                <p:cTn id="13" presetID="2" presetClass="entr" presetSubtype="1"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500" fill="hold"/>
                                        <p:tgtEl>
                                          <p:spTgt spid="60"/>
                                        </p:tgtEl>
                                        <p:attrNameLst>
                                          <p:attrName>ppt_x</p:attrName>
                                        </p:attrNameLst>
                                      </p:cBhvr>
                                      <p:tavLst>
                                        <p:tav tm="0">
                                          <p:val>
                                            <p:strVal val="#ppt_x"/>
                                          </p:val>
                                        </p:tav>
                                        <p:tav tm="100000">
                                          <p:val>
                                            <p:strVal val="#ppt_x"/>
                                          </p:val>
                                        </p:tav>
                                      </p:tavLst>
                                    </p:anim>
                                    <p:anim calcmode="lin" valueType="num">
                                      <p:cBhvr additive="base">
                                        <p:cTn id="16" dur="500" fill="hold"/>
                                        <p:tgtEl>
                                          <p:spTgt spid="60"/>
                                        </p:tgtEl>
                                        <p:attrNameLst>
                                          <p:attrName>ppt_y</p:attrName>
                                        </p:attrNameLst>
                                      </p:cBhvr>
                                      <p:tavLst>
                                        <p:tav tm="0">
                                          <p:val>
                                            <p:strVal val="0-#ppt_h/2"/>
                                          </p:val>
                                        </p:tav>
                                        <p:tav tm="100000">
                                          <p:val>
                                            <p:strVal val="#ppt_y"/>
                                          </p:val>
                                        </p:tav>
                                      </p:tavLst>
                                    </p:anim>
                                  </p:childTnLst>
                                </p:cTn>
                              </p:par>
                            </p:childTnLst>
                          </p:cTn>
                        </p:par>
                        <p:par>
                          <p:cTn id="17" fill="hold">
                            <p:stCondLst>
                              <p:cond delay="950"/>
                            </p:stCondLst>
                            <p:childTnLst>
                              <p:par>
                                <p:cTn id="18" presetID="22" presetClass="entr" presetSubtype="8" fill="hold" nodeType="afterEffect">
                                  <p:stCondLst>
                                    <p:cond delay="0"/>
                                  </p:stCondLst>
                                  <p:childTnLst>
                                    <p:set>
                                      <p:cBhvr>
                                        <p:cTn id="19" dur="1" fill="hold">
                                          <p:stCondLst>
                                            <p:cond delay="0"/>
                                          </p:stCondLst>
                                        </p:cTn>
                                        <p:tgtEl>
                                          <p:spTgt spid="84"/>
                                        </p:tgtEl>
                                        <p:attrNameLst>
                                          <p:attrName>style.visibility</p:attrName>
                                        </p:attrNameLst>
                                      </p:cBhvr>
                                      <p:to>
                                        <p:strVal val="visible"/>
                                      </p:to>
                                    </p:set>
                                    <p:animEffect transition="in" filter="wipe(left)">
                                      <p:cBhvr>
                                        <p:cTn id="20" dur="500"/>
                                        <p:tgtEl>
                                          <p:spTgt spid="84"/>
                                        </p:tgtEl>
                                      </p:cBhvr>
                                    </p:animEffect>
                                  </p:childTnLst>
                                </p:cTn>
                              </p:par>
                            </p:childTnLst>
                          </p:cTn>
                        </p:par>
                        <p:par>
                          <p:cTn id="21" fill="hold">
                            <p:stCondLst>
                              <p:cond delay="1450"/>
                            </p:stCondLst>
                            <p:childTnLst>
                              <p:par>
                                <p:cTn id="22" presetID="22" presetClass="entr" presetSubtype="8" fill="hold" nodeType="afterEffect">
                                  <p:stCondLst>
                                    <p:cond delay="0"/>
                                  </p:stCondLst>
                                  <p:childTnLst>
                                    <p:set>
                                      <p:cBhvr>
                                        <p:cTn id="23" dur="1" fill="hold">
                                          <p:stCondLst>
                                            <p:cond delay="0"/>
                                          </p:stCondLst>
                                        </p:cTn>
                                        <p:tgtEl>
                                          <p:spTgt spid="85"/>
                                        </p:tgtEl>
                                        <p:attrNameLst>
                                          <p:attrName>style.visibility</p:attrName>
                                        </p:attrNameLst>
                                      </p:cBhvr>
                                      <p:to>
                                        <p:strVal val="visible"/>
                                      </p:to>
                                    </p:set>
                                    <p:animEffect transition="in" filter="wipe(left)">
                                      <p:cBhvr>
                                        <p:cTn id="24" dur="500"/>
                                        <p:tgtEl>
                                          <p:spTgt spid="85"/>
                                        </p:tgtEl>
                                      </p:cBhvr>
                                    </p:animEffect>
                                  </p:childTnLst>
                                </p:cTn>
                              </p:par>
                            </p:childTnLst>
                          </p:cTn>
                        </p:par>
                        <p:par>
                          <p:cTn id="25" fill="hold">
                            <p:stCondLst>
                              <p:cond delay="1950"/>
                            </p:stCondLst>
                            <p:childTnLst>
                              <p:par>
                                <p:cTn id="26" presetID="12" presetClass="entr" presetSubtype="1" fill="hold" grpId="0" nodeType="afterEffect">
                                  <p:stCondLst>
                                    <p:cond delay="0"/>
                                  </p:stCondLst>
                                  <p:childTnLst>
                                    <p:set>
                                      <p:cBhvr>
                                        <p:cTn id="27" dur="1" fill="hold">
                                          <p:stCondLst>
                                            <p:cond delay="0"/>
                                          </p:stCondLst>
                                        </p:cTn>
                                        <p:tgtEl>
                                          <p:spTgt spid="100"/>
                                        </p:tgtEl>
                                        <p:attrNameLst>
                                          <p:attrName>style.visibility</p:attrName>
                                        </p:attrNameLst>
                                      </p:cBhvr>
                                      <p:to>
                                        <p:strVal val="visible"/>
                                      </p:to>
                                    </p:set>
                                    <p:anim calcmode="lin" valueType="num">
                                      <p:cBhvr additive="base">
                                        <p:cTn id="28" dur="500"/>
                                        <p:tgtEl>
                                          <p:spTgt spid="100"/>
                                        </p:tgtEl>
                                        <p:attrNameLst>
                                          <p:attrName>ppt_y</p:attrName>
                                        </p:attrNameLst>
                                      </p:cBhvr>
                                      <p:tavLst>
                                        <p:tav tm="0">
                                          <p:val>
                                            <p:strVal val="#ppt_y-#ppt_h*1.125000"/>
                                          </p:val>
                                        </p:tav>
                                        <p:tav tm="100000">
                                          <p:val>
                                            <p:strVal val="#ppt_y"/>
                                          </p:val>
                                        </p:tav>
                                      </p:tavLst>
                                    </p:anim>
                                    <p:animEffect transition="in" filter="wipe(down)">
                                      <p:cBhvr>
                                        <p:cTn id="29" dur="500"/>
                                        <p:tgtEl>
                                          <p:spTgt spid="100"/>
                                        </p:tgtEl>
                                      </p:cBhvr>
                                    </p:animEffect>
                                  </p:childTnLst>
                                </p:cTn>
                              </p:par>
                            </p:childTnLst>
                          </p:cTn>
                        </p:par>
                        <p:par>
                          <p:cTn id="30" fill="hold">
                            <p:stCondLst>
                              <p:cond delay="2450"/>
                            </p:stCondLst>
                            <p:childTnLst>
                              <p:par>
                                <p:cTn id="31" presetID="22" presetClass="entr" presetSubtype="8" fill="hold" grpId="0" nodeType="afterEffect">
                                  <p:stCondLst>
                                    <p:cond delay="0"/>
                                  </p:stCondLst>
                                  <p:childTnLst>
                                    <p:set>
                                      <p:cBhvr>
                                        <p:cTn id="32" dur="1" fill="hold">
                                          <p:stCondLst>
                                            <p:cond delay="0"/>
                                          </p:stCondLst>
                                        </p:cTn>
                                        <p:tgtEl>
                                          <p:spTgt spid="81"/>
                                        </p:tgtEl>
                                        <p:attrNameLst>
                                          <p:attrName>style.visibility</p:attrName>
                                        </p:attrNameLst>
                                      </p:cBhvr>
                                      <p:to>
                                        <p:strVal val="visible"/>
                                      </p:to>
                                    </p:set>
                                    <p:animEffect transition="in" filter="wipe(left)">
                                      <p:cBhvr>
                                        <p:cTn id="33" dur="500"/>
                                        <p:tgtEl>
                                          <p:spTgt spid="81"/>
                                        </p:tgtEl>
                                      </p:cBhvr>
                                    </p:animEffect>
                                  </p:childTnLst>
                                </p:cTn>
                              </p:par>
                            </p:childTnLst>
                          </p:cTn>
                        </p:par>
                        <p:par>
                          <p:cTn id="34" fill="hold">
                            <p:stCondLst>
                              <p:cond delay="2950"/>
                            </p:stCondLst>
                            <p:childTnLst>
                              <p:par>
                                <p:cTn id="35" presetID="22" presetClass="entr" presetSubtype="8" fill="hold" nodeType="afterEffect">
                                  <p:stCondLst>
                                    <p:cond delay="0"/>
                                  </p:stCondLst>
                                  <p:childTnLst>
                                    <p:set>
                                      <p:cBhvr>
                                        <p:cTn id="36" dur="1" fill="hold">
                                          <p:stCondLst>
                                            <p:cond delay="0"/>
                                          </p:stCondLst>
                                        </p:cTn>
                                        <p:tgtEl>
                                          <p:spTgt spid="88"/>
                                        </p:tgtEl>
                                        <p:attrNameLst>
                                          <p:attrName>style.visibility</p:attrName>
                                        </p:attrNameLst>
                                      </p:cBhvr>
                                      <p:to>
                                        <p:strVal val="visible"/>
                                      </p:to>
                                    </p:set>
                                    <p:animEffect transition="in" filter="wipe(left)">
                                      <p:cBhvr>
                                        <p:cTn id="37" dur="500"/>
                                        <p:tgtEl>
                                          <p:spTgt spid="88"/>
                                        </p:tgtEl>
                                      </p:cBhvr>
                                    </p:animEffect>
                                  </p:childTnLst>
                                </p:cTn>
                              </p:par>
                            </p:childTnLst>
                          </p:cTn>
                        </p:par>
                        <p:par>
                          <p:cTn id="38" fill="hold">
                            <p:stCondLst>
                              <p:cond delay="3450"/>
                            </p:stCondLst>
                            <p:childTnLst>
                              <p:par>
                                <p:cTn id="39" presetID="22" presetClass="entr" presetSubtype="8" fill="hold" nodeType="afterEffect">
                                  <p:stCondLst>
                                    <p:cond delay="0"/>
                                  </p:stCondLst>
                                  <p:childTnLst>
                                    <p:set>
                                      <p:cBhvr>
                                        <p:cTn id="40" dur="1" fill="hold">
                                          <p:stCondLst>
                                            <p:cond delay="0"/>
                                          </p:stCondLst>
                                        </p:cTn>
                                        <p:tgtEl>
                                          <p:spTgt spid="89"/>
                                        </p:tgtEl>
                                        <p:attrNameLst>
                                          <p:attrName>style.visibility</p:attrName>
                                        </p:attrNameLst>
                                      </p:cBhvr>
                                      <p:to>
                                        <p:strVal val="visible"/>
                                      </p:to>
                                    </p:set>
                                    <p:animEffect transition="in" filter="wipe(left)">
                                      <p:cBhvr>
                                        <p:cTn id="41" dur="500"/>
                                        <p:tgtEl>
                                          <p:spTgt spid="89"/>
                                        </p:tgtEl>
                                      </p:cBhvr>
                                    </p:animEffect>
                                  </p:childTnLst>
                                </p:cTn>
                              </p:par>
                            </p:childTnLst>
                          </p:cTn>
                        </p:par>
                        <p:par>
                          <p:cTn id="42" fill="hold">
                            <p:stCondLst>
                              <p:cond delay="3950"/>
                            </p:stCondLst>
                            <p:childTnLst>
                              <p:par>
                                <p:cTn id="43" presetID="12" presetClass="entr" presetSubtype="1" fill="hold" grpId="0" nodeType="afterEffect">
                                  <p:stCondLst>
                                    <p:cond delay="0"/>
                                  </p:stCondLst>
                                  <p:childTnLst>
                                    <p:set>
                                      <p:cBhvr>
                                        <p:cTn id="44" dur="1" fill="hold">
                                          <p:stCondLst>
                                            <p:cond delay="0"/>
                                          </p:stCondLst>
                                        </p:cTn>
                                        <p:tgtEl>
                                          <p:spTgt spid="101"/>
                                        </p:tgtEl>
                                        <p:attrNameLst>
                                          <p:attrName>style.visibility</p:attrName>
                                        </p:attrNameLst>
                                      </p:cBhvr>
                                      <p:to>
                                        <p:strVal val="visible"/>
                                      </p:to>
                                    </p:set>
                                    <p:anim calcmode="lin" valueType="num">
                                      <p:cBhvr additive="base">
                                        <p:cTn id="45" dur="500"/>
                                        <p:tgtEl>
                                          <p:spTgt spid="101"/>
                                        </p:tgtEl>
                                        <p:attrNameLst>
                                          <p:attrName>ppt_y</p:attrName>
                                        </p:attrNameLst>
                                      </p:cBhvr>
                                      <p:tavLst>
                                        <p:tav tm="0">
                                          <p:val>
                                            <p:strVal val="#ppt_y-#ppt_h*1.125000"/>
                                          </p:val>
                                        </p:tav>
                                        <p:tav tm="100000">
                                          <p:val>
                                            <p:strVal val="#ppt_y"/>
                                          </p:val>
                                        </p:tav>
                                      </p:tavLst>
                                    </p:anim>
                                    <p:animEffect transition="in" filter="wipe(down)">
                                      <p:cBhvr>
                                        <p:cTn id="46" dur="500"/>
                                        <p:tgtEl>
                                          <p:spTgt spid="101"/>
                                        </p:tgtEl>
                                      </p:cBhvr>
                                    </p:animEffect>
                                  </p:childTnLst>
                                </p:cTn>
                              </p:par>
                            </p:childTnLst>
                          </p:cTn>
                        </p:par>
                        <p:par>
                          <p:cTn id="47" fill="hold">
                            <p:stCondLst>
                              <p:cond delay="4450"/>
                            </p:stCondLst>
                            <p:childTnLst>
                              <p:par>
                                <p:cTn id="48" presetID="22" presetClass="entr" presetSubtype="8" fill="hold" grpId="0" nodeType="afterEffect">
                                  <p:stCondLst>
                                    <p:cond delay="0"/>
                                  </p:stCondLst>
                                  <p:childTnLst>
                                    <p:set>
                                      <p:cBhvr>
                                        <p:cTn id="49" dur="1" fill="hold">
                                          <p:stCondLst>
                                            <p:cond delay="0"/>
                                          </p:stCondLst>
                                        </p:cTn>
                                        <p:tgtEl>
                                          <p:spTgt spid="82"/>
                                        </p:tgtEl>
                                        <p:attrNameLst>
                                          <p:attrName>style.visibility</p:attrName>
                                        </p:attrNameLst>
                                      </p:cBhvr>
                                      <p:to>
                                        <p:strVal val="visible"/>
                                      </p:to>
                                    </p:set>
                                    <p:animEffect transition="in" filter="wipe(left)">
                                      <p:cBhvr>
                                        <p:cTn id="50" dur="500"/>
                                        <p:tgtEl>
                                          <p:spTgt spid="82"/>
                                        </p:tgtEl>
                                      </p:cBhvr>
                                    </p:animEffect>
                                  </p:childTnLst>
                                </p:cTn>
                              </p:par>
                            </p:childTnLst>
                          </p:cTn>
                        </p:par>
                        <p:par>
                          <p:cTn id="51" fill="hold">
                            <p:stCondLst>
                              <p:cond delay="4950"/>
                            </p:stCondLst>
                            <p:childTnLst>
                              <p:par>
                                <p:cTn id="52" presetID="22" presetClass="entr" presetSubtype="8" fill="hold" nodeType="afterEffect">
                                  <p:stCondLst>
                                    <p:cond delay="0"/>
                                  </p:stCondLst>
                                  <p:childTnLst>
                                    <p:set>
                                      <p:cBhvr>
                                        <p:cTn id="53" dur="1" fill="hold">
                                          <p:stCondLst>
                                            <p:cond delay="0"/>
                                          </p:stCondLst>
                                        </p:cTn>
                                        <p:tgtEl>
                                          <p:spTgt spid="92"/>
                                        </p:tgtEl>
                                        <p:attrNameLst>
                                          <p:attrName>style.visibility</p:attrName>
                                        </p:attrNameLst>
                                      </p:cBhvr>
                                      <p:to>
                                        <p:strVal val="visible"/>
                                      </p:to>
                                    </p:set>
                                    <p:animEffect transition="in" filter="wipe(left)">
                                      <p:cBhvr>
                                        <p:cTn id="54" dur="500"/>
                                        <p:tgtEl>
                                          <p:spTgt spid="92"/>
                                        </p:tgtEl>
                                      </p:cBhvr>
                                    </p:animEffect>
                                  </p:childTnLst>
                                </p:cTn>
                              </p:par>
                            </p:childTnLst>
                          </p:cTn>
                        </p:par>
                        <p:par>
                          <p:cTn id="55" fill="hold">
                            <p:stCondLst>
                              <p:cond delay="5450"/>
                            </p:stCondLst>
                            <p:childTnLst>
                              <p:par>
                                <p:cTn id="56" presetID="22" presetClass="entr" presetSubtype="8" fill="hold" nodeType="afterEffect">
                                  <p:stCondLst>
                                    <p:cond delay="0"/>
                                  </p:stCondLst>
                                  <p:childTnLst>
                                    <p:set>
                                      <p:cBhvr>
                                        <p:cTn id="57" dur="1" fill="hold">
                                          <p:stCondLst>
                                            <p:cond delay="0"/>
                                          </p:stCondLst>
                                        </p:cTn>
                                        <p:tgtEl>
                                          <p:spTgt spid="93"/>
                                        </p:tgtEl>
                                        <p:attrNameLst>
                                          <p:attrName>style.visibility</p:attrName>
                                        </p:attrNameLst>
                                      </p:cBhvr>
                                      <p:to>
                                        <p:strVal val="visible"/>
                                      </p:to>
                                    </p:set>
                                    <p:animEffect transition="in" filter="wipe(left)">
                                      <p:cBhvr>
                                        <p:cTn id="58" dur="500"/>
                                        <p:tgtEl>
                                          <p:spTgt spid="93"/>
                                        </p:tgtEl>
                                      </p:cBhvr>
                                    </p:animEffect>
                                  </p:childTnLst>
                                </p:cTn>
                              </p:par>
                            </p:childTnLst>
                          </p:cTn>
                        </p:par>
                        <p:par>
                          <p:cTn id="59" fill="hold">
                            <p:stCondLst>
                              <p:cond delay="5950"/>
                            </p:stCondLst>
                            <p:childTnLst>
                              <p:par>
                                <p:cTn id="60" presetID="12" presetClass="entr" presetSubtype="1" fill="hold" grpId="0" nodeType="afterEffect">
                                  <p:stCondLst>
                                    <p:cond delay="0"/>
                                  </p:stCondLst>
                                  <p:childTnLst>
                                    <p:set>
                                      <p:cBhvr>
                                        <p:cTn id="61" dur="1" fill="hold">
                                          <p:stCondLst>
                                            <p:cond delay="0"/>
                                          </p:stCondLst>
                                        </p:cTn>
                                        <p:tgtEl>
                                          <p:spTgt spid="102"/>
                                        </p:tgtEl>
                                        <p:attrNameLst>
                                          <p:attrName>style.visibility</p:attrName>
                                        </p:attrNameLst>
                                      </p:cBhvr>
                                      <p:to>
                                        <p:strVal val="visible"/>
                                      </p:to>
                                    </p:set>
                                    <p:anim calcmode="lin" valueType="num">
                                      <p:cBhvr additive="base">
                                        <p:cTn id="62" dur="500"/>
                                        <p:tgtEl>
                                          <p:spTgt spid="102"/>
                                        </p:tgtEl>
                                        <p:attrNameLst>
                                          <p:attrName>ppt_y</p:attrName>
                                        </p:attrNameLst>
                                      </p:cBhvr>
                                      <p:tavLst>
                                        <p:tav tm="0">
                                          <p:val>
                                            <p:strVal val="#ppt_y-#ppt_h*1.125000"/>
                                          </p:val>
                                        </p:tav>
                                        <p:tav tm="100000">
                                          <p:val>
                                            <p:strVal val="#ppt_y"/>
                                          </p:val>
                                        </p:tav>
                                      </p:tavLst>
                                    </p:anim>
                                    <p:animEffect transition="in" filter="wipe(down)">
                                      <p:cBhvr>
                                        <p:cTn id="63" dur="500"/>
                                        <p:tgtEl>
                                          <p:spTgt spid="102"/>
                                        </p:tgtEl>
                                      </p:cBhvr>
                                    </p:animEffect>
                                  </p:childTnLst>
                                </p:cTn>
                              </p:par>
                            </p:childTnLst>
                          </p:cTn>
                        </p:par>
                        <p:par>
                          <p:cTn id="64" fill="hold">
                            <p:stCondLst>
                              <p:cond delay="6450"/>
                            </p:stCondLst>
                            <p:childTnLst>
                              <p:par>
                                <p:cTn id="65" presetID="22" presetClass="entr" presetSubtype="8" fill="hold" grpId="0" nodeType="afterEffect">
                                  <p:stCondLst>
                                    <p:cond delay="0"/>
                                  </p:stCondLst>
                                  <p:childTnLst>
                                    <p:set>
                                      <p:cBhvr>
                                        <p:cTn id="66" dur="1" fill="hold">
                                          <p:stCondLst>
                                            <p:cond delay="0"/>
                                          </p:stCondLst>
                                        </p:cTn>
                                        <p:tgtEl>
                                          <p:spTgt spid="83"/>
                                        </p:tgtEl>
                                        <p:attrNameLst>
                                          <p:attrName>style.visibility</p:attrName>
                                        </p:attrNameLst>
                                      </p:cBhvr>
                                      <p:to>
                                        <p:strVal val="visible"/>
                                      </p:to>
                                    </p:set>
                                    <p:animEffect transition="in" filter="wipe(left)">
                                      <p:cBhvr>
                                        <p:cTn id="67" dur="500"/>
                                        <p:tgtEl>
                                          <p:spTgt spid="83"/>
                                        </p:tgtEl>
                                      </p:cBhvr>
                                    </p:animEffect>
                                  </p:childTnLst>
                                </p:cTn>
                              </p:par>
                            </p:childTnLst>
                          </p:cTn>
                        </p:par>
                        <p:par>
                          <p:cTn id="68" fill="hold">
                            <p:stCondLst>
                              <p:cond delay="6950"/>
                            </p:stCondLst>
                            <p:childTnLst>
                              <p:par>
                                <p:cTn id="69" presetID="22" presetClass="entr" presetSubtype="8" fill="hold" nodeType="afterEffect">
                                  <p:stCondLst>
                                    <p:cond delay="0"/>
                                  </p:stCondLst>
                                  <p:childTnLst>
                                    <p:set>
                                      <p:cBhvr>
                                        <p:cTn id="70" dur="1" fill="hold">
                                          <p:stCondLst>
                                            <p:cond delay="0"/>
                                          </p:stCondLst>
                                        </p:cTn>
                                        <p:tgtEl>
                                          <p:spTgt spid="96"/>
                                        </p:tgtEl>
                                        <p:attrNameLst>
                                          <p:attrName>style.visibility</p:attrName>
                                        </p:attrNameLst>
                                      </p:cBhvr>
                                      <p:to>
                                        <p:strVal val="visible"/>
                                      </p:to>
                                    </p:set>
                                    <p:animEffect transition="in" filter="wipe(left)">
                                      <p:cBhvr>
                                        <p:cTn id="71" dur="500"/>
                                        <p:tgtEl>
                                          <p:spTgt spid="96"/>
                                        </p:tgtEl>
                                      </p:cBhvr>
                                    </p:animEffect>
                                  </p:childTnLst>
                                </p:cTn>
                              </p:par>
                            </p:childTnLst>
                          </p:cTn>
                        </p:par>
                        <p:par>
                          <p:cTn id="72" fill="hold">
                            <p:stCondLst>
                              <p:cond delay="7450"/>
                            </p:stCondLst>
                            <p:childTnLst>
                              <p:par>
                                <p:cTn id="73" presetID="22" presetClass="entr" presetSubtype="8" fill="hold" nodeType="afterEffect">
                                  <p:stCondLst>
                                    <p:cond delay="0"/>
                                  </p:stCondLst>
                                  <p:childTnLst>
                                    <p:set>
                                      <p:cBhvr>
                                        <p:cTn id="74" dur="1" fill="hold">
                                          <p:stCondLst>
                                            <p:cond delay="0"/>
                                          </p:stCondLst>
                                        </p:cTn>
                                        <p:tgtEl>
                                          <p:spTgt spid="97"/>
                                        </p:tgtEl>
                                        <p:attrNameLst>
                                          <p:attrName>style.visibility</p:attrName>
                                        </p:attrNameLst>
                                      </p:cBhvr>
                                      <p:to>
                                        <p:strVal val="visible"/>
                                      </p:to>
                                    </p:set>
                                    <p:animEffect transition="in" filter="wipe(left)">
                                      <p:cBhvr>
                                        <p:cTn id="75"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60" grpId="0" animBg="1"/>
      <p:bldP spid="81" grpId="0" animBg="1"/>
      <p:bldP spid="82" grpId="0" animBg="1"/>
      <p:bldP spid="83" grpId="0" animBg="1"/>
      <p:bldP spid="100" grpId="0" animBg="1"/>
      <p:bldP spid="101" grpId="0" animBg="1"/>
      <p:bldP spid="10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 Box 55"/>
          <p:cNvSpPr txBox="1">
            <a:spLocks noChangeArrowheads="1"/>
          </p:cNvSpPr>
          <p:nvPr/>
        </p:nvSpPr>
        <p:spPr bwMode="auto">
          <a:xfrm>
            <a:off x="952843" y="139511"/>
            <a:ext cx="2395021"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 </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7" name="组合 16"/>
          <p:cNvGrpSpPr/>
          <p:nvPr/>
        </p:nvGrpSpPr>
        <p:grpSpPr>
          <a:xfrm>
            <a:off x="-10829" y="3795886"/>
            <a:ext cx="8506057" cy="720080"/>
            <a:chOff x="-10829" y="3621878"/>
            <a:chExt cx="8506057" cy="720080"/>
          </a:xfrm>
        </p:grpSpPr>
        <p:sp>
          <p:nvSpPr>
            <p:cNvPr id="18" name="矩形 17"/>
            <p:cNvSpPr/>
            <p:nvPr/>
          </p:nvSpPr>
          <p:spPr>
            <a:xfrm>
              <a:off x="-10829" y="3621878"/>
              <a:ext cx="8460000" cy="720080"/>
            </a:xfrm>
            <a:prstGeom prst="rect">
              <a:avLst/>
            </a:pr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9" name="TextBox 6"/>
            <p:cNvSpPr txBox="1">
              <a:spLocks noChangeArrowheads="1"/>
            </p:cNvSpPr>
            <p:nvPr/>
          </p:nvSpPr>
          <p:spPr bwMode="auto">
            <a:xfrm>
              <a:off x="7092280" y="3668277"/>
              <a:ext cx="1402948"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600" b="1" i="0" u="none" strike="noStrike" kern="1200" cap="none" spc="0" normalizeH="0" baseline="0" noProof="0" dirty="0" smtClean="0">
                  <a:ln>
                    <a:noFill/>
                  </a:ln>
                  <a:solidFill>
                    <a:srgbClr val="F2EBE3"/>
                  </a:solidFill>
                  <a:effectLst/>
                  <a:uLnTx/>
                  <a:uFillTx/>
                  <a:latin typeface="微软雅黑" panose="020B0503020204020204" pitchFamily="34" charset="-122"/>
                  <a:ea typeface="微软雅黑" panose="020B0503020204020204" pitchFamily="34" charset="-122"/>
                </a:rPr>
                <a:t>20XX</a:t>
              </a:r>
              <a:endParaRPr kumimoji="0" lang="zh-CN" altLang="en-US" sz="3600" b="1" i="0" u="none" strike="noStrike" kern="1200" cap="none" spc="0" normalizeH="0" baseline="0" noProof="0" dirty="0">
                <a:ln>
                  <a:noFill/>
                </a:ln>
                <a:solidFill>
                  <a:srgbClr val="F2EBE3"/>
                </a:solidFill>
                <a:effectLst/>
                <a:uLnTx/>
                <a:uFillTx/>
                <a:latin typeface="微软雅黑" panose="020B0503020204020204" pitchFamily="34" charset="-122"/>
                <a:ea typeface="微软雅黑" panose="020B0503020204020204" pitchFamily="34" charset="-122"/>
              </a:endParaRPr>
            </a:p>
          </p:txBody>
        </p:sp>
        <p:sp>
          <p:nvSpPr>
            <p:cNvPr id="20" name="圆角矩形 42"/>
            <p:cNvSpPr/>
            <p:nvPr/>
          </p:nvSpPr>
          <p:spPr>
            <a:xfrm>
              <a:off x="209842" y="3868960"/>
              <a:ext cx="273162" cy="208861"/>
            </a:xfrm>
            <a:custGeom>
              <a:avLst/>
              <a:gdLst/>
              <a:ahLst/>
              <a:cxnLst/>
              <a:rect l="l" t="t" r="r" b="b"/>
              <a:pathLst>
                <a:path w="698387" h="533991">
                  <a:moveTo>
                    <a:pt x="141918" y="342270"/>
                  </a:moveTo>
                  <a:cubicBezTo>
                    <a:pt x="137383" y="342270"/>
                    <a:pt x="133706" y="345946"/>
                    <a:pt x="133706" y="350481"/>
                  </a:cubicBezTo>
                  <a:lnTo>
                    <a:pt x="133706" y="383326"/>
                  </a:lnTo>
                  <a:cubicBezTo>
                    <a:pt x="133706" y="387861"/>
                    <a:pt x="137383" y="391538"/>
                    <a:pt x="141918" y="391538"/>
                  </a:cubicBezTo>
                  <a:lnTo>
                    <a:pt x="348961" y="391538"/>
                  </a:lnTo>
                  <a:cubicBezTo>
                    <a:pt x="353496" y="391538"/>
                    <a:pt x="357172" y="387861"/>
                    <a:pt x="357172" y="383326"/>
                  </a:cubicBezTo>
                  <a:lnTo>
                    <a:pt x="357172" y="350481"/>
                  </a:lnTo>
                  <a:cubicBezTo>
                    <a:pt x="357172" y="345946"/>
                    <a:pt x="353496" y="342270"/>
                    <a:pt x="348961" y="342270"/>
                  </a:cubicBezTo>
                  <a:close/>
                  <a:moveTo>
                    <a:pt x="141918" y="269758"/>
                  </a:moveTo>
                  <a:cubicBezTo>
                    <a:pt x="137383" y="269758"/>
                    <a:pt x="133706" y="273435"/>
                    <a:pt x="133706" y="277970"/>
                  </a:cubicBezTo>
                  <a:lnTo>
                    <a:pt x="133706" y="310815"/>
                  </a:lnTo>
                  <a:cubicBezTo>
                    <a:pt x="133706" y="315350"/>
                    <a:pt x="137383" y="319027"/>
                    <a:pt x="141918" y="319027"/>
                  </a:cubicBezTo>
                  <a:lnTo>
                    <a:pt x="563847" y="319027"/>
                  </a:lnTo>
                  <a:cubicBezTo>
                    <a:pt x="568382" y="319027"/>
                    <a:pt x="572059" y="315350"/>
                    <a:pt x="572059" y="310815"/>
                  </a:cubicBezTo>
                  <a:lnTo>
                    <a:pt x="572059" y="277970"/>
                  </a:lnTo>
                  <a:cubicBezTo>
                    <a:pt x="572059" y="273435"/>
                    <a:pt x="568382" y="269758"/>
                    <a:pt x="563847" y="269758"/>
                  </a:cubicBezTo>
                  <a:close/>
                  <a:moveTo>
                    <a:pt x="141918" y="194750"/>
                  </a:moveTo>
                  <a:cubicBezTo>
                    <a:pt x="137383" y="194750"/>
                    <a:pt x="133706" y="198427"/>
                    <a:pt x="133706" y="202962"/>
                  </a:cubicBezTo>
                  <a:lnTo>
                    <a:pt x="133706" y="235806"/>
                  </a:lnTo>
                  <a:cubicBezTo>
                    <a:pt x="133706" y="240341"/>
                    <a:pt x="137383" y="244018"/>
                    <a:pt x="141918" y="244018"/>
                  </a:cubicBezTo>
                  <a:lnTo>
                    <a:pt x="563847" y="244018"/>
                  </a:lnTo>
                  <a:cubicBezTo>
                    <a:pt x="568382" y="244018"/>
                    <a:pt x="572059" y="240341"/>
                    <a:pt x="572059" y="235806"/>
                  </a:cubicBezTo>
                  <a:lnTo>
                    <a:pt x="572059" y="202962"/>
                  </a:lnTo>
                  <a:cubicBezTo>
                    <a:pt x="572059" y="198427"/>
                    <a:pt x="568382" y="194750"/>
                    <a:pt x="563847" y="194750"/>
                  </a:cubicBezTo>
                  <a:close/>
                  <a:moveTo>
                    <a:pt x="150580" y="0"/>
                  </a:moveTo>
                  <a:lnTo>
                    <a:pt x="183426" y="0"/>
                  </a:lnTo>
                  <a:cubicBezTo>
                    <a:pt x="187961" y="0"/>
                    <a:pt x="191637" y="3676"/>
                    <a:pt x="191637" y="8211"/>
                  </a:cubicBezTo>
                  <a:lnTo>
                    <a:pt x="191637" y="54795"/>
                  </a:lnTo>
                  <a:lnTo>
                    <a:pt x="221956" y="54795"/>
                  </a:lnTo>
                  <a:lnTo>
                    <a:pt x="221956" y="8213"/>
                  </a:lnTo>
                  <a:cubicBezTo>
                    <a:pt x="221956" y="3678"/>
                    <a:pt x="225632" y="2"/>
                    <a:pt x="230167" y="2"/>
                  </a:cubicBezTo>
                  <a:lnTo>
                    <a:pt x="263013" y="2"/>
                  </a:lnTo>
                  <a:cubicBezTo>
                    <a:pt x="267548" y="2"/>
                    <a:pt x="271224" y="3678"/>
                    <a:pt x="271224" y="8213"/>
                  </a:cubicBezTo>
                  <a:lnTo>
                    <a:pt x="271224" y="54795"/>
                  </a:lnTo>
                  <a:lnTo>
                    <a:pt x="443202" y="54795"/>
                  </a:lnTo>
                  <a:lnTo>
                    <a:pt x="443202" y="8213"/>
                  </a:lnTo>
                  <a:cubicBezTo>
                    <a:pt x="443202" y="3678"/>
                    <a:pt x="446878" y="2"/>
                    <a:pt x="451413" y="2"/>
                  </a:cubicBezTo>
                  <a:lnTo>
                    <a:pt x="484259" y="2"/>
                  </a:lnTo>
                  <a:cubicBezTo>
                    <a:pt x="488794" y="2"/>
                    <a:pt x="492470" y="3678"/>
                    <a:pt x="492470" y="8213"/>
                  </a:cubicBezTo>
                  <a:lnTo>
                    <a:pt x="492470" y="54795"/>
                  </a:lnTo>
                  <a:lnTo>
                    <a:pt x="522791" y="54795"/>
                  </a:lnTo>
                  <a:lnTo>
                    <a:pt x="522791" y="8214"/>
                  </a:lnTo>
                  <a:cubicBezTo>
                    <a:pt x="522791" y="3679"/>
                    <a:pt x="526467" y="3"/>
                    <a:pt x="531002" y="3"/>
                  </a:cubicBezTo>
                  <a:lnTo>
                    <a:pt x="563848" y="3"/>
                  </a:lnTo>
                  <a:cubicBezTo>
                    <a:pt x="568383" y="3"/>
                    <a:pt x="572059" y="3679"/>
                    <a:pt x="572059" y="8214"/>
                  </a:cubicBezTo>
                  <a:lnTo>
                    <a:pt x="572059" y="54795"/>
                  </a:lnTo>
                  <a:lnTo>
                    <a:pt x="618520" y="54795"/>
                  </a:lnTo>
                  <a:cubicBezTo>
                    <a:pt x="662629" y="54795"/>
                    <a:pt x="698387" y="90553"/>
                    <a:pt x="698387" y="134663"/>
                  </a:cubicBezTo>
                  <a:lnTo>
                    <a:pt x="698387" y="454124"/>
                  </a:lnTo>
                  <a:cubicBezTo>
                    <a:pt x="698387" y="498233"/>
                    <a:pt x="662629" y="533991"/>
                    <a:pt x="618520" y="533991"/>
                  </a:cubicBezTo>
                  <a:lnTo>
                    <a:pt x="79868" y="533991"/>
                  </a:lnTo>
                  <a:cubicBezTo>
                    <a:pt x="35758" y="533991"/>
                    <a:pt x="0" y="498233"/>
                    <a:pt x="0" y="454124"/>
                  </a:cubicBezTo>
                  <a:lnTo>
                    <a:pt x="0" y="134663"/>
                  </a:lnTo>
                  <a:cubicBezTo>
                    <a:pt x="0" y="90553"/>
                    <a:pt x="35758" y="54795"/>
                    <a:pt x="79868" y="54795"/>
                  </a:cubicBezTo>
                  <a:lnTo>
                    <a:pt x="142369" y="54795"/>
                  </a:lnTo>
                  <a:lnTo>
                    <a:pt x="142369" y="8211"/>
                  </a:lnTo>
                  <a:cubicBezTo>
                    <a:pt x="142369" y="3676"/>
                    <a:pt x="146045" y="0"/>
                    <a:pt x="150580"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21" name="TextBox 77"/>
          <p:cNvSpPr txBox="1">
            <a:spLocks noChangeArrowheads="1"/>
          </p:cNvSpPr>
          <p:nvPr/>
        </p:nvSpPr>
        <p:spPr bwMode="auto">
          <a:xfrm>
            <a:off x="2358118" y="1376727"/>
            <a:ext cx="293396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0" fontAlgn="base" latinLnBrk="0" hangingPunct="0">
              <a:lnSpc>
                <a:spcPct val="130000"/>
              </a:lnSpc>
              <a:spcBef>
                <a:spcPct val="0"/>
              </a:spcBef>
              <a:spcAft>
                <a:spcPct val="0"/>
              </a:spcAft>
              <a:buClrTx/>
              <a:buSzTx/>
              <a:buFontTx/>
              <a:buNone/>
              <a:tabLst/>
              <a:defRPr/>
            </a:pPr>
            <a:r>
              <a:rPr kumimoji="0" lang="zh-CN" altLang="en-US" sz="1000" b="1" i="0" u="none" strike="noStrike" kern="3000" cap="none" spc="23"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rPr>
              <a:t>单击此处添加文本内容，文字内容需概括精炼</a:t>
            </a:r>
            <a:endParaRPr kumimoji="0" lang="en-US" altLang="zh-CN" sz="1000" b="1" i="0" u="none" strike="noStrike" kern="3000" cap="none" spc="23"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endParaRPr>
          </a:p>
          <a:p>
            <a:pPr marL="0" marR="0" lvl="0" indent="0" algn="l" defTabSz="914400" rtl="0" eaLnBrk="0" fontAlgn="base" latinLnBrk="0" hangingPunct="0">
              <a:lnSpc>
                <a:spcPct val="130000"/>
              </a:lnSpc>
              <a:spcBef>
                <a:spcPct val="0"/>
              </a:spcBef>
              <a:spcAft>
                <a:spcPct val="0"/>
              </a:spcAft>
              <a:buClrTx/>
              <a:buSzTx/>
              <a:buFontTx/>
              <a:buNone/>
              <a:tabLst/>
              <a:defRPr/>
            </a:pPr>
            <a:r>
              <a:rPr kumimoji="0" lang="zh-CN" altLang="en-US" sz="1000" b="1" i="0" u="none" strike="noStrike" kern="3000" cap="none" spc="23"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rPr>
              <a:t>单击此处添加文本内容，文字内容需概括精炼</a:t>
            </a:r>
            <a:endParaRPr kumimoji="0" lang="en-US" altLang="zh-CN" sz="1000" b="1" i="0" u="none" strike="noStrike" kern="3000" cap="none" spc="23"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endParaRPr>
          </a:p>
        </p:txBody>
      </p:sp>
      <p:sp>
        <p:nvSpPr>
          <p:cNvPr id="22" name="TextBox 77"/>
          <p:cNvSpPr txBox="1">
            <a:spLocks noChangeArrowheads="1"/>
          </p:cNvSpPr>
          <p:nvPr/>
        </p:nvSpPr>
        <p:spPr bwMode="auto">
          <a:xfrm>
            <a:off x="3613345" y="2204713"/>
            <a:ext cx="297487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0" fontAlgn="base" latinLnBrk="0" hangingPunct="0">
              <a:lnSpc>
                <a:spcPct val="130000"/>
              </a:lnSpc>
              <a:spcBef>
                <a:spcPct val="0"/>
              </a:spcBef>
              <a:spcAft>
                <a:spcPct val="0"/>
              </a:spcAft>
              <a:buClrTx/>
              <a:buSzTx/>
              <a:buFontTx/>
              <a:buNone/>
              <a:tabLst/>
              <a:defRPr/>
            </a:pPr>
            <a:r>
              <a:rPr kumimoji="0" lang="zh-CN" altLang="en-US" sz="1000" b="1" i="0" u="none" strike="noStrike" kern="3000" cap="none" spc="23"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rPr>
              <a:t>单击此处添加文本内容，</a:t>
            </a:r>
            <a:r>
              <a:rPr kumimoji="0" lang="zh-CN" altLang="en-US" sz="1000" b="1" i="0" u="none" strike="noStrike" kern="3000" cap="none" spc="23"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rPr>
              <a:t>文字需</a:t>
            </a:r>
            <a:r>
              <a:rPr kumimoji="0" lang="zh-CN" altLang="en-US" sz="1000" b="1" i="0" u="none" strike="noStrike" kern="3000" cap="none" spc="23"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rPr>
              <a:t>概括精炼</a:t>
            </a:r>
            <a:endParaRPr kumimoji="0" lang="en-US" altLang="zh-CN" sz="1000" b="1" i="0" u="none" strike="noStrike" kern="3000" cap="none" spc="23"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endParaRPr>
          </a:p>
          <a:p>
            <a:pPr marL="0" marR="0" lvl="0" indent="0" algn="l" defTabSz="914400" rtl="0" eaLnBrk="0" fontAlgn="base" latinLnBrk="0" hangingPunct="0">
              <a:lnSpc>
                <a:spcPct val="130000"/>
              </a:lnSpc>
              <a:spcBef>
                <a:spcPct val="0"/>
              </a:spcBef>
              <a:spcAft>
                <a:spcPct val="0"/>
              </a:spcAft>
              <a:buClrTx/>
              <a:buSzTx/>
              <a:buFontTx/>
              <a:buNone/>
              <a:tabLst/>
              <a:defRPr/>
            </a:pPr>
            <a:r>
              <a:rPr kumimoji="0" lang="zh-CN" altLang="en-US" sz="1000" b="1" i="0" u="none" strike="noStrike" kern="3000" cap="none" spc="23"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rPr>
              <a:t>单击此处添加文本内容，</a:t>
            </a:r>
            <a:r>
              <a:rPr kumimoji="0" lang="zh-CN" altLang="en-US" sz="1000" b="1" i="0" u="none" strike="noStrike" kern="3000" cap="none" spc="23"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rPr>
              <a:t>文字需</a:t>
            </a:r>
            <a:r>
              <a:rPr kumimoji="0" lang="zh-CN" altLang="en-US" sz="1000" b="1" i="0" u="none" strike="noStrike" kern="3000" cap="none" spc="23"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rPr>
              <a:t>概括精炼</a:t>
            </a:r>
            <a:endParaRPr kumimoji="0" lang="en-US" altLang="zh-CN" sz="1000" b="1" i="0" u="none" strike="noStrike" kern="3000" cap="none" spc="23"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endParaRPr>
          </a:p>
        </p:txBody>
      </p:sp>
      <p:sp>
        <p:nvSpPr>
          <p:cNvPr id="23" name="TextBox 77"/>
          <p:cNvSpPr txBox="1">
            <a:spLocks noChangeArrowheads="1"/>
          </p:cNvSpPr>
          <p:nvPr/>
        </p:nvSpPr>
        <p:spPr bwMode="auto">
          <a:xfrm>
            <a:off x="4859999" y="3055856"/>
            <a:ext cx="283397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0" fontAlgn="base" latinLnBrk="0" hangingPunct="0">
              <a:lnSpc>
                <a:spcPct val="130000"/>
              </a:lnSpc>
              <a:spcBef>
                <a:spcPct val="0"/>
              </a:spcBef>
              <a:spcAft>
                <a:spcPct val="0"/>
              </a:spcAft>
              <a:buClrTx/>
              <a:buSzTx/>
              <a:buFontTx/>
              <a:buNone/>
              <a:tabLst/>
              <a:defRPr/>
            </a:pPr>
            <a:r>
              <a:rPr kumimoji="0" lang="zh-CN" altLang="en-US" sz="1000" b="1" i="0" u="none" strike="noStrike" kern="3000" cap="none" spc="23"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rPr>
              <a:t>单击此处添加文本内容，</a:t>
            </a:r>
            <a:r>
              <a:rPr kumimoji="0" lang="zh-CN" altLang="en-US" sz="1000" b="1" i="0" u="none" strike="noStrike" kern="3000" cap="none" spc="23"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rPr>
              <a:t>文字需精炼</a:t>
            </a:r>
            <a:endParaRPr kumimoji="0" lang="en-US" altLang="zh-CN" sz="1000" b="1" i="0" u="none" strike="noStrike" kern="3000" cap="none" spc="23"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endParaRPr>
          </a:p>
          <a:p>
            <a:pPr marL="0" marR="0" lvl="0" indent="0" algn="l" defTabSz="914400" rtl="0" eaLnBrk="0" fontAlgn="base" latinLnBrk="0" hangingPunct="0">
              <a:lnSpc>
                <a:spcPct val="130000"/>
              </a:lnSpc>
              <a:spcBef>
                <a:spcPct val="0"/>
              </a:spcBef>
              <a:spcAft>
                <a:spcPct val="0"/>
              </a:spcAft>
              <a:buClrTx/>
              <a:buSzTx/>
              <a:buFontTx/>
              <a:buNone/>
              <a:tabLst/>
              <a:defRPr/>
            </a:pPr>
            <a:r>
              <a:rPr kumimoji="0" lang="zh-CN" altLang="en-US" sz="1000" b="1" i="0" u="none" strike="noStrike" kern="3000" cap="none" spc="23"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rPr>
              <a:t>单击此处添加文本内容，</a:t>
            </a:r>
            <a:r>
              <a:rPr kumimoji="0" lang="zh-CN" altLang="en-US" sz="1000" b="1" i="0" u="none" strike="noStrike" kern="3000" cap="none" spc="23"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rPr>
              <a:t>文字需精炼</a:t>
            </a:r>
            <a:endParaRPr kumimoji="0" lang="en-US" altLang="zh-CN" sz="1000" b="1" i="0" u="none" strike="noStrike" kern="3000" cap="none" spc="23"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endParaRPr>
          </a:p>
        </p:txBody>
      </p:sp>
      <p:sp>
        <p:nvSpPr>
          <p:cNvPr id="24" name="TextBox 77"/>
          <p:cNvSpPr txBox="1">
            <a:spLocks noChangeArrowheads="1"/>
          </p:cNvSpPr>
          <p:nvPr/>
        </p:nvSpPr>
        <p:spPr bwMode="auto">
          <a:xfrm>
            <a:off x="755576" y="3897886"/>
            <a:ext cx="612068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0" fontAlgn="base" latinLnBrk="0" hangingPunct="0">
              <a:lnSpc>
                <a:spcPct val="130000"/>
              </a:lnSpc>
              <a:spcBef>
                <a:spcPct val="0"/>
              </a:spcBef>
              <a:spcAft>
                <a:spcPct val="0"/>
              </a:spcAft>
              <a:buClrTx/>
              <a:buSzTx/>
              <a:buFontTx/>
              <a:buNone/>
              <a:tabLst/>
              <a:defRPr/>
            </a:pPr>
            <a:r>
              <a:rPr kumimoji="0" lang="zh-CN" altLang="en-US" sz="1000" b="1" i="0" u="none" strike="noStrike" kern="3000" cap="none" spc="23"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单击此处添加文本内容，文字内容需概括</a:t>
            </a:r>
            <a:r>
              <a:rPr kumimoji="0" lang="zh-CN" altLang="en-US" sz="1000" b="1" i="0" u="none" strike="noStrike" kern="3000" cap="none" spc="23"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精炼  单击</a:t>
            </a:r>
            <a:r>
              <a:rPr kumimoji="0" lang="zh-CN" altLang="en-US" sz="1000" b="1" i="0" u="none" strike="noStrike" kern="3000" cap="none" spc="23"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此处添加文本内容，文字内容需概括精炼</a:t>
            </a:r>
            <a:endParaRPr kumimoji="0" lang="en-US" altLang="zh-CN" sz="1000" b="1" i="0" u="none" strike="noStrike" kern="3000" cap="none" spc="23"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l" defTabSz="914400" rtl="0" eaLnBrk="0" fontAlgn="base" latinLnBrk="0" hangingPunct="0">
              <a:lnSpc>
                <a:spcPct val="130000"/>
              </a:lnSpc>
              <a:spcBef>
                <a:spcPct val="0"/>
              </a:spcBef>
              <a:spcAft>
                <a:spcPct val="0"/>
              </a:spcAft>
              <a:buClrTx/>
              <a:buSzTx/>
              <a:buFontTx/>
              <a:buNone/>
              <a:tabLst/>
              <a:defRPr/>
            </a:pPr>
            <a:r>
              <a:rPr kumimoji="0" lang="zh-CN" altLang="en-US" sz="1000" b="1" i="0" u="none" strike="noStrike" kern="3000" cap="none" spc="23"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单击此处添加文本内容，文字内容需概括</a:t>
            </a:r>
            <a:r>
              <a:rPr kumimoji="0" lang="zh-CN" altLang="en-US" sz="1000" b="1" i="0" u="none" strike="noStrike" kern="3000" cap="none" spc="23"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精炼</a:t>
            </a:r>
            <a:r>
              <a:rPr kumimoji="0" lang="en-US" altLang="zh-CN" sz="1000" b="1" i="0" u="none" strike="noStrike" kern="3000" cap="none" spc="23"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  </a:t>
            </a:r>
            <a:r>
              <a:rPr kumimoji="0" lang="zh-CN" altLang="en-US" sz="1000" b="1" i="0" u="none" strike="noStrike" kern="3000" cap="none" spc="23"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单击</a:t>
            </a:r>
            <a:r>
              <a:rPr kumimoji="0" lang="zh-CN" altLang="en-US" sz="1000" b="1" i="0" u="none" strike="noStrike" kern="3000" cap="none" spc="23"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此处添加文本内容，文字内容需概括精炼</a:t>
            </a:r>
            <a:endParaRPr kumimoji="0" lang="en-US" altLang="zh-CN" sz="1000" b="1" i="0" u="none" strike="noStrike" kern="3000" cap="none" spc="23"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nvGrpSpPr>
          <p:cNvPr id="25" name="组合 24"/>
          <p:cNvGrpSpPr/>
          <p:nvPr/>
        </p:nvGrpSpPr>
        <p:grpSpPr>
          <a:xfrm>
            <a:off x="0" y="2961782"/>
            <a:ext cx="4865727" cy="720080"/>
            <a:chOff x="0" y="2787774"/>
            <a:chExt cx="4865727" cy="720080"/>
          </a:xfrm>
        </p:grpSpPr>
        <p:sp>
          <p:nvSpPr>
            <p:cNvPr id="26" name="矩形 25"/>
            <p:cNvSpPr/>
            <p:nvPr/>
          </p:nvSpPr>
          <p:spPr>
            <a:xfrm>
              <a:off x="0" y="2787774"/>
              <a:ext cx="4860000"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27" name="TextBox 26"/>
            <p:cNvSpPr txBox="1">
              <a:spLocks noChangeArrowheads="1"/>
            </p:cNvSpPr>
            <p:nvPr/>
          </p:nvSpPr>
          <p:spPr bwMode="auto">
            <a:xfrm>
              <a:off x="3539723" y="2824648"/>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600" b="1" i="0" u="none" strike="noStrike" kern="1200" cap="none" spc="0" normalizeH="0" baseline="0" noProof="0" dirty="0" smtClean="0">
                  <a:ln>
                    <a:noFill/>
                  </a:ln>
                  <a:solidFill>
                    <a:srgbClr val="F2EBE3"/>
                  </a:solidFill>
                  <a:effectLst/>
                  <a:uLnTx/>
                  <a:uFillTx/>
                  <a:latin typeface="微软雅黑" panose="020B0503020204020204" pitchFamily="34" charset="-122"/>
                  <a:ea typeface="微软雅黑" panose="020B0503020204020204" pitchFamily="34" charset="-122"/>
                </a:rPr>
                <a:t>2019</a:t>
              </a:r>
              <a:endParaRPr kumimoji="0" lang="zh-CN" altLang="en-US" sz="3600" b="1" i="0" u="none" strike="noStrike" kern="1200" cap="none" spc="0" normalizeH="0" baseline="0" noProof="0" dirty="0">
                <a:ln>
                  <a:noFill/>
                </a:ln>
                <a:solidFill>
                  <a:srgbClr val="F2EBE3"/>
                </a:solidFill>
                <a:effectLst/>
                <a:uLnTx/>
                <a:uFillTx/>
                <a:latin typeface="微软雅黑" panose="020B0503020204020204" pitchFamily="34" charset="-122"/>
                <a:ea typeface="微软雅黑" panose="020B0503020204020204" pitchFamily="34" charset="-122"/>
              </a:endParaRPr>
            </a:p>
          </p:txBody>
        </p:sp>
        <p:sp>
          <p:nvSpPr>
            <p:cNvPr id="28" name="椭圆 7"/>
            <p:cNvSpPr/>
            <p:nvPr/>
          </p:nvSpPr>
          <p:spPr>
            <a:xfrm>
              <a:off x="237497" y="3029658"/>
              <a:ext cx="250268" cy="260697"/>
            </a:xfrm>
            <a:custGeom>
              <a:avLst/>
              <a:gdLst/>
              <a:ahLst/>
              <a:cxnLst/>
              <a:rect l="l" t="t" r="r" b="b"/>
              <a:pathLst>
                <a:path w="1206381" h="1257672">
                  <a:moveTo>
                    <a:pt x="960331" y="249421"/>
                  </a:moveTo>
                  <a:cubicBezTo>
                    <a:pt x="944358" y="390709"/>
                    <a:pt x="912152" y="517316"/>
                    <a:pt x="868979" y="619820"/>
                  </a:cubicBezTo>
                  <a:cubicBezTo>
                    <a:pt x="985575" y="533648"/>
                    <a:pt x="1055535" y="396536"/>
                    <a:pt x="1055535" y="249421"/>
                  </a:cubicBezTo>
                  <a:close/>
                  <a:moveTo>
                    <a:pt x="131720" y="244400"/>
                  </a:moveTo>
                  <a:cubicBezTo>
                    <a:pt x="130081" y="395188"/>
                    <a:pt x="202059" y="536267"/>
                    <a:pt x="323248" y="622932"/>
                  </a:cubicBezTo>
                  <a:cubicBezTo>
                    <a:pt x="277881" y="519309"/>
                    <a:pt x="244918" y="389985"/>
                    <a:pt x="228822" y="245455"/>
                  </a:cubicBezTo>
                  <a:close/>
                  <a:moveTo>
                    <a:pt x="594628" y="214114"/>
                  </a:moveTo>
                  <a:lnTo>
                    <a:pt x="550782" y="356005"/>
                  </a:lnTo>
                  <a:lnTo>
                    <a:pt x="408890" y="356004"/>
                  </a:lnTo>
                  <a:lnTo>
                    <a:pt x="523683" y="443697"/>
                  </a:lnTo>
                  <a:lnTo>
                    <a:pt x="479836" y="585588"/>
                  </a:lnTo>
                  <a:lnTo>
                    <a:pt x="594628" y="497894"/>
                  </a:lnTo>
                  <a:lnTo>
                    <a:pt x="709419" y="585588"/>
                  </a:lnTo>
                  <a:lnTo>
                    <a:pt x="665572" y="443697"/>
                  </a:lnTo>
                  <a:lnTo>
                    <a:pt x="780365" y="356004"/>
                  </a:lnTo>
                  <a:lnTo>
                    <a:pt x="638473" y="356005"/>
                  </a:lnTo>
                  <a:close/>
                  <a:moveTo>
                    <a:pt x="212469" y="0"/>
                  </a:moveTo>
                  <a:lnTo>
                    <a:pt x="977202" y="0"/>
                  </a:lnTo>
                  <a:cubicBezTo>
                    <a:pt x="977202" y="61965"/>
                    <a:pt x="974487" y="122452"/>
                    <a:pt x="968811" y="180806"/>
                  </a:cubicBezTo>
                  <a:lnTo>
                    <a:pt x="1206381" y="180806"/>
                  </a:lnTo>
                  <a:cubicBezTo>
                    <a:pt x="1206381" y="397086"/>
                    <a:pt x="1090586" y="596812"/>
                    <a:pt x="902891" y="704273"/>
                  </a:cubicBezTo>
                  <a:cubicBezTo>
                    <a:pt x="870476" y="722833"/>
                    <a:pt x="836773" y="738149"/>
                    <a:pt x="801825" y="749059"/>
                  </a:cubicBezTo>
                  <a:cubicBezTo>
                    <a:pt x="753613" y="821567"/>
                    <a:pt x="697900" y="869416"/>
                    <a:pt x="637991" y="885002"/>
                  </a:cubicBezTo>
                  <a:cubicBezTo>
                    <a:pt x="643656" y="968225"/>
                    <a:pt x="680726" y="1046254"/>
                    <a:pt x="740956" y="1105050"/>
                  </a:cubicBezTo>
                  <a:cubicBezTo>
                    <a:pt x="793454" y="1156298"/>
                    <a:pt x="860135" y="1189604"/>
                    <a:pt x="931588" y="1200759"/>
                  </a:cubicBezTo>
                  <a:cubicBezTo>
                    <a:pt x="927443" y="1233164"/>
                    <a:pt x="899430" y="1257672"/>
                    <a:pt x="865694" y="1257672"/>
                  </a:cubicBezTo>
                  <a:lnTo>
                    <a:pt x="319497" y="1257672"/>
                  </a:lnTo>
                  <a:cubicBezTo>
                    <a:pt x="285740" y="1257672"/>
                    <a:pt x="257715" y="1233135"/>
                    <a:pt x="253592" y="1200703"/>
                  </a:cubicBezTo>
                  <a:cubicBezTo>
                    <a:pt x="324761" y="1189376"/>
                    <a:pt x="391165" y="1156123"/>
                    <a:pt x="443483" y="1105050"/>
                  </a:cubicBezTo>
                  <a:cubicBezTo>
                    <a:pt x="504147" y="1045831"/>
                    <a:pt x="541316" y="967102"/>
                    <a:pt x="546675" y="883221"/>
                  </a:cubicBezTo>
                  <a:cubicBezTo>
                    <a:pt x="486717" y="865840"/>
                    <a:pt x="431097" y="816104"/>
                    <a:pt x="383268" y="741656"/>
                  </a:cubicBezTo>
                  <a:cubicBezTo>
                    <a:pt x="353818" y="730937"/>
                    <a:pt x="325336" y="717139"/>
                    <a:pt x="297818" y="700985"/>
                  </a:cubicBezTo>
                  <a:cubicBezTo>
                    <a:pt x="111302" y="591490"/>
                    <a:pt x="-2316" y="390517"/>
                    <a:pt x="36" y="174249"/>
                  </a:cubicBezTo>
                  <a:lnTo>
                    <a:pt x="220395" y="176645"/>
                  </a:lnTo>
                  <a:cubicBezTo>
                    <a:pt x="215056" y="119574"/>
                    <a:pt x="212469" y="60491"/>
                    <a:pt x="212469"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0" y="1286548"/>
            <a:ext cx="2369612" cy="720080"/>
            <a:chOff x="0" y="1112540"/>
            <a:chExt cx="2369612" cy="720080"/>
          </a:xfrm>
        </p:grpSpPr>
        <p:sp>
          <p:nvSpPr>
            <p:cNvPr id="30" name="矩形 29"/>
            <p:cNvSpPr/>
            <p:nvPr/>
          </p:nvSpPr>
          <p:spPr>
            <a:xfrm>
              <a:off x="0" y="1112540"/>
              <a:ext cx="2339752"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31" name="TextBox 6"/>
            <p:cNvSpPr txBox="1">
              <a:spLocks noChangeArrowheads="1"/>
            </p:cNvSpPr>
            <p:nvPr/>
          </p:nvSpPr>
          <p:spPr bwMode="auto">
            <a:xfrm>
              <a:off x="1043608" y="1149414"/>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600" b="1" i="0" u="none" strike="noStrike" kern="1200" cap="none" spc="0" normalizeH="0" baseline="0" noProof="0" dirty="0" smtClean="0">
                  <a:ln>
                    <a:noFill/>
                  </a:ln>
                  <a:solidFill>
                    <a:srgbClr val="F2EBE3"/>
                  </a:solidFill>
                  <a:effectLst/>
                  <a:uLnTx/>
                  <a:uFillTx/>
                  <a:latin typeface="微软雅黑" panose="020B0503020204020204" pitchFamily="34" charset="-122"/>
                  <a:ea typeface="微软雅黑" panose="020B0503020204020204" pitchFamily="34" charset="-122"/>
                </a:rPr>
                <a:t>2013</a:t>
              </a:r>
              <a:endParaRPr kumimoji="0" lang="zh-CN" altLang="en-US" sz="3600" b="1" i="0" u="none" strike="noStrike" kern="1200" cap="none" spc="0" normalizeH="0" baseline="0" noProof="0" dirty="0">
                <a:ln>
                  <a:noFill/>
                </a:ln>
                <a:solidFill>
                  <a:srgbClr val="F2EBE3"/>
                </a:solidFill>
                <a:effectLst/>
                <a:uLnTx/>
                <a:uFillTx/>
                <a:latin typeface="微软雅黑" panose="020B0503020204020204" pitchFamily="34" charset="-122"/>
                <a:ea typeface="微软雅黑" panose="020B0503020204020204" pitchFamily="34" charset="-122"/>
              </a:endParaRPr>
            </a:p>
          </p:txBody>
        </p:sp>
        <p:sp>
          <p:nvSpPr>
            <p:cNvPr id="32" name="饼形 4"/>
            <p:cNvSpPr/>
            <p:nvPr/>
          </p:nvSpPr>
          <p:spPr bwMode="auto">
            <a:xfrm>
              <a:off x="247691" y="1356864"/>
              <a:ext cx="256047" cy="231429"/>
            </a:xfrm>
            <a:custGeom>
              <a:avLst/>
              <a:gdLst/>
              <a:ahLst/>
              <a:cxnLst/>
              <a:rect l="l" t="t" r="r" b="b"/>
              <a:pathLst>
                <a:path w="1114203" h="1007073">
                  <a:moveTo>
                    <a:pt x="739568" y="487469"/>
                  </a:moveTo>
                  <a:cubicBezTo>
                    <a:pt x="958572" y="557910"/>
                    <a:pt x="1114203" y="764338"/>
                    <a:pt x="1114203" y="1007073"/>
                  </a:cubicBezTo>
                  <a:lnTo>
                    <a:pt x="586886" y="1007073"/>
                  </a:lnTo>
                  <a:lnTo>
                    <a:pt x="633226" y="863408"/>
                  </a:lnTo>
                  <a:lnTo>
                    <a:pt x="568797" y="663671"/>
                  </a:lnTo>
                  <a:lnTo>
                    <a:pt x="629867" y="597818"/>
                  </a:lnTo>
                  <a:lnTo>
                    <a:pt x="586115" y="550637"/>
                  </a:lnTo>
                  <a:cubicBezTo>
                    <a:pt x="645084" y="548519"/>
                    <a:pt x="698385" y="525309"/>
                    <a:pt x="739568" y="487469"/>
                  </a:cubicBezTo>
                  <a:close/>
                  <a:moveTo>
                    <a:pt x="374639" y="487469"/>
                  </a:moveTo>
                  <a:cubicBezTo>
                    <a:pt x="413944" y="523583"/>
                    <a:pt x="464282" y="546371"/>
                    <a:pt x="520269" y="549252"/>
                  </a:cubicBezTo>
                  <a:lnTo>
                    <a:pt x="475234" y="597818"/>
                  </a:lnTo>
                  <a:lnTo>
                    <a:pt x="534532" y="661763"/>
                  </a:lnTo>
                  <a:lnTo>
                    <a:pt x="469484" y="863408"/>
                  </a:lnTo>
                  <a:lnTo>
                    <a:pt x="515828" y="1007073"/>
                  </a:lnTo>
                  <a:lnTo>
                    <a:pt x="0" y="1007073"/>
                  </a:lnTo>
                  <a:cubicBezTo>
                    <a:pt x="0" y="764338"/>
                    <a:pt x="155635" y="557910"/>
                    <a:pt x="374639" y="487469"/>
                  </a:cubicBezTo>
                  <a:close/>
                  <a:moveTo>
                    <a:pt x="549066" y="0"/>
                  </a:moveTo>
                  <a:cubicBezTo>
                    <a:pt x="689592" y="0"/>
                    <a:pt x="803510" y="113920"/>
                    <a:pt x="803510" y="254447"/>
                  </a:cubicBezTo>
                  <a:cubicBezTo>
                    <a:pt x="803510" y="394974"/>
                    <a:pt x="689592" y="508894"/>
                    <a:pt x="549066" y="508894"/>
                  </a:cubicBezTo>
                  <a:cubicBezTo>
                    <a:pt x="408540" y="508894"/>
                    <a:pt x="294622" y="394974"/>
                    <a:pt x="294622" y="254447"/>
                  </a:cubicBezTo>
                  <a:cubicBezTo>
                    <a:pt x="294622" y="113920"/>
                    <a:pt x="408540" y="0"/>
                    <a:pt x="549066"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0" y="2116736"/>
            <a:ext cx="3629677" cy="720080"/>
            <a:chOff x="0" y="1942728"/>
            <a:chExt cx="3629677" cy="720080"/>
          </a:xfrm>
        </p:grpSpPr>
        <p:sp>
          <p:nvSpPr>
            <p:cNvPr id="34" name="矩形 33"/>
            <p:cNvSpPr/>
            <p:nvPr/>
          </p:nvSpPr>
          <p:spPr>
            <a:xfrm>
              <a:off x="0" y="1942728"/>
              <a:ext cx="3600000"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35" name="TextBox 6"/>
            <p:cNvSpPr txBox="1">
              <a:spLocks noChangeArrowheads="1"/>
            </p:cNvSpPr>
            <p:nvPr/>
          </p:nvSpPr>
          <p:spPr bwMode="auto">
            <a:xfrm>
              <a:off x="2303673" y="1979602"/>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600" b="1" i="0" u="none" strike="noStrike" kern="1200" cap="none" spc="0" normalizeH="0" baseline="0" noProof="0" dirty="0" smtClean="0">
                  <a:ln>
                    <a:noFill/>
                  </a:ln>
                  <a:solidFill>
                    <a:srgbClr val="F2EBE3"/>
                  </a:solidFill>
                  <a:effectLst/>
                  <a:uLnTx/>
                  <a:uFillTx/>
                  <a:latin typeface="微软雅黑" panose="020B0503020204020204" pitchFamily="34" charset="-122"/>
                  <a:ea typeface="微软雅黑" panose="020B0503020204020204" pitchFamily="34" charset="-122"/>
                </a:rPr>
                <a:t>2018</a:t>
              </a:r>
              <a:endParaRPr kumimoji="0" lang="zh-CN" altLang="en-US" sz="3600" b="1" i="0" u="none" strike="noStrike" kern="1200" cap="none" spc="0" normalizeH="0" baseline="0" noProof="0" dirty="0">
                <a:ln>
                  <a:noFill/>
                </a:ln>
                <a:solidFill>
                  <a:srgbClr val="F2EBE3"/>
                </a:solidFill>
                <a:effectLst/>
                <a:uLnTx/>
                <a:uFillTx/>
                <a:latin typeface="微软雅黑" panose="020B0503020204020204" pitchFamily="34" charset="-122"/>
                <a:ea typeface="微软雅黑" panose="020B0503020204020204" pitchFamily="34" charset="-122"/>
              </a:endParaRPr>
            </a:p>
          </p:txBody>
        </p:sp>
        <p:sp>
          <p:nvSpPr>
            <p:cNvPr id="36" name="椭圆 32"/>
            <p:cNvSpPr/>
            <p:nvPr/>
          </p:nvSpPr>
          <p:spPr>
            <a:xfrm>
              <a:off x="237497" y="2223287"/>
              <a:ext cx="288152" cy="168833"/>
            </a:xfrm>
            <a:custGeom>
              <a:avLst/>
              <a:gdLst/>
              <a:ahLst/>
              <a:cxnLst/>
              <a:rect l="l" t="t" r="r" b="b"/>
              <a:pathLst>
                <a:path w="1163981" h="682000">
                  <a:moveTo>
                    <a:pt x="739288" y="0"/>
                  </a:moveTo>
                  <a:cubicBezTo>
                    <a:pt x="875831" y="0"/>
                    <a:pt x="986521" y="110690"/>
                    <a:pt x="986521" y="247233"/>
                  </a:cubicBezTo>
                  <a:lnTo>
                    <a:pt x="982682" y="285311"/>
                  </a:lnTo>
                  <a:cubicBezTo>
                    <a:pt x="1084361" y="293424"/>
                    <a:pt x="1163981" y="378790"/>
                    <a:pt x="1163981" y="482751"/>
                  </a:cubicBezTo>
                  <a:lnTo>
                    <a:pt x="1163981" y="482751"/>
                  </a:lnTo>
                  <a:cubicBezTo>
                    <a:pt x="1163981" y="592793"/>
                    <a:pt x="1074774" y="682000"/>
                    <a:pt x="964732" y="682000"/>
                  </a:cubicBezTo>
                  <a:lnTo>
                    <a:pt x="679234" y="682000"/>
                  </a:lnTo>
                  <a:lnTo>
                    <a:pt x="679234" y="563726"/>
                  </a:lnTo>
                  <a:lnTo>
                    <a:pt x="775233" y="563726"/>
                  </a:lnTo>
                  <a:lnTo>
                    <a:pt x="583234" y="371728"/>
                  </a:lnTo>
                  <a:lnTo>
                    <a:pt x="391236" y="563726"/>
                  </a:lnTo>
                  <a:lnTo>
                    <a:pt x="487235" y="563726"/>
                  </a:lnTo>
                  <a:lnTo>
                    <a:pt x="487235" y="682000"/>
                  </a:lnTo>
                  <a:lnTo>
                    <a:pt x="199249" y="682000"/>
                  </a:lnTo>
                  <a:cubicBezTo>
                    <a:pt x="89207" y="682000"/>
                    <a:pt x="0" y="592793"/>
                    <a:pt x="0" y="482751"/>
                  </a:cubicBezTo>
                  <a:cubicBezTo>
                    <a:pt x="0" y="373375"/>
                    <a:pt x="88129" y="284584"/>
                    <a:pt x="197254" y="283703"/>
                  </a:cubicBezTo>
                  <a:cubicBezTo>
                    <a:pt x="205573" y="185523"/>
                    <a:pt x="288174" y="108790"/>
                    <a:pt x="388695" y="108790"/>
                  </a:cubicBezTo>
                  <a:cubicBezTo>
                    <a:pt x="435247" y="108790"/>
                    <a:pt x="477955" y="125246"/>
                    <a:pt x="510756" y="153344"/>
                  </a:cubicBezTo>
                  <a:cubicBezTo>
                    <a:pt x="547531" y="63321"/>
                    <a:pt x="636015" y="0"/>
                    <a:pt x="739288"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37" name="圆角矩形 2"/>
          <p:cNvSpPr/>
          <p:nvPr/>
        </p:nvSpPr>
        <p:spPr>
          <a:xfrm>
            <a:off x="7055846" y="2208613"/>
            <a:ext cx="1289868" cy="1538426"/>
          </a:xfrm>
          <a:custGeom>
            <a:avLst/>
            <a:gdLst/>
            <a:ahLst/>
            <a:cxnLst/>
            <a:rect l="l" t="t" r="r" b="b"/>
            <a:pathLst>
              <a:path w="1060946" h="1265390">
                <a:moveTo>
                  <a:pt x="1014114" y="8144"/>
                </a:moveTo>
                <a:cubicBezTo>
                  <a:pt x="1028176" y="10400"/>
                  <a:pt x="1041376" y="18021"/>
                  <a:pt x="1050382" y="30471"/>
                </a:cubicBezTo>
                <a:cubicBezTo>
                  <a:pt x="1068395" y="55370"/>
                  <a:pt x="1062812" y="90159"/>
                  <a:pt x="1037913" y="108172"/>
                </a:cubicBezTo>
                <a:lnTo>
                  <a:pt x="676412" y="369690"/>
                </a:lnTo>
                <a:lnTo>
                  <a:pt x="676412" y="800537"/>
                </a:lnTo>
                <a:lnTo>
                  <a:pt x="676412" y="833215"/>
                </a:lnTo>
                <a:lnTo>
                  <a:pt x="676412" y="1209744"/>
                </a:lnTo>
                <a:cubicBezTo>
                  <a:pt x="676412" y="1240476"/>
                  <a:pt x="651498" y="1265390"/>
                  <a:pt x="620766" y="1265390"/>
                </a:cubicBezTo>
                <a:cubicBezTo>
                  <a:pt x="590034" y="1265390"/>
                  <a:pt x="565120" y="1240476"/>
                  <a:pt x="565120" y="1209744"/>
                </a:cubicBezTo>
                <a:lnTo>
                  <a:pt x="565120" y="880238"/>
                </a:lnTo>
                <a:lnTo>
                  <a:pt x="505573" y="880238"/>
                </a:lnTo>
                <a:lnTo>
                  <a:pt x="505573" y="1209744"/>
                </a:lnTo>
                <a:cubicBezTo>
                  <a:pt x="505573" y="1240476"/>
                  <a:pt x="480659" y="1265390"/>
                  <a:pt x="449927" y="1265390"/>
                </a:cubicBezTo>
                <a:cubicBezTo>
                  <a:pt x="419195" y="1265390"/>
                  <a:pt x="394281" y="1240476"/>
                  <a:pt x="394281" y="1209744"/>
                </a:cubicBezTo>
                <a:lnTo>
                  <a:pt x="394281" y="833215"/>
                </a:lnTo>
                <a:lnTo>
                  <a:pt x="394281" y="800537"/>
                </a:lnTo>
                <a:lnTo>
                  <a:pt x="394281" y="378851"/>
                </a:lnTo>
                <a:lnTo>
                  <a:pt x="23033" y="110282"/>
                </a:lnTo>
                <a:cubicBezTo>
                  <a:pt x="-1866" y="92269"/>
                  <a:pt x="-7449" y="57480"/>
                  <a:pt x="10564" y="32581"/>
                </a:cubicBezTo>
                <a:cubicBezTo>
                  <a:pt x="19570" y="20131"/>
                  <a:pt x="32770" y="12510"/>
                  <a:pt x="46832" y="10254"/>
                </a:cubicBezTo>
                <a:cubicBezTo>
                  <a:pt x="60893" y="7997"/>
                  <a:pt x="75815" y="11105"/>
                  <a:pt x="88265" y="20111"/>
                </a:cubicBezTo>
                <a:lnTo>
                  <a:pt x="468961" y="295515"/>
                </a:lnTo>
                <a:lnTo>
                  <a:pt x="589079" y="295515"/>
                </a:lnTo>
                <a:lnTo>
                  <a:pt x="589099" y="295493"/>
                </a:lnTo>
                <a:lnTo>
                  <a:pt x="972681" y="18001"/>
                </a:lnTo>
                <a:cubicBezTo>
                  <a:pt x="985131" y="8995"/>
                  <a:pt x="1000053" y="5887"/>
                  <a:pt x="1014114" y="8144"/>
                </a:cubicBezTo>
                <a:close/>
                <a:moveTo>
                  <a:pt x="530473" y="0"/>
                </a:moveTo>
                <a:cubicBezTo>
                  <a:pt x="598860" y="0"/>
                  <a:pt x="654298" y="55438"/>
                  <a:pt x="654298" y="123825"/>
                </a:cubicBezTo>
                <a:cubicBezTo>
                  <a:pt x="654298" y="192212"/>
                  <a:pt x="598860" y="247650"/>
                  <a:pt x="530473" y="247650"/>
                </a:cubicBezTo>
                <a:cubicBezTo>
                  <a:pt x="462086" y="247650"/>
                  <a:pt x="406648" y="192212"/>
                  <a:pt x="406648" y="123825"/>
                </a:cubicBezTo>
                <a:cubicBezTo>
                  <a:pt x="406648" y="55438"/>
                  <a:pt x="462086" y="0"/>
                  <a:pt x="530473" y="0"/>
                </a:cubicBezTo>
                <a:close/>
              </a:path>
            </a:pathLst>
          </a:cu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nvGrpSpPr>
          <p:cNvPr id="38" name="组合 37"/>
          <p:cNvGrpSpPr/>
          <p:nvPr/>
        </p:nvGrpSpPr>
        <p:grpSpPr>
          <a:xfrm>
            <a:off x="7092284" y="915566"/>
            <a:ext cx="1603529" cy="1189510"/>
            <a:chOff x="7134225" y="1194073"/>
            <a:chExt cx="1251358" cy="928267"/>
          </a:xfrm>
          <a:solidFill>
            <a:srgbClr val="0070C0"/>
          </a:solidFill>
        </p:grpSpPr>
        <p:sp>
          <p:nvSpPr>
            <p:cNvPr id="39" name="圆角矩形 4"/>
            <p:cNvSpPr/>
            <p:nvPr/>
          </p:nvSpPr>
          <p:spPr>
            <a:xfrm>
              <a:off x="7134225" y="1194073"/>
              <a:ext cx="1129233" cy="928267"/>
            </a:xfrm>
            <a:custGeom>
              <a:avLst/>
              <a:gdLst/>
              <a:ahLst/>
              <a:cxnLst/>
              <a:rect l="l" t="t" r="r" b="b"/>
              <a:pathLst>
                <a:path w="1060946" h="872133">
                  <a:moveTo>
                    <a:pt x="123337" y="0"/>
                  </a:moveTo>
                  <a:lnTo>
                    <a:pt x="937609" y="0"/>
                  </a:lnTo>
                  <a:cubicBezTo>
                    <a:pt x="1005726" y="0"/>
                    <a:pt x="1060946" y="55220"/>
                    <a:pt x="1060946" y="123337"/>
                  </a:cubicBezTo>
                  <a:lnTo>
                    <a:pt x="1060946" y="616672"/>
                  </a:lnTo>
                  <a:cubicBezTo>
                    <a:pt x="1060946" y="684789"/>
                    <a:pt x="1005726" y="740009"/>
                    <a:pt x="937609" y="740009"/>
                  </a:cubicBezTo>
                  <a:lnTo>
                    <a:pt x="593129" y="740009"/>
                  </a:lnTo>
                  <a:lnTo>
                    <a:pt x="516497" y="872133"/>
                  </a:lnTo>
                  <a:lnTo>
                    <a:pt x="439865" y="740009"/>
                  </a:lnTo>
                  <a:lnTo>
                    <a:pt x="123337" y="740009"/>
                  </a:lnTo>
                  <a:cubicBezTo>
                    <a:pt x="55220" y="740009"/>
                    <a:pt x="0" y="684789"/>
                    <a:pt x="0" y="616672"/>
                  </a:cubicBezTo>
                  <a:lnTo>
                    <a:pt x="0" y="123337"/>
                  </a:lnTo>
                  <a:cubicBezTo>
                    <a:pt x="0" y="55220"/>
                    <a:pt x="55220" y="0"/>
                    <a:pt x="123337" y="0"/>
                  </a:cubicBezTo>
                  <a:close/>
                </a:path>
              </a:pathLst>
            </a:cu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40" name="TextBox 77"/>
            <p:cNvSpPr txBox="1">
              <a:spLocks noChangeArrowheads="1"/>
            </p:cNvSpPr>
            <p:nvPr/>
          </p:nvSpPr>
          <p:spPr bwMode="auto">
            <a:xfrm>
              <a:off x="7246610" y="1208840"/>
              <a:ext cx="1138973" cy="72775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0" fontAlgn="base" latinLnBrk="0" hangingPunct="0">
                <a:lnSpc>
                  <a:spcPct val="130000"/>
                </a:lnSpc>
                <a:spcBef>
                  <a:spcPct val="0"/>
                </a:spcBef>
                <a:spcAft>
                  <a:spcPct val="0"/>
                </a:spcAft>
                <a:buClrTx/>
                <a:buSzTx/>
                <a:buFontTx/>
                <a:buNone/>
                <a:tabLst/>
                <a:defRPr/>
              </a:pPr>
              <a:r>
                <a:rPr kumimoji="0" lang="zh-CN" altLang="en-US" sz="2400" b="1" i="0" u="none" strike="noStrike" kern="3000" cap="none" spc="23"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 加油！</a:t>
              </a:r>
              <a:endParaRPr kumimoji="0" lang="en-US" altLang="zh-CN" sz="2400" b="1" i="0" u="none" strike="noStrike" kern="3000" cap="none" spc="23"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l" defTabSz="914400" rtl="0" eaLnBrk="0" fontAlgn="base" latinLnBrk="0" hangingPunct="0">
                <a:lnSpc>
                  <a:spcPct val="130000"/>
                </a:lnSpc>
                <a:spcBef>
                  <a:spcPct val="0"/>
                </a:spcBef>
                <a:spcAft>
                  <a:spcPct val="0"/>
                </a:spcAft>
                <a:buClrTx/>
                <a:buSzTx/>
                <a:buFontTx/>
                <a:buNone/>
                <a:tabLst/>
                <a:defRPr/>
              </a:pPr>
              <a:r>
                <a:rPr kumimoji="0" lang="zh-CN" altLang="en-US" sz="1800" b="1" i="0" u="none" strike="noStrike" kern="3000" cap="none" spc="23"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共</a:t>
              </a:r>
              <a:r>
                <a:rPr kumimoji="0" lang="zh-CN" altLang="en-US" sz="1800" b="1" i="0" u="none" strike="noStrike" kern="3000" cap="none" spc="23"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创辉煌</a:t>
              </a:r>
              <a:endParaRPr kumimoji="0" lang="en-US" altLang="zh-CN" sz="1800" b="1" i="0" u="none" strike="noStrike" kern="3000" cap="none" spc="23"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567366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9"/>
                                        </p:tgtEl>
                                        <p:attrNameLst>
                                          <p:attrName>style.visibility</p:attrName>
                                        </p:attrNameLst>
                                      </p:cBhvr>
                                      <p:to>
                                        <p:strVal val="visible"/>
                                      </p:to>
                                    </p:set>
                                    <p:anim calcmode="lin" valueType="num">
                                      <p:cBhvr>
                                        <p:cTn id="7" dur="500" fill="hold"/>
                                        <p:tgtEl>
                                          <p:spTgt spid="9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9"/>
                                        </p:tgtEl>
                                        <p:attrNameLst>
                                          <p:attrName>ppt_y</p:attrName>
                                        </p:attrNameLst>
                                      </p:cBhvr>
                                      <p:tavLst>
                                        <p:tav tm="0">
                                          <p:val>
                                            <p:strVal val="#ppt_y"/>
                                          </p:val>
                                        </p:tav>
                                        <p:tav tm="100000">
                                          <p:val>
                                            <p:strVal val="#ppt_y"/>
                                          </p:val>
                                        </p:tav>
                                      </p:tavLst>
                                    </p:anim>
                                    <p:anim calcmode="lin" valueType="num">
                                      <p:cBhvr>
                                        <p:cTn id="9" dur="500" fill="hold"/>
                                        <p:tgtEl>
                                          <p:spTgt spid="9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9"/>
                                        </p:tgtEl>
                                      </p:cBhvr>
                                    </p:animEffect>
                                  </p:childTnLst>
                                </p:cTn>
                              </p:par>
                            </p:childTnLst>
                          </p:cTn>
                        </p:par>
                        <p:par>
                          <p:cTn id="12" fill="hold">
                            <p:stCondLst>
                              <p:cond delay="450"/>
                            </p:stCondLst>
                            <p:childTnLst>
                              <p:par>
                                <p:cTn id="13" presetID="22" presetClass="entr" presetSubtype="8"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left)">
                                      <p:cBhvr>
                                        <p:cTn id="15" dur="500"/>
                                        <p:tgtEl>
                                          <p:spTgt spid="29"/>
                                        </p:tgtEl>
                                      </p:cBhvr>
                                    </p:animEffect>
                                  </p:childTnLst>
                                </p:cTn>
                              </p:par>
                            </p:childTnLst>
                          </p:cTn>
                        </p:par>
                        <p:par>
                          <p:cTn id="16" fill="hold">
                            <p:stCondLst>
                              <p:cond delay="950"/>
                            </p:stCondLst>
                            <p:childTnLst>
                              <p:par>
                                <p:cTn id="17" presetID="22" presetClass="entr" presetSubtype="8"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left)">
                                      <p:cBhvr>
                                        <p:cTn id="19" dur="500"/>
                                        <p:tgtEl>
                                          <p:spTgt spid="33"/>
                                        </p:tgtEl>
                                      </p:cBhvr>
                                    </p:animEffect>
                                  </p:childTnLst>
                                </p:cTn>
                              </p:par>
                            </p:childTnLst>
                          </p:cTn>
                        </p:par>
                        <p:par>
                          <p:cTn id="20" fill="hold">
                            <p:stCondLst>
                              <p:cond delay="1450"/>
                            </p:stCondLst>
                            <p:childTnLst>
                              <p:par>
                                <p:cTn id="21" presetID="22" presetClass="entr" presetSubtype="8"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195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2450"/>
                            </p:stCondLst>
                            <p:childTnLst>
                              <p:par>
                                <p:cTn id="29" presetID="22" presetClass="entr" presetSubtype="8"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childTnLst>
                          </p:cTn>
                        </p:par>
                        <p:par>
                          <p:cTn id="32" fill="hold">
                            <p:stCondLst>
                              <p:cond delay="2950"/>
                            </p:stCondLst>
                            <p:childTnLst>
                              <p:par>
                                <p:cTn id="33" presetID="22" presetClass="entr" presetSubtype="8"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500"/>
                                        <p:tgtEl>
                                          <p:spTgt spid="22"/>
                                        </p:tgtEl>
                                      </p:cBhvr>
                                    </p:animEffect>
                                  </p:childTnLst>
                                </p:cTn>
                              </p:par>
                            </p:childTnLst>
                          </p:cTn>
                        </p:par>
                        <p:par>
                          <p:cTn id="36" fill="hold">
                            <p:stCondLst>
                              <p:cond delay="3450"/>
                            </p:stCondLst>
                            <p:childTnLst>
                              <p:par>
                                <p:cTn id="37" presetID="22" presetClass="entr" presetSubtype="8"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childTnLst>
                          </p:cTn>
                        </p:par>
                        <p:par>
                          <p:cTn id="40" fill="hold">
                            <p:stCondLst>
                              <p:cond delay="3950"/>
                            </p:stCondLst>
                            <p:childTnLst>
                              <p:par>
                                <p:cTn id="41" presetID="22" presetClass="entr" presetSubtype="8"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500"/>
                                        <p:tgtEl>
                                          <p:spTgt spid="24"/>
                                        </p:tgtEl>
                                      </p:cBhvr>
                                    </p:animEffect>
                                  </p:childTnLst>
                                </p:cTn>
                              </p:par>
                            </p:childTnLst>
                          </p:cTn>
                        </p:par>
                        <p:par>
                          <p:cTn id="44" fill="hold">
                            <p:stCondLst>
                              <p:cond delay="4450"/>
                            </p:stCondLst>
                            <p:childTnLst>
                              <p:par>
                                <p:cTn id="45" presetID="42" presetClass="entr" presetSubtype="0"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500"/>
                                        <p:tgtEl>
                                          <p:spTgt spid="37"/>
                                        </p:tgtEl>
                                      </p:cBhvr>
                                    </p:animEffect>
                                    <p:anim calcmode="lin" valueType="num">
                                      <p:cBhvr>
                                        <p:cTn id="48" dur="500" fill="hold"/>
                                        <p:tgtEl>
                                          <p:spTgt spid="37"/>
                                        </p:tgtEl>
                                        <p:attrNameLst>
                                          <p:attrName>ppt_x</p:attrName>
                                        </p:attrNameLst>
                                      </p:cBhvr>
                                      <p:tavLst>
                                        <p:tav tm="0">
                                          <p:val>
                                            <p:strVal val="#ppt_x"/>
                                          </p:val>
                                        </p:tav>
                                        <p:tav tm="100000">
                                          <p:val>
                                            <p:strVal val="#ppt_x"/>
                                          </p:val>
                                        </p:tav>
                                      </p:tavLst>
                                    </p:anim>
                                    <p:anim calcmode="lin" valueType="num">
                                      <p:cBhvr>
                                        <p:cTn id="49" dur="500" fill="hold"/>
                                        <p:tgtEl>
                                          <p:spTgt spid="37"/>
                                        </p:tgtEl>
                                        <p:attrNameLst>
                                          <p:attrName>ppt_y</p:attrName>
                                        </p:attrNameLst>
                                      </p:cBhvr>
                                      <p:tavLst>
                                        <p:tav tm="0">
                                          <p:val>
                                            <p:strVal val="#ppt_y+.1"/>
                                          </p:val>
                                        </p:tav>
                                        <p:tav tm="100000">
                                          <p:val>
                                            <p:strVal val="#ppt_y"/>
                                          </p:val>
                                        </p:tav>
                                      </p:tavLst>
                                    </p:anim>
                                  </p:childTnLst>
                                </p:cTn>
                              </p:par>
                            </p:childTnLst>
                          </p:cTn>
                        </p:par>
                        <p:par>
                          <p:cTn id="50" fill="hold">
                            <p:stCondLst>
                              <p:cond delay="4950"/>
                            </p:stCondLst>
                            <p:childTnLst>
                              <p:par>
                                <p:cTn id="51" presetID="2" presetClass="entr" presetSubtype="1" decel="100000" fill="hold" nodeType="after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500" fill="hold"/>
                                        <p:tgtEl>
                                          <p:spTgt spid="38"/>
                                        </p:tgtEl>
                                        <p:attrNameLst>
                                          <p:attrName>ppt_x</p:attrName>
                                        </p:attrNameLst>
                                      </p:cBhvr>
                                      <p:tavLst>
                                        <p:tav tm="0">
                                          <p:val>
                                            <p:strVal val="#ppt_x"/>
                                          </p:val>
                                        </p:tav>
                                        <p:tav tm="100000">
                                          <p:val>
                                            <p:strVal val="#ppt_x"/>
                                          </p:val>
                                        </p:tav>
                                      </p:tavLst>
                                    </p:anim>
                                    <p:anim calcmode="lin" valueType="num">
                                      <p:cBhvr additive="base">
                                        <p:cTn id="54" dur="500" fill="hold"/>
                                        <p:tgtEl>
                                          <p:spTgt spid="3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21" grpId="0"/>
      <p:bldP spid="22" grpId="0"/>
      <p:bldP spid="23" grpId="0"/>
      <p:bldP spid="24" grpId="0"/>
      <p:bldP spid="3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2" name="Freeform 12"/>
          <p:cNvSpPr>
            <a:spLocks noChangeArrowheads="1"/>
          </p:cNvSpPr>
          <p:nvPr/>
        </p:nvSpPr>
        <p:spPr bwMode="auto">
          <a:xfrm>
            <a:off x="4590583" y="1275606"/>
            <a:ext cx="790575" cy="1577975"/>
          </a:xfrm>
          <a:custGeom>
            <a:avLst/>
            <a:gdLst>
              <a:gd name="T0" fmla="*/ 0 w 498"/>
              <a:gd name="T1" fmla="*/ 0 h 994"/>
              <a:gd name="T2" fmla="*/ 498 w 498"/>
              <a:gd name="T3" fmla="*/ 498 h 994"/>
              <a:gd name="T4" fmla="*/ 0 w 498"/>
              <a:gd name="T5" fmla="*/ 994 h 994"/>
              <a:gd name="T6" fmla="*/ 0 w 498"/>
              <a:gd name="T7" fmla="*/ 0 h 994"/>
              <a:gd name="T8" fmla="*/ 0 60000 65536"/>
              <a:gd name="T9" fmla="*/ 0 60000 65536"/>
              <a:gd name="T10" fmla="*/ 0 60000 65536"/>
              <a:gd name="T11" fmla="*/ 0 60000 65536"/>
              <a:gd name="T12" fmla="*/ 0 w 498"/>
              <a:gd name="T13" fmla="*/ 0 h 994"/>
              <a:gd name="T14" fmla="*/ 498 w 498"/>
              <a:gd name="T15" fmla="*/ 994 h 994"/>
            </a:gdLst>
            <a:ahLst/>
            <a:cxnLst>
              <a:cxn ang="T8">
                <a:pos x="T0" y="T1"/>
              </a:cxn>
              <a:cxn ang="T9">
                <a:pos x="T2" y="T3"/>
              </a:cxn>
              <a:cxn ang="T10">
                <a:pos x="T4" y="T5"/>
              </a:cxn>
              <a:cxn ang="T11">
                <a:pos x="T6" y="T7"/>
              </a:cxn>
            </a:cxnLst>
            <a:rect l="T12" t="T13" r="T14" b="T15"/>
            <a:pathLst>
              <a:path w="498" h="994">
                <a:moveTo>
                  <a:pt x="0" y="0"/>
                </a:moveTo>
                <a:lnTo>
                  <a:pt x="498" y="498"/>
                </a:lnTo>
                <a:lnTo>
                  <a:pt x="0" y="994"/>
                </a:lnTo>
                <a:lnTo>
                  <a:pt x="0" y="0"/>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宋体" panose="02010600030101010101" pitchFamily="2" charset="-122"/>
            </a:endParaRPr>
          </a:p>
        </p:txBody>
      </p:sp>
      <p:sp>
        <p:nvSpPr>
          <p:cNvPr id="33" name="Freeform 13"/>
          <p:cNvSpPr>
            <a:spLocks noChangeArrowheads="1"/>
          </p:cNvSpPr>
          <p:nvPr/>
        </p:nvSpPr>
        <p:spPr bwMode="auto">
          <a:xfrm>
            <a:off x="3701583" y="2940893"/>
            <a:ext cx="787400" cy="1577975"/>
          </a:xfrm>
          <a:custGeom>
            <a:avLst/>
            <a:gdLst>
              <a:gd name="T0" fmla="*/ 496 w 496"/>
              <a:gd name="T1" fmla="*/ 994 h 994"/>
              <a:gd name="T2" fmla="*/ 0 w 496"/>
              <a:gd name="T3" fmla="*/ 498 h 994"/>
              <a:gd name="T4" fmla="*/ 496 w 496"/>
              <a:gd name="T5" fmla="*/ 0 h 994"/>
              <a:gd name="T6" fmla="*/ 496 w 496"/>
              <a:gd name="T7" fmla="*/ 994 h 994"/>
              <a:gd name="T8" fmla="*/ 0 60000 65536"/>
              <a:gd name="T9" fmla="*/ 0 60000 65536"/>
              <a:gd name="T10" fmla="*/ 0 60000 65536"/>
              <a:gd name="T11" fmla="*/ 0 60000 65536"/>
              <a:gd name="T12" fmla="*/ 0 w 496"/>
              <a:gd name="T13" fmla="*/ 0 h 994"/>
              <a:gd name="T14" fmla="*/ 496 w 496"/>
              <a:gd name="T15" fmla="*/ 994 h 994"/>
            </a:gdLst>
            <a:ahLst/>
            <a:cxnLst>
              <a:cxn ang="T8">
                <a:pos x="T0" y="T1"/>
              </a:cxn>
              <a:cxn ang="T9">
                <a:pos x="T2" y="T3"/>
              </a:cxn>
              <a:cxn ang="T10">
                <a:pos x="T4" y="T5"/>
              </a:cxn>
              <a:cxn ang="T11">
                <a:pos x="T6" y="T7"/>
              </a:cxn>
            </a:cxnLst>
            <a:rect l="T12" t="T13" r="T14" b="T15"/>
            <a:pathLst>
              <a:path w="496" h="994">
                <a:moveTo>
                  <a:pt x="496" y="994"/>
                </a:moveTo>
                <a:lnTo>
                  <a:pt x="0" y="498"/>
                </a:lnTo>
                <a:lnTo>
                  <a:pt x="496" y="0"/>
                </a:lnTo>
                <a:lnTo>
                  <a:pt x="496" y="994"/>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宋体" panose="02010600030101010101" pitchFamily="2" charset="-122"/>
            </a:endParaRPr>
          </a:p>
        </p:txBody>
      </p:sp>
      <p:sp>
        <p:nvSpPr>
          <p:cNvPr id="34" name="TextBox 341"/>
          <p:cNvSpPr>
            <a:spLocks noChangeArrowheads="1"/>
          </p:cNvSpPr>
          <p:nvPr/>
        </p:nvSpPr>
        <p:spPr bwMode="auto">
          <a:xfrm>
            <a:off x="2070169" y="148039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sym typeface="Arial" panose="020B0604020202020204" pitchFamily="34" charset="0"/>
              </a:rPr>
              <a:t>添加标题</a:t>
            </a:r>
            <a:endParaRPr kumimoji="0" lang="zh-CN" altLang="en-US" sz="1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35" name="矩形 34"/>
          <p:cNvSpPr>
            <a:spLocks noChangeArrowheads="1"/>
          </p:cNvSpPr>
          <p:nvPr/>
        </p:nvSpPr>
        <p:spPr bwMode="auto">
          <a:xfrm>
            <a:off x="1174283" y="1864568"/>
            <a:ext cx="309245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a:t>
            </a:r>
            <a:r>
              <a:rPr lang="zh-CN" altLang="en-US" sz="1000" dirty="0" smtClean="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TextBox 682"/>
          <p:cNvSpPr>
            <a:spLocks noChangeArrowheads="1"/>
          </p:cNvSpPr>
          <p:nvPr/>
        </p:nvSpPr>
        <p:spPr bwMode="auto">
          <a:xfrm>
            <a:off x="4544904" y="1877268"/>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2000">
                <a:solidFill>
                  <a:prstClr val="white"/>
                </a:solidFill>
                <a:latin typeface="微软雅黑" panose="020B0503020204020204" pitchFamily="34" charset="-122"/>
                <a:ea typeface="微软雅黑" panose="020B0503020204020204" pitchFamily="34" charset="-122"/>
              </a:rPr>
              <a:t>42%</a:t>
            </a:r>
            <a:endParaRPr lang="zh-CN" altLang="en-US" sz="2000">
              <a:solidFill>
                <a:prstClr val="white"/>
              </a:solidFill>
              <a:latin typeface="微软雅黑" panose="020B0503020204020204" pitchFamily="34" charset="-122"/>
              <a:ea typeface="微软雅黑" panose="020B0503020204020204" pitchFamily="34" charset="-122"/>
            </a:endParaRPr>
          </a:p>
        </p:txBody>
      </p:sp>
      <p:sp>
        <p:nvSpPr>
          <p:cNvPr id="37" name="TextBox 344"/>
          <p:cNvSpPr>
            <a:spLocks noChangeArrowheads="1"/>
          </p:cNvSpPr>
          <p:nvPr/>
        </p:nvSpPr>
        <p:spPr bwMode="auto">
          <a:xfrm>
            <a:off x="6034950" y="313774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sym typeface="Arial" panose="020B0604020202020204" pitchFamily="34" charset="0"/>
              </a:rPr>
              <a:t>添加标题</a:t>
            </a:r>
            <a:endParaRPr kumimoji="0" lang="zh-CN" altLang="en-US" sz="18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38" name="矩形 37"/>
          <p:cNvSpPr>
            <a:spLocks noChangeArrowheads="1"/>
          </p:cNvSpPr>
          <p:nvPr/>
        </p:nvSpPr>
        <p:spPr bwMode="auto">
          <a:xfrm>
            <a:off x="5138271" y="3544143"/>
            <a:ext cx="3094037"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000"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a:t>
            </a:r>
          </a:p>
        </p:txBody>
      </p:sp>
      <p:sp>
        <p:nvSpPr>
          <p:cNvPr id="39" name="TextBox 682"/>
          <p:cNvSpPr>
            <a:spLocks noChangeArrowheads="1"/>
          </p:cNvSpPr>
          <p:nvPr/>
        </p:nvSpPr>
        <p:spPr bwMode="auto">
          <a:xfrm>
            <a:off x="3776554" y="3521918"/>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2000">
                <a:solidFill>
                  <a:prstClr val="white"/>
                </a:solidFill>
                <a:latin typeface="微软雅黑" panose="020B0503020204020204" pitchFamily="34" charset="-122"/>
                <a:ea typeface="微软雅黑" panose="020B0503020204020204" pitchFamily="34" charset="-122"/>
              </a:rPr>
              <a:t>58%</a:t>
            </a:r>
            <a:endParaRPr lang="zh-CN" altLang="en-US" sz="2000">
              <a:solidFill>
                <a:prstClr val="white"/>
              </a:solidFill>
              <a:latin typeface="微软雅黑" panose="020B0503020204020204" pitchFamily="34" charset="-122"/>
              <a:ea typeface="微软雅黑" panose="020B0503020204020204" pitchFamily="34" charset="-122"/>
            </a:endParaRPr>
          </a:p>
        </p:txBody>
      </p:sp>
      <p:sp>
        <p:nvSpPr>
          <p:cNvPr id="40" name="矩形 39"/>
          <p:cNvSpPr/>
          <p:nvPr/>
        </p:nvSpPr>
        <p:spPr>
          <a:xfrm>
            <a:off x="5456062" y="1386219"/>
            <a:ext cx="2968366" cy="135674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41" name="矩形 40"/>
          <p:cNvSpPr/>
          <p:nvPr/>
        </p:nvSpPr>
        <p:spPr>
          <a:xfrm>
            <a:off x="782225" y="3051506"/>
            <a:ext cx="2856566" cy="135674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133202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ppt_x"/>
                                          </p:val>
                                        </p:tav>
                                        <p:tav tm="100000">
                                          <p:val>
                                            <p:strVal val="#ppt_x"/>
                                          </p:val>
                                        </p:tav>
                                      </p:tavLst>
                                    </p:anim>
                                    <p:anim calcmode="lin" valueType="num">
                                      <p:cBhvr additive="base">
                                        <p:cTn id="20" dur="500" fill="hold"/>
                                        <p:tgtEl>
                                          <p:spTgt spid="33"/>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additive="base">
                                        <p:cTn id="24" dur="500"/>
                                        <p:tgtEl>
                                          <p:spTgt spid="40"/>
                                        </p:tgtEl>
                                        <p:attrNameLst>
                                          <p:attrName>ppt_x</p:attrName>
                                        </p:attrNameLst>
                                      </p:cBhvr>
                                      <p:tavLst>
                                        <p:tav tm="0">
                                          <p:val>
                                            <p:strVal val="#ppt_x-#ppt_w*1.125000"/>
                                          </p:val>
                                        </p:tav>
                                        <p:tav tm="100000">
                                          <p:val>
                                            <p:strVal val="#ppt_x"/>
                                          </p:val>
                                        </p:tav>
                                      </p:tavLst>
                                    </p:anim>
                                    <p:animEffect transition="in" filter="wipe(right)">
                                      <p:cBhvr>
                                        <p:cTn id="25" dur="500"/>
                                        <p:tgtEl>
                                          <p:spTgt spid="40"/>
                                        </p:tgtEl>
                                      </p:cBhvr>
                                    </p:animEffect>
                                  </p:childTnLst>
                                </p:cTn>
                              </p:par>
                              <p:par>
                                <p:cTn id="26" presetID="12" presetClass="entr" presetSubtype="2"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500"/>
                                        <p:tgtEl>
                                          <p:spTgt spid="41"/>
                                        </p:tgtEl>
                                        <p:attrNameLst>
                                          <p:attrName>ppt_x</p:attrName>
                                        </p:attrNameLst>
                                      </p:cBhvr>
                                      <p:tavLst>
                                        <p:tav tm="0">
                                          <p:val>
                                            <p:strVal val="#ppt_x+#ppt_w*1.125000"/>
                                          </p:val>
                                        </p:tav>
                                        <p:tav tm="100000">
                                          <p:val>
                                            <p:strVal val="#ppt_x"/>
                                          </p:val>
                                        </p:tav>
                                      </p:tavLst>
                                    </p:anim>
                                    <p:animEffect transition="in" filter="wipe(left)">
                                      <p:cBhvr>
                                        <p:cTn id="29" dur="500"/>
                                        <p:tgtEl>
                                          <p:spTgt spid="41"/>
                                        </p:tgtEl>
                                      </p:cBhvr>
                                    </p:animEffect>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fill="hold"/>
                                        <p:tgtEl>
                                          <p:spTgt spid="34"/>
                                        </p:tgtEl>
                                        <p:attrNameLst>
                                          <p:attrName>ppt_x</p:attrName>
                                        </p:attrNameLst>
                                      </p:cBhvr>
                                      <p:tavLst>
                                        <p:tav tm="0">
                                          <p:val>
                                            <p:strVal val="#ppt_x"/>
                                          </p:val>
                                        </p:tav>
                                        <p:tav tm="100000">
                                          <p:val>
                                            <p:strVal val="#ppt_x"/>
                                          </p:val>
                                        </p:tav>
                                      </p:tavLst>
                                    </p:anim>
                                    <p:anim calcmode="lin" valueType="num">
                                      <p:cBhvr additive="base">
                                        <p:cTn id="34" dur="500" fill="hold"/>
                                        <p:tgtEl>
                                          <p:spTgt spid="3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ppt_x"/>
                                          </p:val>
                                        </p:tav>
                                        <p:tav tm="100000">
                                          <p:val>
                                            <p:strVal val="#ppt_x"/>
                                          </p:val>
                                        </p:tav>
                                      </p:tavLst>
                                    </p:anim>
                                    <p:anim calcmode="lin" valueType="num">
                                      <p:cBhvr additive="base">
                                        <p:cTn id="38" dur="500" fill="hold"/>
                                        <p:tgtEl>
                                          <p:spTgt spid="37"/>
                                        </p:tgtEl>
                                        <p:attrNameLst>
                                          <p:attrName>ppt_y</p:attrName>
                                        </p:attrNameLst>
                                      </p:cBhvr>
                                      <p:tavLst>
                                        <p:tav tm="0">
                                          <p:val>
                                            <p:strVal val="1+#ppt_h/2"/>
                                          </p:val>
                                        </p:tav>
                                        <p:tav tm="100000">
                                          <p:val>
                                            <p:strVal val="#ppt_y"/>
                                          </p:val>
                                        </p:tav>
                                      </p:tavLst>
                                    </p:anim>
                                  </p:childTnLst>
                                </p:cTn>
                              </p:par>
                            </p:childTnLst>
                          </p:cTn>
                        </p:par>
                        <p:par>
                          <p:cTn id="39" fill="hold">
                            <p:stCondLst>
                              <p:cond delay="15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35"/>
                                        </p:tgtEl>
                                        <p:attrNameLst>
                                          <p:attrName>style.visibility</p:attrName>
                                        </p:attrNameLst>
                                      </p:cBhvr>
                                      <p:to>
                                        <p:strVal val="visible"/>
                                      </p:to>
                                    </p:set>
                                    <p:anim calcmode="lin" valueType="num">
                                      <p:cBhvr>
                                        <p:cTn id="42" dur="500" fill="hold"/>
                                        <p:tgtEl>
                                          <p:spTgt spid="35"/>
                                        </p:tgtEl>
                                        <p:attrNameLst>
                                          <p:attrName>ppt_w</p:attrName>
                                        </p:attrNameLst>
                                      </p:cBhvr>
                                      <p:tavLst>
                                        <p:tav tm="0">
                                          <p:val>
                                            <p:fltVal val="0"/>
                                          </p:val>
                                        </p:tav>
                                        <p:tav tm="100000">
                                          <p:val>
                                            <p:strVal val="#ppt_w"/>
                                          </p:val>
                                        </p:tav>
                                      </p:tavLst>
                                    </p:anim>
                                    <p:anim calcmode="lin" valueType="num">
                                      <p:cBhvr>
                                        <p:cTn id="43" dur="500" fill="hold"/>
                                        <p:tgtEl>
                                          <p:spTgt spid="35"/>
                                        </p:tgtEl>
                                        <p:attrNameLst>
                                          <p:attrName>ppt_h</p:attrName>
                                        </p:attrNameLst>
                                      </p:cBhvr>
                                      <p:tavLst>
                                        <p:tav tm="0">
                                          <p:val>
                                            <p:fltVal val="0"/>
                                          </p:val>
                                        </p:tav>
                                        <p:tav tm="100000">
                                          <p:val>
                                            <p:strVal val="#ppt_h"/>
                                          </p:val>
                                        </p:tav>
                                      </p:tavLst>
                                    </p:anim>
                                    <p:animEffect transition="in" filter="fade">
                                      <p:cBhvr>
                                        <p:cTn id="44" dur="500"/>
                                        <p:tgtEl>
                                          <p:spTgt spid="35"/>
                                        </p:tgtEl>
                                      </p:cBhvr>
                                    </p:animEffect>
                                  </p:childTnLst>
                                </p:cTn>
                              </p:par>
                              <p:par>
                                <p:cTn id="45" presetID="53" presetClass="entr" presetSubtype="16" fill="hold" grpId="0" nodeType="withEffect">
                                  <p:stCondLst>
                                    <p:cond delay="0"/>
                                  </p:stCondLst>
                                  <p:iterate type="lt">
                                    <p:tmPct val="10000"/>
                                  </p:iterate>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ppt_w</p:attrName>
                                        </p:attrNameLst>
                                      </p:cBhvr>
                                      <p:tavLst>
                                        <p:tav tm="0">
                                          <p:val>
                                            <p:fltVal val="0"/>
                                          </p:val>
                                        </p:tav>
                                        <p:tav tm="100000">
                                          <p:val>
                                            <p:strVal val="#ppt_w"/>
                                          </p:val>
                                        </p:tav>
                                      </p:tavLst>
                                    </p:anim>
                                    <p:anim calcmode="lin" valueType="num">
                                      <p:cBhvr>
                                        <p:cTn id="48" dur="500" fill="hold"/>
                                        <p:tgtEl>
                                          <p:spTgt spid="38"/>
                                        </p:tgtEl>
                                        <p:attrNameLst>
                                          <p:attrName>ppt_h</p:attrName>
                                        </p:attrNameLst>
                                      </p:cBhvr>
                                      <p:tavLst>
                                        <p:tav tm="0">
                                          <p:val>
                                            <p:fltVal val="0"/>
                                          </p:val>
                                        </p:tav>
                                        <p:tav tm="100000">
                                          <p:val>
                                            <p:strVal val="#ppt_h"/>
                                          </p:val>
                                        </p:tav>
                                      </p:tavLst>
                                    </p:anim>
                                    <p:animEffect transition="in" filter="fade">
                                      <p:cBhvr>
                                        <p:cTn id="4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p:bldP spid="35" grpId="0"/>
      <p:bldP spid="36" grpId="0"/>
      <p:bldP spid="37" grpId="0"/>
      <p:bldP spid="38" grpId="0"/>
      <p:bldP spid="39" grpId="0"/>
      <p:bldP spid="40" grpId="0" animBg="1"/>
      <p:bldP spid="4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2539037"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 </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grpSp>
        <p:nvGrpSpPr>
          <p:cNvPr id="73" name="组合 72"/>
          <p:cNvGrpSpPr/>
          <p:nvPr/>
        </p:nvGrpSpPr>
        <p:grpSpPr>
          <a:xfrm>
            <a:off x="3333470" y="1465334"/>
            <a:ext cx="1425662" cy="1433908"/>
            <a:chOff x="3333470" y="1465334"/>
            <a:chExt cx="1425662" cy="1433908"/>
          </a:xfrm>
        </p:grpSpPr>
        <p:sp>
          <p:nvSpPr>
            <p:cNvPr id="74" name="椭圆 75"/>
            <p:cNvSpPr/>
            <p:nvPr/>
          </p:nvSpPr>
          <p:spPr>
            <a:xfrm>
              <a:off x="3333470" y="1465334"/>
              <a:ext cx="1425662" cy="1433908"/>
            </a:xfrm>
            <a:custGeom>
              <a:avLst/>
              <a:gdLst/>
              <a:ahLst/>
              <a:cxnLst/>
              <a:rect l="l" t="t" r="r" b="b"/>
              <a:pathLst>
                <a:path w="1425662" h="1433908">
                  <a:moveTo>
                    <a:pt x="584366" y="0"/>
                  </a:moveTo>
                  <a:cubicBezTo>
                    <a:pt x="667535" y="0"/>
                    <a:pt x="734956" y="67421"/>
                    <a:pt x="734956" y="150590"/>
                  </a:cubicBezTo>
                  <a:cubicBezTo>
                    <a:pt x="734956" y="197370"/>
                    <a:pt x="713626" y="239167"/>
                    <a:pt x="678832" y="265176"/>
                  </a:cubicBezTo>
                  <a:lnTo>
                    <a:pt x="1168733" y="265176"/>
                  </a:lnTo>
                  <a:lnTo>
                    <a:pt x="1168733" y="716520"/>
                  </a:lnTo>
                  <a:cubicBezTo>
                    <a:pt x="1193634" y="695548"/>
                    <a:pt x="1225973" y="684721"/>
                    <a:pt x="1260841" y="684721"/>
                  </a:cubicBezTo>
                  <a:cubicBezTo>
                    <a:pt x="1351870" y="684721"/>
                    <a:pt x="1425662" y="758513"/>
                    <a:pt x="1425662" y="849542"/>
                  </a:cubicBezTo>
                  <a:cubicBezTo>
                    <a:pt x="1425662" y="940571"/>
                    <a:pt x="1351870" y="1014363"/>
                    <a:pt x="1260841" y="1014363"/>
                  </a:cubicBezTo>
                  <a:cubicBezTo>
                    <a:pt x="1225973" y="1014363"/>
                    <a:pt x="1193634" y="1003536"/>
                    <a:pt x="1168733" y="982566"/>
                  </a:cubicBezTo>
                  <a:lnTo>
                    <a:pt x="1168733" y="1433908"/>
                  </a:lnTo>
                  <a:lnTo>
                    <a:pt x="765724" y="1433908"/>
                  </a:lnTo>
                  <a:cubicBezTo>
                    <a:pt x="770905" y="1418114"/>
                    <a:pt x="773249" y="1401256"/>
                    <a:pt x="773249" y="1383851"/>
                  </a:cubicBezTo>
                  <a:cubicBezTo>
                    <a:pt x="773249" y="1279093"/>
                    <a:pt x="688325" y="1194168"/>
                    <a:pt x="583566" y="1194168"/>
                  </a:cubicBezTo>
                  <a:cubicBezTo>
                    <a:pt x="478807" y="1194168"/>
                    <a:pt x="393882" y="1279093"/>
                    <a:pt x="393882" y="1383851"/>
                  </a:cubicBezTo>
                  <a:cubicBezTo>
                    <a:pt x="393882" y="1401256"/>
                    <a:pt x="396227" y="1418114"/>
                    <a:pt x="401408" y="1433908"/>
                  </a:cubicBezTo>
                  <a:lnTo>
                    <a:pt x="0" y="1433908"/>
                  </a:lnTo>
                  <a:lnTo>
                    <a:pt x="0" y="265176"/>
                  </a:lnTo>
                  <a:lnTo>
                    <a:pt x="489901" y="265176"/>
                  </a:lnTo>
                  <a:cubicBezTo>
                    <a:pt x="455106" y="239167"/>
                    <a:pt x="433776" y="197370"/>
                    <a:pt x="433776" y="150590"/>
                  </a:cubicBezTo>
                  <a:cubicBezTo>
                    <a:pt x="433776" y="67421"/>
                    <a:pt x="501197" y="0"/>
                    <a:pt x="584366" y="0"/>
                  </a:cubicBez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5" name="矩形 74"/>
            <p:cNvSpPr/>
            <p:nvPr/>
          </p:nvSpPr>
          <p:spPr>
            <a:xfrm>
              <a:off x="3419872" y="2022234"/>
              <a:ext cx="1008112"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a:t>
              </a:r>
              <a:endParaRPr kumimoji="0" lang="en-US" altLang="zh-CN"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文本</a:t>
              </a:r>
              <a:endParaRPr kumimoji="0" lang="en-US" altLang="zh-CN"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76" name="组合 75"/>
          <p:cNvGrpSpPr/>
          <p:nvPr/>
        </p:nvGrpSpPr>
        <p:grpSpPr>
          <a:xfrm>
            <a:off x="3095836" y="2689470"/>
            <a:ext cx="1406366" cy="1392560"/>
            <a:chOff x="3095836" y="2689470"/>
            <a:chExt cx="1406366" cy="1392560"/>
          </a:xfrm>
        </p:grpSpPr>
        <p:sp>
          <p:nvSpPr>
            <p:cNvPr id="77" name="矩形 65"/>
            <p:cNvSpPr/>
            <p:nvPr/>
          </p:nvSpPr>
          <p:spPr>
            <a:xfrm>
              <a:off x="3095836" y="2689470"/>
              <a:ext cx="1406366" cy="1392560"/>
            </a:xfrm>
            <a:custGeom>
              <a:avLst/>
              <a:gdLst/>
              <a:ahLst/>
              <a:cxnLst/>
              <a:rect l="l" t="t" r="r" b="b"/>
              <a:pathLst>
                <a:path w="1406366" h="1392560">
                  <a:moveTo>
                    <a:pt x="822000" y="0"/>
                  </a:moveTo>
                  <a:cubicBezTo>
                    <a:pt x="913029" y="0"/>
                    <a:pt x="986821" y="73793"/>
                    <a:pt x="986821" y="164821"/>
                  </a:cubicBezTo>
                  <a:cubicBezTo>
                    <a:pt x="986821" y="185675"/>
                    <a:pt x="982948" y="205623"/>
                    <a:pt x="975467" y="223828"/>
                  </a:cubicBezTo>
                  <a:lnTo>
                    <a:pt x="1406366" y="223828"/>
                  </a:lnTo>
                  <a:lnTo>
                    <a:pt x="1406366" y="633859"/>
                  </a:lnTo>
                  <a:cubicBezTo>
                    <a:pt x="1386081" y="625588"/>
                    <a:pt x="1363875" y="621361"/>
                    <a:pt x="1340681" y="621361"/>
                  </a:cubicBezTo>
                  <a:cubicBezTo>
                    <a:pt x="1237497" y="621361"/>
                    <a:pt x="1153848" y="705009"/>
                    <a:pt x="1153848" y="808194"/>
                  </a:cubicBezTo>
                  <a:cubicBezTo>
                    <a:pt x="1153848" y="911379"/>
                    <a:pt x="1237497" y="995027"/>
                    <a:pt x="1340681" y="995027"/>
                  </a:cubicBezTo>
                  <a:cubicBezTo>
                    <a:pt x="1363875" y="995027"/>
                    <a:pt x="1386081" y="990802"/>
                    <a:pt x="1406366" y="982530"/>
                  </a:cubicBezTo>
                  <a:lnTo>
                    <a:pt x="1406366" y="1392560"/>
                  </a:lnTo>
                  <a:lnTo>
                    <a:pt x="237634" y="1392560"/>
                  </a:lnTo>
                  <a:lnTo>
                    <a:pt x="237634" y="927784"/>
                  </a:lnTo>
                  <a:cubicBezTo>
                    <a:pt x="214351" y="948086"/>
                    <a:pt x="183720" y="958784"/>
                    <a:pt x="150590" y="958784"/>
                  </a:cubicBezTo>
                  <a:cubicBezTo>
                    <a:pt x="67421" y="958784"/>
                    <a:pt x="0" y="891363"/>
                    <a:pt x="0" y="808194"/>
                  </a:cubicBezTo>
                  <a:cubicBezTo>
                    <a:pt x="0" y="725025"/>
                    <a:pt x="67421" y="657604"/>
                    <a:pt x="150590" y="657604"/>
                  </a:cubicBezTo>
                  <a:cubicBezTo>
                    <a:pt x="183720" y="657604"/>
                    <a:pt x="214351" y="668302"/>
                    <a:pt x="237634" y="688604"/>
                  </a:cubicBezTo>
                  <a:lnTo>
                    <a:pt x="237634" y="223828"/>
                  </a:lnTo>
                  <a:lnTo>
                    <a:pt x="668533" y="223828"/>
                  </a:lnTo>
                  <a:cubicBezTo>
                    <a:pt x="661052" y="205623"/>
                    <a:pt x="657179" y="185675"/>
                    <a:pt x="657179" y="164821"/>
                  </a:cubicBezTo>
                  <a:cubicBezTo>
                    <a:pt x="657179" y="73793"/>
                    <a:pt x="730972" y="0"/>
                    <a:pt x="822000" y="0"/>
                  </a:cubicBez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9" name="矩形 78"/>
            <p:cNvSpPr/>
            <p:nvPr/>
          </p:nvSpPr>
          <p:spPr>
            <a:xfrm>
              <a:off x="3419872" y="3210366"/>
              <a:ext cx="1008112"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a:t>
              </a:r>
              <a:endParaRPr kumimoji="0" lang="en-US" altLang="zh-CN"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文本</a:t>
              </a:r>
              <a:endParaRPr kumimoji="0" lang="en-US" altLang="zh-CN"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80" name="组合 79"/>
          <p:cNvGrpSpPr/>
          <p:nvPr/>
        </p:nvGrpSpPr>
        <p:grpSpPr>
          <a:xfrm>
            <a:off x="4519392" y="1730510"/>
            <a:ext cx="1384756" cy="1408472"/>
            <a:chOff x="4519392" y="1730510"/>
            <a:chExt cx="1384756" cy="1408472"/>
          </a:xfrm>
        </p:grpSpPr>
        <p:sp>
          <p:nvSpPr>
            <p:cNvPr id="81" name="椭圆 76"/>
            <p:cNvSpPr/>
            <p:nvPr/>
          </p:nvSpPr>
          <p:spPr>
            <a:xfrm>
              <a:off x="4519392" y="1730510"/>
              <a:ext cx="1384756" cy="1408472"/>
            </a:xfrm>
            <a:custGeom>
              <a:avLst/>
              <a:gdLst/>
              <a:ahLst/>
              <a:cxnLst/>
              <a:rect l="l" t="t" r="r" b="b"/>
              <a:pathLst>
                <a:path w="1384756" h="1408472">
                  <a:moveTo>
                    <a:pt x="0" y="0"/>
                  </a:moveTo>
                  <a:lnTo>
                    <a:pt x="1168732" y="0"/>
                  </a:lnTo>
                  <a:lnTo>
                    <a:pt x="1168732" y="450207"/>
                  </a:lnTo>
                  <a:cubicBezTo>
                    <a:pt x="1188073" y="439244"/>
                    <a:pt x="1210481" y="433776"/>
                    <a:pt x="1234166" y="433776"/>
                  </a:cubicBezTo>
                  <a:cubicBezTo>
                    <a:pt x="1317335" y="433776"/>
                    <a:pt x="1384756" y="501197"/>
                    <a:pt x="1384756" y="584366"/>
                  </a:cubicBezTo>
                  <a:cubicBezTo>
                    <a:pt x="1384756" y="667535"/>
                    <a:pt x="1317335" y="734956"/>
                    <a:pt x="1234166" y="734956"/>
                  </a:cubicBezTo>
                  <a:cubicBezTo>
                    <a:pt x="1210481" y="734956"/>
                    <a:pt x="1188073" y="729488"/>
                    <a:pt x="1168732" y="718526"/>
                  </a:cubicBezTo>
                  <a:lnTo>
                    <a:pt x="1168732" y="1168732"/>
                  </a:lnTo>
                  <a:lnTo>
                    <a:pt x="728979" y="1168732"/>
                  </a:lnTo>
                  <a:cubicBezTo>
                    <a:pt x="742528" y="1190517"/>
                    <a:pt x="749187" y="1216306"/>
                    <a:pt x="749187" y="1243651"/>
                  </a:cubicBezTo>
                  <a:cubicBezTo>
                    <a:pt x="749187" y="1334680"/>
                    <a:pt x="675394" y="1408472"/>
                    <a:pt x="584366" y="1408472"/>
                  </a:cubicBezTo>
                  <a:cubicBezTo>
                    <a:pt x="493337" y="1408472"/>
                    <a:pt x="419545" y="1334680"/>
                    <a:pt x="419545" y="1243651"/>
                  </a:cubicBezTo>
                  <a:cubicBezTo>
                    <a:pt x="419545" y="1216306"/>
                    <a:pt x="426204" y="1190517"/>
                    <a:pt x="439754" y="1168732"/>
                  </a:cubicBezTo>
                  <a:lnTo>
                    <a:pt x="0" y="1168732"/>
                  </a:lnTo>
                  <a:lnTo>
                    <a:pt x="0" y="761099"/>
                  </a:lnTo>
                  <a:cubicBezTo>
                    <a:pt x="24839" y="773303"/>
                    <a:pt x="52809" y="779836"/>
                    <a:pt x="82305" y="779836"/>
                  </a:cubicBezTo>
                  <a:cubicBezTo>
                    <a:pt x="190260" y="779836"/>
                    <a:pt x="277774" y="692321"/>
                    <a:pt x="277774" y="584366"/>
                  </a:cubicBezTo>
                  <a:cubicBezTo>
                    <a:pt x="277774" y="476411"/>
                    <a:pt x="190260" y="388896"/>
                    <a:pt x="82305" y="388896"/>
                  </a:cubicBezTo>
                  <a:cubicBezTo>
                    <a:pt x="52809" y="388896"/>
                    <a:pt x="24839" y="395429"/>
                    <a:pt x="0" y="407633"/>
                  </a:cubicBez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2" name="矩形 81"/>
            <p:cNvSpPr/>
            <p:nvPr/>
          </p:nvSpPr>
          <p:spPr>
            <a:xfrm>
              <a:off x="4608004" y="2022234"/>
              <a:ext cx="1008112"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a:t>
              </a:r>
              <a:endParaRPr kumimoji="0" lang="en-US" altLang="zh-CN"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文本</a:t>
              </a:r>
              <a:endParaRPr kumimoji="0" lang="en-US" altLang="zh-CN"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a:off x="4279652" y="2913298"/>
            <a:ext cx="1401767" cy="1386644"/>
            <a:chOff x="4279652" y="2913298"/>
            <a:chExt cx="1401767" cy="1386644"/>
          </a:xfrm>
        </p:grpSpPr>
        <p:sp>
          <p:nvSpPr>
            <p:cNvPr id="84" name="椭圆 68"/>
            <p:cNvSpPr/>
            <p:nvPr/>
          </p:nvSpPr>
          <p:spPr>
            <a:xfrm>
              <a:off x="4279652" y="2913298"/>
              <a:ext cx="1401767" cy="1386644"/>
            </a:xfrm>
            <a:custGeom>
              <a:avLst/>
              <a:gdLst/>
              <a:ahLst/>
              <a:cxnLst/>
              <a:rect l="l" t="t" r="r" b="b"/>
              <a:pathLst>
                <a:path w="1401767" h="1386644">
                  <a:moveTo>
                    <a:pt x="233035" y="0"/>
                  </a:moveTo>
                  <a:lnTo>
                    <a:pt x="640881" y="0"/>
                  </a:lnTo>
                  <a:cubicBezTo>
                    <a:pt x="633096" y="19935"/>
                    <a:pt x="629318" y="41634"/>
                    <a:pt x="629318" y="64216"/>
                  </a:cubicBezTo>
                  <a:cubicBezTo>
                    <a:pt x="629318" y="173647"/>
                    <a:pt x="718028" y="262357"/>
                    <a:pt x="827459" y="262357"/>
                  </a:cubicBezTo>
                  <a:cubicBezTo>
                    <a:pt x="936890" y="262357"/>
                    <a:pt x="1025600" y="173647"/>
                    <a:pt x="1025600" y="64216"/>
                  </a:cubicBezTo>
                  <a:cubicBezTo>
                    <a:pt x="1025600" y="41634"/>
                    <a:pt x="1021823" y="19935"/>
                    <a:pt x="1014038" y="0"/>
                  </a:cubicBezTo>
                  <a:lnTo>
                    <a:pt x="1401767" y="0"/>
                  </a:lnTo>
                  <a:lnTo>
                    <a:pt x="1401767" y="1168732"/>
                  </a:lnTo>
                  <a:lnTo>
                    <a:pt x="956993" y="1168732"/>
                  </a:lnTo>
                  <a:cubicBezTo>
                    <a:pt x="968847" y="1188427"/>
                    <a:pt x="974696" y="1211557"/>
                    <a:pt x="974696" y="1236054"/>
                  </a:cubicBezTo>
                  <a:cubicBezTo>
                    <a:pt x="974696" y="1319223"/>
                    <a:pt x="907275" y="1386644"/>
                    <a:pt x="824106" y="1386644"/>
                  </a:cubicBezTo>
                  <a:cubicBezTo>
                    <a:pt x="740937" y="1386644"/>
                    <a:pt x="673516" y="1319223"/>
                    <a:pt x="673516" y="1236054"/>
                  </a:cubicBezTo>
                  <a:cubicBezTo>
                    <a:pt x="673516" y="1211557"/>
                    <a:pt x="679365" y="1188427"/>
                    <a:pt x="691220" y="1168732"/>
                  </a:cubicBezTo>
                  <a:lnTo>
                    <a:pt x="233035" y="1168732"/>
                  </a:lnTo>
                  <a:lnTo>
                    <a:pt x="233035" y="733499"/>
                  </a:lnTo>
                  <a:cubicBezTo>
                    <a:pt x="212516" y="743855"/>
                    <a:pt x="189291" y="749187"/>
                    <a:pt x="164821" y="749187"/>
                  </a:cubicBezTo>
                  <a:cubicBezTo>
                    <a:pt x="73793" y="749187"/>
                    <a:pt x="0" y="675395"/>
                    <a:pt x="0" y="584366"/>
                  </a:cubicBezTo>
                  <a:cubicBezTo>
                    <a:pt x="0" y="493338"/>
                    <a:pt x="73793" y="419545"/>
                    <a:pt x="164821" y="419545"/>
                  </a:cubicBezTo>
                  <a:cubicBezTo>
                    <a:pt x="189291" y="419545"/>
                    <a:pt x="212516" y="424878"/>
                    <a:pt x="233035" y="435233"/>
                  </a:cubicBez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5" name="矩形 84"/>
            <p:cNvSpPr/>
            <p:nvPr/>
          </p:nvSpPr>
          <p:spPr>
            <a:xfrm>
              <a:off x="4608004" y="3210366"/>
              <a:ext cx="1008112"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a:t>
              </a:r>
              <a:endParaRPr kumimoji="0" lang="en-US" altLang="zh-CN"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文本</a:t>
              </a:r>
              <a:endParaRPr kumimoji="0" lang="en-US" altLang="zh-CN"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86" name="矩形 85"/>
          <p:cNvSpPr/>
          <p:nvPr/>
        </p:nvSpPr>
        <p:spPr>
          <a:xfrm>
            <a:off x="1043609" y="1818823"/>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01.</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87" name="TextBox 86"/>
          <p:cNvSpPr txBox="1"/>
          <p:nvPr/>
        </p:nvSpPr>
        <p:spPr>
          <a:xfrm>
            <a:off x="1043608" y="2141116"/>
            <a:ext cx="1938023" cy="731995"/>
          </a:xfrm>
          <a:prstGeom prst="rect">
            <a:avLst/>
          </a:prstGeom>
          <a:noFill/>
        </p:spPr>
        <p:txBody>
          <a:bodyPr wrap="square" rtlCol="0">
            <a:spAutoFit/>
          </a:bodyPr>
          <a:lstStyle/>
          <a:p>
            <a:pPr>
              <a:lnSpc>
                <a:spcPct val="130000"/>
              </a:lnSpc>
              <a:spcBef>
                <a:spcPts val="600"/>
              </a:spcBef>
            </a:pPr>
            <a:r>
              <a:rPr lang="zh-CN" altLang="en-US" sz="1100" dirty="0">
                <a:solidFill>
                  <a:prstClr val="black">
                    <a:lumMod val="65000"/>
                    <a:lumOff val="35000"/>
                  </a:prstClr>
                </a:solidFill>
                <a:ea typeface="宋体"/>
              </a:rPr>
              <a:t>点击此处添加文本内容点击此处添加文本内容点击此处添加文本内容</a:t>
            </a:r>
          </a:p>
        </p:txBody>
      </p:sp>
      <p:sp>
        <p:nvSpPr>
          <p:cNvPr id="88" name="矩形 87"/>
          <p:cNvSpPr/>
          <p:nvPr/>
        </p:nvSpPr>
        <p:spPr>
          <a:xfrm>
            <a:off x="1043609" y="3027290"/>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02.</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89" name="TextBox 27"/>
          <p:cNvSpPr txBox="1"/>
          <p:nvPr/>
        </p:nvSpPr>
        <p:spPr>
          <a:xfrm>
            <a:off x="1043608" y="3349583"/>
            <a:ext cx="1938023" cy="731995"/>
          </a:xfrm>
          <a:prstGeom prst="rect">
            <a:avLst/>
          </a:prstGeom>
          <a:noFill/>
        </p:spPr>
        <p:txBody>
          <a:bodyPr wrap="square" rtlCol="0">
            <a:spAutoFit/>
          </a:bodyPr>
          <a:lstStyle/>
          <a:p>
            <a:pPr>
              <a:lnSpc>
                <a:spcPct val="130000"/>
              </a:lnSpc>
              <a:spcBef>
                <a:spcPts val="600"/>
              </a:spcBef>
            </a:pPr>
            <a:r>
              <a:rPr lang="zh-CN" altLang="en-US" sz="1100" dirty="0">
                <a:solidFill>
                  <a:prstClr val="black">
                    <a:lumMod val="65000"/>
                    <a:lumOff val="35000"/>
                  </a:prstClr>
                </a:solidFill>
                <a:ea typeface="宋体"/>
              </a:rPr>
              <a:t>点击此处添加文本内容点击此处添加文本内容点击此处添加文本内容</a:t>
            </a:r>
          </a:p>
        </p:txBody>
      </p:sp>
      <p:sp>
        <p:nvSpPr>
          <p:cNvPr id="90" name="矩形 89"/>
          <p:cNvSpPr/>
          <p:nvPr/>
        </p:nvSpPr>
        <p:spPr>
          <a:xfrm>
            <a:off x="6156176" y="1818823"/>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03.</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91" name="TextBox 29"/>
          <p:cNvSpPr txBox="1"/>
          <p:nvPr/>
        </p:nvSpPr>
        <p:spPr>
          <a:xfrm>
            <a:off x="6156175" y="2141116"/>
            <a:ext cx="1938023" cy="731995"/>
          </a:xfrm>
          <a:prstGeom prst="rect">
            <a:avLst/>
          </a:prstGeom>
          <a:noFill/>
        </p:spPr>
        <p:txBody>
          <a:bodyPr wrap="square" rtlCol="0">
            <a:spAutoFit/>
          </a:bodyPr>
          <a:lstStyle/>
          <a:p>
            <a:pPr>
              <a:lnSpc>
                <a:spcPct val="130000"/>
              </a:lnSpc>
              <a:spcBef>
                <a:spcPts val="600"/>
              </a:spcBef>
            </a:pPr>
            <a:r>
              <a:rPr lang="zh-CN" altLang="en-US" sz="1100" dirty="0">
                <a:solidFill>
                  <a:prstClr val="black">
                    <a:lumMod val="65000"/>
                    <a:lumOff val="35000"/>
                  </a:prstClr>
                </a:solidFill>
                <a:ea typeface="宋体"/>
              </a:rPr>
              <a:t>点击此处添加文本内容点击此处添加文本内容点击此处添加文本内容</a:t>
            </a:r>
          </a:p>
        </p:txBody>
      </p:sp>
      <p:sp>
        <p:nvSpPr>
          <p:cNvPr id="92" name="矩形 91"/>
          <p:cNvSpPr/>
          <p:nvPr/>
        </p:nvSpPr>
        <p:spPr>
          <a:xfrm>
            <a:off x="6156176" y="3027290"/>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04.</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93" name="TextBox 31"/>
          <p:cNvSpPr txBox="1"/>
          <p:nvPr/>
        </p:nvSpPr>
        <p:spPr>
          <a:xfrm>
            <a:off x="6156175" y="3349583"/>
            <a:ext cx="1938023" cy="731995"/>
          </a:xfrm>
          <a:prstGeom prst="rect">
            <a:avLst/>
          </a:prstGeom>
          <a:noFill/>
        </p:spPr>
        <p:txBody>
          <a:bodyPr wrap="square" rtlCol="0">
            <a:spAutoFit/>
          </a:bodyPr>
          <a:lstStyle/>
          <a:p>
            <a:pPr>
              <a:lnSpc>
                <a:spcPct val="130000"/>
              </a:lnSpc>
              <a:spcBef>
                <a:spcPts val="600"/>
              </a:spcBef>
            </a:pPr>
            <a:r>
              <a:rPr lang="zh-CN" altLang="en-US" sz="1100" dirty="0">
                <a:solidFill>
                  <a:prstClr val="black">
                    <a:lumMod val="65000"/>
                    <a:lumOff val="35000"/>
                  </a:prstClr>
                </a:solidFill>
                <a:ea typeface="宋体"/>
              </a:rPr>
              <a:t>点击此处添加文本内容点击此处添加文本内容点击此处添加文本内容</a:t>
            </a:r>
          </a:p>
        </p:txBody>
      </p:sp>
    </p:spTree>
    <p:extLst>
      <p:ext uri="{BB962C8B-B14F-4D97-AF65-F5344CB8AC3E}">
        <p14:creationId xmlns:p14="http://schemas.microsoft.com/office/powerpoint/2010/main" val="35872428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8"/>
                                        </p:tgtEl>
                                        <p:attrNameLst>
                                          <p:attrName>ppt_y</p:attrName>
                                        </p:attrNameLst>
                                      </p:cBhvr>
                                      <p:tavLst>
                                        <p:tav tm="0">
                                          <p:val>
                                            <p:strVal val="#ppt_y"/>
                                          </p:val>
                                        </p:tav>
                                        <p:tav tm="100000">
                                          <p:val>
                                            <p:strVal val="#ppt_y"/>
                                          </p:val>
                                        </p:tav>
                                      </p:tavLst>
                                    </p:anim>
                                    <p:anim calcmode="lin" valueType="num">
                                      <p:cBhvr>
                                        <p:cTn id="9" dur="500" fill="hold"/>
                                        <p:tgtEl>
                                          <p:spTgt spid="7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8"/>
                                        </p:tgtEl>
                                      </p:cBhvr>
                                    </p:animEffect>
                                  </p:childTnLst>
                                </p:cTn>
                              </p:par>
                            </p:childTnLst>
                          </p:cTn>
                        </p:par>
                        <p:par>
                          <p:cTn id="12" fill="hold">
                            <p:stCondLst>
                              <p:cond delay="450"/>
                            </p:stCondLst>
                            <p:childTnLst>
                              <p:par>
                                <p:cTn id="13" presetID="10" presetClass="entr" presetSubtype="0" fill="hold" nodeType="after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fade">
                                      <p:cBhvr>
                                        <p:cTn id="15" dur="500"/>
                                        <p:tgtEl>
                                          <p:spTgt spid="73"/>
                                        </p:tgtEl>
                                      </p:cBhvr>
                                    </p:animEffect>
                                  </p:childTnLst>
                                </p:cTn>
                              </p:par>
                              <p:par>
                                <p:cTn id="16" presetID="10" presetClass="entr" presetSubtype="0" fill="hold" nodeType="withEffect">
                                  <p:stCondLst>
                                    <p:cond delay="250"/>
                                  </p:stCondLst>
                                  <p:childTnLst>
                                    <p:set>
                                      <p:cBhvr>
                                        <p:cTn id="17" dur="1" fill="hold">
                                          <p:stCondLst>
                                            <p:cond delay="0"/>
                                          </p:stCondLst>
                                        </p:cTn>
                                        <p:tgtEl>
                                          <p:spTgt spid="80"/>
                                        </p:tgtEl>
                                        <p:attrNameLst>
                                          <p:attrName>style.visibility</p:attrName>
                                        </p:attrNameLst>
                                      </p:cBhvr>
                                      <p:to>
                                        <p:strVal val="visible"/>
                                      </p:to>
                                    </p:set>
                                    <p:animEffect transition="in" filter="fade">
                                      <p:cBhvr>
                                        <p:cTn id="18" dur="500"/>
                                        <p:tgtEl>
                                          <p:spTgt spid="80"/>
                                        </p:tgtEl>
                                      </p:cBhvr>
                                    </p:animEffect>
                                  </p:childTnLst>
                                </p:cTn>
                              </p:par>
                              <p:par>
                                <p:cTn id="19" presetID="10" presetClass="entr" presetSubtype="0" fill="hold" nodeType="withEffect">
                                  <p:stCondLst>
                                    <p:cond delay="500"/>
                                  </p:stCondLst>
                                  <p:childTnLst>
                                    <p:set>
                                      <p:cBhvr>
                                        <p:cTn id="20" dur="1" fill="hold">
                                          <p:stCondLst>
                                            <p:cond delay="0"/>
                                          </p:stCondLst>
                                        </p:cTn>
                                        <p:tgtEl>
                                          <p:spTgt spid="76"/>
                                        </p:tgtEl>
                                        <p:attrNameLst>
                                          <p:attrName>style.visibility</p:attrName>
                                        </p:attrNameLst>
                                      </p:cBhvr>
                                      <p:to>
                                        <p:strVal val="visible"/>
                                      </p:to>
                                    </p:set>
                                    <p:animEffect transition="in" filter="fade">
                                      <p:cBhvr>
                                        <p:cTn id="21" dur="500"/>
                                        <p:tgtEl>
                                          <p:spTgt spid="76"/>
                                        </p:tgtEl>
                                      </p:cBhvr>
                                    </p:animEffect>
                                  </p:childTnLst>
                                </p:cTn>
                              </p:par>
                              <p:par>
                                <p:cTn id="22" presetID="10" presetClass="entr" presetSubtype="0" fill="hold" nodeType="withEffect">
                                  <p:stCondLst>
                                    <p:cond delay="750"/>
                                  </p:stCondLst>
                                  <p:childTnLst>
                                    <p:set>
                                      <p:cBhvr>
                                        <p:cTn id="23" dur="1" fill="hold">
                                          <p:stCondLst>
                                            <p:cond delay="0"/>
                                          </p:stCondLst>
                                        </p:cTn>
                                        <p:tgtEl>
                                          <p:spTgt spid="83"/>
                                        </p:tgtEl>
                                        <p:attrNameLst>
                                          <p:attrName>style.visibility</p:attrName>
                                        </p:attrNameLst>
                                      </p:cBhvr>
                                      <p:to>
                                        <p:strVal val="visible"/>
                                      </p:to>
                                    </p:set>
                                    <p:animEffect transition="in" filter="fade">
                                      <p:cBhvr>
                                        <p:cTn id="24" dur="500"/>
                                        <p:tgtEl>
                                          <p:spTgt spid="83"/>
                                        </p:tgtEl>
                                      </p:cBhvr>
                                    </p:animEffect>
                                  </p:childTnLst>
                                </p:cTn>
                              </p:par>
                            </p:childTnLst>
                          </p:cTn>
                        </p:par>
                        <p:par>
                          <p:cTn id="25" fill="hold">
                            <p:stCondLst>
                              <p:cond delay="1700"/>
                            </p:stCondLst>
                            <p:childTnLst>
                              <p:par>
                                <p:cTn id="26" presetID="17" presetClass="entr" presetSubtype="1" fill="hold" grpId="0" nodeType="afterEffect">
                                  <p:stCondLst>
                                    <p:cond delay="0"/>
                                  </p:stCondLst>
                                  <p:iterate type="lt">
                                    <p:tmPct val="10000"/>
                                  </p:iterate>
                                  <p:childTnLst>
                                    <p:set>
                                      <p:cBhvr>
                                        <p:cTn id="27" dur="1" fill="hold">
                                          <p:stCondLst>
                                            <p:cond delay="0"/>
                                          </p:stCondLst>
                                        </p:cTn>
                                        <p:tgtEl>
                                          <p:spTgt spid="86"/>
                                        </p:tgtEl>
                                        <p:attrNameLst>
                                          <p:attrName>style.visibility</p:attrName>
                                        </p:attrNameLst>
                                      </p:cBhvr>
                                      <p:to>
                                        <p:strVal val="visible"/>
                                      </p:to>
                                    </p:set>
                                    <p:anim calcmode="lin" valueType="num">
                                      <p:cBhvr>
                                        <p:cTn id="28" dur="500" fill="hold"/>
                                        <p:tgtEl>
                                          <p:spTgt spid="86"/>
                                        </p:tgtEl>
                                        <p:attrNameLst>
                                          <p:attrName>ppt_x</p:attrName>
                                        </p:attrNameLst>
                                      </p:cBhvr>
                                      <p:tavLst>
                                        <p:tav tm="0">
                                          <p:val>
                                            <p:strVal val="#ppt_x"/>
                                          </p:val>
                                        </p:tav>
                                        <p:tav tm="100000">
                                          <p:val>
                                            <p:strVal val="#ppt_x"/>
                                          </p:val>
                                        </p:tav>
                                      </p:tavLst>
                                    </p:anim>
                                    <p:anim calcmode="lin" valueType="num">
                                      <p:cBhvr>
                                        <p:cTn id="29" dur="500" fill="hold"/>
                                        <p:tgtEl>
                                          <p:spTgt spid="86"/>
                                        </p:tgtEl>
                                        <p:attrNameLst>
                                          <p:attrName>ppt_y</p:attrName>
                                        </p:attrNameLst>
                                      </p:cBhvr>
                                      <p:tavLst>
                                        <p:tav tm="0">
                                          <p:val>
                                            <p:strVal val="#ppt_y-#ppt_h/2"/>
                                          </p:val>
                                        </p:tav>
                                        <p:tav tm="100000">
                                          <p:val>
                                            <p:strVal val="#ppt_y"/>
                                          </p:val>
                                        </p:tav>
                                      </p:tavLst>
                                    </p:anim>
                                    <p:anim calcmode="lin" valueType="num">
                                      <p:cBhvr>
                                        <p:cTn id="30" dur="500" fill="hold"/>
                                        <p:tgtEl>
                                          <p:spTgt spid="86"/>
                                        </p:tgtEl>
                                        <p:attrNameLst>
                                          <p:attrName>ppt_w</p:attrName>
                                        </p:attrNameLst>
                                      </p:cBhvr>
                                      <p:tavLst>
                                        <p:tav tm="0">
                                          <p:val>
                                            <p:strVal val="#ppt_w"/>
                                          </p:val>
                                        </p:tav>
                                        <p:tav tm="100000">
                                          <p:val>
                                            <p:strVal val="#ppt_w"/>
                                          </p:val>
                                        </p:tav>
                                      </p:tavLst>
                                    </p:anim>
                                    <p:anim calcmode="lin" valueType="num">
                                      <p:cBhvr>
                                        <p:cTn id="31" dur="500" fill="hold"/>
                                        <p:tgtEl>
                                          <p:spTgt spid="86"/>
                                        </p:tgtEl>
                                        <p:attrNameLst>
                                          <p:attrName>ppt_h</p:attrName>
                                        </p:attrNameLst>
                                      </p:cBhvr>
                                      <p:tavLst>
                                        <p:tav tm="0">
                                          <p:val>
                                            <p:fltVal val="0"/>
                                          </p:val>
                                        </p:tav>
                                        <p:tav tm="100000">
                                          <p:val>
                                            <p:strVal val="#ppt_h"/>
                                          </p:val>
                                        </p:tav>
                                      </p:tavLst>
                                    </p:anim>
                                  </p:childTnLst>
                                </p:cTn>
                              </p:par>
                            </p:childTnLst>
                          </p:cTn>
                        </p:par>
                        <p:par>
                          <p:cTn id="32" fill="hold">
                            <p:stCondLst>
                              <p:cond delay="2700"/>
                            </p:stCondLst>
                            <p:childTnLst>
                              <p:par>
                                <p:cTn id="33" presetID="10" presetClass="entr" presetSubtype="0" fill="hold" grpId="0" nodeType="afterEffect">
                                  <p:stCondLst>
                                    <p:cond delay="0"/>
                                  </p:stCondLst>
                                  <p:childTnLst>
                                    <p:set>
                                      <p:cBhvr>
                                        <p:cTn id="34" dur="1" fill="hold">
                                          <p:stCondLst>
                                            <p:cond delay="0"/>
                                          </p:stCondLst>
                                        </p:cTn>
                                        <p:tgtEl>
                                          <p:spTgt spid="87"/>
                                        </p:tgtEl>
                                        <p:attrNameLst>
                                          <p:attrName>style.visibility</p:attrName>
                                        </p:attrNameLst>
                                      </p:cBhvr>
                                      <p:to>
                                        <p:strVal val="visible"/>
                                      </p:to>
                                    </p:set>
                                    <p:animEffect transition="in" filter="fade">
                                      <p:cBhvr>
                                        <p:cTn id="35" dur="500"/>
                                        <p:tgtEl>
                                          <p:spTgt spid="87"/>
                                        </p:tgtEl>
                                      </p:cBhvr>
                                    </p:animEffect>
                                  </p:childTnLst>
                                </p:cTn>
                              </p:par>
                            </p:childTnLst>
                          </p:cTn>
                        </p:par>
                        <p:par>
                          <p:cTn id="36" fill="hold">
                            <p:stCondLst>
                              <p:cond delay="3200"/>
                            </p:stCondLst>
                            <p:childTnLst>
                              <p:par>
                                <p:cTn id="37" presetID="17" presetClass="entr" presetSubtype="1" fill="hold" grpId="0" nodeType="afterEffect">
                                  <p:stCondLst>
                                    <p:cond delay="0"/>
                                  </p:stCondLst>
                                  <p:iterate type="lt">
                                    <p:tmPct val="10000"/>
                                  </p:iterate>
                                  <p:childTnLst>
                                    <p:set>
                                      <p:cBhvr>
                                        <p:cTn id="38" dur="1" fill="hold">
                                          <p:stCondLst>
                                            <p:cond delay="0"/>
                                          </p:stCondLst>
                                        </p:cTn>
                                        <p:tgtEl>
                                          <p:spTgt spid="88"/>
                                        </p:tgtEl>
                                        <p:attrNameLst>
                                          <p:attrName>style.visibility</p:attrName>
                                        </p:attrNameLst>
                                      </p:cBhvr>
                                      <p:to>
                                        <p:strVal val="visible"/>
                                      </p:to>
                                    </p:set>
                                    <p:anim calcmode="lin" valueType="num">
                                      <p:cBhvr>
                                        <p:cTn id="39" dur="500" fill="hold"/>
                                        <p:tgtEl>
                                          <p:spTgt spid="88"/>
                                        </p:tgtEl>
                                        <p:attrNameLst>
                                          <p:attrName>ppt_x</p:attrName>
                                        </p:attrNameLst>
                                      </p:cBhvr>
                                      <p:tavLst>
                                        <p:tav tm="0">
                                          <p:val>
                                            <p:strVal val="#ppt_x"/>
                                          </p:val>
                                        </p:tav>
                                        <p:tav tm="100000">
                                          <p:val>
                                            <p:strVal val="#ppt_x"/>
                                          </p:val>
                                        </p:tav>
                                      </p:tavLst>
                                    </p:anim>
                                    <p:anim calcmode="lin" valueType="num">
                                      <p:cBhvr>
                                        <p:cTn id="40" dur="500" fill="hold"/>
                                        <p:tgtEl>
                                          <p:spTgt spid="88"/>
                                        </p:tgtEl>
                                        <p:attrNameLst>
                                          <p:attrName>ppt_y</p:attrName>
                                        </p:attrNameLst>
                                      </p:cBhvr>
                                      <p:tavLst>
                                        <p:tav tm="0">
                                          <p:val>
                                            <p:strVal val="#ppt_y-#ppt_h/2"/>
                                          </p:val>
                                        </p:tav>
                                        <p:tav tm="100000">
                                          <p:val>
                                            <p:strVal val="#ppt_y"/>
                                          </p:val>
                                        </p:tav>
                                      </p:tavLst>
                                    </p:anim>
                                    <p:anim calcmode="lin" valueType="num">
                                      <p:cBhvr>
                                        <p:cTn id="41" dur="500" fill="hold"/>
                                        <p:tgtEl>
                                          <p:spTgt spid="88"/>
                                        </p:tgtEl>
                                        <p:attrNameLst>
                                          <p:attrName>ppt_w</p:attrName>
                                        </p:attrNameLst>
                                      </p:cBhvr>
                                      <p:tavLst>
                                        <p:tav tm="0">
                                          <p:val>
                                            <p:strVal val="#ppt_w"/>
                                          </p:val>
                                        </p:tav>
                                        <p:tav tm="100000">
                                          <p:val>
                                            <p:strVal val="#ppt_w"/>
                                          </p:val>
                                        </p:tav>
                                      </p:tavLst>
                                    </p:anim>
                                    <p:anim calcmode="lin" valueType="num">
                                      <p:cBhvr>
                                        <p:cTn id="42" dur="500" fill="hold"/>
                                        <p:tgtEl>
                                          <p:spTgt spid="88"/>
                                        </p:tgtEl>
                                        <p:attrNameLst>
                                          <p:attrName>ppt_h</p:attrName>
                                        </p:attrNameLst>
                                      </p:cBhvr>
                                      <p:tavLst>
                                        <p:tav tm="0">
                                          <p:val>
                                            <p:fltVal val="0"/>
                                          </p:val>
                                        </p:tav>
                                        <p:tav tm="100000">
                                          <p:val>
                                            <p:strVal val="#ppt_h"/>
                                          </p:val>
                                        </p:tav>
                                      </p:tavLst>
                                    </p:anim>
                                  </p:childTnLst>
                                </p:cTn>
                              </p:par>
                            </p:childTnLst>
                          </p:cTn>
                        </p:par>
                        <p:par>
                          <p:cTn id="43" fill="hold">
                            <p:stCondLst>
                              <p:cond delay="4200"/>
                            </p:stCondLst>
                            <p:childTnLst>
                              <p:par>
                                <p:cTn id="44" presetID="10" presetClass="entr" presetSubtype="0" fill="hold" grpId="0" nodeType="afterEffect">
                                  <p:stCondLst>
                                    <p:cond delay="0"/>
                                  </p:stCondLst>
                                  <p:childTnLst>
                                    <p:set>
                                      <p:cBhvr>
                                        <p:cTn id="45" dur="1" fill="hold">
                                          <p:stCondLst>
                                            <p:cond delay="0"/>
                                          </p:stCondLst>
                                        </p:cTn>
                                        <p:tgtEl>
                                          <p:spTgt spid="89"/>
                                        </p:tgtEl>
                                        <p:attrNameLst>
                                          <p:attrName>style.visibility</p:attrName>
                                        </p:attrNameLst>
                                      </p:cBhvr>
                                      <p:to>
                                        <p:strVal val="visible"/>
                                      </p:to>
                                    </p:set>
                                    <p:animEffect transition="in" filter="fade">
                                      <p:cBhvr>
                                        <p:cTn id="46" dur="500"/>
                                        <p:tgtEl>
                                          <p:spTgt spid="89"/>
                                        </p:tgtEl>
                                      </p:cBhvr>
                                    </p:animEffect>
                                  </p:childTnLst>
                                </p:cTn>
                              </p:par>
                            </p:childTnLst>
                          </p:cTn>
                        </p:par>
                        <p:par>
                          <p:cTn id="47" fill="hold">
                            <p:stCondLst>
                              <p:cond delay="4700"/>
                            </p:stCondLst>
                            <p:childTnLst>
                              <p:par>
                                <p:cTn id="48" presetID="17" presetClass="entr" presetSubtype="1" fill="hold" grpId="0" nodeType="afterEffect">
                                  <p:stCondLst>
                                    <p:cond delay="0"/>
                                  </p:stCondLst>
                                  <p:iterate type="lt">
                                    <p:tmPct val="10000"/>
                                  </p:iterate>
                                  <p:childTnLst>
                                    <p:set>
                                      <p:cBhvr>
                                        <p:cTn id="49" dur="1" fill="hold">
                                          <p:stCondLst>
                                            <p:cond delay="0"/>
                                          </p:stCondLst>
                                        </p:cTn>
                                        <p:tgtEl>
                                          <p:spTgt spid="90"/>
                                        </p:tgtEl>
                                        <p:attrNameLst>
                                          <p:attrName>style.visibility</p:attrName>
                                        </p:attrNameLst>
                                      </p:cBhvr>
                                      <p:to>
                                        <p:strVal val="visible"/>
                                      </p:to>
                                    </p:set>
                                    <p:anim calcmode="lin" valueType="num">
                                      <p:cBhvr>
                                        <p:cTn id="50" dur="500" fill="hold"/>
                                        <p:tgtEl>
                                          <p:spTgt spid="90"/>
                                        </p:tgtEl>
                                        <p:attrNameLst>
                                          <p:attrName>ppt_x</p:attrName>
                                        </p:attrNameLst>
                                      </p:cBhvr>
                                      <p:tavLst>
                                        <p:tav tm="0">
                                          <p:val>
                                            <p:strVal val="#ppt_x"/>
                                          </p:val>
                                        </p:tav>
                                        <p:tav tm="100000">
                                          <p:val>
                                            <p:strVal val="#ppt_x"/>
                                          </p:val>
                                        </p:tav>
                                      </p:tavLst>
                                    </p:anim>
                                    <p:anim calcmode="lin" valueType="num">
                                      <p:cBhvr>
                                        <p:cTn id="51" dur="500" fill="hold"/>
                                        <p:tgtEl>
                                          <p:spTgt spid="90"/>
                                        </p:tgtEl>
                                        <p:attrNameLst>
                                          <p:attrName>ppt_y</p:attrName>
                                        </p:attrNameLst>
                                      </p:cBhvr>
                                      <p:tavLst>
                                        <p:tav tm="0">
                                          <p:val>
                                            <p:strVal val="#ppt_y-#ppt_h/2"/>
                                          </p:val>
                                        </p:tav>
                                        <p:tav tm="100000">
                                          <p:val>
                                            <p:strVal val="#ppt_y"/>
                                          </p:val>
                                        </p:tav>
                                      </p:tavLst>
                                    </p:anim>
                                    <p:anim calcmode="lin" valueType="num">
                                      <p:cBhvr>
                                        <p:cTn id="52" dur="500" fill="hold"/>
                                        <p:tgtEl>
                                          <p:spTgt spid="90"/>
                                        </p:tgtEl>
                                        <p:attrNameLst>
                                          <p:attrName>ppt_w</p:attrName>
                                        </p:attrNameLst>
                                      </p:cBhvr>
                                      <p:tavLst>
                                        <p:tav tm="0">
                                          <p:val>
                                            <p:strVal val="#ppt_w"/>
                                          </p:val>
                                        </p:tav>
                                        <p:tav tm="100000">
                                          <p:val>
                                            <p:strVal val="#ppt_w"/>
                                          </p:val>
                                        </p:tav>
                                      </p:tavLst>
                                    </p:anim>
                                    <p:anim calcmode="lin" valueType="num">
                                      <p:cBhvr>
                                        <p:cTn id="53" dur="500" fill="hold"/>
                                        <p:tgtEl>
                                          <p:spTgt spid="90"/>
                                        </p:tgtEl>
                                        <p:attrNameLst>
                                          <p:attrName>ppt_h</p:attrName>
                                        </p:attrNameLst>
                                      </p:cBhvr>
                                      <p:tavLst>
                                        <p:tav tm="0">
                                          <p:val>
                                            <p:fltVal val="0"/>
                                          </p:val>
                                        </p:tav>
                                        <p:tav tm="100000">
                                          <p:val>
                                            <p:strVal val="#ppt_h"/>
                                          </p:val>
                                        </p:tav>
                                      </p:tavLst>
                                    </p:anim>
                                  </p:childTnLst>
                                </p:cTn>
                              </p:par>
                            </p:childTnLst>
                          </p:cTn>
                        </p:par>
                        <p:par>
                          <p:cTn id="54" fill="hold">
                            <p:stCondLst>
                              <p:cond delay="5700"/>
                            </p:stCondLst>
                            <p:childTnLst>
                              <p:par>
                                <p:cTn id="55" presetID="10" presetClass="entr" presetSubtype="0" fill="hold" grpId="0" nodeType="afterEffect">
                                  <p:stCondLst>
                                    <p:cond delay="0"/>
                                  </p:stCondLst>
                                  <p:childTnLst>
                                    <p:set>
                                      <p:cBhvr>
                                        <p:cTn id="56" dur="1" fill="hold">
                                          <p:stCondLst>
                                            <p:cond delay="0"/>
                                          </p:stCondLst>
                                        </p:cTn>
                                        <p:tgtEl>
                                          <p:spTgt spid="91"/>
                                        </p:tgtEl>
                                        <p:attrNameLst>
                                          <p:attrName>style.visibility</p:attrName>
                                        </p:attrNameLst>
                                      </p:cBhvr>
                                      <p:to>
                                        <p:strVal val="visible"/>
                                      </p:to>
                                    </p:set>
                                    <p:animEffect transition="in" filter="fade">
                                      <p:cBhvr>
                                        <p:cTn id="57" dur="500"/>
                                        <p:tgtEl>
                                          <p:spTgt spid="91"/>
                                        </p:tgtEl>
                                      </p:cBhvr>
                                    </p:animEffect>
                                  </p:childTnLst>
                                </p:cTn>
                              </p:par>
                            </p:childTnLst>
                          </p:cTn>
                        </p:par>
                        <p:par>
                          <p:cTn id="58" fill="hold">
                            <p:stCondLst>
                              <p:cond delay="6200"/>
                            </p:stCondLst>
                            <p:childTnLst>
                              <p:par>
                                <p:cTn id="59" presetID="17" presetClass="entr" presetSubtype="1" fill="hold" grpId="0" nodeType="afterEffect">
                                  <p:stCondLst>
                                    <p:cond delay="0"/>
                                  </p:stCondLst>
                                  <p:iterate type="lt">
                                    <p:tmPct val="10000"/>
                                  </p:iterate>
                                  <p:childTnLst>
                                    <p:set>
                                      <p:cBhvr>
                                        <p:cTn id="60" dur="1" fill="hold">
                                          <p:stCondLst>
                                            <p:cond delay="0"/>
                                          </p:stCondLst>
                                        </p:cTn>
                                        <p:tgtEl>
                                          <p:spTgt spid="92"/>
                                        </p:tgtEl>
                                        <p:attrNameLst>
                                          <p:attrName>style.visibility</p:attrName>
                                        </p:attrNameLst>
                                      </p:cBhvr>
                                      <p:to>
                                        <p:strVal val="visible"/>
                                      </p:to>
                                    </p:set>
                                    <p:anim calcmode="lin" valueType="num">
                                      <p:cBhvr>
                                        <p:cTn id="61" dur="500" fill="hold"/>
                                        <p:tgtEl>
                                          <p:spTgt spid="92"/>
                                        </p:tgtEl>
                                        <p:attrNameLst>
                                          <p:attrName>ppt_x</p:attrName>
                                        </p:attrNameLst>
                                      </p:cBhvr>
                                      <p:tavLst>
                                        <p:tav tm="0">
                                          <p:val>
                                            <p:strVal val="#ppt_x"/>
                                          </p:val>
                                        </p:tav>
                                        <p:tav tm="100000">
                                          <p:val>
                                            <p:strVal val="#ppt_x"/>
                                          </p:val>
                                        </p:tav>
                                      </p:tavLst>
                                    </p:anim>
                                    <p:anim calcmode="lin" valueType="num">
                                      <p:cBhvr>
                                        <p:cTn id="62" dur="500" fill="hold"/>
                                        <p:tgtEl>
                                          <p:spTgt spid="92"/>
                                        </p:tgtEl>
                                        <p:attrNameLst>
                                          <p:attrName>ppt_y</p:attrName>
                                        </p:attrNameLst>
                                      </p:cBhvr>
                                      <p:tavLst>
                                        <p:tav tm="0">
                                          <p:val>
                                            <p:strVal val="#ppt_y-#ppt_h/2"/>
                                          </p:val>
                                        </p:tav>
                                        <p:tav tm="100000">
                                          <p:val>
                                            <p:strVal val="#ppt_y"/>
                                          </p:val>
                                        </p:tav>
                                      </p:tavLst>
                                    </p:anim>
                                    <p:anim calcmode="lin" valueType="num">
                                      <p:cBhvr>
                                        <p:cTn id="63" dur="500" fill="hold"/>
                                        <p:tgtEl>
                                          <p:spTgt spid="92"/>
                                        </p:tgtEl>
                                        <p:attrNameLst>
                                          <p:attrName>ppt_w</p:attrName>
                                        </p:attrNameLst>
                                      </p:cBhvr>
                                      <p:tavLst>
                                        <p:tav tm="0">
                                          <p:val>
                                            <p:strVal val="#ppt_w"/>
                                          </p:val>
                                        </p:tav>
                                        <p:tav tm="100000">
                                          <p:val>
                                            <p:strVal val="#ppt_w"/>
                                          </p:val>
                                        </p:tav>
                                      </p:tavLst>
                                    </p:anim>
                                    <p:anim calcmode="lin" valueType="num">
                                      <p:cBhvr>
                                        <p:cTn id="64" dur="500" fill="hold"/>
                                        <p:tgtEl>
                                          <p:spTgt spid="92"/>
                                        </p:tgtEl>
                                        <p:attrNameLst>
                                          <p:attrName>ppt_h</p:attrName>
                                        </p:attrNameLst>
                                      </p:cBhvr>
                                      <p:tavLst>
                                        <p:tav tm="0">
                                          <p:val>
                                            <p:fltVal val="0"/>
                                          </p:val>
                                        </p:tav>
                                        <p:tav tm="100000">
                                          <p:val>
                                            <p:strVal val="#ppt_h"/>
                                          </p:val>
                                        </p:tav>
                                      </p:tavLst>
                                    </p:anim>
                                  </p:childTnLst>
                                </p:cTn>
                              </p:par>
                            </p:childTnLst>
                          </p:cTn>
                        </p:par>
                        <p:par>
                          <p:cTn id="65" fill="hold">
                            <p:stCondLst>
                              <p:cond delay="7200"/>
                            </p:stCondLst>
                            <p:childTnLst>
                              <p:par>
                                <p:cTn id="66" presetID="10" presetClass="entr" presetSubtype="0" fill="hold" grpId="0" nodeType="afterEffect">
                                  <p:stCondLst>
                                    <p:cond delay="0"/>
                                  </p:stCondLst>
                                  <p:childTnLst>
                                    <p:set>
                                      <p:cBhvr>
                                        <p:cTn id="67" dur="1" fill="hold">
                                          <p:stCondLst>
                                            <p:cond delay="0"/>
                                          </p:stCondLst>
                                        </p:cTn>
                                        <p:tgtEl>
                                          <p:spTgt spid="93"/>
                                        </p:tgtEl>
                                        <p:attrNameLst>
                                          <p:attrName>style.visibility</p:attrName>
                                        </p:attrNameLst>
                                      </p:cBhvr>
                                      <p:to>
                                        <p:strVal val="visible"/>
                                      </p:to>
                                    </p:set>
                                    <p:animEffect transition="in" filter="fade">
                                      <p:cBhvr>
                                        <p:cTn id="68"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86" grpId="0"/>
      <p:bldP spid="87" grpId="0"/>
      <p:bldP spid="88" grpId="0"/>
      <p:bldP spid="89" grpId="0"/>
      <p:bldP spid="90" grpId="0"/>
      <p:bldP spid="91" grpId="0"/>
      <p:bldP spid="92" grpId="0"/>
      <p:bldP spid="9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6585349" y="2159366"/>
            <a:ext cx="2477688" cy="2967894"/>
          </a:xfrm>
          <a:prstGeom prst="rect">
            <a:avLst/>
          </a:prstGeom>
        </p:spPr>
      </p:pic>
      <p:sp>
        <p:nvSpPr>
          <p:cNvPr id="10" name="任意多边形 17"/>
          <p:cNvSpPr>
            <a:spLocks/>
          </p:cNvSpPr>
          <p:nvPr>
            <p:custDataLst>
              <p:tags r:id="rId1"/>
            </p:custDataLst>
          </p:nvPr>
        </p:nvSpPr>
        <p:spPr bwMode="auto">
          <a:xfrm>
            <a:off x="0" y="0"/>
            <a:ext cx="4077891" cy="5143500"/>
          </a:xfrm>
          <a:custGeom>
            <a:avLst/>
            <a:gdLst>
              <a:gd name="T0" fmla="*/ 0 w 5437991"/>
              <a:gd name="T1" fmla="*/ 0 h 6858000"/>
              <a:gd name="T2" fmla="*/ 5433976 w 5437991"/>
              <a:gd name="T3" fmla="*/ 0 h 6858000"/>
              <a:gd name="T4" fmla="*/ 1631922 w 5437991"/>
              <a:gd name="T5" fmla="*/ 6858000 h 6858000"/>
              <a:gd name="T6" fmla="*/ 0 w 5437991"/>
              <a:gd name="T7" fmla="*/ 6858000 h 6858000"/>
              <a:gd name="T8" fmla="*/ 0 w 5437991"/>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37991" h="6858000">
                <a:moveTo>
                  <a:pt x="0" y="0"/>
                </a:moveTo>
                <a:lnTo>
                  <a:pt x="5437991" y="0"/>
                </a:lnTo>
                <a:lnTo>
                  <a:pt x="1633127" y="6858000"/>
                </a:lnTo>
                <a:lnTo>
                  <a:pt x="0" y="6858000"/>
                </a:lnTo>
                <a:lnTo>
                  <a:pt x="0" y="0"/>
                </a:lnTo>
                <a:close/>
              </a:path>
            </a:pathLst>
          </a:custGeom>
          <a:solidFill>
            <a:srgbClr val="C00000"/>
          </a:solidFill>
          <a:ln>
            <a:noFill/>
          </a:ln>
        </p:spPr>
        <p:txBody>
          <a:bodyPr anchor="ctr"/>
          <a:lstStyle/>
          <a:p>
            <a:endParaRPr lang="zh-CN" altLang="en-US" sz="1013"/>
          </a:p>
        </p:txBody>
      </p:sp>
      <p:sp>
        <p:nvSpPr>
          <p:cNvPr id="11" name="Text Box 20"/>
          <p:cNvSpPr txBox="1">
            <a:spLocks noChangeArrowheads="1"/>
          </p:cNvSpPr>
          <p:nvPr>
            <p:custDataLst>
              <p:tags r:id="rId2"/>
            </p:custDataLst>
          </p:nvPr>
        </p:nvSpPr>
        <p:spPr bwMode="auto">
          <a:xfrm>
            <a:off x="981076" y="904875"/>
            <a:ext cx="135850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dist" eaLnBrk="1" hangingPunct="1">
              <a:lnSpc>
                <a:spcPct val="100000"/>
              </a:lnSpc>
              <a:spcBef>
                <a:spcPct val="0"/>
              </a:spcBef>
              <a:buFont typeface="Arial" panose="020B0604020202020204" pitchFamily="34" charset="0"/>
              <a:buNone/>
            </a:pPr>
            <a:r>
              <a:rPr lang="zh-CN" altLang="en-US" sz="1800">
                <a:solidFill>
                  <a:srgbClr val="FFFFFF"/>
                </a:solidFill>
                <a:latin typeface="Arial Black" panose="020B0A04020102020204" pitchFamily="34" charset="0"/>
                <a:ea typeface="华文新魏" panose="02010800040101010101" pitchFamily="2" charset="-122"/>
              </a:rPr>
              <a:t>Contents</a:t>
            </a:r>
          </a:p>
        </p:txBody>
      </p:sp>
      <p:sp>
        <p:nvSpPr>
          <p:cNvPr id="12" name="文本框 20"/>
          <p:cNvSpPr txBox="1">
            <a:spLocks noChangeArrowheads="1"/>
          </p:cNvSpPr>
          <p:nvPr>
            <p:custDataLst>
              <p:tags r:id="rId3"/>
            </p:custDataLst>
          </p:nvPr>
        </p:nvSpPr>
        <p:spPr bwMode="auto">
          <a:xfrm>
            <a:off x="209551" y="621507"/>
            <a:ext cx="101084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3600" dirty="0">
                <a:solidFill>
                  <a:srgbClr val="FFFFFF"/>
                </a:solidFill>
                <a:latin typeface="微软雅黑" panose="020B0503020204020204" pitchFamily="34" charset="-122"/>
                <a:ea typeface="微软雅黑" panose="020B0503020204020204" pitchFamily="34" charset="-122"/>
              </a:rPr>
              <a:t>目录</a:t>
            </a:r>
          </a:p>
        </p:txBody>
      </p:sp>
      <p:cxnSp>
        <p:nvCxnSpPr>
          <p:cNvPr id="13" name="直接连接符 22"/>
          <p:cNvCxnSpPr>
            <a:cxnSpLocks noChangeShapeType="1"/>
          </p:cNvCxnSpPr>
          <p:nvPr>
            <p:custDataLst>
              <p:tags r:id="rId4"/>
            </p:custDataLst>
          </p:nvPr>
        </p:nvCxnSpPr>
        <p:spPr bwMode="auto">
          <a:xfrm>
            <a:off x="429817" y="1221581"/>
            <a:ext cx="1822847" cy="0"/>
          </a:xfrm>
          <a:prstGeom prst="line">
            <a:avLst/>
          </a:prstGeom>
          <a:noFill/>
          <a:ln w="9525">
            <a:solidFill>
              <a:srgbClr val="FFFFFF"/>
            </a:solidFill>
            <a:prstDash val="sysDash"/>
            <a:round/>
            <a:headEnd/>
            <a:tailEnd/>
          </a:ln>
          <a:extLst>
            <a:ext uri="{909E8E84-426E-40DD-AFC4-6F175D3DCCD1}">
              <a14:hiddenFill xmlns:a14="http://schemas.microsoft.com/office/drawing/2010/main">
                <a:noFill/>
              </a14:hiddenFill>
            </a:ext>
          </a:extLst>
        </p:spPr>
      </p:cxnSp>
      <p:cxnSp>
        <p:nvCxnSpPr>
          <p:cNvPr id="14" name="直接连接符 24"/>
          <p:cNvCxnSpPr>
            <a:cxnSpLocks noChangeShapeType="1"/>
          </p:cNvCxnSpPr>
          <p:nvPr>
            <p:custDataLst>
              <p:tags r:id="rId5"/>
            </p:custDataLst>
          </p:nvPr>
        </p:nvCxnSpPr>
        <p:spPr bwMode="auto">
          <a:xfrm>
            <a:off x="991791" y="401242"/>
            <a:ext cx="0" cy="1593056"/>
          </a:xfrm>
          <a:prstGeom prst="line">
            <a:avLst/>
          </a:prstGeom>
          <a:noFill/>
          <a:ln w="9525">
            <a:solidFill>
              <a:srgbClr val="FFFFFF"/>
            </a:solidFill>
            <a:prstDash val="sysDash"/>
            <a:round/>
            <a:headEnd/>
            <a:tailEnd/>
          </a:ln>
          <a:extLst>
            <a:ext uri="{909E8E84-426E-40DD-AFC4-6F175D3DCCD1}">
              <a14:hiddenFill xmlns:a14="http://schemas.microsoft.com/office/drawing/2010/main">
                <a:noFill/>
              </a14:hiddenFill>
            </a:ext>
          </a:extLst>
        </p:spPr>
      </p:cxnSp>
      <p:grpSp>
        <p:nvGrpSpPr>
          <p:cNvPr id="5" name="组合 4"/>
          <p:cNvGrpSpPr/>
          <p:nvPr/>
        </p:nvGrpSpPr>
        <p:grpSpPr>
          <a:xfrm>
            <a:off x="2950370" y="1184672"/>
            <a:ext cx="552450" cy="551259"/>
            <a:chOff x="2950370" y="1184672"/>
            <a:chExt cx="552450" cy="551259"/>
          </a:xfrm>
        </p:grpSpPr>
        <p:sp>
          <p:nvSpPr>
            <p:cNvPr id="15" name="椭圆 25"/>
            <p:cNvSpPr>
              <a:spLocks noChangeArrowheads="1"/>
            </p:cNvSpPr>
            <p:nvPr>
              <p:custDataLst>
                <p:tags r:id="rId16"/>
              </p:custDataLst>
            </p:nvPr>
          </p:nvSpPr>
          <p:spPr bwMode="auto">
            <a:xfrm>
              <a:off x="2950370" y="1184672"/>
              <a:ext cx="552450" cy="5512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latin typeface="Arial Narrow" panose="020B0606020202030204" pitchFamily="34" charset="0"/>
                <a:ea typeface="微软雅黑" panose="020B0503020204020204" pitchFamily="34" charset="-122"/>
              </a:endParaRPr>
            </a:p>
          </p:txBody>
        </p:sp>
        <p:sp>
          <p:nvSpPr>
            <p:cNvPr id="19" name="椭圆 31"/>
            <p:cNvSpPr>
              <a:spLocks noChangeArrowheads="1"/>
            </p:cNvSpPr>
            <p:nvPr>
              <p:custDataLst>
                <p:tags r:id="rId17"/>
              </p:custDataLst>
            </p:nvPr>
          </p:nvSpPr>
          <p:spPr bwMode="auto">
            <a:xfrm>
              <a:off x="2990851" y="1223962"/>
              <a:ext cx="471488" cy="472679"/>
            </a:xfrm>
            <a:prstGeom prst="ellipse">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500">
                  <a:solidFill>
                    <a:srgbClr val="FFFFFF"/>
                  </a:solidFill>
                  <a:latin typeface="Arial Black" panose="020B0A04020102020204" pitchFamily="34" charset="0"/>
                  <a:ea typeface="微软雅黑" panose="020B0503020204020204" pitchFamily="34" charset="-122"/>
                </a:rPr>
                <a:t>01</a:t>
              </a:r>
            </a:p>
          </p:txBody>
        </p:sp>
      </p:grpSp>
      <p:grpSp>
        <p:nvGrpSpPr>
          <p:cNvPr id="27" name="组合 26"/>
          <p:cNvGrpSpPr/>
          <p:nvPr/>
        </p:nvGrpSpPr>
        <p:grpSpPr>
          <a:xfrm>
            <a:off x="2588420" y="1827610"/>
            <a:ext cx="552450" cy="552450"/>
            <a:chOff x="2588420" y="1827610"/>
            <a:chExt cx="552450" cy="552450"/>
          </a:xfrm>
        </p:grpSpPr>
        <p:sp>
          <p:nvSpPr>
            <p:cNvPr id="16" name="椭圆 28"/>
            <p:cNvSpPr>
              <a:spLocks noChangeArrowheads="1"/>
            </p:cNvSpPr>
            <p:nvPr>
              <p:custDataLst>
                <p:tags r:id="rId14"/>
              </p:custDataLst>
            </p:nvPr>
          </p:nvSpPr>
          <p:spPr bwMode="auto">
            <a:xfrm>
              <a:off x="2588420" y="1827610"/>
              <a:ext cx="552450" cy="5524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latin typeface="Arial Narrow" panose="020B0606020202030204" pitchFamily="34" charset="0"/>
                <a:ea typeface="微软雅黑" panose="020B0503020204020204" pitchFamily="34" charset="-122"/>
              </a:endParaRPr>
            </a:p>
          </p:txBody>
        </p:sp>
        <p:sp>
          <p:nvSpPr>
            <p:cNvPr id="20" name="椭圆 32"/>
            <p:cNvSpPr>
              <a:spLocks noChangeArrowheads="1"/>
            </p:cNvSpPr>
            <p:nvPr>
              <p:custDataLst>
                <p:tags r:id="rId15"/>
              </p:custDataLst>
            </p:nvPr>
          </p:nvSpPr>
          <p:spPr bwMode="auto">
            <a:xfrm>
              <a:off x="2627710" y="1868091"/>
              <a:ext cx="472679" cy="471488"/>
            </a:xfrm>
            <a:prstGeom prst="ellipse">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500">
                  <a:solidFill>
                    <a:srgbClr val="FFFFFF"/>
                  </a:solidFill>
                  <a:latin typeface="Arial Black" panose="020B0A04020102020204" pitchFamily="34" charset="0"/>
                  <a:ea typeface="微软雅黑" panose="020B0503020204020204" pitchFamily="34" charset="-122"/>
                </a:rPr>
                <a:t>02</a:t>
              </a:r>
            </a:p>
          </p:txBody>
        </p:sp>
      </p:grpSp>
      <p:grpSp>
        <p:nvGrpSpPr>
          <p:cNvPr id="28" name="组合 27"/>
          <p:cNvGrpSpPr/>
          <p:nvPr/>
        </p:nvGrpSpPr>
        <p:grpSpPr>
          <a:xfrm>
            <a:off x="2240757" y="2486025"/>
            <a:ext cx="551259" cy="552450"/>
            <a:chOff x="2240757" y="2486025"/>
            <a:chExt cx="551259" cy="552450"/>
          </a:xfrm>
        </p:grpSpPr>
        <p:sp>
          <p:nvSpPr>
            <p:cNvPr id="17" name="椭圆 29"/>
            <p:cNvSpPr>
              <a:spLocks noChangeArrowheads="1"/>
            </p:cNvSpPr>
            <p:nvPr>
              <p:custDataLst>
                <p:tags r:id="rId12"/>
              </p:custDataLst>
            </p:nvPr>
          </p:nvSpPr>
          <p:spPr bwMode="auto">
            <a:xfrm>
              <a:off x="2240757" y="2486025"/>
              <a:ext cx="551259" cy="5524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latin typeface="Arial Narrow" panose="020B0606020202030204" pitchFamily="34" charset="0"/>
                <a:ea typeface="微软雅黑" panose="020B0503020204020204" pitchFamily="34" charset="-122"/>
              </a:endParaRPr>
            </a:p>
          </p:txBody>
        </p:sp>
        <p:sp>
          <p:nvSpPr>
            <p:cNvPr id="21" name="椭圆 33"/>
            <p:cNvSpPr>
              <a:spLocks noChangeArrowheads="1"/>
            </p:cNvSpPr>
            <p:nvPr>
              <p:custDataLst>
                <p:tags r:id="rId13"/>
              </p:custDataLst>
            </p:nvPr>
          </p:nvSpPr>
          <p:spPr bwMode="auto">
            <a:xfrm>
              <a:off x="2280047" y="2525316"/>
              <a:ext cx="472679" cy="472678"/>
            </a:xfrm>
            <a:prstGeom prst="ellipse">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500">
                  <a:solidFill>
                    <a:srgbClr val="FFFFFF"/>
                  </a:solidFill>
                  <a:latin typeface="Arial Black" panose="020B0A04020102020204" pitchFamily="34" charset="0"/>
                  <a:ea typeface="微软雅黑" panose="020B0503020204020204" pitchFamily="34" charset="-122"/>
                </a:rPr>
                <a:t>03</a:t>
              </a:r>
            </a:p>
          </p:txBody>
        </p:sp>
      </p:grpSp>
      <p:grpSp>
        <p:nvGrpSpPr>
          <p:cNvPr id="29" name="组合 28"/>
          <p:cNvGrpSpPr/>
          <p:nvPr/>
        </p:nvGrpSpPr>
        <p:grpSpPr>
          <a:xfrm>
            <a:off x="1885951" y="3137297"/>
            <a:ext cx="551259" cy="551259"/>
            <a:chOff x="1885951" y="3137297"/>
            <a:chExt cx="551259" cy="551259"/>
          </a:xfrm>
        </p:grpSpPr>
        <p:sp>
          <p:nvSpPr>
            <p:cNvPr id="18" name="椭圆 30"/>
            <p:cNvSpPr>
              <a:spLocks noChangeArrowheads="1"/>
            </p:cNvSpPr>
            <p:nvPr>
              <p:custDataLst>
                <p:tags r:id="rId10"/>
              </p:custDataLst>
            </p:nvPr>
          </p:nvSpPr>
          <p:spPr bwMode="auto">
            <a:xfrm>
              <a:off x="1885951" y="3137297"/>
              <a:ext cx="551259" cy="5512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latin typeface="Arial Narrow" panose="020B0606020202030204" pitchFamily="34" charset="0"/>
                <a:ea typeface="微软雅黑" panose="020B0503020204020204" pitchFamily="34" charset="-122"/>
              </a:endParaRPr>
            </a:p>
          </p:txBody>
        </p:sp>
        <p:sp>
          <p:nvSpPr>
            <p:cNvPr id="22" name="椭圆 34"/>
            <p:cNvSpPr>
              <a:spLocks noChangeArrowheads="1"/>
            </p:cNvSpPr>
            <p:nvPr>
              <p:custDataLst>
                <p:tags r:id="rId11"/>
              </p:custDataLst>
            </p:nvPr>
          </p:nvSpPr>
          <p:spPr bwMode="auto">
            <a:xfrm>
              <a:off x="1925241" y="3170635"/>
              <a:ext cx="472679" cy="472678"/>
            </a:xfrm>
            <a:prstGeom prst="ellipse">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500">
                  <a:solidFill>
                    <a:srgbClr val="FFFFFF"/>
                  </a:solidFill>
                  <a:latin typeface="Arial Black" panose="020B0A04020102020204" pitchFamily="34" charset="0"/>
                  <a:ea typeface="微软雅黑" panose="020B0503020204020204" pitchFamily="34" charset="-122"/>
                </a:rPr>
                <a:t>04</a:t>
              </a:r>
            </a:p>
          </p:txBody>
        </p:sp>
      </p:grpSp>
      <p:sp>
        <p:nvSpPr>
          <p:cNvPr id="23" name="文本框 35"/>
          <p:cNvSpPr txBox="1">
            <a:spLocks noChangeArrowheads="1"/>
          </p:cNvSpPr>
          <p:nvPr>
            <p:custDataLst>
              <p:tags r:id="rId6"/>
            </p:custDataLst>
          </p:nvPr>
        </p:nvSpPr>
        <p:spPr bwMode="auto">
          <a:xfrm>
            <a:off x="3753843" y="1220391"/>
            <a:ext cx="2790825" cy="50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dirty="0" smtClean="0">
                <a:latin typeface="微软雅黑" panose="020B0503020204020204" pitchFamily="34" charset="-122"/>
                <a:ea typeface="微软雅黑" panose="020B0503020204020204" pitchFamily="34" charset="-122"/>
              </a:rPr>
              <a:t>单击添加文字标题</a:t>
            </a:r>
            <a:endParaRPr lang="zh-CN" altLang="en-US" sz="1800" dirty="0">
              <a:latin typeface="微软雅黑" panose="020B0503020204020204" pitchFamily="34" charset="-122"/>
              <a:ea typeface="微软雅黑" panose="020B0503020204020204" pitchFamily="34" charset="-122"/>
            </a:endParaRPr>
          </a:p>
        </p:txBody>
      </p:sp>
      <p:sp>
        <p:nvSpPr>
          <p:cNvPr id="24" name="文本框 36"/>
          <p:cNvSpPr txBox="1">
            <a:spLocks noChangeArrowheads="1"/>
          </p:cNvSpPr>
          <p:nvPr>
            <p:custDataLst>
              <p:tags r:id="rId7"/>
            </p:custDataLst>
          </p:nvPr>
        </p:nvSpPr>
        <p:spPr bwMode="auto">
          <a:xfrm>
            <a:off x="3415706" y="1850232"/>
            <a:ext cx="2792015" cy="50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1800" dirty="0">
                <a:latin typeface="微软雅黑" panose="020B0503020204020204" pitchFamily="34" charset="-122"/>
                <a:ea typeface="微软雅黑" panose="020B0503020204020204" pitchFamily="34" charset="-122"/>
              </a:rPr>
              <a:t>单击添加文字标题</a:t>
            </a:r>
          </a:p>
        </p:txBody>
      </p:sp>
      <p:sp>
        <p:nvSpPr>
          <p:cNvPr id="25" name="文本框 37"/>
          <p:cNvSpPr txBox="1">
            <a:spLocks noChangeArrowheads="1"/>
          </p:cNvSpPr>
          <p:nvPr>
            <p:custDataLst>
              <p:tags r:id="rId8"/>
            </p:custDataLst>
          </p:nvPr>
        </p:nvSpPr>
        <p:spPr bwMode="auto">
          <a:xfrm>
            <a:off x="3038277" y="2555082"/>
            <a:ext cx="2790825" cy="50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1800" dirty="0">
                <a:latin typeface="微软雅黑" panose="020B0503020204020204" pitchFamily="34" charset="-122"/>
                <a:ea typeface="微软雅黑" panose="020B0503020204020204" pitchFamily="34" charset="-122"/>
              </a:rPr>
              <a:t>单击添加文字标题</a:t>
            </a:r>
          </a:p>
        </p:txBody>
      </p:sp>
      <p:sp>
        <p:nvSpPr>
          <p:cNvPr id="26" name="文本框 38"/>
          <p:cNvSpPr txBox="1">
            <a:spLocks noChangeArrowheads="1"/>
          </p:cNvSpPr>
          <p:nvPr>
            <p:custDataLst>
              <p:tags r:id="rId9"/>
            </p:custDataLst>
          </p:nvPr>
        </p:nvSpPr>
        <p:spPr bwMode="auto">
          <a:xfrm>
            <a:off x="2677518" y="3186113"/>
            <a:ext cx="2790825" cy="50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1800" dirty="0">
                <a:latin typeface="微软雅黑" panose="020B0503020204020204" pitchFamily="34" charset="-122"/>
                <a:ea typeface="微软雅黑" panose="020B0503020204020204" pitchFamily="34" charset="-122"/>
              </a:rPr>
              <a:t>单击添加文字标题</a:t>
            </a:r>
          </a:p>
        </p:txBody>
      </p:sp>
    </p:spTree>
    <p:extLst>
      <p:ext uri="{BB962C8B-B14F-4D97-AF65-F5344CB8AC3E}">
        <p14:creationId xmlns:p14="http://schemas.microsoft.com/office/powerpoint/2010/main" val="109783182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6" presetClass="entr" presetSubtype="42"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outHorizontal)">
                                      <p:cBhvr>
                                        <p:cTn id="11" dur="500"/>
                                        <p:tgtEl>
                                          <p:spTgt spid="14"/>
                                        </p:tgtEl>
                                      </p:cBhvr>
                                    </p:animEffect>
                                  </p:childTnLst>
                                </p:cTn>
                              </p:par>
                              <p:par>
                                <p:cTn id="12" presetID="16" presetClass="entr" presetSubtype="21"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barn(inVertical)">
                                      <p:cBhvr>
                                        <p:cTn id="14" dur="500"/>
                                        <p:tgtEl>
                                          <p:spTgt spid="13"/>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par>
                          <p:cTn id="23" fill="hold">
                            <p:stCondLst>
                              <p:cond delay="2000"/>
                            </p:stCondLst>
                            <p:childTnLst>
                              <p:par>
                                <p:cTn id="24" presetID="21" presetClass="entr" presetSubtype="1"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heel(1)">
                                      <p:cBhvr>
                                        <p:cTn id="26" dur="750"/>
                                        <p:tgtEl>
                                          <p:spTgt spid="5"/>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par>
                                <p:cTn id="31" presetID="21" presetClass="entr" presetSubtype="1" fill="hold"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heel(1)">
                                      <p:cBhvr>
                                        <p:cTn id="33" dur="750"/>
                                        <p:tgtEl>
                                          <p:spTgt spid="27"/>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par>
                                <p:cTn id="38" presetID="21" presetClass="entr" presetSubtype="1" fill="hold"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heel(1)">
                                      <p:cBhvr>
                                        <p:cTn id="40" dur="750"/>
                                        <p:tgtEl>
                                          <p:spTgt spid="28"/>
                                        </p:tgtEl>
                                      </p:cBhvr>
                                    </p:animEffect>
                                  </p:childTnLst>
                                </p:cTn>
                              </p:par>
                            </p:childTnLst>
                          </p:cTn>
                        </p:par>
                        <p:par>
                          <p:cTn id="41" fill="hold">
                            <p:stCondLst>
                              <p:cond delay="4250"/>
                            </p:stCondLst>
                            <p:childTnLst>
                              <p:par>
                                <p:cTn id="42" presetID="22" presetClass="entr" presetSubtype="8"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left)">
                                      <p:cBhvr>
                                        <p:cTn id="44" dur="500"/>
                                        <p:tgtEl>
                                          <p:spTgt spid="25"/>
                                        </p:tgtEl>
                                      </p:cBhvr>
                                    </p:animEffect>
                                  </p:childTnLst>
                                </p:cTn>
                              </p:par>
                              <p:par>
                                <p:cTn id="45" presetID="21" presetClass="entr" presetSubtype="1" fill="hold"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heel(1)">
                                      <p:cBhvr>
                                        <p:cTn id="47" dur="750"/>
                                        <p:tgtEl>
                                          <p:spTgt spid="29"/>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childTnLst>
                          </p:cTn>
                        </p:par>
                        <p:par>
                          <p:cTn id="52" fill="hold">
                            <p:stCondLst>
                              <p:cond delay="5500"/>
                            </p:stCondLst>
                            <p:childTnLst>
                              <p:par>
                                <p:cTn id="53" presetID="42" presetClass="entr" presetSubtype="0" fill="hold" nodeType="after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fade">
                                      <p:cBhvr>
                                        <p:cTn id="55" dur="1000"/>
                                        <p:tgtEl>
                                          <p:spTgt spid="3"/>
                                        </p:tgtEl>
                                      </p:cBhvr>
                                    </p:animEffect>
                                    <p:anim calcmode="lin" valueType="num">
                                      <p:cBhvr>
                                        <p:cTn id="56" dur="1000" fill="hold"/>
                                        <p:tgtEl>
                                          <p:spTgt spid="3"/>
                                        </p:tgtEl>
                                        <p:attrNameLst>
                                          <p:attrName>ppt_x</p:attrName>
                                        </p:attrNameLst>
                                      </p:cBhvr>
                                      <p:tavLst>
                                        <p:tav tm="0">
                                          <p:val>
                                            <p:strVal val="#ppt_x"/>
                                          </p:val>
                                        </p:tav>
                                        <p:tav tm="100000">
                                          <p:val>
                                            <p:strVal val="#ppt_x"/>
                                          </p:val>
                                        </p:tav>
                                      </p:tavLst>
                                    </p:anim>
                                    <p:anim calcmode="lin" valueType="num">
                                      <p:cBhvr>
                                        <p:cTn id="5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23" grpId="0"/>
      <p:bldP spid="24" grpId="0"/>
      <p:bldP spid="25" grpId="0"/>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cxnSp>
        <p:nvCxnSpPr>
          <p:cNvPr id="20" name="直接连接符 19"/>
          <p:cNvCxnSpPr/>
          <p:nvPr/>
        </p:nvCxnSpPr>
        <p:spPr>
          <a:xfrm>
            <a:off x="4121231" y="2558922"/>
            <a:ext cx="10081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4121231" y="3026974"/>
            <a:ext cx="10081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1078893" y="1783093"/>
            <a:ext cx="2880320" cy="2019710"/>
            <a:chOff x="1079612" y="1507889"/>
            <a:chExt cx="2880320" cy="2019710"/>
          </a:xfrm>
        </p:grpSpPr>
        <p:grpSp>
          <p:nvGrpSpPr>
            <p:cNvPr id="23" name="组合 22"/>
            <p:cNvGrpSpPr/>
            <p:nvPr/>
          </p:nvGrpSpPr>
          <p:grpSpPr>
            <a:xfrm>
              <a:off x="1079612" y="1507889"/>
              <a:ext cx="2880320" cy="775829"/>
              <a:chOff x="755576" y="1779662"/>
              <a:chExt cx="2880320" cy="360040"/>
            </a:xfrm>
          </p:grpSpPr>
          <p:cxnSp>
            <p:nvCxnSpPr>
              <p:cNvPr id="27" name="直接连接符 26"/>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flipV="1">
              <a:off x="1079612" y="2751770"/>
              <a:ext cx="2880320" cy="775829"/>
              <a:chOff x="755576" y="1779662"/>
              <a:chExt cx="2880320" cy="360040"/>
            </a:xfrm>
          </p:grpSpPr>
          <p:cxnSp>
            <p:nvCxnSpPr>
              <p:cNvPr id="25" name="直接连接符 24"/>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grpSp>
        <p:nvGrpSpPr>
          <p:cNvPr id="29" name="组合 28"/>
          <p:cNvGrpSpPr/>
          <p:nvPr/>
        </p:nvGrpSpPr>
        <p:grpSpPr>
          <a:xfrm flipH="1">
            <a:off x="5255357" y="1783093"/>
            <a:ext cx="2880320" cy="2019710"/>
            <a:chOff x="1079612" y="1507889"/>
            <a:chExt cx="2880320" cy="2019710"/>
          </a:xfrm>
        </p:grpSpPr>
        <p:grpSp>
          <p:nvGrpSpPr>
            <p:cNvPr id="30" name="组合 29"/>
            <p:cNvGrpSpPr/>
            <p:nvPr/>
          </p:nvGrpSpPr>
          <p:grpSpPr>
            <a:xfrm>
              <a:off x="1079612" y="1507889"/>
              <a:ext cx="2880320" cy="775829"/>
              <a:chOff x="755576" y="1779662"/>
              <a:chExt cx="2880320" cy="360040"/>
            </a:xfrm>
          </p:grpSpPr>
          <p:cxnSp>
            <p:nvCxnSpPr>
              <p:cNvPr id="34" name="直接连接符 33"/>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flipV="1">
              <a:off x="1079612" y="2751770"/>
              <a:ext cx="2880320" cy="775829"/>
              <a:chOff x="755576" y="1779662"/>
              <a:chExt cx="2880320" cy="360040"/>
            </a:xfrm>
          </p:grpSpPr>
          <p:cxnSp>
            <p:nvCxnSpPr>
              <p:cNvPr id="32" name="直接连接符 31"/>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sp>
        <p:nvSpPr>
          <p:cNvPr id="36" name="矩形 35"/>
          <p:cNvSpPr/>
          <p:nvPr/>
        </p:nvSpPr>
        <p:spPr>
          <a:xfrm>
            <a:off x="4153585" y="2567027"/>
            <a:ext cx="943143" cy="461665"/>
          </a:xfrm>
          <a:prstGeom prst="rect">
            <a:avLst/>
          </a:prstGeom>
          <a:noFill/>
          <a:ln>
            <a:noFill/>
          </a:ln>
        </p:spPr>
        <p:txBody>
          <a:bodyPr wrap="none">
            <a:spAutoFit/>
          </a:bodyPr>
          <a:lstStyle/>
          <a:p>
            <a:pPr algn="ctr"/>
            <a:r>
              <a:rPr lang="en-US" altLang="zh-CN" sz="2400" dirty="0">
                <a:solidFill>
                  <a:srgbClr val="C00000"/>
                </a:solidFill>
              </a:rPr>
              <a:t>SWTO</a:t>
            </a:r>
            <a:endParaRPr lang="zh-CN" altLang="en-US" sz="2400" dirty="0">
              <a:solidFill>
                <a:srgbClr val="C00000"/>
              </a:solidFill>
            </a:endParaRPr>
          </a:p>
        </p:txBody>
      </p:sp>
      <p:grpSp>
        <p:nvGrpSpPr>
          <p:cNvPr id="37" name="组合 36"/>
          <p:cNvGrpSpPr/>
          <p:nvPr/>
        </p:nvGrpSpPr>
        <p:grpSpPr>
          <a:xfrm>
            <a:off x="3383018" y="1553265"/>
            <a:ext cx="2484277" cy="2484277"/>
            <a:chOff x="3383018" y="1553265"/>
            <a:chExt cx="2484277" cy="2484277"/>
          </a:xfrm>
        </p:grpSpPr>
        <p:sp>
          <p:nvSpPr>
            <p:cNvPr id="38" name="弧形 37"/>
            <p:cNvSpPr/>
            <p:nvPr/>
          </p:nvSpPr>
          <p:spPr>
            <a:xfrm>
              <a:off x="3383018" y="1553265"/>
              <a:ext cx="2484276" cy="2484276"/>
            </a:xfrm>
            <a:prstGeom prst="arc">
              <a:avLst>
                <a:gd name="adj1" fmla="val 10802728"/>
                <a:gd name="adj2" fmla="val 16203320"/>
              </a:avLst>
            </a:prstGeom>
            <a:noFill/>
            <a:ln w="5715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endParaRPr>
            </a:p>
          </p:txBody>
        </p:sp>
        <p:sp>
          <p:nvSpPr>
            <p:cNvPr id="39" name="弧形 38"/>
            <p:cNvSpPr/>
            <p:nvPr/>
          </p:nvSpPr>
          <p:spPr>
            <a:xfrm rot="16200000">
              <a:off x="3383018" y="1553266"/>
              <a:ext cx="2484276" cy="2484276"/>
            </a:xfrm>
            <a:prstGeom prst="arc">
              <a:avLst>
                <a:gd name="adj1" fmla="val 10802728"/>
                <a:gd name="adj2" fmla="val 16203320"/>
              </a:avLst>
            </a:prstGeom>
            <a:noFill/>
            <a:ln w="5715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endParaRPr>
            </a:p>
          </p:txBody>
        </p:sp>
        <p:sp>
          <p:nvSpPr>
            <p:cNvPr id="40" name="弧形 39"/>
            <p:cNvSpPr/>
            <p:nvPr/>
          </p:nvSpPr>
          <p:spPr>
            <a:xfrm rot="10800000">
              <a:off x="3383019" y="1553265"/>
              <a:ext cx="2484276" cy="2484276"/>
            </a:xfrm>
            <a:prstGeom prst="arc">
              <a:avLst>
                <a:gd name="adj1" fmla="val 10802728"/>
                <a:gd name="adj2" fmla="val 16203320"/>
              </a:avLst>
            </a:prstGeom>
            <a:noFill/>
            <a:ln w="5715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endParaRPr>
            </a:p>
          </p:txBody>
        </p:sp>
        <p:sp>
          <p:nvSpPr>
            <p:cNvPr id="41" name="弧形 40"/>
            <p:cNvSpPr/>
            <p:nvPr/>
          </p:nvSpPr>
          <p:spPr>
            <a:xfrm rot="5400000">
              <a:off x="3383018" y="1553265"/>
              <a:ext cx="2484276" cy="2484276"/>
            </a:xfrm>
            <a:prstGeom prst="arc">
              <a:avLst>
                <a:gd name="adj1" fmla="val 10802728"/>
                <a:gd name="adj2" fmla="val 16203320"/>
              </a:avLst>
            </a:prstGeom>
            <a:noFill/>
            <a:ln w="5715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endParaRPr>
            </a:p>
          </p:txBody>
        </p:sp>
      </p:grpSp>
      <p:sp>
        <p:nvSpPr>
          <p:cNvPr id="42" name="矩形 41"/>
          <p:cNvSpPr/>
          <p:nvPr/>
        </p:nvSpPr>
        <p:spPr>
          <a:xfrm>
            <a:off x="1121808" y="1436764"/>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01.</a:t>
            </a:r>
            <a:r>
              <a:rPr lang="zh-CN" altLang="en-US" sz="1400" b="1" dirty="0" smtClean="0">
                <a:solidFill>
                  <a:srgbClr val="C00000"/>
                </a:solidFill>
                <a:latin typeface="微软雅黑" panose="020B0503020204020204" pitchFamily="34" charset="-122"/>
                <a:ea typeface="微软雅黑" panose="020B0503020204020204" pitchFamily="34" charset="-122"/>
              </a:rPr>
              <a:t>点击添加文本</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43" name="TextBox 33"/>
          <p:cNvSpPr txBox="1"/>
          <p:nvPr/>
        </p:nvSpPr>
        <p:spPr>
          <a:xfrm>
            <a:off x="1121807" y="1851670"/>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
        <p:nvSpPr>
          <p:cNvPr id="44" name="矩形 43"/>
          <p:cNvSpPr/>
          <p:nvPr/>
        </p:nvSpPr>
        <p:spPr>
          <a:xfrm>
            <a:off x="1121808" y="3441952"/>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02.</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添加文本</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45" name="TextBox 35"/>
          <p:cNvSpPr txBox="1"/>
          <p:nvPr/>
        </p:nvSpPr>
        <p:spPr>
          <a:xfrm>
            <a:off x="1121807" y="3856858"/>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
        <p:nvSpPr>
          <p:cNvPr id="46" name="矩形 45"/>
          <p:cNvSpPr/>
          <p:nvPr/>
        </p:nvSpPr>
        <p:spPr>
          <a:xfrm>
            <a:off x="6197653" y="1436764"/>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03.</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添加文本</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47" name="TextBox 37"/>
          <p:cNvSpPr txBox="1"/>
          <p:nvPr/>
        </p:nvSpPr>
        <p:spPr>
          <a:xfrm>
            <a:off x="6197652" y="1851670"/>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
        <p:nvSpPr>
          <p:cNvPr id="48" name="矩形 47"/>
          <p:cNvSpPr/>
          <p:nvPr/>
        </p:nvSpPr>
        <p:spPr>
          <a:xfrm>
            <a:off x="6197653" y="3441952"/>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04.</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添加文本</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49" name="TextBox 39"/>
          <p:cNvSpPr txBox="1"/>
          <p:nvPr/>
        </p:nvSpPr>
        <p:spPr>
          <a:xfrm>
            <a:off x="6197652" y="3856858"/>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Tree>
    <p:extLst>
      <p:ext uri="{BB962C8B-B14F-4D97-AF65-F5344CB8AC3E}">
        <p14:creationId xmlns:p14="http://schemas.microsoft.com/office/powerpoint/2010/main" val="37353652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1000" fill="hold"/>
                                        <p:tgtEl>
                                          <p:spTgt spid="37"/>
                                        </p:tgtEl>
                                        <p:attrNameLst>
                                          <p:attrName>ppt_w</p:attrName>
                                        </p:attrNameLst>
                                      </p:cBhvr>
                                      <p:tavLst>
                                        <p:tav tm="0">
                                          <p:val>
                                            <p:fltVal val="0"/>
                                          </p:val>
                                        </p:tav>
                                        <p:tav tm="100000">
                                          <p:val>
                                            <p:strVal val="#ppt_w"/>
                                          </p:val>
                                        </p:tav>
                                      </p:tavLst>
                                    </p:anim>
                                    <p:anim calcmode="lin" valueType="num">
                                      <p:cBhvr>
                                        <p:cTn id="8" dur="1000" fill="hold"/>
                                        <p:tgtEl>
                                          <p:spTgt spid="37"/>
                                        </p:tgtEl>
                                        <p:attrNameLst>
                                          <p:attrName>ppt_h</p:attrName>
                                        </p:attrNameLst>
                                      </p:cBhvr>
                                      <p:tavLst>
                                        <p:tav tm="0">
                                          <p:val>
                                            <p:fltVal val="0"/>
                                          </p:val>
                                        </p:tav>
                                        <p:tav tm="100000">
                                          <p:val>
                                            <p:strVal val="#ppt_h"/>
                                          </p:val>
                                        </p:tav>
                                      </p:tavLst>
                                    </p:anim>
                                    <p:anim calcmode="lin" valueType="num">
                                      <p:cBhvr>
                                        <p:cTn id="9" dur="1000" fill="hold"/>
                                        <p:tgtEl>
                                          <p:spTgt spid="37"/>
                                        </p:tgtEl>
                                        <p:attrNameLst>
                                          <p:attrName>style.rotation</p:attrName>
                                        </p:attrNameLst>
                                      </p:cBhvr>
                                      <p:tavLst>
                                        <p:tav tm="0">
                                          <p:val>
                                            <p:fltVal val="90"/>
                                          </p:val>
                                        </p:tav>
                                        <p:tav tm="100000">
                                          <p:val>
                                            <p:fltVal val="0"/>
                                          </p:val>
                                        </p:tav>
                                      </p:tavLst>
                                    </p:anim>
                                    <p:animEffect transition="in" filter="fade">
                                      <p:cBhvr>
                                        <p:cTn id="10" dur="1000"/>
                                        <p:tgtEl>
                                          <p:spTgt spid="37"/>
                                        </p:tgtEl>
                                      </p:cBhvr>
                                    </p:animEffect>
                                  </p:childTnLst>
                                </p:cTn>
                              </p:par>
                            </p:childTnLst>
                          </p:cTn>
                        </p:par>
                        <p:par>
                          <p:cTn id="11" fill="hold">
                            <p:stCondLst>
                              <p:cond delay="1000"/>
                            </p:stCondLst>
                            <p:childTnLst>
                              <p:par>
                                <p:cTn id="12" presetID="2" presetClass="entr" presetSubtype="1" fill="hold" nodeType="after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500" fill="hold"/>
                                        <p:tgtEl>
                                          <p:spTgt spid="20"/>
                                        </p:tgtEl>
                                        <p:attrNameLst>
                                          <p:attrName>ppt_x</p:attrName>
                                        </p:attrNameLst>
                                      </p:cBhvr>
                                      <p:tavLst>
                                        <p:tav tm="0">
                                          <p:val>
                                            <p:strVal val="#ppt_x"/>
                                          </p:val>
                                        </p:tav>
                                        <p:tav tm="100000">
                                          <p:val>
                                            <p:strVal val="#ppt_x"/>
                                          </p:val>
                                        </p:tav>
                                      </p:tavLst>
                                    </p:anim>
                                    <p:anim calcmode="lin" valueType="num">
                                      <p:cBhvr additive="base">
                                        <p:cTn id="15" dur="500" fill="hold"/>
                                        <p:tgtEl>
                                          <p:spTgt spid="20"/>
                                        </p:tgtEl>
                                        <p:attrNameLst>
                                          <p:attrName>ppt_y</p:attrName>
                                        </p:attrNameLst>
                                      </p:cBhvr>
                                      <p:tavLst>
                                        <p:tav tm="0">
                                          <p:val>
                                            <p:strVal val="0-#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additive="base">
                                        <p:cTn id="18" dur="500" fill="hold"/>
                                        <p:tgtEl>
                                          <p:spTgt spid="21"/>
                                        </p:tgtEl>
                                        <p:attrNameLst>
                                          <p:attrName>ppt_x</p:attrName>
                                        </p:attrNameLst>
                                      </p:cBhvr>
                                      <p:tavLst>
                                        <p:tav tm="0">
                                          <p:val>
                                            <p:strVal val="#ppt_x"/>
                                          </p:val>
                                        </p:tav>
                                        <p:tav tm="100000">
                                          <p:val>
                                            <p:strVal val="#ppt_x"/>
                                          </p:val>
                                        </p:tav>
                                      </p:tavLst>
                                    </p:anim>
                                    <p:anim calcmode="lin" valueType="num">
                                      <p:cBhvr additive="base">
                                        <p:cTn id="19" dur="500" fill="hold"/>
                                        <p:tgtEl>
                                          <p:spTgt spid="21"/>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500"/>
                                        <p:tgtEl>
                                          <p:spTgt spid="36"/>
                                        </p:tgtEl>
                                      </p:cBhvr>
                                    </p:animEffect>
                                  </p:childTnLst>
                                </p:cTn>
                              </p:par>
                            </p:childTnLst>
                          </p:cTn>
                        </p:par>
                        <p:par>
                          <p:cTn id="24" fill="hold">
                            <p:stCondLst>
                              <p:cond delay="2000"/>
                            </p:stCondLst>
                            <p:childTnLst>
                              <p:par>
                                <p:cTn id="25" presetID="22" presetClass="entr" presetSubtype="2"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right)">
                                      <p:cBhvr>
                                        <p:cTn id="27" dur="500"/>
                                        <p:tgtEl>
                                          <p:spTgt spid="22"/>
                                        </p:tgtEl>
                                      </p:cBhvr>
                                    </p:animEffect>
                                  </p:childTnLst>
                                </p:cTn>
                              </p:par>
                              <p:par>
                                <p:cTn id="28" presetID="22" presetClass="entr" presetSubtype="8" fill="hold" nodeType="with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left)">
                                      <p:cBhvr>
                                        <p:cTn id="30" dur="500"/>
                                        <p:tgtEl>
                                          <p:spTgt spid="29"/>
                                        </p:tgtEl>
                                      </p:cBhvr>
                                    </p:animEffect>
                                  </p:childTnLst>
                                </p:cTn>
                              </p:par>
                            </p:childTnLst>
                          </p:cTn>
                        </p:par>
                        <p:par>
                          <p:cTn id="31" fill="hold">
                            <p:stCondLst>
                              <p:cond delay="2500"/>
                            </p:stCondLst>
                            <p:childTnLst>
                              <p:par>
                                <p:cTn id="32" presetID="17" presetClass="entr" presetSubtype="1" fill="hold" grpId="0" nodeType="afterEffect">
                                  <p:stCondLst>
                                    <p:cond delay="0"/>
                                  </p:stCondLst>
                                  <p:iterate type="lt">
                                    <p:tmPct val="10000"/>
                                  </p:iterate>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ppt_x</p:attrName>
                                        </p:attrNameLst>
                                      </p:cBhvr>
                                      <p:tavLst>
                                        <p:tav tm="0">
                                          <p:val>
                                            <p:strVal val="#ppt_x"/>
                                          </p:val>
                                        </p:tav>
                                        <p:tav tm="100000">
                                          <p:val>
                                            <p:strVal val="#ppt_x"/>
                                          </p:val>
                                        </p:tav>
                                      </p:tavLst>
                                    </p:anim>
                                    <p:anim calcmode="lin" valueType="num">
                                      <p:cBhvr>
                                        <p:cTn id="35" dur="500" fill="hold"/>
                                        <p:tgtEl>
                                          <p:spTgt spid="42"/>
                                        </p:tgtEl>
                                        <p:attrNameLst>
                                          <p:attrName>ppt_y</p:attrName>
                                        </p:attrNameLst>
                                      </p:cBhvr>
                                      <p:tavLst>
                                        <p:tav tm="0">
                                          <p:val>
                                            <p:strVal val="#ppt_y-#ppt_h/2"/>
                                          </p:val>
                                        </p:tav>
                                        <p:tav tm="100000">
                                          <p:val>
                                            <p:strVal val="#ppt_y"/>
                                          </p:val>
                                        </p:tav>
                                      </p:tavLst>
                                    </p:anim>
                                    <p:anim calcmode="lin" valueType="num">
                                      <p:cBhvr>
                                        <p:cTn id="36" dur="500" fill="hold"/>
                                        <p:tgtEl>
                                          <p:spTgt spid="42"/>
                                        </p:tgtEl>
                                        <p:attrNameLst>
                                          <p:attrName>ppt_w</p:attrName>
                                        </p:attrNameLst>
                                      </p:cBhvr>
                                      <p:tavLst>
                                        <p:tav tm="0">
                                          <p:val>
                                            <p:strVal val="#ppt_w"/>
                                          </p:val>
                                        </p:tav>
                                        <p:tav tm="100000">
                                          <p:val>
                                            <p:strVal val="#ppt_w"/>
                                          </p:val>
                                        </p:tav>
                                      </p:tavLst>
                                    </p:anim>
                                    <p:anim calcmode="lin" valueType="num">
                                      <p:cBhvr>
                                        <p:cTn id="37" dur="500" fill="hold"/>
                                        <p:tgtEl>
                                          <p:spTgt spid="42"/>
                                        </p:tgtEl>
                                        <p:attrNameLst>
                                          <p:attrName>ppt_h</p:attrName>
                                        </p:attrNameLst>
                                      </p:cBhvr>
                                      <p:tavLst>
                                        <p:tav tm="0">
                                          <p:val>
                                            <p:fltVal val="0"/>
                                          </p:val>
                                        </p:tav>
                                        <p:tav tm="100000">
                                          <p:val>
                                            <p:strVal val="#ppt_h"/>
                                          </p:val>
                                        </p:tav>
                                      </p:tavLst>
                                    </p:anim>
                                  </p:childTnLst>
                                </p:cTn>
                              </p:par>
                            </p:childTnLst>
                          </p:cTn>
                        </p:par>
                        <p:par>
                          <p:cTn id="38" fill="hold">
                            <p:stCondLst>
                              <p:cond delay="3400"/>
                            </p:stCondLst>
                            <p:childTnLst>
                              <p:par>
                                <p:cTn id="39" presetID="10" presetClass="entr" presetSubtype="0" fill="hold" grpId="0" nodeType="after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fade">
                                      <p:cBhvr>
                                        <p:cTn id="41" dur="500"/>
                                        <p:tgtEl>
                                          <p:spTgt spid="43"/>
                                        </p:tgtEl>
                                      </p:cBhvr>
                                    </p:animEffect>
                                  </p:childTnLst>
                                </p:cTn>
                              </p:par>
                            </p:childTnLst>
                          </p:cTn>
                        </p:par>
                        <p:par>
                          <p:cTn id="42" fill="hold">
                            <p:stCondLst>
                              <p:cond delay="3900"/>
                            </p:stCondLst>
                            <p:childTnLst>
                              <p:par>
                                <p:cTn id="43" presetID="17" presetClass="entr" presetSubtype="1" fill="hold" grpId="0" nodeType="afterEffect">
                                  <p:stCondLst>
                                    <p:cond delay="0"/>
                                  </p:stCondLst>
                                  <p:iterate type="lt">
                                    <p:tmPct val="10000"/>
                                  </p:iterate>
                                  <p:childTnLst>
                                    <p:set>
                                      <p:cBhvr>
                                        <p:cTn id="44" dur="1" fill="hold">
                                          <p:stCondLst>
                                            <p:cond delay="0"/>
                                          </p:stCondLst>
                                        </p:cTn>
                                        <p:tgtEl>
                                          <p:spTgt spid="44"/>
                                        </p:tgtEl>
                                        <p:attrNameLst>
                                          <p:attrName>style.visibility</p:attrName>
                                        </p:attrNameLst>
                                      </p:cBhvr>
                                      <p:to>
                                        <p:strVal val="visible"/>
                                      </p:to>
                                    </p:set>
                                    <p:anim calcmode="lin" valueType="num">
                                      <p:cBhvr>
                                        <p:cTn id="45" dur="500" fill="hold"/>
                                        <p:tgtEl>
                                          <p:spTgt spid="44"/>
                                        </p:tgtEl>
                                        <p:attrNameLst>
                                          <p:attrName>ppt_x</p:attrName>
                                        </p:attrNameLst>
                                      </p:cBhvr>
                                      <p:tavLst>
                                        <p:tav tm="0">
                                          <p:val>
                                            <p:strVal val="#ppt_x"/>
                                          </p:val>
                                        </p:tav>
                                        <p:tav tm="100000">
                                          <p:val>
                                            <p:strVal val="#ppt_x"/>
                                          </p:val>
                                        </p:tav>
                                      </p:tavLst>
                                    </p:anim>
                                    <p:anim calcmode="lin" valueType="num">
                                      <p:cBhvr>
                                        <p:cTn id="46" dur="500" fill="hold"/>
                                        <p:tgtEl>
                                          <p:spTgt spid="44"/>
                                        </p:tgtEl>
                                        <p:attrNameLst>
                                          <p:attrName>ppt_y</p:attrName>
                                        </p:attrNameLst>
                                      </p:cBhvr>
                                      <p:tavLst>
                                        <p:tav tm="0">
                                          <p:val>
                                            <p:strVal val="#ppt_y-#ppt_h/2"/>
                                          </p:val>
                                        </p:tav>
                                        <p:tav tm="100000">
                                          <p:val>
                                            <p:strVal val="#ppt_y"/>
                                          </p:val>
                                        </p:tav>
                                      </p:tavLst>
                                    </p:anim>
                                    <p:anim calcmode="lin" valueType="num">
                                      <p:cBhvr>
                                        <p:cTn id="47" dur="500" fill="hold"/>
                                        <p:tgtEl>
                                          <p:spTgt spid="44"/>
                                        </p:tgtEl>
                                        <p:attrNameLst>
                                          <p:attrName>ppt_w</p:attrName>
                                        </p:attrNameLst>
                                      </p:cBhvr>
                                      <p:tavLst>
                                        <p:tav tm="0">
                                          <p:val>
                                            <p:strVal val="#ppt_w"/>
                                          </p:val>
                                        </p:tav>
                                        <p:tav tm="100000">
                                          <p:val>
                                            <p:strVal val="#ppt_w"/>
                                          </p:val>
                                        </p:tav>
                                      </p:tavLst>
                                    </p:anim>
                                    <p:anim calcmode="lin" valueType="num">
                                      <p:cBhvr>
                                        <p:cTn id="48" dur="500" fill="hold"/>
                                        <p:tgtEl>
                                          <p:spTgt spid="44"/>
                                        </p:tgtEl>
                                        <p:attrNameLst>
                                          <p:attrName>ppt_h</p:attrName>
                                        </p:attrNameLst>
                                      </p:cBhvr>
                                      <p:tavLst>
                                        <p:tav tm="0">
                                          <p:val>
                                            <p:fltVal val="0"/>
                                          </p:val>
                                        </p:tav>
                                        <p:tav tm="100000">
                                          <p:val>
                                            <p:strVal val="#ppt_h"/>
                                          </p:val>
                                        </p:tav>
                                      </p:tavLst>
                                    </p:anim>
                                  </p:childTnLst>
                                </p:cTn>
                              </p:par>
                            </p:childTnLst>
                          </p:cTn>
                        </p:par>
                        <p:par>
                          <p:cTn id="49" fill="hold">
                            <p:stCondLst>
                              <p:cond delay="4800"/>
                            </p:stCondLst>
                            <p:childTnLst>
                              <p:par>
                                <p:cTn id="50" presetID="10" presetClass="entr" presetSubtype="0"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500"/>
                                        <p:tgtEl>
                                          <p:spTgt spid="45"/>
                                        </p:tgtEl>
                                      </p:cBhvr>
                                    </p:animEffect>
                                  </p:childTnLst>
                                </p:cTn>
                              </p:par>
                            </p:childTnLst>
                          </p:cTn>
                        </p:par>
                        <p:par>
                          <p:cTn id="53" fill="hold">
                            <p:stCondLst>
                              <p:cond delay="5300"/>
                            </p:stCondLst>
                            <p:childTnLst>
                              <p:par>
                                <p:cTn id="54" presetID="17" presetClass="entr" presetSubtype="1" fill="hold" grpId="0" nodeType="afterEffect">
                                  <p:stCondLst>
                                    <p:cond delay="0"/>
                                  </p:stCondLst>
                                  <p:iterate type="lt">
                                    <p:tmPct val="10000"/>
                                  </p:iterate>
                                  <p:childTnLst>
                                    <p:set>
                                      <p:cBhvr>
                                        <p:cTn id="55" dur="1" fill="hold">
                                          <p:stCondLst>
                                            <p:cond delay="0"/>
                                          </p:stCondLst>
                                        </p:cTn>
                                        <p:tgtEl>
                                          <p:spTgt spid="46"/>
                                        </p:tgtEl>
                                        <p:attrNameLst>
                                          <p:attrName>style.visibility</p:attrName>
                                        </p:attrNameLst>
                                      </p:cBhvr>
                                      <p:to>
                                        <p:strVal val="visible"/>
                                      </p:to>
                                    </p:set>
                                    <p:anim calcmode="lin" valueType="num">
                                      <p:cBhvr>
                                        <p:cTn id="56" dur="500" fill="hold"/>
                                        <p:tgtEl>
                                          <p:spTgt spid="46"/>
                                        </p:tgtEl>
                                        <p:attrNameLst>
                                          <p:attrName>ppt_x</p:attrName>
                                        </p:attrNameLst>
                                      </p:cBhvr>
                                      <p:tavLst>
                                        <p:tav tm="0">
                                          <p:val>
                                            <p:strVal val="#ppt_x"/>
                                          </p:val>
                                        </p:tav>
                                        <p:tav tm="100000">
                                          <p:val>
                                            <p:strVal val="#ppt_x"/>
                                          </p:val>
                                        </p:tav>
                                      </p:tavLst>
                                    </p:anim>
                                    <p:anim calcmode="lin" valueType="num">
                                      <p:cBhvr>
                                        <p:cTn id="57" dur="500" fill="hold"/>
                                        <p:tgtEl>
                                          <p:spTgt spid="46"/>
                                        </p:tgtEl>
                                        <p:attrNameLst>
                                          <p:attrName>ppt_y</p:attrName>
                                        </p:attrNameLst>
                                      </p:cBhvr>
                                      <p:tavLst>
                                        <p:tav tm="0">
                                          <p:val>
                                            <p:strVal val="#ppt_y-#ppt_h/2"/>
                                          </p:val>
                                        </p:tav>
                                        <p:tav tm="100000">
                                          <p:val>
                                            <p:strVal val="#ppt_y"/>
                                          </p:val>
                                        </p:tav>
                                      </p:tavLst>
                                    </p:anim>
                                    <p:anim calcmode="lin" valueType="num">
                                      <p:cBhvr>
                                        <p:cTn id="58" dur="500" fill="hold"/>
                                        <p:tgtEl>
                                          <p:spTgt spid="46"/>
                                        </p:tgtEl>
                                        <p:attrNameLst>
                                          <p:attrName>ppt_w</p:attrName>
                                        </p:attrNameLst>
                                      </p:cBhvr>
                                      <p:tavLst>
                                        <p:tav tm="0">
                                          <p:val>
                                            <p:strVal val="#ppt_w"/>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childTnLst>
                                </p:cTn>
                              </p:par>
                            </p:childTnLst>
                          </p:cTn>
                        </p:par>
                        <p:par>
                          <p:cTn id="60" fill="hold">
                            <p:stCondLst>
                              <p:cond delay="6200"/>
                            </p:stCondLst>
                            <p:childTnLst>
                              <p:par>
                                <p:cTn id="61" presetID="10" presetClass="entr" presetSubtype="0" fill="hold" grpId="0" nodeType="after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fade">
                                      <p:cBhvr>
                                        <p:cTn id="63" dur="500"/>
                                        <p:tgtEl>
                                          <p:spTgt spid="47"/>
                                        </p:tgtEl>
                                      </p:cBhvr>
                                    </p:animEffect>
                                  </p:childTnLst>
                                </p:cTn>
                              </p:par>
                            </p:childTnLst>
                          </p:cTn>
                        </p:par>
                        <p:par>
                          <p:cTn id="64" fill="hold">
                            <p:stCondLst>
                              <p:cond delay="6700"/>
                            </p:stCondLst>
                            <p:childTnLst>
                              <p:par>
                                <p:cTn id="65" presetID="17" presetClass="entr" presetSubtype="1" fill="hold" grpId="0" nodeType="afterEffect">
                                  <p:stCondLst>
                                    <p:cond delay="0"/>
                                  </p:stCondLst>
                                  <p:iterate type="lt">
                                    <p:tmPct val="10000"/>
                                  </p:iterate>
                                  <p:childTnLst>
                                    <p:set>
                                      <p:cBhvr>
                                        <p:cTn id="66" dur="1" fill="hold">
                                          <p:stCondLst>
                                            <p:cond delay="0"/>
                                          </p:stCondLst>
                                        </p:cTn>
                                        <p:tgtEl>
                                          <p:spTgt spid="48"/>
                                        </p:tgtEl>
                                        <p:attrNameLst>
                                          <p:attrName>style.visibility</p:attrName>
                                        </p:attrNameLst>
                                      </p:cBhvr>
                                      <p:to>
                                        <p:strVal val="visible"/>
                                      </p:to>
                                    </p:set>
                                    <p:anim calcmode="lin" valueType="num">
                                      <p:cBhvr>
                                        <p:cTn id="67" dur="500" fill="hold"/>
                                        <p:tgtEl>
                                          <p:spTgt spid="48"/>
                                        </p:tgtEl>
                                        <p:attrNameLst>
                                          <p:attrName>ppt_x</p:attrName>
                                        </p:attrNameLst>
                                      </p:cBhvr>
                                      <p:tavLst>
                                        <p:tav tm="0">
                                          <p:val>
                                            <p:strVal val="#ppt_x"/>
                                          </p:val>
                                        </p:tav>
                                        <p:tav tm="100000">
                                          <p:val>
                                            <p:strVal val="#ppt_x"/>
                                          </p:val>
                                        </p:tav>
                                      </p:tavLst>
                                    </p:anim>
                                    <p:anim calcmode="lin" valueType="num">
                                      <p:cBhvr>
                                        <p:cTn id="68" dur="500" fill="hold"/>
                                        <p:tgtEl>
                                          <p:spTgt spid="48"/>
                                        </p:tgtEl>
                                        <p:attrNameLst>
                                          <p:attrName>ppt_y</p:attrName>
                                        </p:attrNameLst>
                                      </p:cBhvr>
                                      <p:tavLst>
                                        <p:tav tm="0">
                                          <p:val>
                                            <p:strVal val="#ppt_y-#ppt_h/2"/>
                                          </p:val>
                                        </p:tav>
                                        <p:tav tm="100000">
                                          <p:val>
                                            <p:strVal val="#ppt_y"/>
                                          </p:val>
                                        </p:tav>
                                      </p:tavLst>
                                    </p:anim>
                                    <p:anim calcmode="lin" valueType="num">
                                      <p:cBhvr>
                                        <p:cTn id="69" dur="500" fill="hold"/>
                                        <p:tgtEl>
                                          <p:spTgt spid="48"/>
                                        </p:tgtEl>
                                        <p:attrNameLst>
                                          <p:attrName>ppt_w</p:attrName>
                                        </p:attrNameLst>
                                      </p:cBhvr>
                                      <p:tavLst>
                                        <p:tav tm="0">
                                          <p:val>
                                            <p:strVal val="#ppt_w"/>
                                          </p:val>
                                        </p:tav>
                                        <p:tav tm="100000">
                                          <p:val>
                                            <p:strVal val="#ppt_w"/>
                                          </p:val>
                                        </p:tav>
                                      </p:tavLst>
                                    </p:anim>
                                    <p:anim calcmode="lin" valueType="num">
                                      <p:cBhvr>
                                        <p:cTn id="70" dur="500" fill="hold"/>
                                        <p:tgtEl>
                                          <p:spTgt spid="48"/>
                                        </p:tgtEl>
                                        <p:attrNameLst>
                                          <p:attrName>ppt_h</p:attrName>
                                        </p:attrNameLst>
                                      </p:cBhvr>
                                      <p:tavLst>
                                        <p:tav tm="0">
                                          <p:val>
                                            <p:fltVal val="0"/>
                                          </p:val>
                                        </p:tav>
                                        <p:tav tm="100000">
                                          <p:val>
                                            <p:strVal val="#ppt_h"/>
                                          </p:val>
                                        </p:tav>
                                      </p:tavLst>
                                    </p:anim>
                                  </p:childTnLst>
                                </p:cTn>
                              </p:par>
                            </p:childTnLst>
                          </p:cTn>
                        </p:par>
                        <p:par>
                          <p:cTn id="71" fill="hold">
                            <p:stCondLst>
                              <p:cond delay="7600"/>
                            </p:stCondLst>
                            <p:childTnLst>
                              <p:par>
                                <p:cTn id="72" presetID="10" presetClass="entr" presetSubtype="0"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fade">
                                      <p:cBhvr>
                                        <p:cTn id="7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2" grpId="0"/>
      <p:bldP spid="43" grpId="0"/>
      <p:bldP spid="44" grpId="0"/>
      <p:bldP spid="45" grpId="0"/>
      <p:bldP spid="46" grpId="0"/>
      <p:bldP spid="47" grpId="0"/>
      <p:bldP spid="48" grpId="0"/>
      <p:bldP spid="4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6585349" y="2159366"/>
            <a:ext cx="2477688" cy="2967894"/>
          </a:xfrm>
          <a:prstGeom prst="rect">
            <a:avLst/>
          </a:prstGeom>
        </p:spPr>
      </p:pic>
      <p:sp>
        <p:nvSpPr>
          <p:cNvPr id="10" name="任意多边形 17"/>
          <p:cNvSpPr>
            <a:spLocks/>
          </p:cNvSpPr>
          <p:nvPr>
            <p:custDataLst>
              <p:tags r:id="rId1"/>
            </p:custDataLst>
          </p:nvPr>
        </p:nvSpPr>
        <p:spPr bwMode="auto">
          <a:xfrm>
            <a:off x="0" y="0"/>
            <a:ext cx="4077891" cy="5143500"/>
          </a:xfrm>
          <a:custGeom>
            <a:avLst/>
            <a:gdLst>
              <a:gd name="T0" fmla="*/ 0 w 5437991"/>
              <a:gd name="T1" fmla="*/ 0 h 6858000"/>
              <a:gd name="T2" fmla="*/ 5433976 w 5437991"/>
              <a:gd name="T3" fmla="*/ 0 h 6858000"/>
              <a:gd name="T4" fmla="*/ 1631922 w 5437991"/>
              <a:gd name="T5" fmla="*/ 6858000 h 6858000"/>
              <a:gd name="T6" fmla="*/ 0 w 5437991"/>
              <a:gd name="T7" fmla="*/ 6858000 h 6858000"/>
              <a:gd name="T8" fmla="*/ 0 w 5437991"/>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37991" h="6858000">
                <a:moveTo>
                  <a:pt x="0" y="0"/>
                </a:moveTo>
                <a:lnTo>
                  <a:pt x="5437991" y="0"/>
                </a:lnTo>
                <a:lnTo>
                  <a:pt x="1633127" y="6858000"/>
                </a:lnTo>
                <a:lnTo>
                  <a:pt x="0" y="6858000"/>
                </a:lnTo>
                <a:lnTo>
                  <a:pt x="0" y="0"/>
                </a:lnTo>
                <a:close/>
              </a:path>
            </a:pathLst>
          </a:custGeom>
          <a:solidFill>
            <a:srgbClr val="C00000"/>
          </a:solidFill>
          <a:ln>
            <a:noFill/>
          </a:ln>
        </p:spPr>
        <p:txBody>
          <a:bodyPr anchor="ctr"/>
          <a:lstStyle/>
          <a:p>
            <a:endParaRPr lang="zh-CN" altLang="en-US" sz="1013"/>
          </a:p>
        </p:txBody>
      </p:sp>
      <p:grpSp>
        <p:nvGrpSpPr>
          <p:cNvPr id="2" name="组合 1"/>
          <p:cNvGrpSpPr/>
          <p:nvPr/>
        </p:nvGrpSpPr>
        <p:grpSpPr>
          <a:xfrm>
            <a:off x="2002631" y="1821656"/>
            <a:ext cx="1394620" cy="1391613"/>
            <a:chOff x="2950370" y="1184672"/>
            <a:chExt cx="552450" cy="551259"/>
          </a:xfrm>
        </p:grpSpPr>
        <p:sp>
          <p:nvSpPr>
            <p:cNvPr id="15" name="椭圆 25"/>
            <p:cNvSpPr>
              <a:spLocks noChangeArrowheads="1"/>
            </p:cNvSpPr>
            <p:nvPr>
              <p:custDataLst>
                <p:tags r:id="rId10"/>
              </p:custDataLst>
            </p:nvPr>
          </p:nvSpPr>
          <p:spPr bwMode="auto">
            <a:xfrm>
              <a:off x="2950370" y="1184672"/>
              <a:ext cx="552450" cy="5512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4000">
                <a:solidFill>
                  <a:srgbClr val="FFFFFF"/>
                </a:solidFill>
                <a:latin typeface="Arial Narrow" panose="020B0606020202030204" pitchFamily="34" charset="0"/>
                <a:ea typeface="微软雅黑" panose="020B0503020204020204" pitchFamily="34" charset="-122"/>
              </a:endParaRPr>
            </a:p>
          </p:txBody>
        </p:sp>
        <p:sp>
          <p:nvSpPr>
            <p:cNvPr id="19" name="椭圆 31"/>
            <p:cNvSpPr>
              <a:spLocks noChangeArrowheads="1"/>
            </p:cNvSpPr>
            <p:nvPr>
              <p:custDataLst>
                <p:tags r:id="rId11"/>
              </p:custDataLst>
            </p:nvPr>
          </p:nvSpPr>
          <p:spPr bwMode="auto">
            <a:xfrm>
              <a:off x="2990851" y="1223962"/>
              <a:ext cx="471488" cy="472679"/>
            </a:xfrm>
            <a:prstGeom prst="ellipse">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4400" dirty="0" smtClean="0">
                  <a:solidFill>
                    <a:srgbClr val="FFFFFF"/>
                  </a:solidFill>
                  <a:latin typeface="Arial Black" panose="020B0A04020102020204" pitchFamily="34" charset="0"/>
                  <a:ea typeface="微软雅黑" panose="020B0503020204020204" pitchFamily="34" charset="-122"/>
                </a:rPr>
                <a:t>04</a:t>
              </a:r>
              <a:endParaRPr lang="en-US" altLang="zh-CN" sz="4400" dirty="0">
                <a:solidFill>
                  <a:srgbClr val="FFFFFF"/>
                </a:solidFill>
                <a:latin typeface="Arial Black" panose="020B0A04020102020204" pitchFamily="34" charset="0"/>
                <a:ea typeface="微软雅黑" panose="020B0503020204020204" pitchFamily="34" charset="-122"/>
              </a:endParaRPr>
            </a:p>
          </p:txBody>
        </p:sp>
      </p:grpSp>
      <p:sp>
        <p:nvSpPr>
          <p:cNvPr id="23" name="文本框 35"/>
          <p:cNvSpPr txBox="1">
            <a:spLocks noChangeArrowheads="1"/>
          </p:cNvSpPr>
          <p:nvPr>
            <p:custDataLst>
              <p:tags r:id="rId2"/>
            </p:custDataLst>
          </p:nvPr>
        </p:nvSpPr>
        <p:spPr bwMode="auto">
          <a:xfrm>
            <a:off x="3398441" y="2559050"/>
            <a:ext cx="3240882" cy="50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dirty="0" smtClean="0">
                <a:solidFill>
                  <a:srgbClr val="C00000"/>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27" name="文本框 35"/>
          <p:cNvSpPr txBox="1">
            <a:spLocks noChangeArrowheads="1"/>
          </p:cNvSpPr>
          <p:nvPr>
            <p:custDataLst>
              <p:tags r:id="rId3"/>
            </p:custDataLst>
          </p:nvPr>
        </p:nvSpPr>
        <p:spPr bwMode="auto">
          <a:xfrm>
            <a:off x="3461342" y="2056606"/>
            <a:ext cx="2790825" cy="50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800" b="1" dirty="0" smtClean="0">
                <a:latin typeface="微软雅黑" panose="020B0503020204020204" pitchFamily="34" charset="-122"/>
                <a:ea typeface="微软雅黑" panose="020B0503020204020204" pitchFamily="34" charset="-122"/>
              </a:rPr>
              <a:t>第四部分</a:t>
            </a:r>
            <a:endParaRPr lang="zh-CN" altLang="en-US" sz="2800" b="1" dirty="0">
              <a:latin typeface="微软雅黑" panose="020B0503020204020204" pitchFamily="34" charset="-122"/>
              <a:ea typeface="微软雅黑" panose="020B0503020204020204" pitchFamily="34" charset="-122"/>
            </a:endParaRPr>
          </a:p>
        </p:txBody>
      </p:sp>
      <p:sp>
        <p:nvSpPr>
          <p:cNvPr id="28" name="文本框 35"/>
          <p:cNvSpPr txBox="1">
            <a:spLocks noChangeArrowheads="1"/>
          </p:cNvSpPr>
          <p:nvPr>
            <p:custDataLst>
              <p:tags r:id="rId4"/>
            </p:custDataLst>
          </p:nvPr>
        </p:nvSpPr>
        <p:spPr bwMode="auto">
          <a:xfrm>
            <a:off x="3461342" y="3074362"/>
            <a:ext cx="1771058" cy="363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285750" indent="-285750" eaLnBrk="1" hangingPunct="1">
              <a:lnSpc>
                <a:spcPct val="100000"/>
              </a:lnSpc>
              <a:spcBef>
                <a:spcPct val="0"/>
              </a:spcBef>
              <a:buFont typeface="Wingdings" panose="05000000000000000000" pitchFamily="2" charset="2"/>
              <a:buChar char="Ø"/>
            </a:pPr>
            <a:r>
              <a:rPr lang="zh-CN" altLang="en-US" sz="1400" dirty="0" smtClean="0">
                <a:latin typeface="微软雅黑" panose="020B0503020204020204" pitchFamily="34" charset="-122"/>
                <a:ea typeface="微软雅黑" panose="020B0503020204020204" pitchFamily="34" charset="-122"/>
              </a:rPr>
              <a:t>添加文字内容</a:t>
            </a:r>
            <a:endParaRPr lang="zh-CN" altLang="en-US" sz="1400" dirty="0">
              <a:latin typeface="微软雅黑" panose="020B0503020204020204" pitchFamily="34" charset="-122"/>
              <a:ea typeface="微软雅黑" panose="020B0503020204020204" pitchFamily="34" charset="-122"/>
            </a:endParaRPr>
          </a:p>
        </p:txBody>
      </p:sp>
      <p:sp>
        <p:nvSpPr>
          <p:cNvPr id="29" name="文本框 35"/>
          <p:cNvSpPr txBox="1">
            <a:spLocks noChangeArrowheads="1"/>
          </p:cNvSpPr>
          <p:nvPr>
            <p:custDataLst>
              <p:tags r:id="rId5"/>
            </p:custDataLst>
          </p:nvPr>
        </p:nvSpPr>
        <p:spPr bwMode="auto">
          <a:xfrm>
            <a:off x="5055599" y="3074362"/>
            <a:ext cx="1771058" cy="363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285750" indent="-285750" eaLnBrk="1" hangingPunct="1">
              <a:lnSpc>
                <a:spcPct val="100000"/>
              </a:lnSpc>
              <a:spcBef>
                <a:spcPct val="0"/>
              </a:spcBef>
              <a:buFont typeface="Wingdings" panose="05000000000000000000" pitchFamily="2" charset="2"/>
              <a:buChar char="Ø"/>
            </a:pPr>
            <a:r>
              <a:rPr lang="zh-CN" altLang="en-US" sz="1400" dirty="0" smtClean="0">
                <a:latin typeface="微软雅黑" panose="020B0503020204020204" pitchFamily="34" charset="-122"/>
                <a:ea typeface="微软雅黑" panose="020B0503020204020204" pitchFamily="34" charset="-122"/>
              </a:rPr>
              <a:t>添加文字内容</a:t>
            </a:r>
            <a:endParaRPr lang="zh-CN" altLang="en-US" sz="1400" dirty="0">
              <a:latin typeface="微软雅黑" panose="020B0503020204020204" pitchFamily="34" charset="-122"/>
              <a:ea typeface="微软雅黑" panose="020B0503020204020204" pitchFamily="34" charset="-122"/>
            </a:endParaRPr>
          </a:p>
        </p:txBody>
      </p:sp>
      <p:sp>
        <p:nvSpPr>
          <p:cNvPr id="30" name="Text Box 20"/>
          <p:cNvSpPr txBox="1">
            <a:spLocks noChangeArrowheads="1"/>
          </p:cNvSpPr>
          <p:nvPr>
            <p:custDataLst>
              <p:tags r:id="rId6"/>
            </p:custDataLst>
          </p:nvPr>
        </p:nvSpPr>
        <p:spPr bwMode="auto">
          <a:xfrm>
            <a:off x="981076" y="904875"/>
            <a:ext cx="135850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dist" eaLnBrk="1" hangingPunct="1">
              <a:lnSpc>
                <a:spcPct val="100000"/>
              </a:lnSpc>
              <a:spcBef>
                <a:spcPct val="0"/>
              </a:spcBef>
              <a:buFont typeface="Arial" panose="020B0604020202020204" pitchFamily="34" charset="0"/>
              <a:buNone/>
            </a:pPr>
            <a:r>
              <a:rPr lang="zh-CN" altLang="en-US" sz="1800">
                <a:solidFill>
                  <a:srgbClr val="FFFFFF"/>
                </a:solidFill>
                <a:latin typeface="Arial Black" panose="020B0A04020102020204" pitchFamily="34" charset="0"/>
                <a:ea typeface="华文新魏" panose="02010800040101010101" pitchFamily="2" charset="-122"/>
              </a:rPr>
              <a:t>Contents</a:t>
            </a:r>
          </a:p>
        </p:txBody>
      </p:sp>
      <p:sp>
        <p:nvSpPr>
          <p:cNvPr id="31" name="文本框 20"/>
          <p:cNvSpPr txBox="1">
            <a:spLocks noChangeArrowheads="1"/>
          </p:cNvSpPr>
          <p:nvPr>
            <p:custDataLst>
              <p:tags r:id="rId7"/>
            </p:custDataLst>
          </p:nvPr>
        </p:nvSpPr>
        <p:spPr bwMode="auto">
          <a:xfrm>
            <a:off x="209551" y="621507"/>
            <a:ext cx="101084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3600" dirty="0">
                <a:solidFill>
                  <a:srgbClr val="FFFFFF"/>
                </a:solidFill>
                <a:latin typeface="微软雅黑" panose="020B0503020204020204" pitchFamily="34" charset="-122"/>
                <a:ea typeface="微软雅黑" panose="020B0503020204020204" pitchFamily="34" charset="-122"/>
              </a:rPr>
              <a:t>目录</a:t>
            </a:r>
          </a:p>
        </p:txBody>
      </p:sp>
      <p:cxnSp>
        <p:nvCxnSpPr>
          <p:cNvPr id="32" name="直接连接符 22"/>
          <p:cNvCxnSpPr>
            <a:cxnSpLocks noChangeShapeType="1"/>
          </p:cNvCxnSpPr>
          <p:nvPr>
            <p:custDataLst>
              <p:tags r:id="rId8"/>
            </p:custDataLst>
          </p:nvPr>
        </p:nvCxnSpPr>
        <p:spPr bwMode="auto">
          <a:xfrm>
            <a:off x="429817" y="1221581"/>
            <a:ext cx="1822847" cy="0"/>
          </a:xfrm>
          <a:prstGeom prst="line">
            <a:avLst/>
          </a:prstGeom>
          <a:noFill/>
          <a:ln w="9525">
            <a:solidFill>
              <a:srgbClr val="FFFFFF"/>
            </a:solidFill>
            <a:prstDash val="sysDash"/>
            <a:round/>
            <a:headEnd/>
            <a:tailEnd/>
          </a:ln>
          <a:extLst>
            <a:ext uri="{909E8E84-426E-40DD-AFC4-6F175D3DCCD1}">
              <a14:hiddenFill xmlns:a14="http://schemas.microsoft.com/office/drawing/2010/main">
                <a:noFill/>
              </a14:hiddenFill>
            </a:ext>
          </a:extLst>
        </p:spPr>
      </p:cxnSp>
      <p:cxnSp>
        <p:nvCxnSpPr>
          <p:cNvPr id="33" name="直接连接符 24"/>
          <p:cNvCxnSpPr>
            <a:cxnSpLocks noChangeShapeType="1"/>
          </p:cNvCxnSpPr>
          <p:nvPr>
            <p:custDataLst>
              <p:tags r:id="rId9"/>
            </p:custDataLst>
          </p:nvPr>
        </p:nvCxnSpPr>
        <p:spPr bwMode="auto">
          <a:xfrm>
            <a:off x="991791" y="401242"/>
            <a:ext cx="0" cy="1593056"/>
          </a:xfrm>
          <a:prstGeom prst="line">
            <a:avLst/>
          </a:prstGeom>
          <a:noFill/>
          <a:ln w="9525">
            <a:solidFill>
              <a:srgbClr val="FFFFFF"/>
            </a:solidFill>
            <a:prstDash val="sysDash"/>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13154289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1+#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6" presetClass="entr" presetSubtype="42"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barn(outHorizontal)">
                                      <p:cBhvr>
                                        <p:cTn id="12" dur="500"/>
                                        <p:tgtEl>
                                          <p:spTgt spid="33"/>
                                        </p:tgtEl>
                                      </p:cBhvr>
                                    </p:animEffect>
                                  </p:childTnLst>
                                </p:cTn>
                              </p:par>
                              <p:par>
                                <p:cTn id="13" presetID="16" presetClass="entr" presetSubtype="21"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barn(inVertical)">
                                      <p:cBhvr>
                                        <p:cTn id="15" dur="500"/>
                                        <p:tgtEl>
                                          <p:spTgt spid="32"/>
                                        </p:tgtEl>
                                      </p:cBhvr>
                                    </p:animEffect>
                                  </p:childTnLst>
                                </p:cTn>
                              </p:par>
                            </p:childTnLst>
                          </p:cTn>
                        </p:par>
                        <p:par>
                          <p:cTn id="16" fill="hold">
                            <p:stCondLst>
                              <p:cond delay="125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1750"/>
                            </p:stCondLst>
                            <p:childTnLst>
                              <p:par>
                                <p:cTn id="21" presetID="22" presetClass="entr" presetSubtype="8"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left)">
                                      <p:cBhvr>
                                        <p:cTn id="23" dur="500"/>
                                        <p:tgtEl>
                                          <p:spTgt spid="30"/>
                                        </p:tgtEl>
                                      </p:cBhvr>
                                    </p:animEffect>
                                  </p:childTnLst>
                                </p:cTn>
                              </p:par>
                            </p:childTnLst>
                          </p:cTn>
                        </p:par>
                        <p:par>
                          <p:cTn id="24" fill="hold">
                            <p:stCondLst>
                              <p:cond delay="2250"/>
                            </p:stCondLst>
                            <p:childTnLst>
                              <p:par>
                                <p:cTn id="25" presetID="21" presetClass="entr" presetSubtype="1"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heel(1)">
                                      <p:cBhvr>
                                        <p:cTn id="27" dur="750"/>
                                        <p:tgtEl>
                                          <p:spTgt spid="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10" presetClass="entr" presetSubtype="0" fill="hold" grpId="0" nodeType="afterEffect">
                                  <p:stCondLst>
                                    <p:cond delay="0"/>
                                  </p:stCondLst>
                                  <p:iterate type="lt">
                                    <p:tmPct val="14000"/>
                                  </p:iterate>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par>
                          <p:cTn id="36" fill="hold">
                            <p:stCondLst>
                              <p:cond delay="4630"/>
                            </p:stCondLst>
                            <p:childTnLst>
                              <p:par>
                                <p:cTn id="37" presetID="42"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750"/>
                                        <p:tgtEl>
                                          <p:spTgt spid="28"/>
                                        </p:tgtEl>
                                      </p:cBhvr>
                                    </p:animEffect>
                                    <p:anim calcmode="lin" valueType="num">
                                      <p:cBhvr>
                                        <p:cTn id="40" dur="750" fill="hold"/>
                                        <p:tgtEl>
                                          <p:spTgt spid="28"/>
                                        </p:tgtEl>
                                        <p:attrNameLst>
                                          <p:attrName>ppt_x</p:attrName>
                                        </p:attrNameLst>
                                      </p:cBhvr>
                                      <p:tavLst>
                                        <p:tav tm="0">
                                          <p:val>
                                            <p:strVal val="#ppt_x"/>
                                          </p:val>
                                        </p:tav>
                                        <p:tav tm="100000">
                                          <p:val>
                                            <p:strVal val="#ppt_x"/>
                                          </p:val>
                                        </p:tav>
                                      </p:tavLst>
                                    </p:anim>
                                    <p:anim calcmode="lin" valueType="num">
                                      <p:cBhvr>
                                        <p:cTn id="41" dur="750" fill="hold"/>
                                        <p:tgtEl>
                                          <p:spTgt spid="2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57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750"/>
                                        <p:tgtEl>
                                          <p:spTgt spid="29"/>
                                        </p:tgtEl>
                                      </p:cBhvr>
                                    </p:animEffect>
                                    <p:anim calcmode="lin" valueType="num">
                                      <p:cBhvr>
                                        <p:cTn id="45" dur="750" fill="hold"/>
                                        <p:tgtEl>
                                          <p:spTgt spid="29"/>
                                        </p:tgtEl>
                                        <p:attrNameLst>
                                          <p:attrName>ppt_x</p:attrName>
                                        </p:attrNameLst>
                                      </p:cBhvr>
                                      <p:tavLst>
                                        <p:tav tm="0">
                                          <p:val>
                                            <p:strVal val="#ppt_x"/>
                                          </p:val>
                                        </p:tav>
                                        <p:tav tm="100000">
                                          <p:val>
                                            <p:strVal val="#ppt_x"/>
                                          </p:val>
                                        </p:tav>
                                      </p:tavLst>
                                    </p:anim>
                                    <p:anim calcmode="lin" valueType="num">
                                      <p:cBhvr>
                                        <p:cTn id="46" dur="7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28" grpId="0"/>
      <p:bldP spid="29" grpId="0"/>
      <p:bldP spid="30" grpId="0"/>
      <p:bldP spid="3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27" name="Freeform 5"/>
          <p:cNvSpPr>
            <a:spLocks noChangeArrowheads="1"/>
          </p:cNvSpPr>
          <p:nvPr/>
        </p:nvSpPr>
        <p:spPr bwMode="auto">
          <a:xfrm>
            <a:off x="755576" y="1603723"/>
            <a:ext cx="3683000" cy="1954213"/>
          </a:xfrm>
          <a:custGeom>
            <a:avLst/>
            <a:gdLst>
              <a:gd name="T0" fmla="*/ 245 w 262"/>
              <a:gd name="T1" fmla="*/ 69 h 139"/>
              <a:gd name="T2" fmla="*/ 192 w 262"/>
              <a:gd name="T3" fmla="*/ 122 h 139"/>
              <a:gd name="T4" fmla="*/ 139 w 262"/>
              <a:gd name="T5" fmla="*/ 69 h 139"/>
              <a:gd name="T6" fmla="*/ 69 w 262"/>
              <a:gd name="T7" fmla="*/ 0 h 139"/>
              <a:gd name="T8" fmla="*/ 0 w 262"/>
              <a:gd name="T9" fmla="*/ 69 h 139"/>
              <a:gd name="T10" fmla="*/ 16 w 262"/>
              <a:gd name="T11" fmla="*/ 69 h 139"/>
              <a:gd name="T12" fmla="*/ 69 w 262"/>
              <a:gd name="T13" fmla="*/ 16 h 139"/>
              <a:gd name="T14" fmla="*/ 122 w 262"/>
              <a:gd name="T15" fmla="*/ 69 h 139"/>
              <a:gd name="T16" fmla="*/ 192 w 262"/>
              <a:gd name="T17" fmla="*/ 139 h 139"/>
              <a:gd name="T18" fmla="*/ 262 w 262"/>
              <a:gd name="T19" fmla="*/ 69 h 139"/>
              <a:gd name="T20" fmla="*/ 245 w 262"/>
              <a:gd name="T21" fmla="*/ 69 h 1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2"/>
              <a:gd name="T34" fmla="*/ 0 h 139"/>
              <a:gd name="T35" fmla="*/ 262 w 262"/>
              <a:gd name="T36" fmla="*/ 139 h 1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2" h="139">
                <a:moveTo>
                  <a:pt x="245" y="69"/>
                </a:moveTo>
                <a:cubicBezTo>
                  <a:pt x="245" y="99"/>
                  <a:pt x="222" y="122"/>
                  <a:pt x="192" y="122"/>
                </a:cubicBezTo>
                <a:cubicBezTo>
                  <a:pt x="163" y="122"/>
                  <a:pt x="139" y="99"/>
                  <a:pt x="139" y="69"/>
                </a:cubicBezTo>
                <a:cubicBezTo>
                  <a:pt x="139" y="31"/>
                  <a:pt x="108" y="0"/>
                  <a:pt x="69" y="0"/>
                </a:cubicBezTo>
                <a:cubicBezTo>
                  <a:pt x="31" y="0"/>
                  <a:pt x="0" y="31"/>
                  <a:pt x="0" y="69"/>
                </a:cubicBezTo>
                <a:cubicBezTo>
                  <a:pt x="16" y="69"/>
                  <a:pt x="16" y="69"/>
                  <a:pt x="16" y="69"/>
                </a:cubicBezTo>
                <a:cubicBezTo>
                  <a:pt x="16" y="40"/>
                  <a:pt x="40" y="16"/>
                  <a:pt x="69" y="16"/>
                </a:cubicBezTo>
                <a:cubicBezTo>
                  <a:pt x="99" y="16"/>
                  <a:pt x="122" y="40"/>
                  <a:pt x="122" y="69"/>
                </a:cubicBezTo>
                <a:cubicBezTo>
                  <a:pt x="122" y="108"/>
                  <a:pt x="154" y="139"/>
                  <a:pt x="192" y="139"/>
                </a:cubicBezTo>
                <a:cubicBezTo>
                  <a:pt x="231" y="139"/>
                  <a:pt x="262" y="108"/>
                  <a:pt x="262" y="69"/>
                </a:cubicBezTo>
                <a:lnTo>
                  <a:pt x="245" y="69"/>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anose="020F0502020204030204" charset="0"/>
              <a:ea typeface="宋体" panose="02010600030101010101" pitchFamily="2" charset="-122"/>
              <a:cs typeface="+mn-cs"/>
              <a:sym typeface="宋体" panose="02010600030101010101" pitchFamily="2" charset="-122"/>
            </a:endParaRPr>
          </a:p>
        </p:txBody>
      </p:sp>
      <p:sp>
        <p:nvSpPr>
          <p:cNvPr id="28" name="TextBox 265"/>
          <p:cNvSpPr>
            <a:spLocks noChangeArrowheads="1"/>
          </p:cNvSpPr>
          <p:nvPr/>
        </p:nvSpPr>
        <p:spPr bwMode="auto">
          <a:xfrm>
            <a:off x="4788024" y="1505298"/>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zh-CN" altLang="en-US" sz="32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添加标题</a:t>
            </a:r>
            <a:endParaRPr kumimoji="0" lang="zh-CN" altLang="en-US" sz="1800" b="0" i="0" u="none" strike="noStrike" kern="1200" cap="none" spc="0" normalizeH="0" baseline="0" noProof="0" dirty="0">
              <a:ln>
                <a:noFill/>
              </a:ln>
              <a:solidFill>
                <a:srgbClr val="C00000"/>
              </a:solidFill>
              <a:effectLst/>
              <a:uLnTx/>
              <a:uFillTx/>
              <a:latin typeface="Calibri" panose="020F0502020204030204" charset="0"/>
              <a:ea typeface="宋体" panose="02010600030101010101" pitchFamily="2" charset="-122"/>
              <a:cs typeface="+mn-cs"/>
            </a:endParaRPr>
          </a:p>
        </p:txBody>
      </p:sp>
      <p:sp>
        <p:nvSpPr>
          <p:cNvPr id="29" name="矩形 28"/>
          <p:cNvSpPr>
            <a:spLocks noChangeArrowheads="1"/>
          </p:cNvSpPr>
          <p:nvPr/>
        </p:nvSpPr>
        <p:spPr bwMode="auto">
          <a:xfrm>
            <a:off x="4773538" y="2067694"/>
            <a:ext cx="3960813" cy="2265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nSpc>
                <a:spcPct val="150000"/>
              </a:lnSpc>
            </a:pPr>
            <a:r>
              <a:rPr lang="zh-CN" altLang="en-US" sz="1200" dirty="0">
                <a:solidFill>
                  <a:srgbClr val="595959"/>
                </a:solidFill>
                <a:latin typeface="方正兰亭粗黑_GBK" charset="-122"/>
                <a:sym typeface="宋体" panose="02010600030101010101"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200" dirty="0" smtClean="0">
                <a:solidFill>
                  <a:srgbClr val="595959"/>
                </a:solidFill>
                <a:latin typeface="方正兰亭粗黑_GBK" charset="-122"/>
                <a:sym typeface="宋体" panose="02010600030101010101" pitchFamily="2" charset="-122"/>
              </a:rPr>
              <a:t>输入</a:t>
            </a:r>
            <a:endParaRPr lang="en-US" altLang="zh-CN" sz="1200" dirty="0" smtClean="0">
              <a:solidFill>
                <a:srgbClr val="595959"/>
              </a:solidFill>
              <a:latin typeface="方正兰亭粗黑_GBK" charset="-122"/>
              <a:sym typeface="宋体" panose="02010600030101010101" pitchFamily="2" charset="-122"/>
            </a:endParaRPr>
          </a:p>
          <a:p>
            <a:pPr>
              <a:lnSpc>
                <a:spcPct val="150000"/>
              </a:lnSpc>
            </a:pPr>
            <a:r>
              <a:rPr lang="zh-CN" altLang="en-US" sz="1200" dirty="0" smtClean="0">
                <a:solidFill>
                  <a:srgbClr val="595959"/>
                </a:solidFill>
                <a:latin typeface="方正兰亭粗黑_GBK" charset="-122"/>
                <a:sym typeface="宋体" panose="02010600030101010101" pitchFamily="2" charset="-122"/>
              </a:rPr>
              <a:t>这里</a:t>
            </a:r>
            <a:r>
              <a:rPr lang="zh-CN" altLang="en-US" sz="1200" dirty="0">
                <a:solidFill>
                  <a:srgbClr val="595959"/>
                </a:solidFill>
                <a:latin typeface="方正兰亭粗黑_GBK" charset="-122"/>
                <a:sym typeface="宋体" panose="02010600030101010101" pitchFamily="2" charset="-122"/>
              </a:rPr>
              <a:t>输入简单的文字概述这里输入简单字概述这里输入简单简单的文字概述这里输入简单的文字概述简单的文字概述这里输入简单的</a:t>
            </a:r>
            <a:r>
              <a:rPr lang="zh-CN" altLang="en-US" sz="1200" dirty="0" smtClean="0">
                <a:solidFill>
                  <a:srgbClr val="595959"/>
                </a:solidFill>
                <a:latin typeface="方正兰亭粗黑_GBK" charset="-122"/>
                <a:sym typeface="宋体" panose="02010600030101010101" pitchFamily="2" charset="-122"/>
              </a:rPr>
              <a:t>文字</a:t>
            </a:r>
            <a:endParaRPr lang="zh-CN" altLang="en-US" sz="1200" dirty="0">
              <a:solidFill>
                <a:prstClr val="black"/>
              </a:solidFill>
              <a:latin typeface="方正兰亭粗黑_GBK" charset="-122"/>
            </a:endParaRPr>
          </a:p>
        </p:txBody>
      </p:sp>
      <p:sp>
        <p:nvSpPr>
          <p:cNvPr id="30" name="TextBox 268"/>
          <p:cNvSpPr>
            <a:spLocks noChangeArrowheads="1"/>
          </p:cNvSpPr>
          <p:nvPr/>
        </p:nvSpPr>
        <p:spPr bwMode="auto">
          <a:xfrm>
            <a:off x="3032630" y="3784948"/>
            <a:ext cx="8322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2800"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52</a:t>
            </a:r>
            <a:r>
              <a:rPr lang="en-US" sz="2000"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2000" dirty="0">
              <a:solidFill>
                <a:srgbClr val="C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1" name="TextBox 269"/>
          <p:cNvSpPr>
            <a:spLocks noChangeArrowheads="1"/>
          </p:cNvSpPr>
          <p:nvPr/>
        </p:nvSpPr>
        <p:spPr bwMode="auto">
          <a:xfrm>
            <a:off x="1310192" y="3784948"/>
            <a:ext cx="8322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2800"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48</a:t>
            </a:r>
            <a:r>
              <a:rPr lang="en-US" sz="2000"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2800" dirty="0">
              <a:solidFill>
                <a:srgbClr val="C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2" name="椭圆 31"/>
          <p:cNvSpPr/>
          <p:nvPr/>
        </p:nvSpPr>
        <p:spPr>
          <a:xfrm>
            <a:off x="1073795" y="1928292"/>
            <a:ext cx="1305074" cy="130507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3" name="椭圆 32"/>
          <p:cNvSpPr/>
          <p:nvPr/>
        </p:nvSpPr>
        <p:spPr>
          <a:xfrm>
            <a:off x="2796232" y="1890578"/>
            <a:ext cx="1305074" cy="1305074"/>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Tree>
    <p:extLst>
      <p:ext uri="{BB962C8B-B14F-4D97-AF65-F5344CB8AC3E}">
        <p14:creationId xmlns:p14="http://schemas.microsoft.com/office/powerpoint/2010/main" val="44055733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500"/>
                                        <p:tgtEl>
                                          <p:spTgt spid="33"/>
                                        </p:tgtEl>
                                      </p:cBhvr>
                                    </p:animEffect>
                                  </p:childTnLst>
                                </p:cTn>
                              </p:par>
                            </p:childTnLst>
                          </p:cTn>
                        </p:par>
                        <p:par>
                          <p:cTn id="15" fill="hold">
                            <p:stCondLst>
                              <p:cond delay="1000"/>
                            </p:stCondLst>
                            <p:childTnLst>
                              <p:par>
                                <p:cTn id="16" presetID="17" presetClass="entr" presetSubtype="1" fill="hold" grpId="0" nodeType="afterEffect">
                                  <p:stCondLst>
                                    <p:cond delay="0"/>
                                  </p:stCondLst>
                                  <p:iterate type="lt">
                                    <p:tmPct val="10000"/>
                                  </p:iterate>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ppt_x</p:attrName>
                                        </p:attrNameLst>
                                      </p:cBhvr>
                                      <p:tavLst>
                                        <p:tav tm="0">
                                          <p:val>
                                            <p:strVal val="#ppt_x"/>
                                          </p:val>
                                        </p:tav>
                                        <p:tav tm="100000">
                                          <p:val>
                                            <p:strVal val="#ppt_x"/>
                                          </p:val>
                                        </p:tav>
                                      </p:tavLst>
                                    </p:anim>
                                    <p:anim calcmode="lin" valueType="num">
                                      <p:cBhvr>
                                        <p:cTn id="19" dur="500" fill="hold"/>
                                        <p:tgtEl>
                                          <p:spTgt spid="31"/>
                                        </p:tgtEl>
                                        <p:attrNameLst>
                                          <p:attrName>ppt_y</p:attrName>
                                        </p:attrNameLst>
                                      </p:cBhvr>
                                      <p:tavLst>
                                        <p:tav tm="0">
                                          <p:val>
                                            <p:strVal val="#ppt_y-#ppt_h/2"/>
                                          </p:val>
                                        </p:tav>
                                        <p:tav tm="100000">
                                          <p:val>
                                            <p:strVal val="#ppt_y"/>
                                          </p:val>
                                        </p:tav>
                                      </p:tavLst>
                                    </p:anim>
                                    <p:anim calcmode="lin" valueType="num">
                                      <p:cBhvr>
                                        <p:cTn id="20" dur="500" fill="hold"/>
                                        <p:tgtEl>
                                          <p:spTgt spid="31"/>
                                        </p:tgtEl>
                                        <p:attrNameLst>
                                          <p:attrName>ppt_w</p:attrName>
                                        </p:attrNameLst>
                                      </p:cBhvr>
                                      <p:tavLst>
                                        <p:tav tm="0">
                                          <p:val>
                                            <p:strVal val="#ppt_w"/>
                                          </p:val>
                                        </p:tav>
                                        <p:tav tm="100000">
                                          <p:val>
                                            <p:strVal val="#ppt_w"/>
                                          </p:val>
                                        </p:tav>
                                      </p:tavLst>
                                    </p:anim>
                                    <p:anim calcmode="lin" valueType="num">
                                      <p:cBhvr>
                                        <p:cTn id="21" dur="500" fill="hold"/>
                                        <p:tgtEl>
                                          <p:spTgt spid="31"/>
                                        </p:tgtEl>
                                        <p:attrNameLst>
                                          <p:attrName>ppt_h</p:attrName>
                                        </p:attrNameLst>
                                      </p:cBhvr>
                                      <p:tavLst>
                                        <p:tav tm="0">
                                          <p:val>
                                            <p:fltVal val="0"/>
                                          </p:val>
                                        </p:tav>
                                        <p:tav tm="100000">
                                          <p:val>
                                            <p:strVal val="#ppt_h"/>
                                          </p:val>
                                        </p:tav>
                                      </p:tavLst>
                                    </p:anim>
                                  </p:childTnLst>
                                </p:cTn>
                              </p:par>
                              <p:par>
                                <p:cTn id="22" presetID="17" presetClass="entr" presetSubtype="1" fill="hold" grpId="0" nodeType="withEffect">
                                  <p:stCondLst>
                                    <p:cond delay="0"/>
                                  </p:stCondLst>
                                  <p:iterate type="lt">
                                    <p:tmPct val="10000"/>
                                  </p:iterate>
                                  <p:childTnLst>
                                    <p:set>
                                      <p:cBhvr>
                                        <p:cTn id="23" dur="1" fill="hold">
                                          <p:stCondLst>
                                            <p:cond delay="0"/>
                                          </p:stCondLst>
                                        </p:cTn>
                                        <p:tgtEl>
                                          <p:spTgt spid="30"/>
                                        </p:tgtEl>
                                        <p:attrNameLst>
                                          <p:attrName>style.visibility</p:attrName>
                                        </p:attrNameLst>
                                      </p:cBhvr>
                                      <p:to>
                                        <p:strVal val="visible"/>
                                      </p:to>
                                    </p:set>
                                    <p:anim calcmode="lin" valueType="num">
                                      <p:cBhvr>
                                        <p:cTn id="24" dur="500" fill="hold"/>
                                        <p:tgtEl>
                                          <p:spTgt spid="30"/>
                                        </p:tgtEl>
                                        <p:attrNameLst>
                                          <p:attrName>ppt_x</p:attrName>
                                        </p:attrNameLst>
                                      </p:cBhvr>
                                      <p:tavLst>
                                        <p:tav tm="0">
                                          <p:val>
                                            <p:strVal val="#ppt_x"/>
                                          </p:val>
                                        </p:tav>
                                        <p:tav tm="100000">
                                          <p:val>
                                            <p:strVal val="#ppt_x"/>
                                          </p:val>
                                        </p:tav>
                                      </p:tavLst>
                                    </p:anim>
                                    <p:anim calcmode="lin" valueType="num">
                                      <p:cBhvr>
                                        <p:cTn id="25" dur="500" fill="hold"/>
                                        <p:tgtEl>
                                          <p:spTgt spid="30"/>
                                        </p:tgtEl>
                                        <p:attrNameLst>
                                          <p:attrName>ppt_y</p:attrName>
                                        </p:attrNameLst>
                                      </p:cBhvr>
                                      <p:tavLst>
                                        <p:tav tm="0">
                                          <p:val>
                                            <p:strVal val="#ppt_y-#ppt_h/2"/>
                                          </p:val>
                                        </p:tav>
                                        <p:tav tm="100000">
                                          <p:val>
                                            <p:strVal val="#ppt_y"/>
                                          </p:val>
                                        </p:tav>
                                      </p:tavLst>
                                    </p:anim>
                                    <p:anim calcmode="lin" valueType="num">
                                      <p:cBhvr>
                                        <p:cTn id="26" dur="500" fill="hold"/>
                                        <p:tgtEl>
                                          <p:spTgt spid="30"/>
                                        </p:tgtEl>
                                        <p:attrNameLst>
                                          <p:attrName>ppt_w</p:attrName>
                                        </p:attrNameLst>
                                      </p:cBhvr>
                                      <p:tavLst>
                                        <p:tav tm="0">
                                          <p:val>
                                            <p:strVal val="#ppt_w"/>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childTnLst>
                                </p:cTn>
                              </p:par>
                              <p:par>
                                <p:cTn id="28" presetID="17" presetClass="entr" presetSubtype="1" fill="hold" grpId="0" nodeType="withEffect">
                                  <p:stCondLst>
                                    <p:cond delay="0"/>
                                  </p:stCondLst>
                                  <p:iterate type="lt">
                                    <p:tmPct val="10000"/>
                                  </p:iterate>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ppt_x</p:attrName>
                                        </p:attrNameLst>
                                      </p:cBhvr>
                                      <p:tavLst>
                                        <p:tav tm="0">
                                          <p:val>
                                            <p:strVal val="#ppt_x"/>
                                          </p:val>
                                        </p:tav>
                                        <p:tav tm="100000">
                                          <p:val>
                                            <p:strVal val="#ppt_x"/>
                                          </p:val>
                                        </p:tav>
                                      </p:tavLst>
                                    </p:anim>
                                    <p:anim calcmode="lin" valueType="num">
                                      <p:cBhvr>
                                        <p:cTn id="31" dur="500" fill="hold"/>
                                        <p:tgtEl>
                                          <p:spTgt spid="28"/>
                                        </p:tgtEl>
                                        <p:attrNameLst>
                                          <p:attrName>ppt_y</p:attrName>
                                        </p:attrNameLst>
                                      </p:cBhvr>
                                      <p:tavLst>
                                        <p:tav tm="0">
                                          <p:val>
                                            <p:strVal val="#ppt_y-#ppt_h/2"/>
                                          </p:val>
                                        </p:tav>
                                        <p:tav tm="100000">
                                          <p:val>
                                            <p:strVal val="#ppt_y"/>
                                          </p:val>
                                        </p:tav>
                                      </p:tavLst>
                                    </p:anim>
                                    <p:anim calcmode="lin" valueType="num">
                                      <p:cBhvr>
                                        <p:cTn id="32" dur="500" fill="hold"/>
                                        <p:tgtEl>
                                          <p:spTgt spid="28"/>
                                        </p:tgtEl>
                                        <p:attrNameLst>
                                          <p:attrName>ppt_w</p:attrName>
                                        </p:attrNameLst>
                                      </p:cBhvr>
                                      <p:tavLst>
                                        <p:tav tm="0">
                                          <p:val>
                                            <p:strVal val="#ppt_w"/>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childTnLst>
                                </p:cTn>
                              </p:par>
                            </p:childTnLst>
                          </p:cTn>
                        </p:par>
                        <p:par>
                          <p:cTn id="34" fill="hold">
                            <p:stCondLst>
                              <p:cond delay="1650"/>
                            </p:stCondLst>
                            <p:childTnLst>
                              <p:par>
                                <p:cTn id="35" presetID="22" presetClass="entr" presetSubtype="1"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up)">
                                      <p:cBhvr>
                                        <p:cTn id="37"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p:bldP spid="30" grpId="0"/>
      <p:bldP spid="31" grpId="0"/>
      <p:bldP spid="32" grpId="0" animBg="1"/>
      <p:bldP spid="3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45" name="六边形 44"/>
          <p:cNvSpPr/>
          <p:nvPr/>
        </p:nvSpPr>
        <p:spPr>
          <a:xfrm>
            <a:off x="3042639" y="1693877"/>
            <a:ext cx="1634636" cy="1410524"/>
          </a:xfrm>
          <a:prstGeom prst="hexagon">
            <a:avLst>
              <a:gd name="adj" fmla="val 25000"/>
              <a:gd name="vf" fmla="val 115470"/>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p>
      <p:sp>
        <p:nvSpPr>
          <p:cNvPr id="52" name="六边形 51"/>
          <p:cNvSpPr/>
          <p:nvPr/>
        </p:nvSpPr>
        <p:spPr>
          <a:xfrm>
            <a:off x="4441071" y="2462084"/>
            <a:ext cx="1634636" cy="1410524"/>
          </a:xfrm>
          <a:prstGeom prst="hexagon">
            <a:avLst>
              <a:gd name="adj" fmla="val 25000"/>
              <a:gd name="vf" fmla="val 115470"/>
            </a:avLst>
          </a:prstGeom>
          <a:blipFill dpi="0" rotWithShape="1">
            <a:blip r:embed="rId4"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p>
      <p:sp>
        <p:nvSpPr>
          <p:cNvPr id="53" name="六边形 52"/>
          <p:cNvSpPr/>
          <p:nvPr/>
        </p:nvSpPr>
        <p:spPr>
          <a:xfrm>
            <a:off x="5865464" y="1711968"/>
            <a:ext cx="1634636" cy="1410524"/>
          </a:xfrm>
          <a:prstGeom prst="hexagon">
            <a:avLst>
              <a:gd name="adj" fmla="val 25000"/>
              <a:gd name="vf" fmla="val 115470"/>
            </a:avLst>
          </a:prstGeom>
          <a:blipFill dpi="0" rotWithShape="1">
            <a:blip r:embed="rId5"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p>
      <p:grpSp>
        <p:nvGrpSpPr>
          <p:cNvPr id="54" name="组合 53"/>
          <p:cNvGrpSpPr/>
          <p:nvPr/>
        </p:nvGrpSpPr>
        <p:grpSpPr>
          <a:xfrm>
            <a:off x="1005006" y="2183211"/>
            <a:ext cx="2242027" cy="1934639"/>
            <a:chOff x="195473" y="1923678"/>
            <a:chExt cx="2654349" cy="2288511"/>
          </a:xfrm>
        </p:grpSpPr>
        <p:sp>
          <p:nvSpPr>
            <p:cNvPr id="55" name="六边形 54"/>
            <p:cNvSpPr/>
            <p:nvPr/>
          </p:nvSpPr>
          <p:spPr>
            <a:xfrm>
              <a:off x="195473" y="1923678"/>
              <a:ext cx="2654349" cy="2288511"/>
            </a:xfrm>
            <a:prstGeom prst="hexagon">
              <a:avLst>
                <a:gd name="adj" fmla="val 25000"/>
                <a:gd name="vf" fmla="val 115470"/>
              </a:avLst>
            </a:prstGeom>
            <a:solidFill>
              <a:srgbClr val="C00000"/>
            </a:solidFill>
            <a:ln w="12700" cap="flat" cmpd="sng" algn="ctr">
              <a:noFill/>
              <a:prstDash val="solid"/>
              <a:miter lim="800000"/>
            </a:ln>
            <a:effectLst/>
          </p:spPr>
        </p:sp>
        <p:sp>
          <p:nvSpPr>
            <p:cNvPr id="56" name="TextBox 31"/>
            <p:cNvSpPr txBox="1"/>
            <p:nvPr/>
          </p:nvSpPr>
          <p:spPr>
            <a:xfrm>
              <a:off x="539552" y="2427734"/>
              <a:ext cx="1944216" cy="112862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成功项</a:t>
              </a:r>
              <a:endParaRPr kumimoji="0" lang="en-US" altLang="zh-CN" sz="2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目展示</a:t>
              </a:r>
            </a:p>
          </p:txBody>
        </p:sp>
      </p:grpSp>
      <p:grpSp>
        <p:nvGrpSpPr>
          <p:cNvPr id="57" name="组合 56"/>
          <p:cNvGrpSpPr/>
          <p:nvPr/>
        </p:nvGrpSpPr>
        <p:grpSpPr>
          <a:xfrm>
            <a:off x="2998662" y="3238137"/>
            <a:ext cx="1665870" cy="1410524"/>
            <a:chOff x="2555776" y="3171564"/>
            <a:chExt cx="1972234" cy="1668527"/>
          </a:xfrm>
        </p:grpSpPr>
        <p:sp>
          <p:nvSpPr>
            <p:cNvPr id="58" name="六边形 57"/>
            <p:cNvSpPr/>
            <p:nvPr/>
          </p:nvSpPr>
          <p:spPr>
            <a:xfrm>
              <a:off x="2592755" y="3171564"/>
              <a:ext cx="1935255" cy="1668527"/>
            </a:xfrm>
            <a:prstGeom prst="hexagon">
              <a:avLst>
                <a:gd name="adj" fmla="val 25000"/>
                <a:gd name="vf" fmla="val 115470"/>
              </a:avLst>
            </a:prstGeom>
            <a:solidFill>
              <a:srgbClr val="FFC000">
                <a:alpha val="90000"/>
              </a:srgbClr>
            </a:solidFill>
            <a:ln w="12700" cap="flat" cmpd="sng" algn="ctr">
              <a:noFill/>
              <a:prstDash val="solid"/>
              <a:miter lim="800000"/>
            </a:ln>
            <a:effectLst/>
          </p:spPr>
        </p:sp>
        <p:sp>
          <p:nvSpPr>
            <p:cNvPr id="59" name="TextBox 34"/>
            <p:cNvSpPr txBox="1"/>
            <p:nvPr/>
          </p:nvSpPr>
          <p:spPr>
            <a:xfrm>
              <a:off x="2555776" y="3651870"/>
              <a:ext cx="1944216" cy="655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项目展示</a:t>
              </a:r>
              <a:r>
                <a:rPr kumimoji="0" lang="en-US" altLang="zh-CN"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-1</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添加文字说明</a:t>
              </a:r>
            </a:p>
          </p:txBody>
        </p:sp>
      </p:grpSp>
      <p:grpSp>
        <p:nvGrpSpPr>
          <p:cNvPr id="60" name="组合 59"/>
          <p:cNvGrpSpPr/>
          <p:nvPr/>
        </p:nvGrpSpPr>
        <p:grpSpPr>
          <a:xfrm>
            <a:off x="4441071" y="926782"/>
            <a:ext cx="1649286" cy="1410524"/>
            <a:chOff x="4263453" y="437431"/>
            <a:chExt cx="1952600" cy="1668527"/>
          </a:xfrm>
        </p:grpSpPr>
        <p:sp>
          <p:nvSpPr>
            <p:cNvPr id="61" name="六边形 60"/>
            <p:cNvSpPr/>
            <p:nvPr/>
          </p:nvSpPr>
          <p:spPr>
            <a:xfrm>
              <a:off x="4263453" y="437431"/>
              <a:ext cx="1935255" cy="1668527"/>
            </a:xfrm>
            <a:prstGeom prst="hexagon">
              <a:avLst>
                <a:gd name="adj" fmla="val 25000"/>
                <a:gd name="vf" fmla="val 115470"/>
              </a:avLst>
            </a:prstGeom>
            <a:solidFill>
              <a:srgbClr val="C00000">
                <a:alpha val="90000"/>
              </a:srgbClr>
            </a:solidFill>
            <a:ln w="12700" cap="flat" cmpd="sng" algn="ctr">
              <a:noFill/>
              <a:prstDash val="solid"/>
              <a:miter lim="800000"/>
            </a:ln>
            <a:effectLst/>
          </p:spPr>
        </p:sp>
        <p:sp>
          <p:nvSpPr>
            <p:cNvPr id="62" name="TextBox 37"/>
            <p:cNvSpPr txBox="1"/>
            <p:nvPr/>
          </p:nvSpPr>
          <p:spPr>
            <a:xfrm>
              <a:off x="4271837" y="948527"/>
              <a:ext cx="1944216" cy="655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项目展示</a:t>
              </a:r>
              <a:r>
                <a:rPr kumimoji="0" lang="en-US" altLang="zh-CN"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-2</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添加文字说明</a:t>
              </a:r>
            </a:p>
          </p:txBody>
        </p:sp>
      </p:grpSp>
      <p:grpSp>
        <p:nvGrpSpPr>
          <p:cNvPr id="63" name="组合 62"/>
          <p:cNvGrpSpPr/>
          <p:nvPr/>
        </p:nvGrpSpPr>
        <p:grpSpPr>
          <a:xfrm>
            <a:off x="5839985" y="3238137"/>
            <a:ext cx="1642205" cy="1410524"/>
            <a:chOff x="5919637" y="3171564"/>
            <a:chExt cx="1944216" cy="1668527"/>
          </a:xfrm>
        </p:grpSpPr>
        <p:sp>
          <p:nvSpPr>
            <p:cNvPr id="64" name="六边形 63"/>
            <p:cNvSpPr/>
            <p:nvPr/>
          </p:nvSpPr>
          <p:spPr>
            <a:xfrm>
              <a:off x="5919637" y="3171564"/>
              <a:ext cx="1935255" cy="1668527"/>
            </a:xfrm>
            <a:prstGeom prst="hexagon">
              <a:avLst>
                <a:gd name="adj" fmla="val 25000"/>
                <a:gd name="vf" fmla="val 115470"/>
              </a:avLst>
            </a:prstGeom>
            <a:solidFill>
              <a:srgbClr val="C00000"/>
            </a:solidFill>
            <a:ln w="12700" cap="flat" cmpd="sng" algn="ctr">
              <a:noFill/>
              <a:prstDash val="solid"/>
              <a:miter lim="800000"/>
            </a:ln>
            <a:effectLst/>
          </p:spPr>
        </p:sp>
        <p:sp>
          <p:nvSpPr>
            <p:cNvPr id="65" name="TextBox 40"/>
            <p:cNvSpPr txBox="1"/>
            <p:nvPr/>
          </p:nvSpPr>
          <p:spPr>
            <a:xfrm>
              <a:off x="5919637" y="3682660"/>
              <a:ext cx="1944216" cy="655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项目展示</a:t>
              </a:r>
              <a:r>
                <a:rPr kumimoji="0" lang="en-US" altLang="zh-CN" sz="14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-3</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添加文字说明</a:t>
              </a:r>
            </a:p>
          </p:txBody>
        </p:sp>
      </p:grpSp>
      <p:sp>
        <p:nvSpPr>
          <p:cNvPr id="66" name="直接连接符 65"/>
          <p:cNvSpPr>
            <a:spLocks noChangeShapeType="1"/>
          </p:cNvSpPr>
          <p:nvPr/>
        </p:nvSpPr>
        <p:spPr bwMode="auto">
          <a:xfrm flipH="1">
            <a:off x="1109660" y="1435679"/>
            <a:ext cx="2005012" cy="1588"/>
          </a:xfrm>
          <a:prstGeom prst="line">
            <a:avLst/>
          </a:prstGeom>
          <a:noFill/>
          <a:ln w="12700" cap="flat" cmpd="sng">
            <a:solidFill>
              <a:srgbClr val="7F7F7F"/>
            </a:solidFill>
            <a:prstDash val="dash"/>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endParaRPr>
          </a:p>
        </p:txBody>
      </p:sp>
      <p:sp>
        <p:nvSpPr>
          <p:cNvPr id="67" name="矩形 66"/>
          <p:cNvSpPr/>
          <p:nvPr/>
        </p:nvSpPr>
        <p:spPr>
          <a:xfrm>
            <a:off x="1147726" y="1093368"/>
            <a:ext cx="1938024" cy="307777"/>
          </a:xfrm>
          <a:prstGeom prst="rect">
            <a:avLst/>
          </a:prstGeom>
        </p:spPr>
        <p:txBody>
          <a:bodyPr wrap="square">
            <a:spAutoFit/>
          </a:bodyPr>
          <a:lstStyle/>
          <a:p>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a:t>
            </a:r>
            <a:r>
              <a:rPr lang="zh-CN" altLang="en-US" sz="1400" b="1" dirty="0" smtClean="0">
                <a:solidFill>
                  <a:srgbClr val="C00000"/>
                </a:solidFill>
                <a:latin typeface="微软雅黑" panose="020B0503020204020204" pitchFamily="34" charset="-122"/>
                <a:ea typeface="微软雅黑" panose="020B0503020204020204" pitchFamily="34" charset="-122"/>
              </a:rPr>
              <a:t>文字</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68" name="TextBox 43"/>
          <p:cNvSpPr txBox="1"/>
          <p:nvPr/>
        </p:nvSpPr>
        <p:spPr>
          <a:xfrm>
            <a:off x="1147725" y="1442352"/>
            <a:ext cx="1938023" cy="532453"/>
          </a:xfrm>
          <a:prstGeom prst="rect">
            <a:avLst/>
          </a:prstGeom>
          <a:noFill/>
        </p:spPr>
        <p:txBody>
          <a:bodyPr wrap="square" rtlCol="0">
            <a:spAutoFit/>
          </a:bodyPr>
          <a:lstStyle/>
          <a:p>
            <a:pPr>
              <a:lnSpc>
                <a:spcPct val="130000"/>
              </a:lnSpc>
              <a:spcBef>
                <a:spcPts val="600"/>
              </a:spcBef>
            </a:pPr>
            <a:r>
              <a:rPr lang="zh-CN" altLang="en-US" sz="1100" dirty="0">
                <a:solidFill>
                  <a:prstClr val="black">
                    <a:lumMod val="65000"/>
                    <a:lumOff val="35000"/>
                  </a:prstClr>
                </a:solidFill>
                <a:ea typeface="宋体"/>
              </a:rPr>
              <a:t>点击此处添加文本内容点击此处添加文本</a:t>
            </a:r>
            <a:r>
              <a:rPr lang="zh-CN" altLang="en-US" sz="1100" dirty="0" smtClean="0">
                <a:solidFill>
                  <a:prstClr val="black">
                    <a:lumMod val="65000"/>
                    <a:lumOff val="35000"/>
                  </a:prstClr>
                </a:solidFill>
                <a:ea typeface="宋体"/>
              </a:rPr>
              <a:t>内容</a:t>
            </a:r>
            <a:endParaRPr lang="zh-CN" altLang="en-US" sz="1100" dirty="0">
              <a:solidFill>
                <a:prstClr val="black">
                  <a:lumMod val="65000"/>
                  <a:lumOff val="35000"/>
                </a:prstClr>
              </a:solidFill>
              <a:ea typeface="宋体"/>
            </a:endParaRPr>
          </a:p>
        </p:txBody>
      </p:sp>
    </p:spTree>
    <p:extLst>
      <p:ext uri="{BB962C8B-B14F-4D97-AF65-F5344CB8AC3E}">
        <p14:creationId xmlns:p14="http://schemas.microsoft.com/office/powerpoint/2010/main" val="221323667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childTnLst>
                                </p:cTn>
                              </p:par>
                              <p:par>
                                <p:cTn id="10" presetID="10"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500"/>
                                        <p:tgtEl>
                                          <p:spTgt spid="45"/>
                                        </p:tgtEl>
                                      </p:cBhvr>
                                    </p:animEffect>
                                  </p:childTnLst>
                                </p:cTn>
                              </p:par>
                              <p:par>
                                <p:cTn id="13" presetID="10" presetClass="entr" presetSubtype="0" fill="hold" nodeType="withEffect">
                                  <p:stCondLst>
                                    <p:cond delay="50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1500"/>
                                        <p:tgtEl>
                                          <p:spTgt spid="57"/>
                                        </p:tgtEl>
                                      </p:cBhvr>
                                    </p:animEffect>
                                  </p:childTnLst>
                                </p:cTn>
                              </p:par>
                              <p:par>
                                <p:cTn id="16" presetID="10" presetClass="entr" presetSubtype="0" fill="hold" nodeType="withEffect">
                                  <p:stCondLst>
                                    <p:cond delay="500"/>
                                  </p:stCondLst>
                                  <p:childTnLst>
                                    <p:set>
                                      <p:cBhvr>
                                        <p:cTn id="17" dur="1" fill="hold">
                                          <p:stCondLst>
                                            <p:cond delay="0"/>
                                          </p:stCondLst>
                                        </p:cTn>
                                        <p:tgtEl>
                                          <p:spTgt spid="52"/>
                                        </p:tgtEl>
                                        <p:attrNameLst>
                                          <p:attrName>style.visibility</p:attrName>
                                        </p:attrNameLst>
                                      </p:cBhvr>
                                      <p:to>
                                        <p:strVal val="visible"/>
                                      </p:to>
                                    </p:set>
                                    <p:animEffect transition="in" filter="fade">
                                      <p:cBhvr>
                                        <p:cTn id="18" dur="1500"/>
                                        <p:tgtEl>
                                          <p:spTgt spid="52"/>
                                        </p:tgtEl>
                                      </p:cBhvr>
                                    </p:animEffect>
                                  </p:childTnLst>
                                </p:cTn>
                              </p:par>
                              <p:par>
                                <p:cTn id="19" presetID="10" presetClass="entr" presetSubtype="0" fill="hold" nodeType="withEffect">
                                  <p:stCondLst>
                                    <p:cond delay="50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1500"/>
                                        <p:tgtEl>
                                          <p:spTgt spid="60"/>
                                        </p:tgtEl>
                                      </p:cBhvr>
                                    </p:animEffect>
                                  </p:childTnLst>
                                </p:cTn>
                              </p:par>
                              <p:par>
                                <p:cTn id="22" presetID="10" presetClass="entr" presetSubtype="0" fill="hold" nodeType="withEffect">
                                  <p:stCondLst>
                                    <p:cond delay="500"/>
                                  </p:stCondLst>
                                  <p:childTnLst>
                                    <p:set>
                                      <p:cBhvr>
                                        <p:cTn id="23" dur="1" fill="hold">
                                          <p:stCondLst>
                                            <p:cond delay="0"/>
                                          </p:stCondLst>
                                        </p:cTn>
                                        <p:tgtEl>
                                          <p:spTgt spid="53"/>
                                        </p:tgtEl>
                                        <p:attrNameLst>
                                          <p:attrName>style.visibility</p:attrName>
                                        </p:attrNameLst>
                                      </p:cBhvr>
                                      <p:to>
                                        <p:strVal val="visible"/>
                                      </p:to>
                                    </p:set>
                                    <p:animEffect transition="in" filter="fade">
                                      <p:cBhvr>
                                        <p:cTn id="24" dur="1500"/>
                                        <p:tgtEl>
                                          <p:spTgt spid="53"/>
                                        </p:tgtEl>
                                      </p:cBhvr>
                                    </p:animEffect>
                                  </p:childTnLst>
                                </p:cTn>
                              </p:par>
                              <p:par>
                                <p:cTn id="25" presetID="10" presetClass="entr" presetSubtype="0" fill="hold" nodeType="withEffect">
                                  <p:stCondLst>
                                    <p:cond delay="500"/>
                                  </p:stCondLst>
                                  <p:childTnLst>
                                    <p:set>
                                      <p:cBhvr>
                                        <p:cTn id="26" dur="1" fill="hold">
                                          <p:stCondLst>
                                            <p:cond delay="0"/>
                                          </p:stCondLst>
                                        </p:cTn>
                                        <p:tgtEl>
                                          <p:spTgt spid="63"/>
                                        </p:tgtEl>
                                        <p:attrNameLst>
                                          <p:attrName>style.visibility</p:attrName>
                                        </p:attrNameLst>
                                      </p:cBhvr>
                                      <p:to>
                                        <p:strVal val="visible"/>
                                      </p:to>
                                    </p:set>
                                    <p:animEffect transition="in" filter="fade">
                                      <p:cBhvr>
                                        <p:cTn id="27" dur="1500"/>
                                        <p:tgtEl>
                                          <p:spTgt spid="63"/>
                                        </p:tgtEl>
                                      </p:cBhvr>
                                    </p:animEffect>
                                  </p:childTnLst>
                                </p:cTn>
                              </p:par>
                              <p:par>
                                <p:cTn id="28" presetID="8" presetClass="emph" presetSubtype="0" decel="58000" fill="hold" nodeType="withEffect">
                                  <p:stCondLst>
                                    <p:cond delay="500"/>
                                  </p:stCondLst>
                                  <p:childTnLst>
                                    <p:animRot by="-21600000">
                                      <p:cBhvr>
                                        <p:cTn id="29" dur="1500" fill="hold"/>
                                        <p:tgtEl>
                                          <p:spTgt spid="45"/>
                                        </p:tgtEl>
                                        <p:attrNameLst>
                                          <p:attrName>r</p:attrName>
                                        </p:attrNameLst>
                                      </p:cBhvr>
                                    </p:animRot>
                                  </p:childTnLst>
                                </p:cTn>
                              </p:par>
                              <p:par>
                                <p:cTn id="30" presetID="8" presetClass="emph" presetSubtype="0" decel="58000" fill="hold" nodeType="withEffect">
                                  <p:stCondLst>
                                    <p:cond delay="500"/>
                                  </p:stCondLst>
                                  <p:childTnLst>
                                    <p:animRot by="21600000">
                                      <p:cBhvr>
                                        <p:cTn id="31" dur="1500" fill="hold"/>
                                        <p:tgtEl>
                                          <p:spTgt spid="57"/>
                                        </p:tgtEl>
                                        <p:attrNameLst>
                                          <p:attrName>r</p:attrName>
                                        </p:attrNameLst>
                                      </p:cBhvr>
                                    </p:animRot>
                                  </p:childTnLst>
                                </p:cTn>
                              </p:par>
                              <p:par>
                                <p:cTn id="32" presetID="8" presetClass="emph" presetSubtype="0" decel="58000" fill="hold" nodeType="withEffect">
                                  <p:stCondLst>
                                    <p:cond delay="500"/>
                                  </p:stCondLst>
                                  <p:childTnLst>
                                    <p:animRot by="-21600000">
                                      <p:cBhvr>
                                        <p:cTn id="33" dur="1500" fill="hold"/>
                                        <p:tgtEl>
                                          <p:spTgt spid="52"/>
                                        </p:tgtEl>
                                        <p:attrNameLst>
                                          <p:attrName>r</p:attrName>
                                        </p:attrNameLst>
                                      </p:cBhvr>
                                    </p:animRot>
                                  </p:childTnLst>
                                </p:cTn>
                              </p:par>
                              <p:par>
                                <p:cTn id="34" presetID="8" presetClass="emph" presetSubtype="0" decel="58000" fill="hold" nodeType="withEffect">
                                  <p:stCondLst>
                                    <p:cond delay="500"/>
                                  </p:stCondLst>
                                  <p:childTnLst>
                                    <p:animRot by="21600000">
                                      <p:cBhvr>
                                        <p:cTn id="35" dur="1500" fill="hold"/>
                                        <p:tgtEl>
                                          <p:spTgt spid="60"/>
                                        </p:tgtEl>
                                        <p:attrNameLst>
                                          <p:attrName>r</p:attrName>
                                        </p:attrNameLst>
                                      </p:cBhvr>
                                    </p:animRot>
                                  </p:childTnLst>
                                </p:cTn>
                              </p:par>
                              <p:par>
                                <p:cTn id="36" presetID="8" presetClass="emph" presetSubtype="0" decel="58000" fill="hold" nodeType="withEffect">
                                  <p:stCondLst>
                                    <p:cond delay="500"/>
                                  </p:stCondLst>
                                  <p:childTnLst>
                                    <p:animRot by="-21600000">
                                      <p:cBhvr>
                                        <p:cTn id="37" dur="1500" fill="hold"/>
                                        <p:tgtEl>
                                          <p:spTgt spid="53"/>
                                        </p:tgtEl>
                                        <p:attrNameLst>
                                          <p:attrName>r</p:attrName>
                                        </p:attrNameLst>
                                      </p:cBhvr>
                                    </p:animRot>
                                  </p:childTnLst>
                                </p:cTn>
                              </p:par>
                              <p:par>
                                <p:cTn id="38" presetID="8" presetClass="emph" presetSubtype="0" decel="58000" fill="hold" nodeType="withEffect">
                                  <p:stCondLst>
                                    <p:cond delay="500"/>
                                  </p:stCondLst>
                                  <p:childTnLst>
                                    <p:animRot by="21600000">
                                      <p:cBhvr>
                                        <p:cTn id="39" dur="1500" fill="hold"/>
                                        <p:tgtEl>
                                          <p:spTgt spid="63"/>
                                        </p:tgtEl>
                                        <p:attrNameLst>
                                          <p:attrName>r</p:attrName>
                                        </p:attrNameLst>
                                      </p:cBhvr>
                                    </p:animRot>
                                  </p:childTnLst>
                                </p:cTn>
                              </p:par>
                              <p:par>
                                <p:cTn id="40" presetID="0" presetClass="path" presetSubtype="0" accel="50000" decel="50000" fill="hold" nodeType="withEffect">
                                  <p:stCondLst>
                                    <p:cond delay="50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41" dur="1500" fill="hold"/>
                                        <p:tgtEl>
                                          <p:spTgt spid="45"/>
                                        </p:tgtEl>
                                        <p:attrNameLst>
                                          <p:attrName>ppt_x</p:attrName>
                                          <p:attrName>ppt_y</p:attrName>
                                        </p:attrNameLst>
                                      </p:cBhvr>
                                    </p:animMotion>
                                  </p:childTnLst>
                                </p:cTn>
                              </p:par>
                              <p:par>
                                <p:cTn id="42" presetID="0" presetClass="path" presetSubtype="0" accel="50000" decel="50000" fill="hold" nodeType="withEffect">
                                  <p:stCondLst>
                                    <p:cond delay="500"/>
                                  </p:stCondLst>
                                  <p:childTnLst>
                                    <p:animMotion origin="layout" path="M -0.4625 0.3926 C -0.46701 0.35988 -0.4625 0.32038 -0.44896 0.2963 C -0.44722 0.28457 -0.4401 0.27593 -0.43542 0.26667 C -0.42569 0.24754 -0.40885 0.22655 -0.39479 0.22038 C -0.39028 0.21389 -0.38663 0.20896 -0.38125 0.20556 C -0.37656 0.20247 -0.37674 0.20525 -0.37292 0.20186 C -0.36997 0.19939 -0.36771 0.19445 -0.36458 0.1926 C -0.35295 0.18581 -0.34028 0.18488 -0.32812 0.18334 C -0.31493 0.17562 -0.30139 0.17501 -0.2875 0.17223 C -0.26198 0.1571 -0.22361 0.17254 -0.19479 0.17778 C -0.0875 0.1747 -0.15573 0.18056 -0.12083 0.17038 C -0.11701 0.16513 -0.11406 0.16389 -0.10937 0.16112 C -0.10052 0.14939 -0.09219 0.13797 -0.08437 0.12408 C -0.07917 0.11482 -0.06771 0.09136 -0.06042 0.08704 C -0.05625 0.07963 -0.05469 0.07038 -0.05208 0.06112 C -0.04618 0.04013 -0.05191 0.06142 -0.04583 0.0463 C -0.04288 0.03889 -0.04531 0.03859 -0.04062 0.03519 C -0.03542 0.03118 -0.02934 0.02717 -0.02396 0.02408 C -0.02153 0.02254 -0.02014 0.01822 -0.01771 0.01667 C -0.01562 0.01544 -0.01146 0.01297 -0.01146 0.01297 C -0.00816 0.0071 -0.00434 0.00587 -3.61111E-6 8.51852E-6 " pathEditMode="relative" ptsTypes="ffffffffffffffffffffA">
                                      <p:cBhvr>
                                        <p:cTn id="43" dur="1500" fill="hold"/>
                                        <p:tgtEl>
                                          <p:spTgt spid="57"/>
                                        </p:tgtEl>
                                        <p:attrNameLst>
                                          <p:attrName>ppt_x</p:attrName>
                                          <p:attrName>ppt_y</p:attrName>
                                        </p:attrNameLst>
                                      </p:cBhvr>
                                    </p:animMotion>
                                  </p:childTnLst>
                                </p:cTn>
                              </p:par>
                              <p:par>
                                <p:cTn id="44" presetID="0" presetClass="path" presetSubtype="0" accel="50000" decel="50000" fill="hold" nodeType="withEffect">
                                  <p:stCondLst>
                                    <p:cond delay="500"/>
                                  </p:stCondLst>
                                  <p:childTnLst>
                                    <p:animMotion origin="layout" path="M -0.15 -0.42778 C -0.14236 -0.41173 -0.13542 -0.39475 -0.12708 -0.37963 C -0.11684 -0.36111 -0.10521 -0.34815 -0.09375 -0.33333 C -0.08472 -0.3216 -0.07708 -0.3071 -0.06875 -0.29444 C -0.05799 -0.27839 -0.05417 -0.2537 -0.04479 -0.23704 C -0.04254 -0.22531 -0.03924 -0.2179 -0.03438 -0.20926 C -0.02899 -0.1858 -0.01684 -0.16852 -0.00938 -0.1463 C -0.00347 -0.12901 0.00347 -0.1108 0.01042 -0.09444 C 0.01302 -0.07623 0.01354 -0.07593 0.01146 -0.05 C 0.01094 -0.04414 0.00729 -0.03333 0.00625 -0.02778 C 0.00503 -0.0216 0.00451 -0.01543 0.00312 -0.00926 C 0.00087 0.00031 0.00104 -0.00679 1.94444E-6 1.85185E-6 " pathEditMode="relative" ptsTypes="fffffffffffA">
                                      <p:cBhvr>
                                        <p:cTn id="45" dur="1500" fill="hold"/>
                                        <p:tgtEl>
                                          <p:spTgt spid="60"/>
                                        </p:tgtEl>
                                        <p:attrNameLst>
                                          <p:attrName>ppt_x</p:attrName>
                                          <p:attrName>ppt_y</p:attrName>
                                        </p:attrNameLst>
                                      </p:cBhvr>
                                    </p:animMotion>
                                  </p:childTnLst>
                                </p:cTn>
                              </p:par>
                              <p:par>
                                <p:cTn id="46" presetID="0" presetClass="path" presetSubtype="0" accel="50000" decel="50000" fill="hold" nodeType="withEffect">
                                  <p:stCondLst>
                                    <p:cond delay="500"/>
                                  </p:stCondLst>
                                  <p:childTnLst>
                                    <p:animMotion origin="layout" path="M 0.11042 -0.7926 C 0.11476 -0.775 0.11701 -0.75618 0.12187 -0.73889 C 0.13038 -0.70865 0.13837 -0.67809 0.14479 -0.6463 C 0.14739 -0.63365 0.14809 -0.62192 0.15104 -0.60926 C 0.15642 -0.56204 0.14878 -0.61914 0.15833 -0.57439 C 0.1592 -0.57007 0.15868 -0.56575 0.15937 -0.56112 C 0.16007 -0.55587 0.16163 -0.55124 0.1625 -0.5463 C 0.16337 -0.54198 0.16389 -0.53766 0.16458 -0.53334 C 0.16719 -0.51513 0.16875 -0.49661 0.17292 -0.47963 C 0.17552 -0.45278 0.17187 -0.48642 0.17708 -0.45556 C 0.17899 -0.44445 0.17986 -0.43334 0.18229 -0.42223 C 0.18368 -0.40402 0.18437 -0.39414 0.1875 -0.37809 C 0.18958 -0.2963 0.19739 -0.18149 0.15208 -0.12778 C 0.14948 -0.12099 0.14705 -0.11729 0.14271 -0.11482 C 0.13958 -0.10926 0.1375 -0.10618 0.13333 -0.10371 C 0.1243 -0.09167 0.13437 -0.1034 0.12396 -0.0963 C 0.12101 -0.09445 0.11857 -0.09075 0.11562 -0.08889 C 0.11458 -0.08828 0.11354 -0.08766 0.1125 -0.08704 C 0.10399 -0.07192 0.11493 -0.08951 0.10521 -0.07963 C 0.10399 -0.0784 0.1033 -0.07531 0.10208 -0.07408 C 0.10017 -0.07223 0.09583 -0.07038 0.09583 -0.07038 C 0.09062 -0.06359 0.08576 -0.06204 0.08021 -0.05556 C 0.06267 -0.03488 0.04219 -0.02377 0.02187 -0.01482 C 0.01493 -0.00649 0.00868 -0.00649 2.77778E-7 3.45679E-6 " pathEditMode="relative" ptsTypes="fffffffffffffffffffffffA">
                                      <p:cBhvr>
                                        <p:cTn id="47" dur="1500" fill="hold"/>
                                        <p:tgtEl>
                                          <p:spTgt spid="52"/>
                                        </p:tgtEl>
                                        <p:attrNameLst>
                                          <p:attrName>ppt_x</p:attrName>
                                          <p:attrName>ppt_y</p:attrName>
                                        </p:attrNameLst>
                                      </p:cBhvr>
                                    </p:animMotion>
                                  </p:childTnLst>
                                </p:cTn>
                              </p:par>
                              <p:par>
                                <p:cTn id="48" presetID="0" presetClass="path" presetSubtype="0" accel="50000" decel="50000" fill="hold" nodeType="withEffect">
                                  <p:stCondLst>
                                    <p:cond delay="500"/>
                                  </p:stCondLst>
                                  <p:childTnLst>
                                    <p:animMotion origin="layout" path="M 0.16251 -0.61852 C 0.16841 -0.59784 0.1698 -0.57593 0.17293 -0.55371 C 0.17779 -0.51914 0.17466 -0.55617 0.17918 -0.51667 C 0.18612 -0.45648 0.17918 -0.4929 0.18855 -0.45 C 0.18994 -0.42161 0.19636 -0.3963 0.19897 -0.36852 C 0.20296 -0.32593 0.20539 -0.28241 0.2073 -0.23889 C 0.20869 -0.20525 0.20904 -0.20834 0.21043 -0.18364 C 0.21112 -0.1713 0.21251 -0.14661 0.21251 -0.14661 C 0.21164 -0.08426 0.21668 0.02315 0.20105 0.09259 C 0.19949 0.10987 0.19706 0.12808 0.19168 0.14259 C 0.18959 0.1571 0.18525 0.17315 0.17813 0.18148 C 0.1724 0.21142 0.154 0.21389 0.13959 0.22376 C 0.12327 0.22284 0.10487 0.23302 0.09063 0.21852 C 0.0797 0.20741 0.09411 0.21697 0.08438 0.21111 C 0.08178 0.20771 0.07848 0.20555 0.07605 0.20185 C 0.06911 0.19166 0.06806 0.17778 0.05938 0.16852 C 0.05435 0.1571 0.04949 0.14537 0.04376 0.13518 C 0.04133 0.12191 0.03577 0.11265 0.03126 0.10185 C 0.02883 0.09599 0.02727 0.0892 0.02501 0.08333 C 0.02171 0.07438 0.01893 0.06204 0.01668 0.05185 C 0.01581 0.04815 0.01581 0.04413 0.01459 0.04074 C 0.01199 0.03364 0.01043 0.02592 0.00834 0.01852 C 0.00661 0.01204 0.00331 0.00741 5.27778E-6 -3.7037E-7 " pathEditMode="relative" ptsTypes="ffffffffffffffffffffffA">
                                      <p:cBhvr>
                                        <p:cTn id="49" dur="1500" fill="hold"/>
                                        <p:tgtEl>
                                          <p:spTgt spid="53"/>
                                        </p:tgtEl>
                                        <p:attrNameLst>
                                          <p:attrName>ppt_x</p:attrName>
                                          <p:attrName>ppt_y</p:attrName>
                                        </p:attrNameLst>
                                      </p:cBhvr>
                                    </p:animMotion>
                                  </p:childTnLst>
                                </p:cTn>
                              </p:par>
                              <p:par>
                                <p:cTn id="50" presetID="0" presetClass="path" presetSubtype="0" accel="50000" decel="50000" fill="hold" nodeType="withEffect">
                                  <p:stCondLst>
                                    <p:cond delay="500"/>
                                  </p:stCondLst>
                                  <p:childTnLst>
                                    <p:animMotion origin="layout" path="M -0.63438 -0.88333 C -0.62379 -0.87715 -0.6158 -0.86234 -0.60521 -0.85555 C -0.60191 -0.85339 -0.59827 -0.8537 -0.59479 -0.85185 C -0.58698 -0.84783 -0.57986 -0.84475 -0.57188 -0.84259 C -0.56146 -0.83641 -0.55174 -0.83487 -0.54063 -0.83333 C -0.5191 -0.82685 -0.49757 -0.82129 -0.47604 -0.81666 C -0.46545 -0.81141 -0.46077 -0.80864 -0.44896 -0.8074 C -0.43872 -0.80123 -0.42986 -0.80123 -0.41875 -0.79999 C -0.41024 -0.79691 -0.40243 -0.79259 -0.39375 -0.79073 C -0.37396 -0.77561 -0.35191 -0.7787 -0.33125 -0.77036 C -0.32813 -0.76913 -0.325 -0.76759 -0.32188 -0.76666 C -0.31563 -0.76512 -0.30313 -0.76296 -0.30313 -0.76296 C -0.27622 -0.7503 -0.29011 -0.75493 -0.26146 -0.74999 C -0.24583 -0.74722 -0.23021 -0.7395 -0.21458 -0.73518 C -0.19236 -0.72901 -0.17014 -0.72407 -0.14792 -0.71851 C -0.12743 -0.70493 -0.10903 -0.69814 -0.0875 -0.69259 C -0.07691 -0.68549 -0.06754 -0.68487 -0.05625 -0.68333 C -0.04323 -0.67746 -0.0309 -0.67561 -0.01771 -0.67407 C -0.00695 -0.66573 0.00503 -0.6608 0.01667 -0.6574 C 0.02257 -0.65215 0.0283 -0.65092 0.03437 -0.64629 C 0.04132 -0.64073 0.04792 -0.63394 0.05521 -0.62962 C 0.06528 -0.61604 0.07673 -0.60493 0.08646 -0.59073 C 0.08906 -0.58672 0.09097 -0.58148 0.09375 -0.57777 C 0.1 -0.56944 0.10746 -0.5608 0.1125 -0.54999 C 0.1158 -0.5429 0.1217 -0.53055 0.125 -0.52222 C 0.1467 -0.46604 0.13455 -0.48857 0.14583 -0.46851 C 0.14965 -0.45246 0.15469 -0.43734 0.15937 -0.42222 C 0.16354 -0.40864 0.16597 -0.3932 0.16979 -0.37962 C 0.17482 -0.36172 0.17326 -0.34135 0.17917 -0.32407 C 0.1809 -0.30864 0.1816 -0.29259 0.18437 -0.27777 C 0.18576 -0.25648 0.18854 -0.25277 0.18958 -0.22962 C 0.18923 -0.16296 0.20851 0.01359 0.15 0.05371 C 0.13802 0.06204 0.14028 0.05927 0.125 0.06112 C 0.03107 0.05896 0.06545 0.07223 0.02187 0.0463 C 0.01736 0.04044 0.0118 0.03581 0.00833 0.02778 C 0.00451 0.01883 0.0026 0.01143 -2.5E-6 7.77778E-6 " pathEditMode="relative" ptsTypes="fffffffffffffffffffffffffffffffffffA">
                                      <p:cBhvr>
                                        <p:cTn id="51" dur="1500" fill="hold"/>
                                        <p:tgtEl>
                                          <p:spTgt spid="63"/>
                                        </p:tgtEl>
                                        <p:attrNameLst>
                                          <p:attrName>ppt_x</p:attrName>
                                          <p:attrName>ppt_y</p:attrName>
                                        </p:attrNameLst>
                                      </p:cBhvr>
                                    </p:animMotion>
                                  </p:childTnLst>
                                </p:cTn>
                              </p:par>
                            </p:childTnLst>
                          </p:cTn>
                        </p:par>
                        <p:par>
                          <p:cTn id="52" fill="hold">
                            <p:stCondLst>
                              <p:cond delay="2000"/>
                            </p:stCondLst>
                            <p:childTnLst>
                              <p:par>
                                <p:cTn id="53" presetID="22" presetClass="entr" presetSubtype="2" fill="hold" grpId="0" nodeType="afterEffect">
                                  <p:stCondLst>
                                    <p:cond delay="0"/>
                                  </p:stCondLst>
                                  <p:childTnLst>
                                    <p:set>
                                      <p:cBhvr>
                                        <p:cTn id="54" dur="1" fill="hold">
                                          <p:stCondLst>
                                            <p:cond delay="0"/>
                                          </p:stCondLst>
                                        </p:cTn>
                                        <p:tgtEl>
                                          <p:spTgt spid="66"/>
                                        </p:tgtEl>
                                        <p:attrNameLst>
                                          <p:attrName>style.visibility</p:attrName>
                                        </p:attrNameLst>
                                      </p:cBhvr>
                                      <p:to>
                                        <p:strVal val="visible"/>
                                      </p:to>
                                    </p:set>
                                    <p:animEffect transition="in" filter="wipe(right)">
                                      <p:cBhvr>
                                        <p:cTn id="55" dur="500"/>
                                        <p:tgtEl>
                                          <p:spTgt spid="66"/>
                                        </p:tgtEl>
                                      </p:cBhvr>
                                    </p:animEffect>
                                  </p:childTnLst>
                                </p:cTn>
                              </p:par>
                            </p:childTnLst>
                          </p:cTn>
                        </p:par>
                        <p:par>
                          <p:cTn id="56" fill="hold">
                            <p:stCondLst>
                              <p:cond delay="2500"/>
                            </p:stCondLst>
                            <p:childTnLst>
                              <p:par>
                                <p:cTn id="57" presetID="17" presetClass="entr" presetSubtype="1" fill="hold" grpId="0" nodeType="afterEffect">
                                  <p:stCondLst>
                                    <p:cond delay="0"/>
                                  </p:stCondLst>
                                  <p:iterate type="lt">
                                    <p:tmPct val="10000"/>
                                  </p:iterate>
                                  <p:childTnLst>
                                    <p:set>
                                      <p:cBhvr>
                                        <p:cTn id="58" dur="1" fill="hold">
                                          <p:stCondLst>
                                            <p:cond delay="0"/>
                                          </p:stCondLst>
                                        </p:cTn>
                                        <p:tgtEl>
                                          <p:spTgt spid="67"/>
                                        </p:tgtEl>
                                        <p:attrNameLst>
                                          <p:attrName>style.visibility</p:attrName>
                                        </p:attrNameLst>
                                      </p:cBhvr>
                                      <p:to>
                                        <p:strVal val="visible"/>
                                      </p:to>
                                    </p:set>
                                    <p:anim calcmode="lin" valueType="num">
                                      <p:cBhvr>
                                        <p:cTn id="59" dur="500" fill="hold"/>
                                        <p:tgtEl>
                                          <p:spTgt spid="67"/>
                                        </p:tgtEl>
                                        <p:attrNameLst>
                                          <p:attrName>ppt_x</p:attrName>
                                        </p:attrNameLst>
                                      </p:cBhvr>
                                      <p:tavLst>
                                        <p:tav tm="0">
                                          <p:val>
                                            <p:strVal val="#ppt_x"/>
                                          </p:val>
                                        </p:tav>
                                        <p:tav tm="100000">
                                          <p:val>
                                            <p:strVal val="#ppt_x"/>
                                          </p:val>
                                        </p:tav>
                                      </p:tavLst>
                                    </p:anim>
                                    <p:anim calcmode="lin" valueType="num">
                                      <p:cBhvr>
                                        <p:cTn id="60" dur="500" fill="hold"/>
                                        <p:tgtEl>
                                          <p:spTgt spid="67"/>
                                        </p:tgtEl>
                                        <p:attrNameLst>
                                          <p:attrName>ppt_y</p:attrName>
                                        </p:attrNameLst>
                                      </p:cBhvr>
                                      <p:tavLst>
                                        <p:tav tm="0">
                                          <p:val>
                                            <p:strVal val="#ppt_y-#ppt_h/2"/>
                                          </p:val>
                                        </p:tav>
                                        <p:tav tm="100000">
                                          <p:val>
                                            <p:strVal val="#ppt_y"/>
                                          </p:val>
                                        </p:tav>
                                      </p:tavLst>
                                    </p:anim>
                                    <p:anim calcmode="lin" valueType="num">
                                      <p:cBhvr>
                                        <p:cTn id="61" dur="500" fill="hold"/>
                                        <p:tgtEl>
                                          <p:spTgt spid="67"/>
                                        </p:tgtEl>
                                        <p:attrNameLst>
                                          <p:attrName>ppt_w</p:attrName>
                                        </p:attrNameLst>
                                      </p:cBhvr>
                                      <p:tavLst>
                                        <p:tav tm="0">
                                          <p:val>
                                            <p:strVal val="#ppt_w"/>
                                          </p:val>
                                        </p:tav>
                                        <p:tav tm="100000">
                                          <p:val>
                                            <p:strVal val="#ppt_w"/>
                                          </p:val>
                                        </p:tav>
                                      </p:tavLst>
                                    </p:anim>
                                    <p:anim calcmode="lin" valueType="num">
                                      <p:cBhvr>
                                        <p:cTn id="62" dur="500" fill="hold"/>
                                        <p:tgtEl>
                                          <p:spTgt spid="67"/>
                                        </p:tgtEl>
                                        <p:attrNameLst>
                                          <p:attrName>ppt_h</p:attrName>
                                        </p:attrNameLst>
                                      </p:cBhvr>
                                      <p:tavLst>
                                        <p:tav tm="0">
                                          <p:val>
                                            <p:fltVal val="0"/>
                                          </p:val>
                                        </p:tav>
                                        <p:tav tm="100000">
                                          <p:val>
                                            <p:strVal val="#ppt_h"/>
                                          </p:val>
                                        </p:tav>
                                      </p:tavLst>
                                    </p:anim>
                                  </p:childTnLst>
                                </p:cTn>
                              </p:par>
                              <p:par>
                                <p:cTn id="63" presetID="10" presetClass="entr" presetSubtype="0" fill="hold" grpId="0" nodeType="withEffect">
                                  <p:stCondLst>
                                    <p:cond delay="250"/>
                                  </p:stCondLst>
                                  <p:childTnLst>
                                    <p:set>
                                      <p:cBhvr>
                                        <p:cTn id="64" dur="1" fill="hold">
                                          <p:stCondLst>
                                            <p:cond delay="0"/>
                                          </p:stCondLst>
                                        </p:cTn>
                                        <p:tgtEl>
                                          <p:spTgt spid="68"/>
                                        </p:tgtEl>
                                        <p:attrNameLst>
                                          <p:attrName>style.visibility</p:attrName>
                                        </p:attrNameLst>
                                      </p:cBhvr>
                                      <p:to>
                                        <p:strVal val="visible"/>
                                      </p:to>
                                    </p:set>
                                    <p:animEffect transition="in" filter="fade">
                                      <p:cBhvr>
                                        <p:cTn id="65"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p:bldP spid="6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55"/>
          <p:cNvSpPr txBox="1">
            <a:spLocks noChangeArrowheads="1"/>
          </p:cNvSpPr>
          <p:nvPr/>
        </p:nvSpPr>
        <p:spPr bwMode="auto">
          <a:xfrm>
            <a:off x="952843" y="139511"/>
            <a:ext cx="2640562"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 </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2" name="Oval 2"/>
          <p:cNvSpPr>
            <a:spLocks noChangeArrowheads="1"/>
          </p:cNvSpPr>
          <p:nvPr/>
        </p:nvSpPr>
        <p:spPr bwMode="auto">
          <a:xfrm>
            <a:off x="2829817" y="4336132"/>
            <a:ext cx="3352800" cy="323850"/>
          </a:xfrm>
          <a:prstGeom prst="ellipse">
            <a:avLst/>
          </a:prstGeom>
          <a:gradFill rotWithShape="1">
            <a:gsLst>
              <a:gs pos="0">
                <a:srgbClr val="000000">
                  <a:alpha val="50000"/>
                </a:srgbClr>
              </a:gs>
              <a:gs pos="100000">
                <a:srgbClr val="445E7A">
                  <a:alpha val="0"/>
                </a:srgbClr>
              </a:gs>
            </a:gsLst>
            <a:path path="shape">
              <a:fillToRect l="50000" t="50000" r="50000" b="50000"/>
            </a:path>
          </a:gradFill>
          <a:ln>
            <a:noFill/>
          </a:ln>
          <a:effectLst/>
          <a:extLs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charset="0"/>
              <a:ea typeface="微软雅黑" pitchFamily="34" charset="-122"/>
            </a:endParaRPr>
          </a:p>
        </p:txBody>
      </p:sp>
      <p:sp>
        <p:nvSpPr>
          <p:cNvPr id="33" name="Freeform 4"/>
          <p:cNvSpPr>
            <a:spLocks noEditPoints="1"/>
          </p:cNvSpPr>
          <p:nvPr/>
        </p:nvSpPr>
        <p:spPr bwMode="auto">
          <a:xfrm>
            <a:off x="3333055" y="2178719"/>
            <a:ext cx="2311400" cy="2138363"/>
          </a:xfrm>
          <a:custGeom>
            <a:avLst/>
            <a:gdLst>
              <a:gd name="T0" fmla="*/ 1505 w 369"/>
              <a:gd name="T1" fmla="*/ 762 h 395"/>
              <a:gd name="T2" fmla="*/ 1346 w 369"/>
              <a:gd name="T3" fmla="*/ 648 h 395"/>
              <a:gd name="T4" fmla="*/ 1472 w 369"/>
              <a:gd name="T5" fmla="*/ 477 h 395"/>
              <a:gd name="T6" fmla="*/ 1285 w 369"/>
              <a:gd name="T7" fmla="*/ 428 h 395"/>
              <a:gd name="T8" fmla="*/ 1350 w 369"/>
              <a:gd name="T9" fmla="*/ 236 h 395"/>
              <a:gd name="T10" fmla="*/ 1158 w 369"/>
              <a:gd name="T11" fmla="*/ 261 h 395"/>
              <a:gd name="T12" fmla="*/ 1154 w 369"/>
              <a:gd name="T13" fmla="*/ 73 h 395"/>
              <a:gd name="T14" fmla="*/ 983 w 369"/>
              <a:gd name="T15" fmla="*/ 159 h 395"/>
              <a:gd name="T16" fmla="*/ 918 w 369"/>
              <a:gd name="T17" fmla="*/ 0 h 395"/>
              <a:gd name="T18" fmla="*/ 779 w 369"/>
              <a:gd name="T19" fmla="*/ 135 h 395"/>
              <a:gd name="T20" fmla="*/ 669 w 369"/>
              <a:gd name="T21" fmla="*/ 16 h 395"/>
              <a:gd name="T22" fmla="*/ 579 w 369"/>
              <a:gd name="T23" fmla="*/ 183 h 395"/>
              <a:gd name="T24" fmla="*/ 436 w 369"/>
              <a:gd name="T25" fmla="*/ 118 h 395"/>
              <a:gd name="T26" fmla="*/ 396 w 369"/>
              <a:gd name="T27" fmla="*/ 293 h 395"/>
              <a:gd name="T28" fmla="*/ 237 w 369"/>
              <a:gd name="T29" fmla="*/ 289 h 395"/>
              <a:gd name="T30" fmla="*/ 253 w 369"/>
              <a:gd name="T31" fmla="*/ 457 h 395"/>
              <a:gd name="T32" fmla="*/ 90 w 369"/>
              <a:gd name="T33" fmla="*/ 514 h 395"/>
              <a:gd name="T34" fmla="*/ 159 w 369"/>
              <a:gd name="T35" fmla="*/ 656 h 395"/>
              <a:gd name="T36" fmla="*/ 8 w 369"/>
              <a:gd name="T37" fmla="*/ 766 h 395"/>
              <a:gd name="T38" fmla="*/ 126 w 369"/>
              <a:gd name="T39" fmla="*/ 872 h 395"/>
              <a:gd name="T40" fmla="*/ 8 w 369"/>
              <a:gd name="T41" fmla="*/ 1031 h 395"/>
              <a:gd name="T42" fmla="*/ 159 w 369"/>
              <a:gd name="T43" fmla="*/ 1084 h 395"/>
              <a:gd name="T44" fmla="*/ 94 w 369"/>
              <a:gd name="T45" fmla="*/ 1272 h 395"/>
              <a:gd name="T46" fmla="*/ 261 w 369"/>
              <a:gd name="T47" fmla="*/ 1264 h 395"/>
              <a:gd name="T48" fmla="*/ 253 w 369"/>
              <a:gd name="T49" fmla="*/ 1467 h 395"/>
              <a:gd name="T50" fmla="*/ 424 w 369"/>
              <a:gd name="T51" fmla="*/ 1390 h 395"/>
              <a:gd name="T52" fmla="*/ 481 w 369"/>
              <a:gd name="T53" fmla="*/ 1586 h 395"/>
              <a:gd name="T54" fmla="*/ 628 w 369"/>
              <a:gd name="T55" fmla="*/ 1447 h 395"/>
              <a:gd name="T56" fmla="*/ 750 w 369"/>
              <a:gd name="T57" fmla="*/ 1606 h 395"/>
              <a:gd name="T58" fmla="*/ 852 w 369"/>
              <a:gd name="T59" fmla="*/ 1418 h 395"/>
              <a:gd name="T60" fmla="*/ 1024 w 369"/>
              <a:gd name="T61" fmla="*/ 1516 h 395"/>
              <a:gd name="T62" fmla="*/ 1060 w 369"/>
              <a:gd name="T63" fmla="*/ 1300 h 395"/>
              <a:gd name="T64" fmla="*/ 1264 w 369"/>
              <a:gd name="T65" fmla="*/ 1325 h 395"/>
              <a:gd name="T66" fmla="*/ 1228 w 369"/>
              <a:gd name="T67" fmla="*/ 1117 h 395"/>
              <a:gd name="T68" fmla="*/ 1432 w 369"/>
              <a:gd name="T69" fmla="*/ 1060 h 395"/>
              <a:gd name="T70" fmla="*/ 1330 w 369"/>
              <a:gd name="T71" fmla="*/ 889 h 395"/>
              <a:gd name="T72" fmla="*/ 865 w 369"/>
              <a:gd name="T73" fmla="*/ 868 h 395"/>
              <a:gd name="T74" fmla="*/ 587 w 369"/>
              <a:gd name="T75" fmla="*/ 697 h 395"/>
              <a:gd name="T76" fmla="*/ 865 w 369"/>
              <a:gd name="T77" fmla="*/ 868 h 39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69" h="395">
                <a:moveTo>
                  <a:pt x="365" y="216"/>
                </a:moveTo>
                <a:cubicBezTo>
                  <a:pt x="369" y="187"/>
                  <a:pt x="369" y="187"/>
                  <a:pt x="369" y="187"/>
                </a:cubicBezTo>
                <a:cubicBezTo>
                  <a:pt x="331" y="180"/>
                  <a:pt x="331" y="180"/>
                  <a:pt x="331" y="180"/>
                </a:cubicBezTo>
                <a:cubicBezTo>
                  <a:pt x="330" y="159"/>
                  <a:pt x="330" y="159"/>
                  <a:pt x="330" y="159"/>
                </a:cubicBezTo>
                <a:cubicBezTo>
                  <a:pt x="367" y="143"/>
                  <a:pt x="367" y="143"/>
                  <a:pt x="367" y="143"/>
                </a:cubicBezTo>
                <a:cubicBezTo>
                  <a:pt x="361" y="117"/>
                  <a:pt x="361" y="117"/>
                  <a:pt x="361" y="117"/>
                </a:cubicBezTo>
                <a:cubicBezTo>
                  <a:pt x="323" y="124"/>
                  <a:pt x="323" y="124"/>
                  <a:pt x="323" y="124"/>
                </a:cubicBezTo>
                <a:cubicBezTo>
                  <a:pt x="315" y="105"/>
                  <a:pt x="315" y="105"/>
                  <a:pt x="315" y="105"/>
                </a:cubicBezTo>
                <a:cubicBezTo>
                  <a:pt x="345" y="79"/>
                  <a:pt x="345" y="79"/>
                  <a:pt x="345" y="79"/>
                </a:cubicBezTo>
                <a:cubicBezTo>
                  <a:pt x="331" y="58"/>
                  <a:pt x="331" y="58"/>
                  <a:pt x="331" y="58"/>
                </a:cubicBezTo>
                <a:cubicBezTo>
                  <a:pt x="297" y="77"/>
                  <a:pt x="297" y="77"/>
                  <a:pt x="297" y="77"/>
                </a:cubicBezTo>
                <a:cubicBezTo>
                  <a:pt x="284" y="64"/>
                  <a:pt x="284" y="64"/>
                  <a:pt x="284" y="64"/>
                </a:cubicBezTo>
                <a:cubicBezTo>
                  <a:pt x="303" y="31"/>
                  <a:pt x="303" y="31"/>
                  <a:pt x="303" y="31"/>
                </a:cubicBezTo>
                <a:cubicBezTo>
                  <a:pt x="283" y="18"/>
                  <a:pt x="283" y="18"/>
                  <a:pt x="283" y="18"/>
                </a:cubicBezTo>
                <a:cubicBezTo>
                  <a:pt x="257" y="46"/>
                  <a:pt x="257" y="46"/>
                  <a:pt x="257" y="46"/>
                </a:cubicBezTo>
                <a:cubicBezTo>
                  <a:pt x="241" y="39"/>
                  <a:pt x="241" y="39"/>
                  <a:pt x="241" y="39"/>
                </a:cubicBezTo>
                <a:cubicBezTo>
                  <a:pt x="248" y="4"/>
                  <a:pt x="248" y="4"/>
                  <a:pt x="248" y="4"/>
                </a:cubicBezTo>
                <a:cubicBezTo>
                  <a:pt x="225" y="0"/>
                  <a:pt x="225" y="0"/>
                  <a:pt x="225" y="0"/>
                </a:cubicBezTo>
                <a:cubicBezTo>
                  <a:pt x="210" y="33"/>
                  <a:pt x="210" y="33"/>
                  <a:pt x="210" y="33"/>
                </a:cubicBezTo>
                <a:cubicBezTo>
                  <a:pt x="191" y="33"/>
                  <a:pt x="191" y="33"/>
                  <a:pt x="191" y="33"/>
                </a:cubicBezTo>
                <a:cubicBezTo>
                  <a:pt x="188" y="0"/>
                  <a:pt x="188" y="0"/>
                  <a:pt x="188" y="0"/>
                </a:cubicBezTo>
                <a:cubicBezTo>
                  <a:pt x="164" y="4"/>
                  <a:pt x="164" y="4"/>
                  <a:pt x="164" y="4"/>
                </a:cubicBezTo>
                <a:cubicBezTo>
                  <a:pt x="160" y="38"/>
                  <a:pt x="160" y="38"/>
                  <a:pt x="160" y="38"/>
                </a:cubicBezTo>
                <a:cubicBezTo>
                  <a:pt x="142" y="45"/>
                  <a:pt x="142" y="45"/>
                  <a:pt x="142" y="45"/>
                </a:cubicBezTo>
                <a:cubicBezTo>
                  <a:pt x="128" y="17"/>
                  <a:pt x="128" y="17"/>
                  <a:pt x="128" y="17"/>
                </a:cubicBezTo>
                <a:cubicBezTo>
                  <a:pt x="107" y="29"/>
                  <a:pt x="107" y="29"/>
                  <a:pt x="107" y="29"/>
                </a:cubicBezTo>
                <a:cubicBezTo>
                  <a:pt x="113" y="60"/>
                  <a:pt x="113" y="60"/>
                  <a:pt x="113" y="60"/>
                </a:cubicBezTo>
                <a:cubicBezTo>
                  <a:pt x="97" y="72"/>
                  <a:pt x="97" y="72"/>
                  <a:pt x="97" y="72"/>
                </a:cubicBezTo>
                <a:cubicBezTo>
                  <a:pt x="75" y="53"/>
                  <a:pt x="75" y="53"/>
                  <a:pt x="75" y="53"/>
                </a:cubicBezTo>
                <a:cubicBezTo>
                  <a:pt x="58" y="71"/>
                  <a:pt x="58" y="71"/>
                  <a:pt x="58" y="71"/>
                </a:cubicBezTo>
                <a:cubicBezTo>
                  <a:pt x="73" y="96"/>
                  <a:pt x="73" y="96"/>
                  <a:pt x="73" y="96"/>
                </a:cubicBezTo>
                <a:cubicBezTo>
                  <a:pt x="62" y="112"/>
                  <a:pt x="62" y="112"/>
                  <a:pt x="62" y="112"/>
                </a:cubicBezTo>
                <a:cubicBezTo>
                  <a:pt x="34" y="103"/>
                  <a:pt x="34" y="103"/>
                  <a:pt x="34" y="103"/>
                </a:cubicBezTo>
                <a:cubicBezTo>
                  <a:pt x="22" y="126"/>
                  <a:pt x="22" y="126"/>
                  <a:pt x="22" y="126"/>
                </a:cubicBezTo>
                <a:cubicBezTo>
                  <a:pt x="45" y="143"/>
                  <a:pt x="45" y="143"/>
                  <a:pt x="45" y="143"/>
                </a:cubicBezTo>
                <a:cubicBezTo>
                  <a:pt x="39" y="161"/>
                  <a:pt x="39" y="161"/>
                  <a:pt x="39" y="161"/>
                </a:cubicBezTo>
                <a:cubicBezTo>
                  <a:pt x="8" y="164"/>
                  <a:pt x="8" y="164"/>
                  <a:pt x="8" y="164"/>
                </a:cubicBezTo>
                <a:cubicBezTo>
                  <a:pt x="2" y="188"/>
                  <a:pt x="2" y="188"/>
                  <a:pt x="2" y="188"/>
                </a:cubicBezTo>
                <a:cubicBezTo>
                  <a:pt x="32" y="195"/>
                  <a:pt x="32" y="195"/>
                  <a:pt x="32" y="195"/>
                </a:cubicBezTo>
                <a:cubicBezTo>
                  <a:pt x="31" y="214"/>
                  <a:pt x="31" y="214"/>
                  <a:pt x="31" y="214"/>
                </a:cubicBezTo>
                <a:cubicBezTo>
                  <a:pt x="0" y="228"/>
                  <a:pt x="0" y="228"/>
                  <a:pt x="0" y="228"/>
                </a:cubicBezTo>
                <a:cubicBezTo>
                  <a:pt x="2" y="253"/>
                  <a:pt x="2" y="253"/>
                  <a:pt x="2" y="253"/>
                </a:cubicBezTo>
                <a:cubicBezTo>
                  <a:pt x="34" y="248"/>
                  <a:pt x="34" y="248"/>
                  <a:pt x="34" y="248"/>
                </a:cubicBezTo>
                <a:cubicBezTo>
                  <a:pt x="39" y="266"/>
                  <a:pt x="39" y="266"/>
                  <a:pt x="39" y="266"/>
                </a:cubicBezTo>
                <a:cubicBezTo>
                  <a:pt x="12" y="290"/>
                  <a:pt x="12" y="290"/>
                  <a:pt x="12" y="290"/>
                </a:cubicBezTo>
                <a:cubicBezTo>
                  <a:pt x="23" y="312"/>
                  <a:pt x="23" y="312"/>
                  <a:pt x="23" y="312"/>
                </a:cubicBezTo>
                <a:cubicBezTo>
                  <a:pt x="53" y="295"/>
                  <a:pt x="53" y="295"/>
                  <a:pt x="53" y="295"/>
                </a:cubicBezTo>
                <a:cubicBezTo>
                  <a:pt x="64" y="310"/>
                  <a:pt x="64" y="310"/>
                  <a:pt x="64" y="310"/>
                </a:cubicBezTo>
                <a:cubicBezTo>
                  <a:pt x="45" y="344"/>
                  <a:pt x="45" y="344"/>
                  <a:pt x="45" y="344"/>
                </a:cubicBezTo>
                <a:cubicBezTo>
                  <a:pt x="62" y="360"/>
                  <a:pt x="62" y="360"/>
                  <a:pt x="62" y="360"/>
                </a:cubicBezTo>
                <a:cubicBezTo>
                  <a:pt x="88" y="332"/>
                  <a:pt x="88" y="332"/>
                  <a:pt x="88" y="332"/>
                </a:cubicBezTo>
                <a:cubicBezTo>
                  <a:pt x="104" y="341"/>
                  <a:pt x="104" y="341"/>
                  <a:pt x="104" y="341"/>
                </a:cubicBezTo>
                <a:cubicBezTo>
                  <a:pt x="95" y="381"/>
                  <a:pt x="95" y="381"/>
                  <a:pt x="95" y="381"/>
                </a:cubicBezTo>
                <a:cubicBezTo>
                  <a:pt x="118" y="389"/>
                  <a:pt x="118" y="389"/>
                  <a:pt x="118" y="389"/>
                </a:cubicBezTo>
                <a:cubicBezTo>
                  <a:pt x="135" y="352"/>
                  <a:pt x="135" y="352"/>
                  <a:pt x="135" y="352"/>
                </a:cubicBezTo>
                <a:cubicBezTo>
                  <a:pt x="154" y="355"/>
                  <a:pt x="154" y="355"/>
                  <a:pt x="154" y="355"/>
                </a:cubicBezTo>
                <a:cubicBezTo>
                  <a:pt x="158" y="395"/>
                  <a:pt x="158" y="395"/>
                  <a:pt x="158" y="395"/>
                </a:cubicBezTo>
                <a:cubicBezTo>
                  <a:pt x="184" y="394"/>
                  <a:pt x="184" y="394"/>
                  <a:pt x="184" y="394"/>
                </a:cubicBezTo>
                <a:cubicBezTo>
                  <a:pt x="189" y="353"/>
                  <a:pt x="189" y="353"/>
                  <a:pt x="189" y="353"/>
                </a:cubicBezTo>
                <a:cubicBezTo>
                  <a:pt x="209" y="348"/>
                  <a:pt x="209" y="348"/>
                  <a:pt x="209" y="348"/>
                </a:cubicBezTo>
                <a:cubicBezTo>
                  <a:pt x="226" y="383"/>
                  <a:pt x="226" y="383"/>
                  <a:pt x="226" y="383"/>
                </a:cubicBezTo>
                <a:cubicBezTo>
                  <a:pt x="251" y="372"/>
                  <a:pt x="251" y="372"/>
                  <a:pt x="251" y="372"/>
                </a:cubicBezTo>
                <a:cubicBezTo>
                  <a:pt x="242" y="332"/>
                  <a:pt x="242" y="332"/>
                  <a:pt x="242" y="332"/>
                </a:cubicBezTo>
                <a:cubicBezTo>
                  <a:pt x="260" y="319"/>
                  <a:pt x="260" y="319"/>
                  <a:pt x="260" y="319"/>
                </a:cubicBezTo>
                <a:cubicBezTo>
                  <a:pt x="289" y="346"/>
                  <a:pt x="289" y="346"/>
                  <a:pt x="289" y="346"/>
                </a:cubicBezTo>
                <a:cubicBezTo>
                  <a:pt x="310" y="325"/>
                  <a:pt x="310" y="325"/>
                  <a:pt x="310" y="325"/>
                </a:cubicBezTo>
                <a:cubicBezTo>
                  <a:pt x="288" y="292"/>
                  <a:pt x="288" y="292"/>
                  <a:pt x="288" y="292"/>
                </a:cubicBezTo>
                <a:cubicBezTo>
                  <a:pt x="301" y="274"/>
                  <a:pt x="301" y="274"/>
                  <a:pt x="301" y="274"/>
                </a:cubicBezTo>
                <a:cubicBezTo>
                  <a:pt x="338" y="287"/>
                  <a:pt x="338" y="287"/>
                  <a:pt x="338" y="287"/>
                </a:cubicBezTo>
                <a:cubicBezTo>
                  <a:pt x="351" y="260"/>
                  <a:pt x="351" y="260"/>
                  <a:pt x="351" y="260"/>
                </a:cubicBezTo>
                <a:cubicBezTo>
                  <a:pt x="319" y="239"/>
                  <a:pt x="319" y="239"/>
                  <a:pt x="319" y="239"/>
                </a:cubicBezTo>
                <a:cubicBezTo>
                  <a:pt x="326" y="218"/>
                  <a:pt x="326" y="218"/>
                  <a:pt x="326" y="218"/>
                </a:cubicBezTo>
                <a:lnTo>
                  <a:pt x="365" y="216"/>
                </a:lnTo>
                <a:close/>
                <a:moveTo>
                  <a:pt x="212" y="213"/>
                </a:moveTo>
                <a:cubicBezTo>
                  <a:pt x="199" y="234"/>
                  <a:pt x="173" y="243"/>
                  <a:pt x="154" y="231"/>
                </a:cubicBezTo>
                <a:cubicBezTo>
                  <a:pt x="135" y="220"/>
                  <a:pt x="131" y="193"/>
                  <a:pt x="144" y="171"/>
                </a:cubicBezTo>
                <a:cubicBezTo>
                  <a:pt x="157" y="149"/>
                  <a:pt x="183" y="141"/>
                  <a:pt x="202" y="153"/>
                </a:cubicBezTo>
                <a:cubicBezTo>
                  <a:pt x="221" y="164"/>
                  <a:pt x="225" y="191"/>
                  <a:pt x="212" y="213"/>
                </a:cubicBezTo>
                <a:close/>
              </a:path>
            </a:pathLst>
          </a:custGeom>
          <a:solidFill>
            <a:srgbClr val="FF0000"/>
          </a:solidFill>
          <a:ln w="9525">
            <a:noFill/>
            <a:round/>
            <a:headEnd/>
            <a:tailEnd/>
          </a:ln>
          <a:effectLst/>
          <a:scene3d>
            <a:camera prst="legacyObliqueBottomRight"/>
            <a:lightRig rig="legacyFlat3" dir="t"/>
          </a:scene3d>
          <a:sp3d extrusionH="227000" prstMaterial="legacyMatte">
            <a:bevelT w="13500" h="13500" prst="angle"/>
            <a:bevelB w="13500" h="13500" prst="angle"/>
            <a:extrusionClr>
              <a:srgbClr val="FF0000"/>
            </a:extrusionClr>
          </a:sp3d>
        </p:spPr>
        <p:txBody>
          <a:bodyPr>
            <a:flatTx/>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charset="0"/>
              <a:ea typeface="华文细黑" pitchFamily="2" charset="-122"/>
            </a:endParaRPr>
          </a:p>
        </p:txBody>
      </p:sp>
      <p:sp>
        <p:nvSpPr>
          <p:cNvPr id="34" name="Freeform 5"/>
          <p:cNvSpPr>
            <a:spLocks noEditPoints="1"/>
          </p:cNvSpPr>
          <p:nvPr/>
        </p:nvSpPr>
        <p:spPr bwMode="auto">
          <a:xfrm>
            <a:off x="2525017" y="1915194"/>
            <a:ext cx="1068388" cy="1003300"/>
          </a:xfrm>
          <a:custGeom>
            <a:avLst/>
            <a:gdLst>
              <a:gd name="T0" fmla="*/ 595 w 171"/>
              <a:gd name="T1" fmla="*/ 338 h 185"/>
              <a:gd name="T2" fmla="*/ 697 w 171"/>
              <a:gd name="T3" fmla="*/ 285 h 185"/>
              <a:gd name="T4" fmla="*/ 685 w 171"/>
              <a:gd name="T5" fmla="*/ 196 h 185"/>
              <a:gd name="T6" fmla="*/ 579 w 171"/>
              <a:gd name="T7" fmla="*/ 220 h 185"/>
              <a:gd name="T8" fmla="*/ 550 w 171"/>
              <a:gd name="T9" fmla="*/ 171 h 185"/>
              <a:gd name="T10" fmla="*/ 607 w 171"/>
              <a:gd name="T11" fmla="*/ 69 h 185"/>
              <a:gd name="T12" fmla="*/ 542 w 171"/>
              <a:gd name="T13" fmla="*/ 24 h 185"/>
              <a:gd name="T14" fmla="*/ 465 w 171"/>
              <a:gd name="T15" fmla="*/ 110 h 185"/>
              <a:gd name="T16" fmla="*/ 408 w 171"/>
              <a:gd name="T17" fmla="*/ 102 h 185"/>
              <a:gd name="T18" fmla="*/ 399 w 171"/>
              <a:gd name="T19" fmla="*/ 0 h 185"/>
              <a:gd name="T20" fmla="*/ 314 w 171"/>
              <a:gd name="T21" fmla="*/ 20 h 185"/>
              <a:gd name="T22" fmla="*/ 293 w 171"/>
              <a:gd name="T23" fmla="*/ 122 h 185"/>
              <a:gd name="T24" fmla="*/ 236 w 171"/>
              <a:gd name="T25" fmla="*/ 159 h 185"/>
              <a:gd name="T26" fmla="*/ 171 w 171"/>
              <a:gd name="T27" fmla="*/ 102 h 185"/>
              <a:gd name="T28" fmla="*/ 106 w 171"/>
              <a:gd name="T29" fmla="*/ 171 h 185"/>
              <a:gd name="T30" fmla="*/ 147 w 171"/>
              <a:gd name="T31" fmla="*/ 249 h 185"/>
              <a:gd name="T32" fmla="*/ 114 w 171"/>
              <a:gd name="T33" fmla="*/ 310 h 185"/>
              <a:gd name="T34" fmla="*/ 20 w 171"/>
              <a:gd name="T35" fmla="*/ 326 h 185"/>
              <a:gd name="T36" fmla="*/ 0 w 171"/>
              <a:gd name="T37" fmla="*/ 416 h 185"/>
              <a:gd name="T38" fmla="*/ 86 w 171"/>
              <a:gd name="T39" fmla="*/ 432 h 185"/>
              <a:gd name="T40" fmla="*/ 94 w 171"/>
              <a:gd name="T41" fmla="*/ 493 h 185"/>
              <a:gd name="T42" fmla="*/ 12 w 171"/>
              <a:gd name="T43" fmla="*/ 571 h 185"/>
              <a:gd name="T44" fmla="*/ 45 w 171"/>
              <a:gd name="T45" fmla="*/ 644 h 185"/>
              <a:gd name="T46" fmla="*/ 143 w 171"/>
              <a:gd name="T47" fmla="*/ 587 h 185"/>
              <a:gd name="T48" fmla="*/ 183 w 171"/>
              <a:gd name="T49" fmla="*/ 624 h 185"/>
              <a:gd name="T50" fmla="*/ 155 w 171"/>
              <a:gd name="T51" fmla="*/ 738 h 185"/>
              <a:gd name="T52" fmla="*/ 236 w 171"/>
              <a:gd name="T53" fmla="*/ 754 h 185"/>
              <a:gd name="T54" fmla="*/ 289 w 171"/>
              <a:gd name="T55" fmla="*/ 648 h 185"/>
              <a:gd name="T56" fmla="*/ 351 w 171"/>
              <a:gd name="T57" fmla="*/ 640 h 185"/>
              <a:gd name="T58" fmla="*/ 395 w 171"/>
              <a:gd name="T59" fmla="*/ 730 h 185"/>
              <a:gd name="T60" fmla="*/ 481 w 171"/>
              <a:gd name="T61" fmla="*/ 685 h 185"/>
              <a:gd name="T62" fmla="*/ 465 w 171"/>
              <a:gd name="T63" fmla="*/ 579 h 185"/>
              <a:gd name="T64" fmla="*/ 518 w 171"/>
              <a:gd name="T65" fmla="*/ 526 h 185"/>
              <a:gd name="T66" fmla="*/ 611 w 171"/>
              <a:gd name="T67" fmla="*/ 550 h 185"/>
              <a:gd name="T68" fmla="*/ 660 w 171"/>
              <a:gd name="T69" fmla="*/ 461 h 185"/>
              <a:gd name="T70" fmla="*/ 579 w 171"/>
              <a:gd name="T71" fmla="*/ 408 h 185"/>
              <a:gd name="T72" fmla="*/ 595 w 171"/>
              <a:gd name="T73" fmla="*/ 338 h 185"/>
              <a:gd name="T74" fmla="*/ 391 w 171"/>
              <a:gd name="T75" fmla="*/ 408 h 185"/>
              <a:gd name="T76" fmla="*/ 281 w 171"/>
              <a:gd name="T77" fmla="*/ 440 h 185"/>
              <a:gd name="T78" fmla="*/ 261 w 171"/>
              <a:gd name="T79" fmla="*/ 326 h 185"/>
              <a:gd name="T80" fmla="*/ 375 w 171"/>
              <a:gd name="T81" fmla="*/ 289 h 185"/>
              <a:gd name="T82" fmla="*/ 391 w 171"/>
              <a:gd name="T83" fmla="*/ 408 h 1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71" h="185">
                <a:moveTo>
                  <a:pt x="146" y="83"/>
                </a:moveTo>
                <a:cubicBezTo>
                  <a:pt x="171" y="70"/>
                  <a:pt x="171" y="70"/>
                  <a:pt x="171" y="70"/>
                </a:cubicBezTo>
                <a:cubicBezTo>
                  <a:pt x="168" y="48"/>
                  <a:pt x="168" y="48"/>
                  <a:pt x="168" y="48"/>
                </a:cubicBezTo>
                <a:cubicBezTo>
                  <a:pt x="142" y="54"/>
                  <a:pt x="142" y="54"/>
                  <a:pt x="142" y="54"/>
                </a:cubicBezTo>
                <a:cubicBezTo>
                  <a:pt x="135" y="42"/>
                  <a:pt x="135" y="42"/>
                  <a:pt x="135" y="42"/>
                </a:cubicBezTo>
                <a:cubicBezTo>
                  <a:pt x="149" y="17"/>
                  <a:pt x="149" y="17"/>
                  <a:pt x="149" y="17"/>
                </a:cubicBezTo>
                <a:cubicBezTo>
                  <a:pt x="133" y="6"/>
                  <a:pt x="133" y="6"/>
                  <a:pt x="133" y="6"/>
                </a:cubicBezTo>
                <a:cubicBezTo>
                  <a:pt x="114" y="27"/>
                  <a:pt x="114" y="27"/>
                  <a:pt x="114" y="27"/>
                </a:cubicBezTo>
                <a:cubicBezTo>
                  <a:pt x="100" y="25"/>
                  <a:pt x="100" y="25"/>
                  <a:pt x="100" y="25"/>
                </a:cubicBezTo>
                <a:cubicBezTo>
                  <a:pt x="98" y="0"/>
                  <a:pt x="98" y="0"/>
                  <a:pt x="98" y="0"/>
                </a:cubicBezTo>
                <a:cubicBezTo>
                  <a:pt x="77" y="5"/>
                  <a:pt x="77" y="5"/>
                  <a:pt x="77" y="5"/>
                </a:cubicBezTo>
                <a:cubicBezTo>
                  <a:pt x="72" y="30"/>
                  <a:pt x="72" y="30"/>
                  <a:pt x="72" y="30"/>
                </a:cubicBezTo>
                <a:cubicBezTo>
                  <a:pt x="58" y="39"/>
                  <a:pt x="58" y="39"/>
                  <a:pt x="58" y="39"/>
                </a:cubicBezTo>
                <a:cubicBezTo>
                  <a:pt x="42" y="25"/>
                  <a:pt x="42" y="25"/>
                  <a:pt x="42" y="25"/>
                </a:cubicBezTo>
                <a:cubicBezTo>
                  <a:pt x="26" y="42"/>
                  <a:pt x="26" y="42"/>
                  <a:pt x="26" y="42"/>
                </a:cubicBezTo>
                <a:cubicBezTo>
                  <a:pt x="36" y="61"/>
                  <a:pt x="36" y="61"/>
                  <a:pt x="36" y="61"/>
                </a:cubicBezTo>
                <a:cubicBezTo>
                  <a:pt x="28" y="76"/>
                  <a:pt x="28" y="76"/>
                  <a:pt x="28" y="76"/>
                </a:cubicBezTo>
                <a:cubicBezTo>
                  <a:pt x="5" y="80"/>
                  <a:pt x="5" y="80"/>
                  <a:pt x="5" y="80"/>
                </a:cubicBezTo>
                <a:cubicBezTo>
                  <a:pt x="0" y="102"/>
                  <a:pt x="0" y="102"/>
                  <a:pt x="0" y="102"/>
                </a:cubicBezTo>
                <a:cubicBezTo>
                  <a:pt x="21" y="106"/>
                  <a:pt x="21" y="106"/>
                  <a:pt x="21" y="106"/>
                </a:cubicBezTo>
                <a:cubicBezTo>
                  <a:pt x="23" y="121"/>
                  <a:pt x="23" y="121"/>
                  <a:pt x="23" y="121"/>
                </a:cubicBezTo>
                <a:cubicBezTo>
                  <a:pt x="3" y="140"/>
                  <a:pt x="3" y="140"/>
                  <a:pt x="3" y="140"/>
                </a:cubicBezTo>
                <a:cubicBezTo>
                  <a:pt x="11" y="158"/>
                  <a:pt x="11" y="158"/>
                  <a:pt x="11" y="158"/>
                </a:cubicBezTo>
                <a:cubicBezTo>
                  <a:pt x="35" y="144"/>
                  <a:pt x="35" y="144"/>
                  <a:pt x="35" y="144"/>
                </a:cubicBezTo>
                <a:cubicBezTo>
                  <a:pt x="45" y="153"/>
                  <a:pt x="45" y="153"/>
                  <a:pt x="45" y="153"/>
                </a:cubicBezTo>
                <a:cubicBezTo>
                  <a:pt x="38" y="181"/>
                  <a:pt x="38" y="181"/>
                  <a:pt x="38" y="181"/>
                </a:cubicBezTo>
                <a:cubicBezTo>
                  <a:pt x="58" y="185"/>
                  <a:pt x="58" y="185"/>
                  <a:pt x="58" y="185"/>
                </a:cubicBezTo>
                <a:cubicBezTo>
                  <a:pt x="71" y="159"/>
                  <a:pt x="71" y="159"/>
                  <a:pt x="71" y="159"/>
                </a:cubicBezTo>
                <a:cubicBezTo>
                  <a:pt x="86" y="157"/>
                  <a:pt x="86" y="157"/>
                  <a:pt x="86" y="157"/>
                </a:cubicBezTo>
                <a:cubicBezTo>
                  <a:pt x="97" y="179"/>
                  <a:pt x="97" y="179"/>
                  <a:pt x="97" y="179"/>
                </a:cubicBezTo>
                <a:cubicBezTo>
                  <a:pt x="118" y="168"/>
                  <a:pt x="118" y="168"/>
                  <a:pt x="118" y="168"/>
                </a:cubicBezTo>
                <a:cubicBezTo>
                  <a:pt x="114" y="142"/>
                  <a:pt x="114" y="142"/>
                  <a:pt x="114" y="142"/>
                </a:cubicBezTo>
                <a:cubicBezTo>
                  <a:pt x="127" y="129"/>
                  <a:pt x="127" y="129"/>
                  <a:pt x="127" y="129"/>
                </a:cubicBezTo>
                <a:cubicBezTo>
                  <a:pt x="150" y="135"/>
                  <a:pt x="150" y="135"/>
                  <a:pt x="150" y="135"/>
                </a:cubicBezTo>
                <a:cubicBezTo>
                  <a:pt x="162" y="113"/>
                  <a:pt x="162" y="113"/>
                  <a:pt x="162" y="113"/>
                </a:cubicBezTo>
                <a:cubicBezTo>
                  <a:pt x="142" y="100"/>
                  <a:pt x="142" y="100"/>
                  <a:pt x="142" y="100"/>
                </a:cubicBezTo>
                <a:lnTo>
                  <a:pt x="146" y="83"/>
                </a:lnTo>
                <a:close/>
                <a:moveTo>
                  <a:pt x="96" y="100"/>
                </a:moveTo>
                <a:cubicBezTo>
                  <a:pt x="90" y="110"/>
                  <a:pt x="78" y="114"/>
                  <a:pt x="69" y="108"/>
                </a:cubicBezTo>
                <a:cubicBezTo>
                  <a:pt x="60" y="103"/>
                  <a:pt x="58" y="90"/>
                  <a:pt x="64" y="80"/>
                </a:cubicBezTo>
                <a:cubicBezTo>
                  <a:pt x="70" y="70"/>
                  <a:pt x="83" y="66"/>
                  <a:pt x="92" y="71"/>
                </a:cubicBezTo>
                <a:cubicBezTo>
                  <a:pt x="101" y="77"/>
                  <a:pt x="103" y="89"/>
                  <a:pt x="96" y="100"/>
                </a:cubicBezTo>
                <a:close/>
              </a:path>
            </a:pathLst>
          </a:custGeom>
          <a:gradFill rotWithShape="1">
            <a:gsLst>
              <a:gs pos="0">
                <a:srgbClr val="808080"/>
              </a:gs>
              <a:gs pos="100000">
                <a:srgbClr val="C0C0C0"/>
              </a:gs>
            </a:gsLst>
            <a:lin ang="18900000" scaled="1"/>
          </a:gradFill>
          <a:ln w="9525">
            <a:round/>
            <a:headEnd/>
            <a:tailEnd/>
          </a:ln>
          <a:effectLst/>
          <a:scene3d>
            <a:camera prst="legacyObliqueBottomRight"/>
            <a:lightRig rig="legacyFlat4" dir="b"/>
          </a:scene3d>
          <a:sp3d extrusionH="201600" prstMaterial="legacyMatte">
            <a:bevelT w="13500" h="13500" prst="angle"/>
            <a:bevelB w="13500" h="13500" prst="angle"/>
            <a:extrusionClr>
              <a:schemeClr val="bg2"/>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charset="0"/>
              <a:ea typeface="华文细黑" pitchFamily="2" charset="-122"/>
            </a:endParaRPr>
          </a:p>
        </p:txBody>
      </p:sp>
      <p:sp>
        <p:nvSpPr>
          <p:cNvPr id="35" name="Freeform 6"/>
          <p:cNvSpPr>
            <a:spLocks noEditPoints="1"/>
          </p:cNvSpPr>
          <p:nvPr/>
        </p:nvSpPr>
        <p:spPr bwMode="auto">
          <a:xfrm>
            <a:off x="5344417" y="1115094"/>
            <a:ext cx="1676400" cy="1544638"/>
          </a:xfrm>
          <a:custGeom>
            <a:avLst/>
            <a:gdLst>
              <a:gd name="T0" fmla="*/ 1217 w 304"/>
              <a:gd name="T1" fmla="*/ 673 h 285"/>
              <a:gd name="T2" fmla="*/ 1241 w 304"/>
              <a:gd name="T3" fmla="*/ 550 h 285"/>
              <a:gd name="T4" fmla="*/ 1094 w 304"/>
              <a:gd name="T5" fmla="*/ 522 h 285"/>
              <a:gd name="T6" fmla="*/ 1082 w 304"/>
              <a:gd name="T7" fmla="*/ 432 h 285"/>
              <a:gd name="T8" fmla="*/ 1217 w 304"/>
              <a:gd name="T9" fmla="*/ 359 h 285"/>
              <a:gd name="T10" fmla="*/ 1172 w 304"/>
              <a:gd name="T11" fmla="*/ 253 h 285"/>
              <a:gd name="T12" fmla="*/ 1025 w 304"/>
              <a:gd name="T13" fmla="*/ 298 h 285"/>
              <a:gd name="T14" fmla="*/ 967 w 304"/>
              <a:gd name="T15" fmla="*/ 232 h 285"/>
              <a:gd name="T16" fmla="*/ 1045 w 304"/>
              <a:gd name="T17" fmla="*/ 114 h 285"/>
              <a:gd name="T18" fmla="*/ 951 w 304"/>
              <a:gd name="T19" fmla="*/ 53 h 285"/>
              <a:gd name="T20" fmla="*/ 845 w 304"/>
              <a:gd name="T21" fmla="*/ 151 h 285"/>
              <a:gd name="T22" fmla="*/ 759 w 304"/>
              <a:gd name="T23" fmla="*/ 126 h 285"/>
              <a:gd name="T24" fmla="*/ 767 w 304"/>
              <a:gd name="T25" fmla="*/ 0 h 285"/>
              <a:gd name="T26" fmla="*/ 649 w 304"/>
              <a:gd name="T27" fmla="*/ 0 h 285"/>
              <a:gd name="T28" fmla="*/ 604 w 304"/>
              <a:gd name="T29" fmla="*/ 122 h 285"/>
              <a:gd name="T30" fmla="*/ 514 w 304"/>
              <a:gd name="T31" fmla="*/ 139 h 285"/>
              <a:gd name="T32" fmla="*/ 457 w 304"/>
              <a:gd name="T33" fmla="*/ 41 h 285"/>
              <a:gd name="T34" fmla="*/ 347 w 304"/>
              <a:gd name="T35" fmla="*/ 90 h 285"/>
              <a:gd name="T36" fmla="*/ 367 w 304"/>
              <a:gd name="T37" fmla="*/ 204 h 285"/>
              <a:gd name="T38" fmla="*/ 298 w 304"/>
              <a:gd name="T39" fmla="*/ 261 h 285"/>
              <a:gd name="T40" fmla="*/ 192 w 304"/>
              <a:gd name="T41" fmla="*/ 208 h 285"/>
              <a:gd name="T42" fmla="*/ 114 w 304"/>
              <a:gd name="T43" fmla="*/ 298 h 285"/>
              <a:gd name="T44" fmla="*/ 196 w 304"/>
              <a:gd name="T45" fmla="*/ 379 h 285"/>
              <a:gd name="T46" fmla="*/ 155 w 304"/>
              <a:gd name="T47" fmla="*/ 457 h 285"/>
              <a:gd name="T48" fmla="*/ 29 w 304"/>
              <a:gd name="T49" fmla="*/ 465 h 285"/>
              <a:gd name="T50" fmla="*/ 0 w 304"/>
              <a:gd name="T51" fmla="*/ 571 h 285"/>
              <a:gd name="T52" fmla="*/ 122 w 304"/>
              <a:gd name="T53" fmla="*/ 599 h 285"/>
              <a:gd name="T54" fmla="*/ 122 w 304"/>
              <a:gd name="T55" fmla="*/ 681 h 285"/>
              <a:gd name="T56" fmla="*/ 4 w 304"/>
              <a:gd name="T57" fmla="*/ 750 h 285"/>
              <a:gd name="T58" fmla="*/ 37 w 304"/>
              <a:gd name="T59" fmla="*/ 852 h 285"/>
              <a:gd name="T60" fmla="*/ 167 w 304"/>
              <a:gd name="T61" fmla="*/ 815 h 285"/>
              <a:gd name="T62" fmla="*/ 216 w 304"/>
              <a:gd name="T63" fmla="*/ 885 h 285"/>
              <a:gd name="T64" fmla="*/ 139 w 304"/>
              <a:gd name="T65" fmla="*/ 1003 h 285"/>
              <a:gd name="T66" fmla="*/ 225 w 304"/>
              <a:gd name="T67" fmla="*/ 1072 h 285"/>
              <a:gd name="T68" fmla="*/ 331 w 304"/>
              <a:gd name="T69" fmla="*/ 974 h 285"/>
              <a:gd name="T70" fmla="*/ 412 w 304"/>
              <a:gd name="T71" fmla="*/ 1011 h 285"/>
              <a:gd name="T72" fmla="*/ 400 w 304"/>
              <a:gd name="T73" fmla="*/ 1150 h 285"/>
              <a:gd name="T74" fmla="*/ 523 w 304"/>
              <a:gd name="T75" fmla="*/ 1162 h 285"/>
              <a:gd name="T76" fmla="*/ 572 w 304"/>
              <a:gd name="T77" fmla="*/ 1027 h 285"/>
              <a:gd name="T78" fmla="*/ 665 w 304"/>
              <a:gd name="T79" fmla="*/ 1015 h 285"/>
              <a:gd name="T80" fmla="*/ 735 w 304"/>
              <a:gd name="T81" fmla="*/ 1138 h 285"/>
              <a:gd name="T82" fmla="*/ 857 w 304"/>
              <a:gd name="T83" fmla="*/ 1089 h 285"/>
              <a:gd name="T84" fmla="*/ 825 w 304"/>
              <a:gd name="T85" fmla="*/ 954 h 285"/>
              <a:gd name="T86" fmla="*/ 906 w 304"/>
              <a:gd name="T87" fmla="*/ 897 h 285"/>
              <a:gd name="T88" fmla="*/ 1037 w 304"/>
              <a:gd name="T89" fmla="*/ 962 h 285"/>
              <a:gd name="T90" fmla="*/ 1123 w 304"/>
              <a:gd name="T91" fmla="*/ 864 h 285"/>
              <a:gd name="T92" fmla="*/ 1021 w 304"/>
              <a:gd name="T93" fmla="*/ 767 h 285"/>
              <a:gd name="T94" fmla="*/ 1061 w 304"/>
              <a:gd name="T95" fmla="*/ 681 h 285"/>
              <a:gd name="T96" fmla="*/ 1217 w 304"/>
              <a:gd name="T97" fmla="*/ 673 h 285"/>
              <a:gd name="T98" fmla="*/ 714 w 304"/>
              <a:gd name="T99" fmla="*/ 762 h 285"/>
              <a:gd name="T100" fmla="*/ 376 w 304"/>
              <a:gd name="T101" fmla="*/ 701 h 285"/>
              <a:gd name="T102" fmla="*/ 486 w 304"/>
              <a:gd name="T103" fmla="*/ 375 h 285"/>
              <a:gd name="T104" fmla="*/ 821 w 304"/>
              <a:gd name="T105" fmla="*/ 436 h 285"/>
              <a:gd name="T106" fmla="*/ 714 w 304"/>
              <a:gd name="T107" fmla="*/ 762 h 28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04" h="285">
                <a:moveTo>
                  <a:pt x="298" y="165"/>
                </a:moveTo>
                <a:cubicBezTo>
                  <a:pt x="304" y="135"/>
                  <a:pt x="304" y="135"/>
                  <a:pt x="304" y="135"/>
                </a:cubicBezTo>
                <a:cubicBezTo>
                  <a:pt x="268" y="128"/>
                  <a:pt x="268" y="128"/>
                  <a:pt x="268" y="128"/>
                </a:cubicBezTo>
                <a:cubicBezTo>
                  <a:pt x="265" y="106"/>
                  <a:pt x="265" y="106"/>
                  <a:pt x="265" y="106"/>
                </a:cubicBezTo>
                <a:cubicBezTo>
                  <a:pt x="298" y="88"/>
                  <a:pt x="298" y="88"/>
                  <a:pt x="298" y="88"/>
                </a:cubicBezTo>
                <a:cubicBezTo>
                  <a:pt x="287" y="62"/>
                  <a:pt x="287" y="62"/>
                  <a:pt x="287" y="62"/>
                </a:cubicBezTo>
                <a:cubicBezTo>
                  <a:pt x="251" y="73"/>
                  <a:pt x="251" y="73"/>
                  <a:pt x="251" y="73"/>
                </a:cubicBezTo>
                <a:cubicBezTo>
                  <a:pt x="237" y="57"/>
                  <a:pt x="237" y="57"/>
                  <a:pt x="237" y="57"/>
                </a:cubicBezTo>
                <a:cubicBezTo>
                  <a:pt x="256" y="28"/>
                  <a:pt x="256" y="28"/>
                  <a:pt x="256" y="28"/>
                </a:cubicBezTo>
                <a:cubicBezTo>
                  <a:pt x="233" y="13"/>
                  <a:pt x="233" y="13"/>
                  <a:pt x="233" y="13"/>
                </a:cubicBezTo>
                <a:cubicBezTo>
                  <a:pt x="207" y="37"/>
                  <a:pt x="207" y="37"/>
                  <a:pt x="207" y="37"/>
                </a:cubicBezTo>
                <a:cubicBezTo>
                  <a:pt x="186" y="31"/>
                  <a:pt x="186" y="31"/>
                  <a:pt x="186" y="31"/>
                </a:cubicBezTo>
                <a:cubicBezTo>
                  <a:pt x="188" y="0"/>
                  <a:pt x="188" y="0"/>
                  <a:pt x="188" y="0"/>
                </a:cubicBezTo>
                <a:cubicBezTo>
                  <a:pt x="159" y="0"/>
                  <a:pt x="159" y="0"/>
                  <a:pt x="159" y="0"/>
                </a:cubicBezTo>
                <a:cubicBezTo>
                  <a:pt x="148" y="30"/>
                  <a:pt x="148" y="30"/>
                  <a:pt x="148" y="30"/>
                </a:cubicBezTo>
                <a:cubicBezTo>
                  <a:pt x="126" y="34"/>
                  <a:pt x="126" y="34"/>
                  <a:pt x="126" y="34"/>
                </a:cubicBezTo>
                <a:cubicBezTo>
                  <a:pt x="112" y="10"/>
                  <a:pt x="112" y="10"/>
                  <a:pt x="112" y="10"/>
                </a:cubicBezTo>
                <a:cubicBezTo>
                  <a:pt x="85" y="22"/>
                  <a:pt x="85" y="22"/>
                  <a:pt x="85" y="22"/>
                </a:cubicBezTo>
                <a:cubicBezTo>
                  <a:pt x="90" y="50"/>
                  <a:pt x="90" y="50"/>
                  <a:pt x="90" y="50"/>
                </a:cubicBezTo>
                <a:cubicBezTo>
                  <a:pt x="73" y="64"/>
                  <a:pt x="73" y="64"/>
                  <a:pt x="73" y="64"/>
                </a:cubicBezTo>
                <a:cubicBezTo>
                  <a:pt x="47" y="51"/>
                  <a:pt x="47" y="51"/>
                  <a:pt x="47" y="51"/>
                </a:cubicBezTo>
                <a:cubicBezTo>
                  <a:pt x="28" y="73"/>
                  <a:pt x="28" y="73"/>
                  <a:pt x="28" y="73"/>
                </a:cubicBezTo>
                <a:cubicBezTo>
                  <a:pt x="48" y="93"/>
                  <a:pt x="48" y="93"/>
                  <a:pt x="48" y="93"/>
                </a:cubicBezTo>
                <a:cubicBezTo>
                  <a:pt x="38" y="112"/>
                  <a:pt x="38" y="112"/>
                  <a:pt x="38" y="112"/>
                </a:cubicBezTo>
                <a:cubicBezTo>
                  <a:pt x="7" y="114"/>
                  <a:pt x="7" y="114"/>
                  <a:pt x="7" y="114"/>
                </a:cubicBezTo>
                <a:cubicBezTo>
                  <a:pt x="0" y="140"/>
                  <a:pt x="0" y="140"/>
                  <a:pt x="0" y="140"/>
                </a:cubicBezTo>
                <a:cubicBezTo>
                  <a:pt x="30" y="147"/>
                  <a:pt x="30" y="147"/>
                  <a:pt x="30" y="147"/>
                </a:cubicBezTo>
                <a:cubicBezTo>
                  <a:pt x="30" y="167"/>
                  <a:pt x="30" y="167"/>
                  <a:pt x="30" y="167"/>
                </a:cubicBezTo>
                <a:cubicBezTo>
                  <a:pt x="1" y="184"/>
                  <a:pt x="1" y="184"/>
                  <a:pt x="1" y="184"/>
                </a:cubicBezTo>
                <a:cubicBezTo>
                  <a:pt x="9" y="209"/>
                  <a:pt x="9" y="209"/>
                  <a:pt x="9" y="209"/>
                </a:cubicBezTo>
                <a:cubicBezTo>
                  <a:pt x="41" y="200"/>
                  <a:pt x="41" y="200"/>
                  <a:pt x="41" y="200"/>
                </a:cubicBezTo>
                <a:cubicBezTo>
                  <a:pt x="53" y="217"/>
                  <a:pt x="53" y="217"/>
                  <a:pt x="53" y="217"/>
                </a:cubicBezTo>
                <a:cubicBezTo>
                  <a:pt x="34" y="246"/>
                  <a:pt x="34" y="246"/>
                  <a:pt x="34" y="246"/>
                </a:cubicBezTo>
                <a:cubicBezTo>
                  <a:pt x="55" y="263"/>
                  <a:pt x="55" y="263"/>
                  <a:pt x="55" y="263"/>
                </a:cubicBezTo>
                <a:cubicBezTo>
                  <a:pt x="81" y="239"/>
                  <a:pt x="81" y="239"/>
                  <a:pt x="81" y="239"/>
                </a:cubicBezTo>
                <a:cubicBezTo>
                  <a:pt x="101" y="248"/>
                  <a:pt x="101" y="248"/>
                  <a:pt x="101" y="248"/>
                </a:cubicBezTo>
                <a:cubicBezTo>
                  <a:pt x="98" y="282"/>
                  <a:pt x="98" y="282"/>
                  <a:pt x="98" y="282"/>
                </a:cubicBezTo>
                <a:cubicBezTo>
                  <a:pt x="128" y="285"/>
                  <a:pt x="128" y="285"/>
                  <a:pt x="128" y="285"/>
                </a:cubicBezTo>
                <a:cubicBezTo>
                  <a:pt x="140" y="252"/>
                  <a:pt x="140" y="252"/>
                  <a:pt x="140" y="252"/>
                </a:cubicBezTo>
                <a:cubicBezTo>
                  <a:pt x="163" y="249"/>
                  <a:pt x="163" y="249"/>
                  <a:pt x="163" y="249"/>
                </a:cubicBezTo>
                <a:cubicBezTo>
                  <a:pt x="180" y="279"/>
                  <a:pt x="180" y="279"/>
                  <a:pt x="180" y="279"/>
                </a:cubicBezTo>
                <a:cubicBezTo>
                  <a:pt x="210" y="267"/>
                  <a:pt x="210" y="267"/>
                  <a:pt x="210" y="267"/>
                </a:cubicBezTo>
                <a:cubicBezTo>
                  <a:pt x="202" y="234"/>
                  <a:pt x="202" y="234"/>
                  <a:pt x="202" y="234"/>
                </a:cubicBezTo>
                <a:cubicBezTo>
                  <a:pt x="222" y="220"/>
                  <a:pt x="222" y="220"/>
                  <a:pt x="222" y="220"/>
                </a:cubicBezTo>
                <a:cubicBezTo>
                  <a:pt x="254" y="236"/>
                  <a:pt x="254" y="236"/>
                  <a:pt x="254" y="236"/>
                </a:cubicBezTo>
                <a:cubicBezTo>
                  <a:pt x="275" y="212"/>
                  <a:pt x="275" y="212"/>
                  <a:pt x="275" y="212"/>
                </a:cubicBezTo>
                <a:cubicBezTo>
                  <a:pt x="250" y="188"/>
                  <a:pt x="250" y="188"/>
                  <a:pt x="250" y="188"/>
                </a:cubicBezTo>
                <a:cubicBezTo>
                  <a:pt x="260" y="167"/>
                  <a:pt x="260" y="167"/>
                  <a:pt x="260" y="167"/>
                </a:cubicBezTo>
                <a:lnTo>
                  <a:pt x="298" y="165"/>
                </a:lnTo>
                <a:close/>
                <a:moveTo>
                  <a:pt x="175" y="187"/>
                </a:moveTo>
                <a:cubicBezTo>
                  <a:pt x="145" y="205"/>
                  <a:pt x="108" y="198"/>
                  <a:pt x="92" y="172"/>
                </a:cubicBezTo>
                <a:cubicBezTo>
                  <a:pt x="77" y="145"/>
                  <a:pt x="89" y="110"/>
                  <a:pt x="119" y="92"/>
                </a:cubicBezTo>
                <a:cubicBezTo>
                  <a:pt x="149" y="75"/>
                  <a:pt x="185" y="81"/>
                  <a:pt x="201" y="107"/>
                </a:cubicBezTo>
                <a:cubicBezTo>
                  <a:pt x="216" y="134"/>
                  <a:pt x="205" y="169"/>
                  <a:pt x="175" y="187"/>
                </a:cubicBezTo>
                <a:close/>
              </a:path>
            </a:pathLst>
          </a:custGeom>
          <a:gradFill rotWithShape="1">
            <a:gsLst>
              <a:gs pos="0">
                <a:srgbClr val="C0C0C0"/>
              </a:gs>
              <a:gs pos="100000">
                <a:srgbClr val="FFFFFF"/>
              </a:gs>
            </a:gsLst>
            <a:lin ang="18900000" scaled="1"/>
          </a:gradFill>
          <a:ln w="9525">
            <a:round/>
            <a:headEnd/>
            <a:tailEnd/>
          </a:ln>
          <a:effectLst/>
          <a:scene3d>
            <a:camera prst="legacyObliqueBottomRight"/>
            <a:lightRig rig="legacyFlat4" dir="b"/>
          </a:scene3d>
          <a:sp3d extrusionH="252400" prstMaterial="legacyMatte">
            <a:bevelT w="13500" h="13500" prst="angle"/>
            <a:bevelB w="13500" h="13500" prst="angle"/>
            <a:extrusionClr>
              <a:srgbClr val="FFFFFF"/>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charset="0"/>
              <a:ea typeface="华文细黑" pitchFamily="2" charset="-122"/>
            </a:endParaRPr>
          </a:p>
        </p:txBody>
      </p:sp>
      <p:sp>
        <p:nvSpPr>
          <p:cNvPr id="36" name="Rectangle 7"/>
          <p:cNvSpPr>
            <a:spLocks noChangeArrowheads="1"/>
          </p:cNvSpPr>
          <p:nvPr/>
        </p:nvSpPr>
        <p:spPr bwMode="auto">
          <a:xfrm>
            <a:off x="688280" y="3669382"/>
            <a:ext cx="2446337" cy="757130"/>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solidFill>
                <a:effectLst/>
                <a:uLnTx/>
                <a:uFillTx/>
                <a:latin typeface="微软雅黑"/>
                <a:ea typeface="微软雅黑"/>
              </a:rPr>
              <a:t>单击此处添加段落文字内容</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solidFill>
                <a:effectLst/>
                <a:uLnTx/>
                <a:uFillTx/>
                <a:latin typeface="微软雅黑"/>
                <a:ea typeface="微软雅黑"/>
              </a:rPr>
              <a:t>单击此处添加段落文字内容</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solidFill>
                <a:effectLst/>
                <a:uLnTx/>
                <a:uFillTx/>
                <a:latin typeface="微软雅黑"/>
                <a:ea typeface="微软雅黑"/>
              </a:rPr>
              <a:t>单击此处添加段落文字内容</a:t>
            </a:r>
          </a:p>
        </p:txBody>
      </p:sp>
      <p:sp>
        <p:nvSpPr>
          <p:cNvPr id="37" name="Rectangle 8"/>
          <p:cNvSpPr>
            <a:spLocks noChangeArrowheads="1"/>
          </p:cNvSpPr>
          <p:nvPr/>
        </p:nvSpPr>
        <p:spPr bwMode="auto">
          <a:xfrm>
            <a:off x="688280" y="3326482"/>
            <a:ext cx="1569660" cy="369332"/>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AC0000"/>
                </a:solidFill>
                <a:effectLst/>
                <a:uLnTx/>
                <a:uFillTx/>
                <a:latin typeface="微软雅黑"/>
                <a:ea typeface="微软雅黑"/>
              </a:rPr>
              <a:t>单击添加标题</a:t>
            </a:r>
            <a:endParaRPr kumimoji="0" lang="zh-CN" altLang="en-US" sz="1800" b="1" i="0" u="none" strike="noStrike" kern="1200" cap="none" spc="0" normalizeH="0" baseline="0" noProof="0" dirty="0">
              <a:ln>
                <a:noFill/>
              </a:ln>
              <a:solidFill>
                <a:srgbClr val="AC0000"/>
              </a:solidFill>
              <a:effectLst/>
              <a:uLnTx/>
              <a:uFillTx/>
              <a:latin typeface="微软雅黑"/>
              <a:ea typeface="微软雅黑"/>
            </a:endParaRPr>
          </a:p>
        </p:txBody>
      </p:sp>
      <p:sp>
        <p:nvSpPr>
          <p:cNvPr id="38" name="Rectangle 9"/>
          <p:cNvSpPr>
            <a:spLocks noChangeArrowheads="1"/>
          </p:cNvSpPr>
          <p:nvPr/>
        </p:nvSpPr>
        <p:spPr bwMode="auto">
          <a:xfrm>
            <a:off x="610492" y="1832644"/>
            <a:ext cx="2447925" cy="530225"/>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a:ln>
                  <a:noFill/>
                </a:ln>
                <a:solidFill>
                  <a:srgbClr val="000000"/>
                </a:solidFill>
                <a:effectLst/>
                <a:uLnTx/>
                <a:uFillTx/>
                <a:latin typeface="微软雅黑" pitchFamily="34" charset="-122"/>
                <a:ea typeface="微软雅黑" pitchFamily="34" charset="-122"/>
              </a:rPr>
              <a:t>单击此处添加段落文字内容</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a:ln>
                  <a:noFill/>
                </a:ln>
                <a:solidFill>
                  <a:srgbClr val="000000"/>
                </a:solidFill>
                <a:effectLst/>
                <a:uLnTx/>
                <a:uFillTx/>
                <a:latin typeface="微软雅黑" pitchFamily="34" charset="-122"/>
                <a:ea typeface="微软雅黑" pitchFamily="34" charset="-122"/>
              </a:rPr>
              <a:t>单击此处添加段落文字内容</a:t>
            </a:r>
          </a:p>
        </p:txBody>
      </p:sp>
      <p:sp>
        <p:nvSpPr>
          <p:cNvPr id="39" name="Rectangle 10"/>
          <p:cNvSpPr>
            <a:spLocks noChangeArrowheads="1"/>
          </p:cNvSpPr>
          <p:nvPr/>
        </p:nvSpPr>
        <p:spPr bwMode="auto">
          <a:xfrm>
            <a:off x="610492" y="1497682"/>
            <a:ext cx="1569660" cy="369332"/>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smtClean="0">
                <a:ln>
                  <a:noFill/>
                </a:ln>
                <a:solidFill>
                  <a:srgbClr val="AC0000"/>
                </a:solidFill>
                <a:effectLst/>
                <a:uLnTx/>
                <a:uFillTx/>
                <a:latin typeface="微软雅黑" pitchFamily="34" charset="-122"/>
                <a:ea typeface="微软雅黑" pitchFamily="34" charset="-122"/>
              </a:rPr>
              <a:t>单击添加标题</a:t>
            </a:r>
            <a:endParaRPr kumimoji="0" lang="zh-CN" altLang="en-US" sz="1800" b="1" i="0" u="none" strike="noStrike" kern="1200" cap="none" spc="0" normalizeH="0" baseline="0" noProof="0" dirty="0">
              <a:ln>
                <a:noFill/>
              </a:ln>
              <a:solidFill>
                <a:srgbClr val="AC0000"/>
              </a:solidFill>
              <a:effectLst/>
              <a:uLnTx/>
              <a:uFillTx/>
              <a:latin typeface="微软雅黑" pitchFamily="34" charset="-122"/>
              <a:ea typeface="微软雅黑" pitchFamily="34" charset="-122"/>
            </a:endParaRPr>
          </a:p>
        </p:txBody>
      </p:sp>
      <p:sp>
        <p:nvSpPr>
          <p:cNvPr id="40" name="Rectangle 11"/>
          <p:cNvSpPr>
            <a:spLocks noChangeArrowheads="1"/>
          </p:cNvSpPr>
          <p:nvPr/>
        </p:nvSpPr>
        <p:spPr bwMode="auto">
          <a:xfrm>
            <a:off x="6444555" y="3243932"/>
            <a:ext cx="2447925" cy="749300"/>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a:ln>
                  <a:noFill/>
                </a:ln>
                <a:solidFill>
                  <a:srgbClr val="000000"/>
                </a:solidFill>
                <a:effectLst/>
                <a:uLnTx/>
                <a:uFillTx/>
                <a:latin typeface="微软雅黑" pitchFamily="34" charset="-122"/>
                <a:ea typeface="微软雅黑" pitchFamily="34" charset="-122"/>
              </a:rPr>
              <a:t>单击此处添加段落文字内容</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a:ln>
                  <a:noFill/>
                </a:ln>
                <a:solidFill>
                  <a:srgbClr val="000000"/>
                </a:solidFill>
                <a:effectLst/>
                <a:uLnTx/>
                <a:uFillTx/>
                <a:latin typeface="微软雅黑" pitchFamily="34" charset="-122"/>
                <a:ea typeface="微软雅黑" pitchFamily="34" charset="-122"/>
              </a:rPr>
              <a:t>单击此处添加段落文字内容</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a:ln>
                  <a:noFill/>
                </a:ln>
                <a:solidFill>
                  <a:srgbClr val="000000"/>
                </a:solidFill>
                <a:effectLst/>
                <a:uLnTx/>
                <a:uFillTx/>
                <a:latin typeface="微软雅黑" pitchFamily="34" charset="-122"/>
                <a:ea typeface="微软雅黑" pitchFamily="34" charset="-122"/>
              </a:rPr>
              <a:t>单击此处添加段落文字内容</a:t>
            </a:r>
          </a:p>
        </p:txBody>
      </p:sp>
      <p:sp>
        <p:nvSpPr>
          <p:cNvPr id="41" name="Rectangle 12"/>
          <p:cNvSpPr>
            <a:spLocks noChangeArrowheads="1"/>
          </p:cNvSpPr>
          <p:nvPr/>
        </p:nvSpPr>
        <p:spPr bwMode="auto">
          <a:xfrm>
            <a:off x="6411217" y="2888332"/>
            <a:ext cx="1569660" cy="369332"/>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smtClean="0">
                <a:ln>
                  <a:noFill/>
                </a:ln>
                <a:solidFill>
                  <a:srgbClr val="AC0000"/>
                </a:solidFill>
                <a:effectLst/>
                <a:uLnTx/>
                <a:uFillTx/>
                <a:latin typeface="微软雅黑" pitchFamily="34" charset="-122"/>
                <a:ea typeface="微软雅黑" pitchFamily="34" charset="-122"/>
              </a:rPr>
              <a:t>单击添加标题</a:t>
            </a:r>
            <a:endParaRPr kumimoji="0" lang="zh-CN" altLang="en-US" sz="1800" b="1" i="0" u="none" strike="noStrike" kern="1200" cap="none" spc="0" normalizeH="0" baseline="0" noProof="0" dirty="0">
              <a:ln>
                <a:noFill/>
              </a:ln>
              <a:solidFill>
                <a:srgbClr val="AC0000"/>
              </a:solidFill>
              <a:effectLst/>
              <a:uLnTx/>
              <a:uFillTx/>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099732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gtEl>
                                      </p:cBhvr>
                                    </p:animEffect>
                                  </p:childTnLst>
                                </p:cTn>
                              </p:par>
                            </p:childTnLst>
                          </p:cTn>
                        </p:par>
                        <p:par>
                          <p:cTn id="12" fill="hold">
                            <p:stCondLst>
                              <p:cond delay="450"/>
                            </p:stCondLst>
                            <p:childTnLst>
                              <p:par>
                                <p:cTn id="13" presetID="49" presetClass="entr" presetSubtype="0" decel="10000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p:cTn id="15" dur="500" fill="hold"/>
                                        <p:tgtEl>
                                          <p:spTgt spid="34"/>
                                        </p:tgtEl>
                                        <p:attrNameLst>
                                          <p:attrName>ppt_w</p:attrName>
                                        </p:attrNameLst>
                                      </p:cBhvr>
                                      <p:tavLst>
                                        <p:tav tm="0">
                                          <p:val>
                                            <p:fltVal val="0"/>
                                          </p:val>
                                        </p:tav>
                                        <p:tav tm="100000">
                                          <p:val>
                                            <p:strVal val="#ppt_w"/>
                                          </p:val>
                                        </p:tav>
                                      </p:tavLst>
                                    </p:anim>
                                    <p:anim calcmode="lin" valueType="num">
                                      <p:cBhvr>
                                        <p:cTn id="16" dur="500" fill="hold"/>
                                        <p:tgtEl>
                                          <p:spTgt spid="34"/>
                                        </p:tgtEl>
                                        <p:attrNameLst>
                                          <p:attrName>ppt_h</p:attrName>
                                        </p:attrNameLst>
                                      </p:cBhvr>
                                      <p:tavLst>
                                        <p:tav tm="0">
                                          <p:val>
                                            <p:fltVal val="0"/>
                                          </p:val>
                                        </p:tav>
                                        <p:tav tm="100000">
                                          <p:val>
                                            <p:strVal val="#ppt_h"/>
                                          </p:val>
                                        </p:tav>
                                      </p:tavLst>
                                    </p:anim>
                                    <p:anim calcmode="lin" valueType="num">
                                      <p:cBhvr>
                                        <p:cTn id="17" dur="500" fill="hold"/>
                                        <p:tgtEl>
                                          <p:spTgt spid="34"/>
                                        </p:tgtEl>
                                        <p:attrNameLst>
                                          <p:attrName>style.rotation</p:attrName>
                                        </p:attrNameLst>
                                      </p:cBhvr>
                                      <p:tavLst>
                                        <p:tav tm="0">
                                          <p:val>
                                            <p:fltVal val="360"/>
                                          </p:val>
                                        </p:tav>
                                        <p:tav tm="100000">
                                          <p:val>
                                            <p:fltVal val="0"/>
                                          </p:val>
                                        </p:tav>
                                      </p:tavLst>
                                    </p:anim>
                                    <p:animEffect transition="in" filter="fade">
                                      <p:cBhvr>
                                        <p:cTn id="18" dur="500"/>
                                        <p:tgtEl>
                                          <p:spTgt spid="34"/>
                                        </p:tgtEl>
                                      </p:cBhvr>
                                    </p:animEffect>
                                  </p:childTnLst>
                                </p:cTn>
                              </p:par>
                              <p:par>
                                <p:cTn id="19" presetID="49" presetClass="entr" presetSubtype="0" decel="10000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 calcmode="lin" valueType="num">
                                      <p:cBhvr>
                                        <p:cTn id="23" dur="500" fill="hold"/>
                                        <p:tgtEl>
                                          <p:spTgt spid="33"/>
                                        </p:tgtEl>
                                        <p:attrNameLst>
                                          <p:attrName>style.rotation</p:attrName>
                                        </p:attrNameLst>
                                      </p:cBhvr>
                                      <p:tavLst>
                                        <p:tav tm="0">
                                          <p:val>
                                            <p:fltVal val="360"/>
                                          </p:val>
                                        </p:tav>
                                        <p:tav tm="100000">
                                          <p:val>
                                            <p:fltVal val="0"/>
                                          </p:val>
                                        </p:tav>
                                      </p:tavLst>
                                    </p:anim>
                                    <p:animEffect transition="in" filter="fade">
                                      <p:cBhvr>
                                        <p:cTn id="24" dur="500"/>
                                        <p:tgtEl>
                                          <p:spTgt spid="33"/>
                                        </p:tgtEl>
                                      </p:cBhvr>
                                    </p:animEffect>
                                  </p:childTnLst>
                                </p:cTn>
                              </p:par>
                              <p:par>
                                <p:cTn id="25" presetID="49" presetClass="entr" presetSubtype="0" decel="10000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 calcmode="lin" valueType="num">
                                      <p:cBhvr>
                                        <p:cTn id="29" dur="500" fill="hold"/>
                                        <p:tgtEl>
                                          <p:spTgt spid="35"/>
                                        </p:tgtEl>
                                        <p:attrNameLst>
                                          <p:attrName>style.rotation</p:attrName>
                                        </p:attrNameLst>
                                      </p:cBhvr>
                                      <p:tavLst>
                                        <p:tav tm="0">
                                          <p:val>
                                            <p:fltVal val="360"/>
                                          </p:val>
                                        </p:tav>
                                        <p:tav tm="100000">
                                          <p:val>
                                            <p:fltVal val="0"/>
                                          </p:val>
                                        </p:tav>
                                      </p:tavLst>
                                    </p:anim>
                                    <p:animEffect transition="in" filter="fade">
                                      <p:cBhvr>
                                        <p:cTn id="30" dur="500"/>
                                        <p:tgtEl>
                                          <p:spTgt spid="35"/>
                                        </p:tgtEl>
                                      </p:cBhvr>
                                    </p:animEffect>
                                  </p:childTnLst>
                                </p:cTn>
                              </p:par>
                              <p:par>
                                <p:cTn id="31" presetID="47"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par>
                          <p:cTn id="36" fill="hold">
                            <p:stCondLst>
                              <p:cond delay="1450"/>
                            </p:stCondLst>
                            <p:childTnLst>
                              <p:par>
                                <p:cTn id="37" presetID="2" presetClass="entr" presetSubtype="2"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1+#ppt_w/2"/>
                                          </p:val>
                                        </p:tav>
                                        <p:tav tm="100000">
                                          <p:val>
                                            <p:strVal val="#ppt_x"/>
                                          </p:val>
                                        </p:tav>
                                      </p:tavLst>
                                    </p:anim>
                                    <p:anim calcmode="lin" valueType="num">
                                      <p:cBhvr additive="base">
                                        <p:cTn id="40" dur="500" fill="hold"/>
                                        <p:tgtEl>
                                          <p:spTgt spid="36"/>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1+#ppt_w/2"/>
                                          </p:val>
                                        </p:tav>
                                        <p:tav tm="100000">
                                          <p:val>
                                            <p:strVal val="#ppt_x"/>
                                          </p:val>
                                        </p:tav>
                                      </p:tavLst>
                                    </p:anim>
                                    <p:anim calcmode="lin" valueType="num">
                                      <p:cBhvr additive="base">
                                        <p:cTn id="44" dur="500" fill="hold"/>
                                        <p:tgtEl>
                                          <p:spTgt spid="3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fill="hold"/>
                                        <p:tgtEl>
                                          <p:spTgt spid="38"/>
                                        </p:tgtEl>
                                        <p:attrNameLst>
                                          <p:attrName>ppt_x</p:attrName>
                                        </p:attrNameLst>
                                      </p:cBhvr>
                                      <p:tavLst>
                                        <p:tav tm="0">
                                          <p:val>
                                            <p:strVal val="1+#ppt_w/2"/>
                                          </p:val>
                                        </p:tav>
                                        <p:tav tm="100000">
                                          <p:val>
                                            <p:strVal val="#ppt_x"/>
                                          </p:val>
                                        </p:tav>
                                      </p:tavLst>
                                    </p:anim>
                                    <p:anim calcmode="lin" valueType="num">
                                      <p:cBhvr additive="base">
                                        <p:cTn id="48" dur="500" fill="hold"/>
                                        <p:tgtEl>
                                          <p:spTgt spid="38"/>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500" fill="hold"/>
                                        <p:tgtEl>
                                          <p:spTgt spid="39"/>
                                        </p:tgtEl>
                                        <p:attrNameLst>
                                          <p:attrName>ppt_x</p:attrName>
                                        </p:attrNameLst>
                                      </p:cBhvr>
                                      <p:tavLst>
                                        <p:tav tm="0">
                                          <p:val>
                                            <p:strVal val="1+#ppt_w/2"/>
                                          </p:val>
                                        </p:tav>
                                        <p:tav tm="100000">
                                          <p:val>
                                            <p:strVal val="#ppt_x"/>
                                          </p:val>
                                        </p:tav>
                                      </p:tavLst>
                                    </p:anim>
                                    <p:anim calcmode="lin" valueType="num">
                                      <p:cBhvr additive="base">
                                        <p:cTn id="52" dur="500" fill="hold"/>
                                        <p:tgtEl>
                                          <p:spTgt spid="39"/>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500" fill="hold"/>
                                        <p:tgtEl>
                                          <p:spTgt spid="40"/>
                                        </p:tgtEl>
                                        <p:attrNameLst>
                                          <p:attrName>ppt_x</p:attrName>
                                        </p:attrNameLst>
                                      </p:cBhvr>
                                      <p:tavLst>
                                        <p:tav tm="0">
                                          <p:val>
                                            <p:strVal val="0-#ppt_w/2"/>
                                          </p:val>
                                        </p:tav>
                                        <p:tav tm="100000">
                                          <p:val>
                                            <p:strVal val="#ppt_x"/>
                                          </p:val>
                                        </p:tav>
                                      </p:tavLst>
                                    </p:anim>
                                    <p:anim calcmode="lin" valueType="num">
                                      <p:cBhvr additive="base">
                                        <p:cTn id="56" dur="500" fill="hold"/>
                                        <p:tgtEl>
                                          <p:spTgt spid="40"/>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0-#ppt_w/2"/>
                                          </p:val>
                                        </p:tav>
                                        <p:tav tm="100000">
                                          <p:val>
                                            <p:strVal val="#ppt_x"/>
                                          </p:val>
                                        </p:tav>
                                      </p:tavLst>
                                    </p:anim>
                                    <p:anim calcmode="lin" valueType="num">
                                      <p:cBhvr additive="base">
                                        <p:cTn id="60"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2" grpId="0" animBg="1"/>
      <p:bldP spid="33" grpId="0" animBg="1"/>
      <p:bldP spid="34" grpId="0" animBg="1"/>
      <p:bldP spid="35" grpId="0" animBg="1"/>
      <p:bldP spid="36" grpId="0"/>
      <p:bldP spid="37" grpId="0"/>
      <p:bldP spid="38" grpId="0"/>
      <p:bldP spid="39" grpId="0"/>
      <p:bldP spid="40" grpId="0"/>
      <p:bldP spid="4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55"/>
          <p:cNvSpPr txBox="1">
            <a:spLocks noChangeArrowheads="1"/>
          </p:cNvSpPr>
          <p:nvPr/>
        </p:nvSpPr>
        <p:spPr bwMode="auto">
          <a:xfrm>
            <a:off x="952843" y="139511"/>
            <a:ext cx="2395021"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 </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
        <p:nvSpPr>
          <p:cNvPr id="73" name="Oval 3"/>
          <p:cNvSpPr>
            <a:spLocks noChangeArrowheads="1"/>
          </p:cNvSpPr>
          <p:nvPr/>
        </p:nvSpPr>
        <p:spPr bwMode="auto">
          <a:xfrm>
            <a:off x="4465927" y="1456872"/>
            <a:ext cx="2940810" cy="2940808"/>
          </a:xfrm>
          <a:prstGeom prst="ellipse">
            <a:avLst/>
          </a:prstGeom>
          <a:noFill/>
          <a:ln w="25400" cmpd="sng">
            <a:solidFill>
              <a:sysClr val="window" lastClr="FFFFFF"/>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宋体"/>
            </a:endParaRPr>
          </a:p>
        </p:txBody>
      </p:sp>
      <p:sp>
        <p:nvSpPr>
          <p:cNvPr id="74" name="Oval 4"/>
          <p:cNvSpPr>
            <a:spLocks noChangeArrowheads="1"/>
          </p:cNvSpPr>
          <p:nvPr/>
        </p:nvSpPr>
        <p:spPr bwMode="auto">
          <a:xfrm>
            <a:off x="4370263" y="1372257"/>
            <a:ext cx="3125788" cy="3127500"/>
          </a:xfrm>
          <a:prstGeom prst="ellipse">
            <a:avLst/>
          </a:prstGeom>
          <a:noFill/>
          <a:ln w="19050" cmpd="sng">
            <a:solidFill>
              <a:srgbClr val="414455"/>
            </a:solidFill>
            <a:round/>
          </a:ln>
          <a:effectLst/>
          <a:extLst>
            <a:ext uri="{909E8E84-426E-40DD-AFC4-6F175D3DCCD1}">
              <a14:hiddenFill xmlns:a14="http://schemas.microsoft.com/office/drawing/2010/main">
                <a:solidFill>
                  <a:srgbClr val="1496C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solidFill>
                <a:prstClr val="black"/>
              </a:solidFill>
              <a:ea typeface="宋体"/>
            </a:endParaRPr>
          </a:p>
        </p:txBody>
      </p:sp>
      <p:sp>
        <p:nvSpPr>
          <p:cNvPr id="75" name="Oval 6"/>
          <p:cNvSpPr>
            <a:spLocks noChangeArrowheads="1"/>
          </p:cNvSpPr>
          <p:nvPr/>
        </p:nvSpPr>
        <p:spPr bwMode="auto">
          <a:xfrm>
            <a:off x="4624901" y="1606319"/>
            <a:ext cx="2630800" cy="2630800"/>
          </a:xfrm>
          <a:prstGeom prst="ellipse">
            <a:avLst/>
          </a:prstGeom>
          <a:noFill/>
          <a:ln w="19050" cmpd="sng">
            <a:solidFill>
              <a:srgbClr val="414455"/>
            </a:solidFill>
            <a:prstDash val="dash"/>
            <a:round/>
          </a:ln>
          <a:effectLst/>
          <a:extLst>
            <a:ext uri="{909E8E84-426E-40DD-AFC4-6F175D3DCCD1}">
              <a14:hiddenFill xmlns:a14="http://schemas.microsoft.com/office/drawing/2010/main">
                <a:solidFill>
                  <a:srgbClr val="1496C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solidFill>
                <a:prstClr val="black"/>
              </a:solidFill>
              <a:ea typeface="宋体"/>
            </a:endParaRPr>
          </a:p>
        </p:txBody>
      </p:sp>
      <p:grpSp>
        <p:nvGrpSpPr>
          <p:cNvPr id="76" name="中国 52"/>
          <p:cNvGrpSpPr/>
          <p:nvPr/>
        </p:nvGrpSpPr>
        <p:grpSpPr bwMode="auto">
          <a:xfrm>
            <a:off x="4935033" y="2076640"/>
            <a:ext cx="1877186" cy="1707622"/>
            <a:chOff x="0" y="0"/>
            <a:chExt cx="5832647" cy="4819363"/>
          </a:xfrm>
          <a:solidFill>
            <a:srgbClr val="C00000"/>
          </a:solidFill>
        </p:grpSpPr>
        <p:sp>
          <p:nvSpPr>
            <p:cNvPr id="77" name="Freeform 9"/>
            <p:cNvSpPr/>
            <p:nvPr/>
          </p:nvSpPr>
          <p:spPr bwMode="auto">
            <a:xfrm>
              <a:off x="2449067" y="53708"/>
              <a:ext cx="2556482" cy="2180529"/>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8 h 1218"/>
                <a:gd name="T12" fmla="*/ 1114 w 1428"/>
                <a:gd name="T13" fmla="*/ 192 h 1218"/>
                <a:gd name="T14" fmla="*/ 1088 w 1428"/>
                <a:gd name="T15" fmla="*/ 262 h 1218"/>
                <a:gd name="T16" fmla="*/ 982 w 1428"/>
                <a:gd name="T17" fmla="*/ 276 h 1218"/>
                <a:gd name="T18" fmla="*/ 994 w 1428"/>
                <a:gd name="T19" fmla="*/ 420 h 1218"/>
                <a:gd name="T20" fmla="*/ 1136 w 1428"/>
                <a:gd name="T21" fmla="*/ 428 h 1218"/>
                <a:gd name="T22" fmla="*/ 1174 w 1428"/>
                <a:gd name="T23" fmla="*/ 498 h 1218"/>
                <a:gd name="T24" fmla="*/ 1018 w 1428"/>
                <a:gd name="T25" fmla="*/ 540 h 1218"/>
                <a:gd name="T26" fmla="*/ 946 w 1428"/>
                <a:gd name="T27" fmla="*/ 626 h 1218"/>
                <a:gd name="T28" fmla="*/ 820 w 1428"/>
                <a:gd name="T29" fmla="*/ 664 h 1218"/>
                <a:gd name="T30" fmla="*/ 778 w 1428"/>
                <a:gd name="T31" fmla="*/ 722 h 1218"/>
                <a:gd name="T32" fmla="*/ 776 w 1428"/>
                <a:gd name="T33" fmla="*/ 774 h 1218"/>
                <a:gd name="T34" fmla="*/ 688 w 1428"/>
                <a:gd name="T35" fmla="*/ 860 h 1218"/>
                <a:gd name="T36" fmla="*/ 510 w 1428"/>
                <a:gd name="T37" fmla="*/ 882 h 1218"/>
                <a:gd name="T38" fmla="*/ 398 w 1428"/>
                <a:gd name="T39" fmla="*/ 934 h 1218"/>
                <a:gd name="T40" fmla="*/ 246 w 1428"/>
                <a:gd name="T41" fmla="*/ 872 h 1218"/>
                <a:gd name="T42" fmla="*/ 68 w 1428"/>
                <a:gd name="T43" fmla="*/ 854 h 1218"/>
                <a:gd name="T44" fmla="*/ 24 w 1428"/>
                <a:gd name="T45" fmla="*/ 906 h 1218"/>
                <a:gd name="T46" fmla="*/ 46 w 1428"/>
                <a:gd name="T47" fmla="*/ 980 h 1218"/>
                <a:gd name="T48" fmla="*/ 138 w 1428"/>
                <a:gd name="T49" fmla="*/ 966 h 1218"/>
                <a:gd name="T50" fmla="*/ 156 w 1428"/>
                <a:gd name="T51" fmla="*/ 1060 h 1218"/>
                <a:gd name="T52" fmla="*/ 196 w 1428"/>
                <a:gd name="T53" fmla="*/ 1112 h 1218"/>
                <a:gd name="T54" fmla="*/ 240 w 1428"/>
                <a:gd name="T55" fmla="*/ 1114 h 1218"/>
                <a:gd name="T56" fmla="*/ 342 w 1428"/>
                <a:gd name="T57" fmla="*/ 1074 h 1218"/>
                <a:gd name="T58" fmla="*/ 386 w 1428"/>
                <a:gd name="T59" fmla="*/ 1108 h 1218"/>
                <a:gd name="T60" fmla="*/ 340 w 1428"/>
                <a:gd name="T61" fmla="*/ 1208 h 1218"/>
                <a:gd name="T62" fmla="*/ 450 w 1428"/>
                <a:gd name="T63" fmla="*/ 1204 h 1218"/>
                <a:gd name="T64" fmla="*/ 522 w 1428"/>
                <a:gd name="T65" fmla="*/ 1092 h 1218"/>
                <a:gd name="T66" fmla="*/ 538 w 1428"/>
                <a:gd name="T67" fmla="*/ 1180 h 1218"/>
                <a:gd name="T68" fmla="*/ 614 w 1428"/>
                <a:gd name="T69" fmla="*/ 1216 h 1218"/>
                <a:gd name="T70" fmla="*/ 690 w 1428"/>
                <a:gd name="T71" fmla="*/ 1108 h 1218"/>
                <a:gd name="T72" fmla="*/ 752 w 1428"/>
                <a:gd name="T73" fmla="*/ 1064 h 1218"/>
                <a:gd name="T74" fmla="*/ 806 w 1428"/>
                <a:gd name="T75" fmla="*/ 1052 h 1218"/>
                <a:gd name="T76" fmla="*/ 860 w 1428"/>
                <a:gd name="T77" fmla="*/ 992 h 1218"/>
                <a:gd name="T78" fmla="*/ 914 w 1428"/>
                <a:gd name="T79" fmla="*/ 940 h 1218"/>
                <a:gd name="T80" fmla="*/ 958 w 1428"/>
                <a:gd name="T81" fmla="*/ 840 h 1218"/>
                <a:gd name="T82" fmla="*/ 992 w 1428"/>
                <a:gd name="T83" fmla="*/ 896 h 1218"/>
                <a:gd name="T84" fmla="*/ 1068 w 1428"/>
                <a:gd name="T85" fmla="*/ 848 h 1218"/>
                <a:gd name="T86" fmla="*/ 1122 w 1428"/>
                <a:gd name="T87" fmla="*/ 796 h 1218"/>
                <a:gd name="T88" fmla="*/ 1158 w 1428"/>
                <a:gd name="T89" fmla="*/ 828 h 1218"/>
                <a:gd name="T90" fmla="*/ 1206 w 1428"/>
                <a:gd name="T91" fmla="*/ 890 h 1218"/>
                <a:gd name="T92" fmla="*/ 1266 w 1428"/>
                <a:gd name="T93" fmla="*/ 832 h 1218"/>
                <a:gd name="T94" fmla="*/ 1356 w 1428"/>
                <a:gd name="T95" fmla="*/ 756 h 1218"/>
                <a:gd name="T96" fmla="*/ 1412 w 1428"/>
                <a:gd name="T97" fmla="*/ 712 h 1218"/>
                <a:gd name="T98" fmla="*/ 1386 w 1428"/>
                <a:gd name="T99" fmla="*/ 642 h 1218"/>
                <a:gd name="T100" fmla="*/ 1328 w 1428"/>
                <a:gd name="T101" fmla="*/ 630 h 1218"/>
                <a:gd name="T102" fmla="*/ 1276 w 1428"/>
                <a:gd name="T103" fmla="*/ 524 h 1218"/>
                <a:gd name="T104" fmla="*/ 1338 w 1428"/>
                <a:gd name="T105" fmla="*/ 512 h 1218"/>
                <a:gd name="T106" fmla="*/ 1298 w 1428"/>
                <a:gd name="T107" fmla="*/ 406 h 1218"/>
                <a:gd name="T108" fmla="*/ 1334 w 1428"/>
                <a:gd name="T109" fmla="*/ 368 h 1218"/>
                <a:gd name="T110" fmla="*/ 1386 w 1428"/>
                <a:gd name="T111" fmla="*/ 284 h 1218"/>
                <a:gd name="T112" fmla="*/ 1398 w 1428"/>
                <a:gd name="T113" fmla="*/ 186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78" name="Freeform 10"/>
            <p:cNvSpPr/>
            <p:nvPr/>
          </p:nvSpPr>
          <p:spPr bwMode="auto">
            <a:xfrm>
              <a:off x="1958538" y="1528877"/>
              <a:ext cx="1632711" cy="1382076"/>
            </a:xfrm>
            <a:custGeom>
              <a:avLst/>
              <a:gdLst>
                <a:gd name="T0" fmla="*/ 536 w 912"/>
                <a:gd name="T1" fmla="*/ 310 h 772"/>
                <a:gd name="T2" fmla="*/ 494 w 912"/>
                <a:gd name="T3" fmla="*/ 314 h 772"/>
                <a:gd name="T4" fmla="*/ 446 w 912"/>
                <a:gd name="T5" fmla="*/ 258 h 772"/>
                <a:gd name="T6" fmla="*/ 406 w 912"/>
                <a:gd name="T7" fmla="*/ 228 h 772"/>
                <a:gd name="T8" fmla="*/ 416 w 912"/>
                <a:gd name="T9" fmla="*/ 162 h 772"/>
                <a:gd name="T10" fmla="*/ 348 w 912"/>
                <a:gd name="T11" fmla="*/ 164 h 772"/>
                <a:gd name="T12" fmla="*/ 324 w 912"/>
                <a:gd name="T13" fmla="*/ 176 h 772"/>
                <a:gd name="T14" fmla="*/ 288 w 912"/>
                <a:gd name="T15" fmla="*/ 108 h 772"/>
                <a:gd name="T16" fmla="*/ 268 w 912"/>
                <a:gd name="T17" fmla="*/ 32 h 772"/>
                <a:gd name="T18" fmla="*/ 216 w 912"/>
                <a:gd name="T19" fmla="*/ 4 h 772"/>
                <a:gd name="T20" fmla="*/ 178 w 912"/>
                <a:gd name="T21" fmla="*/ 64 h 772"/>
                <a:gd name="T22" fmla="*/ 108 w 912"/>
                <a:gd name="T23" fmla="*/ 86 h 772"/>
                <a:gd name="T24" fmla="*/ 60 w 912"/>
                <a:gd name="T25" fmla="*/ 132 h 772"/>
                <a:gd name="T26" fmla="*/ 8 w 912"/>
                <a:gd name="T27" fmla="*/ 158 h 772"/>
                <a:gd name="T28" fmla="*/ 10 w 912"/>
                <a:gd name="T29" fmla="*/ 232 h 772"/>
                <a:gd name="T30" fmla="*/ 80 w 912"/>
                <a:gd name="T31" fmla="*/ 236 h 772"/>
                <a:gd name="T32" fmla="*/ 154 w 912"/>
                <a:gd name="T33" fmla="*/ 272 h 772"/>
                <a:gd name="T34" fmla="*/ 222 w 912"/>
                <a:gd name="T35" fmla="*/ 274 h 772"/>
                <a:gd name="T36" fmla="*/ 302 w 912"/>
                <a:gd name="T37" fmla="*/ 284 h 772"/>
                <a:gd name="T38" fmla="*/ 352 w 912"/>
                <a:gd name="T39" fmla="*/ 296 h 772"/>
                <a:gd name="T40" fmla="*/ 404 w 912"/>
                <a:gd name="T41" fmla="*/ 338 h 772"/>
                <a:gd name="T42" fmla="*/ 492 w 912"/>
                <a:gd name="T43" fmla="*/ 392 h 772"/>
                <a:gd name="T44" fmla="*/ 548 w 912"/>
                <a:gd name="T45" fmla="*/ 440 h 772"/>
                <a:gd name="T46" fmla="*/ 544 w 912"/>
                <a:gd name="T47" fmla="*/ 576 h 772"/>
                <a:gd name="T48" fmla="*/ 500 w 912"/>
                <a:gd name="T49" fmla="*/ 622 h 772"/>
                <a:gd name="T50" fmla="*/ 492 w 912"/>
                <a:gd name="T51" fmla="*/ 656 h 772"/>
                <a:gd name="T52" fmla="*/ 452 w 912"/>
                <a:gd name="T53" fmla="*/ 696 h 772"/>
                <a:gd name="T54" fmla="*/ 500 w 912"/>
                <a:gd name="T55" fmla="*/ 706 h 772"/>
                <a:gd name="T56" fmla="*/ 520 w 912"/>
                <a:gd name="T57" fmla="*/ 678 h 772"/>
                <a:gd name="T58" fmla="*/ 552 w 912"/>
                <a:gd name="T59" fmla="*/ 644 h 772"/>
                <a:gd name="T60" fmla="*/ 576 w 912"/>
                <a:gd name="T61" fmla="*/ 664 h 772"/>
                <a:gd name="T62" fmla="*/ 644 w 912"/>
                <a:gd name="T63" fmla="*/ 690 h 772"/>
                <a:gd name="T64" fmla="*/ 668 w 912"/>
                <a:gd name="T65" fmla="*/ 726 h 772"/>
                <a:gd name="T66" fmla="*/ 684 w 912"/>
                <a:gd name="T67" fmla="*/ 762 h 772"/>
                <a:gd name="T68" fmla="*/ 732 w 912"/>
                <a:gd name="T69" fmla="*/ 742 h 772"/>
                <a:gd name="T70" fmla="*/ 736 w 912"/>
                <a:gd name="T71" fmla="*/ 700 h 772"/>
                <a:gd name="T72" fmla="*/ 776 w 912"/>
                <a:gd name="T73" fmla="*/ 664 h 772"/>
                <a:gd name="T74" fmla="*/ 792 w 912"/>
                <a:gd name="T75" fmla="*/ 582 h 772"/>
                <a:gd name="T76" fmla="*/ 840 w 912"/>
                <a:gd name="T77" fmla="*/ 596 h 772"/>
                <a:gd name="T78" fmla="*/ 860 w 912"/>
                <a:gd name="T79" fmla="*/ 562 h 772"/>
                <a:gd name="T80" fmla="*/ 904 w 912"/>
                <a:gd name="T81" fmla="*/ 536 h 772"/>
                <a:gd name="T82" fmla="*/ 906 w 912"/>
                <a:gd name="T83" fmla="*/ 488 h 772"/>
                <a:gd name="T84" fmla="*/ 840 w 912"/>
                <a:gd name="T85" fmla="*/ 454 h 772"/>
                <a:gd name="T86" fmla="*/ 788 w 912"/>
                <a:gd name="T87" fmla="*/ 476 h 772"/>
                <a:gd name="T88" fmla="*/ 816 w 912"/>
                <a:gd name="T89" fmla="*/ 510 h 772"/>
                <a:gd name="T90" fmla="*/ 798 w 912"/>
                <a:gd name="T91" fmla="*/ 548 h 772"/>
                <a:gd name="T92" fmla="*/ 780 w 912"/>
                <a:gd name="T93" fmla="*/ 552 h 772"/>
                <a:gd name="T94" fmla="*/ 758 w 912"/>
                <a:gd name="T95" fmla="*/ 576 h 772"/>
                <a:gd name="T96" fmla="*/ 728 w 912"/>
                <a:gd name="T97" fmla="*/ 546 h 772"/>
                <a:gd name="T98" fmla="*/ 712 w 912"/>
                <a:gd name="T99" fmla="*/ 512 h 772"/>
                <a:gd name="T100" fmla="*/ 698 w 912"/>
                <a:gd name="T101" fmla="*/ 444 h 772"/>
                <a:gd name="T102" fmla="*/ 644 w 912"/>
                <a:gd name="T103" fmla="*/ 410 h 772"/>
                <a:gd name="T104" fmla="*/ 604 w 912"/>
                <a:gd name="T105" fmla="*/ 384 h 772"/>
                <a:gd name="T106" fmla="*/ 606 w 912"/>
                <a:gd name="T107" fmla="*/ 324 h 772"/>
                <a:gd name="T108" fmla="*/ 640 w 912"/>
                <a:gd name="T109" fmla="*/ 254 h 772"/>
                <a:gd name="T110" fmla="*/ 590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79" name="Freeform 11"/>
            <p:cNvSpPr/>
            <p:nvPr/>
          </p:nvSpPr>
          <p:spPr bwMode="auto">
            <a:xfrm>
              <a:off x="3118622" y="2008665"/>
              <a:ext cx="329407" cy="544237"/>
            </a:xfrm>
            <a:custGeom>
              <a:avLst/>
              <a:gdLst>
                <a:gd name="T0" fmla="*/ 92 w 184"/>
                <a:gd name="T1" fmla="*/ 58 h 304"/>
                <a:gd name="T2" fmla="*/ 92 w 184"/>
                <a:gd name="T3" fmla="*/ 86 h 304"/>
                <a:gd name="T4" fmla="*/ 84 w 184"/>
                <a:gd name="T5" fmla="*/ 108 h 304"/>
                <a:gd name="T6" fmla="*/ 82 w 184"/>
                <a:gd name="T7" fmla="*/ 116 h 304"/>
                <a:gd name="T8" fmla="*/ 76 w 184"/>
                <a:gd name="T9" fmla="*/ 122 h 304"/>
                <a:gd name="T10" fmla="*/ 74 w 184"/>
                <a:gd name="T11" fmla="*/ 124 h 304"/>
                <a:gd name="T12" fmla="*/ 54 w 184"/>
                <a:gd name="T13" fmla="*/ 120 h 304"/>
                <a:gd name="T14" fmla="*/ 12 w 184"/>
                <a:gd name="T15" fmla="*/ 134 h 304"/>
                <a:gd name="T16" fmla="*/ 8 w 184"/>
                <a:gd name="T17" fmla="*/ 140 h 304"/>
                <a:gd name="T18" fmla="*/ 38 w 184"/>
                <a:gd name="T19" fmla="*/ 144 h 304"/>
                <a:gd name="T20" fmla="*/ 48 w 184"/>
                <a:gd name="T21" fmla="*/ 162 h 304"/>
                <a:gd name="T22" fmla="*/ 60 w 184"/>
                <a:gd name="T23" fmla="*/ 174 h 304"/>
                <a:gd name="T24" fmla="*/ 60 w 184"/>
                <a:gd name="T25" fmla="*/ 206 h 304"/>
                <a:gd name="T26" fmla="*/ 72 w 184"/>
                <a:gd name="T27" fmla="*/ 216 h 304"/>
                <a:gd name="T28" fmla="*/ 76 w 184"/>
                <a:gd name="T29" fmla="*/ 240 h 304"/>
                <a:gd name="T30" fmla="*/ 70 w 184"/>
                <a:gd name="T31" fmla="*/ 256 h 304"/>
                <a:gd name="T32" fmla="*/ 82 w 184"/>
                <a:gd name="T33" fmla="*/ 270 h 304"/>
                <a:gd name="T34" fmla="*/ 100 w 184"/>
                <a:gd name="T35" fmla="*/ 280 h 304"/>
                <a:gd name="T36" fmla="*/ 114 w 184"/>
                <a:gd name="T37" fmla="*/ 298 h 304"/>
                <a:gd name="T38" fmla="*/ 124 w 184"/>
                <a:gd name="T39" fmla="*/ 304 h 304"/>
                <a:gd name="T40" fmla="*/ 122 w 184"/>
                <a:gd name="T41" fmla="*/ 282 h 304"/>
                <a:gd name="T42" fmla="*/ 126 w 184"/>
                <a:gd name="T43" fmla="*/ 274 h 304"/>
                <a:gd name="T44" fmla="*/ 140 w 184"/>
                <a:gd name="T45" fmla="*/ 268 h 304"/>
                <a:gd name="T46" fmla="*/ 144 w 184"/>
                <a:gd name="T47" fmla="*/ 268 h 304"/>
                <a:gd name="T48" fmla="*/ 156 w 184"/>
                <a:gd name="T49" fmla="*/ 266 h 304"/>
                <a:gd name="T50" fmla="*/ 158 w 184"/>
                <a:gd name="T51" fmla="*/ 244 h 304"/>
                <a:gd name="T52" fmla="*/ 148 w 184"/>
                <a:gd name="T53" fmla="*/ 232 h 304"/>
                <a:gd name="T54" fmla="*/ 138 w 184"/>
                <a:gd name="T55" fmla="*/ 232 h 304"/>
                <a:gd name="T56" fmla="*/ 132 w 184"/>
                <a:gd name="T57" fmla="*/ 210 h 304"/>
                <a:gd name="T58" fmla="*/ 136 w 184"/>
                <a:gd name="T59" fmla="*/ 168 h 304"/>
                <a:gd name="T60" fmla="*/ 164 w 184"/>
                <a:gd name="T61" fmla="*/ 160 h 304"/>
                <a:gd name="T62" fmla="*/ 184 w 184"/>
                <a:gd name="T63" fmla="*/ 108 h 304"/>
                <a:gd name="T64" fmla="*/ 174 w 184"/>
                <a:gd name="T65" fmla="*/ 96 h 304"/>
                <a:gd name="T66" fmla="*/ 166 w 184"/>
                <a:gd name="T67" fmla="*/ 96 h 304"/>
                <a:gd name="T68" fmla="*/ 152 w 184"/>
                <a:gd name="T69" fmla="*/ 96 h 304"/>
                <a:gd name="T70" fmla="*/ 142 w 184"/>
                <a:gd name="T71" fmla="*/ 84 h 304"/>
                <a:gd name="T72" fmla="*/ 146 w 184"/>
                <a:gd name="T73" fmla="*/ 52 h 304"/>
                <a:gd name="T74" fmla="*/ 150 w 184"/>
                <a:gd name="T75" fmla="*/ 42 h 304"/>
                <a:gd name="T76" fmla="*/ 156 w 184"/>
                <a:gd name="T77" fmla="*/ 32 h 304"/>
                <a:gd name="T78" fmla="*/ 144 w 184"/>
                <a:gd name="T79" fmla="*/ 8 h 304"/>
                <a:gd name="T80" fmla="*/ 108 w 184"/>
                <a:gd name="T81" fmla="*/ 18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80" name="Freeform 12"/>
            <p:cNvSpPr/>
            <p:nvPr/>
          </p:nvSpPr>
          <p:spPr bwMode="auto">
            <a:xfrm>
              <a:off x="0" y="576462"/>
              <a:ext cx="2334491" cy="1765190"/>
            </a:xfrm>
            <a:custGeom>
              <a:avLst/>
              <a:gdLst>
                <a:gd name="T0" fmla="*/ 1262 w 1304"/>
                <a:gd name="T1" fmla="*/ 444 h 986"/>
                <a:gd name="T2" fmla="*/ 1222 w 1304"/>
                <a:gd name="T3" fmla="*/ 408 h 986"/>
                <a:gd name="T4" fmla="*/ 1202 w 1304"/>
                <a:gd name="T5" fmla="*/ 378 h 986"/>
                <a:gd name="T6" fmla="*/ 1140 w 1304"/>
                <a:gd name="T7" fmla="*/ 340 h 986"/>
                <a:gd name="T8" fmla="*/ 1032 w 1304"/>
                <a:gd name="T9" fmla="*/ 320 h 986"/>
                <a:gd name="T10" fmla="*/ 1044 w 1304"/>
                <a:gd name="T11" fmla="*/ 246 h 986"/>
                <a:gd name="T12" fmla="*/ 1024 w 1304"/>
                <a:gd name="T13" fmla="*/ 112 h 986"/>
                <a:gd name="T14" fmla="*/ 976 w 1304"/>
                <a:gd name="T15" fmla="*/ 90 h 986"/>
                <a:gd name="T16" fmla="*/ 954 w 1304"/>
                <a:gd name="T17" fmla="*/ 60 h 986"/>
                <a:gd name="T18" fmla="*/ 928 w 1304"/>
                <a:gd name="T19" fmla="*/ 0 h 986"/>
                <a:gd name="T20" fmla="*/ 876 w 1304"/>
                <a:gd name="T21" fmla="*/ 36 h 986"/>
                <a:gd name="T22" fmla="*/ 816 w 1304"/>
                <a:gd name="T23" fmla="*/ 66 h 986"/>
                <a:gd name="T24" fmla="*/ 798 w 1304"/>
                <a:gd name="T25" fmla="*/ 130 h 986"/>
                <a:gd name="T26" fmla="*/ 760 w 1304"/>
                <a:gd name="T27" fmla="*/ 146 h 986"/>
                <a:gd name="T28" fmla="*/ 674 w 1304"/>
                <a:gd name="T29" fmla="*/ 104 h 986"/>
                <a:gd name="T30" fmla="*/ 610 w 1304"/>
                <a:gd name="T31" fmla="*/ 232 h 986"/>
                <a:gd name="T32" fmla="*/ 576 w 1304"/>
                <a:gd name="T33" fmla="*/ 226 h 986"/>
                <a:gd name="T34" fmla="*/ 494 w 1304"/>
                <a:gd name="T35" fmla="*/ 216 h 986"/>
                <a:gd name="T36" fmla="*/ 494 w 1304"/>
                <a:gd name="T37" fmla="*/ 256 h 986"/>
                <a:gd name="T38" fmla="*/ 472 w 1304"/>
                <a:gd name="T39" fmla="*/ 388 h 986"/>
                <a:gd name="T40" fmla="*/ 464 w 1304"/>
                <a:gd name="T41" fmla="*/ 390 h 986"/>
                <a:gd name="T42" fmla="*/ 452 w 1304"/>
                <a:gd name="T43" fmla="*/ 392 h 986"/>
                <a:gd name="T44" fmla="*/ 412 w 1304"/>
                <a:gd name="T45" fmla="*/ 444 h 986"/>
                <a:gd name="T46" fmla="*/ 330 w 1304"/>
                <a:gd name="T47" fmla="*/ 468 h 986"/>
                <a:gd name="T48" fmla="*/ 248 w 1304"/>
                <a:gd name="T49" fmla="*/ 470 h 986"/>
                <a:gd name="T50" fmla="*/ 184 w 1304"/>
                <a:gd name="T51" fmla="*/ 506 h 986"/>
                <a:gd name="T52" fmla="*/ 106 w 1304"/>
                <a:gd name="T53" fmla="*/ 494 h 986"/>
                <a:gd name="T54" fmla="*/ 60 w 1304"/>
                <a:gd name="T55" fmla="*/ 482 h 986"/>
                <a:gd name="T56" fmla="*/ 10 w 1304"/>
                <a:gd name="T57" fmla="*/ 528 h 986"/>
                <a:gd name="T58" fmla="*/ 14 w 1304"/>
                <a:gd name="T59" fmla="*/ 562 h 986"/>
                <a:gd name="T60" fmla="*/ 14 w 1304"/>
                <a:gd name="T61" fmla="*/ 598 h 986"/>
                <a:gd name="T62" fmla="*/ 58 w 1304"/>
                <a:gd name="T63" fmla="*/ 652 h 986"/>
                <a:gd name="T64" fmla="*/ 6 w 1304"/>
                <a:gd name="T65" fmla="*/ 716 h 986"/>
                <a:gd name="T66" fmla="*/ 42 w 1304"/>
                <a:gd name="T67" fmla="*/ 734 h 986"/>
                <a:gd name="T68" fmla="*/ 74 w 1304"/>
                <a:gd name="T69" fmla="*/ 792 h 986"/>
                <a:gd name="T70" fmla="*/ 100 w 1304"/>
                <a:gd name="T71" fmla="*/ 852 h 986"/>
                <a:gd name="T72" fmla="*/ 174 w 1304"/>
                <a:gd name="T73" fmla="*/ 888 h 986"/>
                <a:gd name="T74" fmla="*/ 206 w 1304"/>
                <a:gd name="T75" fmla="*/ 982 h 986"/>
                <a:gd name="T76" fmla="*/ 260 w 1304"/>
                <a:gd name="T77" fmla="*/ 984 h 986"/>
                <a:gd name="T78" fmla="*/ 274 w 1304"/>
                <a:gd name="T79" fmla="*/ 952 h 986"/>
                <a:gd name="T80" fmla="*/ 298 w 1304"/>
                <a:gd name="T81" fmla="*/ 926 h 986"/>
                <a:gd name="T82" fmla="*/ 382 w 1304"/>
                <a:gd name="T83" fmla="*/ 946 h 986"/>
                <a:gd name="T84" fmla="*/ 452 w 1304"/>
                <a:gd name="T85" fmla="*/ 924 h 986"/>
                <a:gd name="T86" fmla="*/ 488 w 1304"/>
                <a:gd name="T87" fmla="*/ 960 h 986"/>
                <a:gd name="T88" fmla="*/ 552 w 1304"/>
                <a:gd name="T89" fmla="*/ 964 h 986"/>
                <a:gd name="T90" fmla="*/ 666 w 1304"/>
                <a:gd name="T91" fmla="*/ 944 h 986"/>
                <a:gd name="T92" fmla="*/ 754 w 1304"/>
                <a:gd name="T93" fmla="*/ 928 h 986"/>
                <a:gd name="T94" fmla="*/ 832 w 1304"/>
                <a:gd name="T95" fmla="*/ 948 h 986"/>
                <a:gd name="T96" fmla="*/ 908 w 1304"/>
                <a:gd name="T97" fmla="*/ 976 h 986"/>
                <a:gd name="T98" fmla="*/ 940 w 1304"/>
                <a:gd name="T99" fmla="*/ 940 h 986"/>
                <a:gd name="T100" fmla="*/ 954 w 1304"/>
                <a:gd name="T101" fmla="*/ 920 h 986"/>
                <a:gd name="T102" fmla="*/ 950 w 1304"/>
                <a:gd name="T103" fmla="*/ 884 h 986"/>
                <a:gd name="T104" fmla="*/ 922 w 1304"/>
                <a:gd name="T105" fmla="*/ 856 h 986"/>
                <a:gd name="T106" fmla="*/ 934 w 1304"/>
                <a:gd name="T107" fmla="*/ 804 h 986"/>
                <a:gd name="T108" fmla="*/ 1004 w 1304"/>
                <a:gd name="T109" fmla="*/ 794 h 986"/>
                <a:gd name="T110" fmla="*/ 1090 w 1304"/>
                <a:gd name="T111" fmla="*/ 772 h 986"/>
                <a:gd name="T112" fmla="*/ 1086 w 1304"/>
                <a:gd name="T113" fmla="*/ 748 h 986"/>
                <a:gd name="T114" fmla="*/ 1086 w 1304"/>
                <a:gd name="T115" fmla="*/ 702 h 986"/>
                <a:gd name="T116" fmla="*/ 1126 w 1304"/>
                <a:gd name="T117" fmla="*/ 676 h 986"/>
                <a:gd name="T118" fmla="*/ 1186 w 1304"/>
                <a:gd name="T119" fmla="*/ 614 h 986"/>
                <a:gd name="T120" fmla="*/ 1214 w 1304"/>
                <a:gd name="T121" fmla="*/ 596 h 986"/>
                <a:gd name="T122" fmla="*/ 1296 w 1304"/>
                <a:gd name="T123" fmla="*/ 580 h 986"/>
                <a:gd name="T124" fmla="*/ 1302 w 1304"/>
                <a:gd name="T125" fmla="*/ 53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81" name="Freeform 13"/>
            <p:cNvSpPr/>
            <p:nvPr/>
          </p:nvSpPr>
          <p:spPr bwMode="auto">
            <a:xfrm>
              <a:off x="1514555" y="1962118"/>
              <a:ext cx="1453686" cy="1041928"/>
            </a:xfrm>
            <a:custGeom>
              <a:avLst/>
              <a:gdLst>
                <a:gd name="T0" fmla="*/ 480 w 812"/>
                <a:gd name="T1" fmla="*/ 58 h 582"/>
                <a:gd name="T2" fmla="*/ 460 w 812"/>
                <a:gd name="T3" fmla="*/ 82 h 582"/>
                <a:gd name="T4" fmla="*/ 396 w 812"/>
                <a:gd name="T5" fmla="*/ 38 h 582"/>
                <a:gd name="T6" fmla="*/ 344 w 812"/>
                <a:gd name="T7" fmla="*/ 10 h 582"/>
                <a:gd name="T8" fmla="*/ 288 w 812"/>
                <a:gd name="T9" fmla="*/ 4 h 582"/>
                <a:gd name="T10" fmla="*/ 248 w 812"/>
                <a:gd name="T11" fmla="*/ 6 h 582"/>
                <a:gd name="T12" fmla="*/ 198 w 812"/>
                <a:gd name="T13" fmla="*/ 18 h 582"/>
                <a:gd name="T14" fmla="*/ 158 w 812"/>
                <a:gd name="T15" fmla="*/ 28 h 582"/>
                <a:gd name="T16" fmla="*/ 92 w 812"/>
                <a:gd name="T17" fmla="*/ 38 h 582"/>
                <a:gd name="T18" fmla="*/ 84 w 812"/>
                <a:gd name="T19" fmla="*/ 78 h 582"/>
                <a:gd name="T20" fmla="*/ 120 w 812"/>
                <a:gd name="T21" fmla="*/ 114 h 582"/>
                <a:gd name="T22" fmla="*/ 128 w 812"/>
                <a:gd name="T23" fmla="*/ 142 h 582"/>
                <a:gd name="T24" fmla="*/ 112 w 812"/>
                <a:gd name="T25" fmla="*/ 196 h 582"/>
                <a:gd name="T26" fmla="*/ 106 w 812"/>
                <a:gd name="T27" fmla="*/ 214 h 582"/>
                <a:gd name="T28" fmla="*/ 60 w 812"/>
                <a:gd name="T29" fmla="*/ 210 h 582"/>
                <a:gd name="T30" fmla="*/ 22 w 812"/>
                <a:gd name="T31" fmla="*/ 202 h 582"/>
                <a:gd name="T32" fmla="*/ 8 w 812"/>
                <a:gd name="T33" fmla="*/ 250 h 582"/>
                <a:gd name="T34" fmla="*/ 4 w 812"/>
                <a:gd name="T35" fmla="*/ 272 h 582"/>
                <a:gd name="T36" fmla="*/ 18 w 812"/>
                <a:gd name="T37" fmla="*/ 310 h 582"/>
                <a:gd name="T38" fmla="*/ 0 w 812"/>
                <a:gd name="T39" fmla="*/ 362 h 582"/>
                <a:gd name="T40" fmla="*/ 26 w 812"/>
                <a:gd name="T41" fmla="*/ 406 h 582"/>
                <a:gd name="T42" fmla="*/ 68 w 812"/>
                <a:gd name="T43" fmla="*/ 422 h 582"/>
                <a:gd name="T44" fmla="*/ 92 w 812"/>
                <a:gd name="T45" fmla="*/ 424 h 582"/>
                <a:gd name="T46" fmla="*/ 108 w 812"/>
                <a:gd name="T47" fmla="*/ 448 h 582"/>
                <a:gd name="T48" fmla="*/ 132 w 812"/>
                <a:gd name="T49" fmla="*/ 460 h 582"/>
                <a:gd name="T50" fmla="*/ 162 w 812"/>
                <a:gd name="T51" fmla="*/ 474 h 582"/>
                <a:gd name="T52" fmla="*/ 232 w 812"/>
                <a:gd name="T53" fmla="*/ 498 h 582"/>
                <a:gd name="T54" fmla="*/ 304 w 812"/>
                <a:gd name="T55" fmla="*/ 494 h 582"/>
                <a:gd name="T56" fmla="*/ 332 w 812"/>
                <a:gd name="T57" fmla="*/ 532 h 582"/>
                <a:gd name="T58" fmla="*/ 348 w 812"/>
                <a:gd name="T59" fmla="*/ 554 h 582"/>
                <a:gd name="T60" fmla="*/ 364 w 812"/>
                <a:gd name="T61" fmla="*/ 578 h 582"/>
                <a:gd name="T62" fmla="*/ 390 w 812"/>
                <a:gd name="T63" fmla="*/ 568 h 582"/>
                <a:gd name="T64" fmla="*/ 428 w 812"/>
                <a:gd name="T65" fmla="*/ 574 h 582"/>
                <a:gd name="T66" fmla="*/ 456 w 812"/>
                <a:gd name="T67" fmla="*/ 546 h 582"/>
                <a:gd name="T68" fmla="*/ 476 w 812"/>
                <a:gd name="T69" fmla="*/ 492 h 582"/>
                <a:gd name="T70" fmla="*/ 476 w 812"/>
                <a:gd name="T71" fmla="*/ 438 h 582"/>
                <a:gd name="T72" fmla="*/ 480 w 812"/>
                <a:gd name="T73" fmla="*/ 418 h 582"/>
                <a:gd name="T74" fmla="*/ 514 w 812"/>
                <a:gd name="T75" fmla="*/ 410 h 582"/>
                <a:gd name="T76" fmla="*/ 556 w 812"/>
                <a:gd name="T77" fmla="*/ 428 h 582"/>
                <a:gd name="T78" fmla="*/ 568 w 812"/>
                <a:gd name="T79" fmla="*/ 462 h 582"/>
                <a:gd name="T80" fmla="*/ 584 w 812"/>
                <a:gd name="T81" fmla="*/ 478 h 582"/>
                <a:gd name="T82" fmla="*/ 610 w 812"/>
                <a:gd name="T83" fmla="*/ 506 h 582"/>
                <a:gd name="T84" fmla="*/ 652 w 812"/>
                <a:gd name="T85" fmla="*/ 518 h 582"/>
                <a:gd name="T86" fmla="*/ 664 w 812"/>
                <a:gd name="T87" fmla="*/ 518 h 582"/>
                <a:gd name="T88" fmla="*/ 700 w 812"/>
                <a:gd name="T89" fmla="*/ 508 h 582"/>
                <a:gd name="T90" fmla="*/ 698 w 812"/>
                <a:gd name="T91" fmla="*/ 480 h 582"/>
                <a:gd name="T92" fmla="*/ 722 w 812"/>
                <a:gd name="T93" fmla="*/ 472 h 582"/>
                <a:gd name="T94" fmla="*/ 688 w 812"/>
                <a:gd name="T95" fmla="*/ 426 h 582"/>
                <a:gd name="T96" fmla="*/ 744 w 812"/>
                <a:gd name="T97" fmla="*/ 396 h 582"/>
                <a:gd name="T98" fmla="*/ 730 w 812"/>
                <a:gd name="T99" fmla="*/ 378 h 582"/>
                <a:gd name="T100" fmla="*/ 752 w 812"/>
                <a:gd name="T101" fmla="*/ 350 h 582"/>
                <a:gd name="T102" fmla="*/ 796 w 812"/>
                <a:gd name="T103" fmla="*/ 310 h 582"/>
                <a:gd name="T104" fmla="*/ 800 w 812"/>
                <a:gd name="T105" fmla="*/ 254 h 582"/>
                <a:gd name="T106" fmla="*/ 778 w 812"/>
                <a:gd name="T107" fmla="*/ 182 h 582"/>
                <a:gd name="T108" fmla="*/ 736 w 812"/>
                <a:gd name="T109" fmla="*/ 158 h 582"/>
                <a:gd name="T110" fmla="*/ 672 w 812"/>
                <a:gd name="T111" fmla="*/ 100 h 582"/>
                <a:gd name="T112" fmla="*/ 658 w 812"/>
                <a:gd name="T113" fmla="*/ 106 h 582"/>
                <a:gd name="T114" fmla="*/ 616 w 812"/>
                <a:gd name="T115" fmla="*/ 78 h 582"/>
                <a:gd name="T116" fmla="*/ 584 w 812"/>
                <a:gd name="T117" fmla="*/ 52 h 582"/>
                <a:gd name="T118" fmla="*/ 552 w 812"/>
                <a:gd name="T119" fmla="*/ 50 h 582"/>
                <a:gd name="T120" fmla="*/ 484 w 812"/>
                <a:gd name="T121" fmla="*/ 3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82" name="Freeform 14"/>
            <p:cNvSpPr/>
            <p:nvPr/>
          </p:nvSpPr>
          <p:spPr bwMode="auto">
            <a:xfrm>
              <a:off x="2348813" y="2692542"/>
              <a:ext cx="1256758" cy="1102796"/>
            </a:xfrm>
            <a:custGeom>
              <a:avLst/>
              <a:gdLst>
                <a:gd name="T0" fmla="*/ 20 w 702"/>
                <a:gd name="T1" fmla="*/ 28 h 616"/>
                <a:gd name="T2" fmla="*/ 22 w 702"/>
                <a:gd name="T3" fmla="*/ 90 h 616"/>
                <a:gd name="T4" fmla="*/ 38 w 702"/>
                <a:gd name="T5" fmla="*/ 136 h 616"/>
                <a:gd name="T6" fmla="*/ 70 w 702"/>
                <a:gd name="T7" fmla="*/ 194 h 616"/>
                <a:gd name="T8" fmla="*/ 74 w 702"/>
                <a:gd name="T9" fmla="*/ 244 h 616"/>
                <a:gd name="T10" fmla="*/ 92 w 702"/>
                <a:gd name="T11" fmla="*/ 302 h 616"/>
                <a:gd name="T12" fmla="*/ 98 w 702"/>
                <a:gd name="T13" fmla="*/ 346 h 616"/>
                <a:gd name="T14" fmla="*/ 90 w 702"/>
                <a:gd name="T15" fmla="*/ 386 h 616"/>
                <a:gd name="T16" fmla="*/ 90 w 702"/>
                <a:gd name="T17" fmla="*/ 434 h 616"/>
                <a:gd name="T18" fmla="*/ 106 w 702"/>
                <a:gd name="T19" fmla="*/ 462 h 616"/>
                <a:gd name="T20" fmla="*/ 118 w 702"/>
                <a:gd name="T21" fmla="*/ 450 h 616"/>
                <a:gd name="T22" fmla="*/ 124 w 702"/>
                <a:gd name="T23" fmla="*/ 426 h 616"/>
                <a:gd name="T24" fmla="*/ 146 w 702"/>
                <a:gd name="T25" fmla="*/ 420 h 616"/>
                <a:gd name="T26" fmla="*/ 170 w 702"/>
                <a:gd name="T27" fmla="*/ 474 h 616"/>
                <a:gd name="T28" fmla="*/ 200 w 702"/>
                <a:gd name="T29" fmla="*/ 470 h 616"/>
                <a:gd name="T30" fmla="*/ 238 w 702"/>
                <a:gd name="T31" fmla="*/ 556 h 616"/>
                <a:gd name="T32" fmla="*/ 254 w 702"/>
                <a:gd name="T33" fmla="*/ 588 h 616"/>
                <a:gd name="T34" fmla="*/ 262 w 702"/>
                <a:gd name="T35" fmla="*/ 598 h 616"/>
                <a:gd name="T36" fmla="*/ 278 w 702"/>
                <a:gd name="T37" fmla="*/ 602 h 616"/>
                <a:gd name="T38" fmla="*/ 328 w 702"/>
                <a:gd name="T39" fmla="*/ 588 h 616"/>
                <a:gd name="T40" fmla="*/ 328 w 702"/>
                <a:gd name="T41" fmla="*/ 536 h 616"/>
                <a:gd name="T42" fmla="*/ 348 w 702"/>
                <a:gd name="T43" fmla="*/ 510 h 616"/>
                <a:gd name="T44" fmla="*/ 390 w 702"/>
                <a:gd name="T45" fmla="*/ 450 h 616"/>
                <a:gd name="T46" fmla="*/ 428 w 702"/>
                <a:gd name="T47" fmla="*/ 420 h 616"/>
                <a:gd name="T48" fmla="*/ 448 w 702"/>
                <a:gd name="T49" fmla="*/ 480 h 616"/>
                <a:gd name="T50" fmla="*/ 478 w 702"/>
                <a:gd name="T51" fmla="*/ 466 h 616"/>
                <a:gd name="T52" fmla="*/ 498 w 702"/>
                <a:gd name="T53" fmla="*/ 494 h 616"/>
                <a:gd name="T54" fmla="*/ 554 w 702"/>
                <a:gd name="T55" fmla="*/ 482 h 616"/>
                <a:gd name="T56" fmla="*/ 504 w 702"/>
                <a:gd name="T57" fmla="*/ 434 h 616"/>
                <a:gd name="T58" fmla="*/ 534 w 702"/>
                <a:gd name="T59" fmla="*/ 416 h 616"/>
                <a:gd name="T60" fmla="*/ 532 w 702"/>
                <a:gd name="T61" fmla="*/ 396 h 616"/>
                <a:gd name="T62" fmla="*/ 522 w 702"/>
                <a:gd name="T63" fmla="*/ 314 h 616"/>
                <a:gd name="T64" fmla="*/ 608 w 702"/>
                <a:gd name="T65" fmla="*/ 286 h 616"/>
                <a:gd name="T66" fmla="*/ 664 w 702"/>
                <a:gd name="T67" fmla="*/ 224 h 616"/>
                <a:gd name="T68" fmla="*/ 686 w 702"/>
                <a:gd name="T69" fmla="*/ 174 h 616"/>
                <a:gd name="T70" fmla="*/ 684 w 702"/>
                <a:gd name="T71" fmla="*/ 156 h 616"/>
                <a:gd name="T72" fmla="*/ 630 w 702"/>
                <a:gd name="T73" fmla="*/ 138 h 616"/>
                <a:gd name="T74" fmla="*/ 612 w 702"/>
                <a:gd name="T75" fmla="*/ 146 h 616"/>
                <a:gd name="T76" fmla="*/ 598 w 702"/>
                <a:gd name="T77" fmla="*/ 126 h 616"/>
                <a:gd name="T78" fmla="*/ 576 w 702"/>
                <a:gd name="T79" fmla="*/ 124 h 616"/>
                <a:gd name="T80" fmla="*/ 524 w 702"/>
                <a:gd name="T81" fmla="*/ 114 h 616"/>
                <a:gd name="T82" fmla="*/ 488 w 702"/>
                <a:gd name="T83" fmla="*/ 132 h 616"/>
                <a:gd name="T84" fmla="*/ 438 w 702"/>
                <a:gd name="T85" fmla="*/ 110 h 616"/>
                <a:gd name="T86" fmla="*/ 416 w 702"/>
                <a:gd name="T87" fmla="*/ 58 h 616"/>
                <a:gd name="T88" fmla="*/ 350 w 702"/>
                <a:gd name="T89" fmla="*/ 18 h 616"/>
                <a:gd name="T90" fmla="*/ 310 w 702"/>
                <a:gd name="T91" fmla="*/ 30 h 616"/>
                <a:gd name="T92" fmla="*/ 318 w 702"/>
                <a:gd name="T93" fmla="*/ 62 h 616"/>
                <a:gd name="T94" fmla="*/ 280 w 702"/>
                <a:gd name="T95" fmla="*/ 66 h 616"/>
                <a:gd name="T96" fmla="*/ 262 w 702"/>
                <a:gd name="T97" fmla="*/ 86 h 616"/>
                <a:gd name="T98" fmla="*/ 246 w 702"/>
                <a:gd name="T99" fmla="*/ 104 h 616"/>
                <a:gd name="T100" fmla="*/ 208 w 702"/>
                <a:gd name="T101" fmla="*/ 118 h 616"/>
                <a:gd name="T102" fmla="*/ 160 w 702"/>
                <a:gd name="T103" fmla="*/ 110 h 616"/>
                <a:gd name="T104" fmla="*/ 132 w 702"/>
                <a:gd name="T105" fmla="*/ 108 h 616"/>
                <a:gd name="T106" fmla="*/ 106 w 702"/>
                <a:gd name="T107" fmla="*/ 66 h 616"/>
                <a:gd name="T108" fmla="*/ 86 w 702"/>
                <a:gd name="T109" fmla="*/ 46 h 616"/>
                <a:gd name="T110" fmla="*/ 66 w 702"/>
                <a:gd name="T111" fmla="*/ 14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83" name="Freeform 15"/>
            <p:cNvSpPr/>
            <p:nvPr/>
          </p:nvSpPr>
          <p:spPr bwMode="auto">
            <a:xfrm>
              <a:off x="261377" y="2244978"/>
              <a:ext cx="2248559" cy="1367754"/>
            </a:xfrm>
            <a:custGeom>
              <a:avLst/>
              <a:gdLst>
                <a:gd name="T0" fmla="*/ 132 w 1256"/>
                <a:gd name="T1" fmla="*/ 26 h 764"/>
                <a:gd name="T2" fmla="*/ 122 w 1256"/>
                <a:gd name="T3" fmla="*/ 60 h 764"/>
                <a:gd name="T4" fmla="*/ 62 w 1256"/>
                <a:gd name="T5" fmla="*/ 70 h 764"/>
                <a:gd name="T6" fmla="*/ 44 w 1256"/>
                <a:gd name="T7" fmla="*/ 122 h 764"/>
                <a:gd name="T8" fmla="*/ 60 w 1256"/>
                <a:gd name="T9" fmla="*/ 188 h 764"/>
                <a:gd name="T10" fmla="*/ 6 w 1256"/>
                <a:gd name="T11" fmla="*/ 216 h 764"/>
                <a:gd name="T12" fmla="*/ 2 w 1256"/>
                <a:gd name="T13" fmla="*/ 262 h 764"/>
                <a:gd name="T14" fmla="*/ 28 w 1256"/>
                <a:gd name="T15" fmla="*/ 300 h 764"/>
                <a:gd name="T16" fmla="*/ 62 w 1256"/>
                <a:gd name="T17" fmla="*/ 338 h 764"/>
                <a:gd name="T18" fmla="*/ 150 w 1256"/>
                <a:gd name="T19" fmla="*/ 386 h 764"/>
                <a:gd name="T20" fmla="*/ 222 w 1256"/>
                <a:gd name="T21" fmla="*/ 454 h 764"/>
                <a:gd name="T22" fmla="*/ 290 w 1256"/>
                <a:gd name="T23" fmla="*/ 500 h 764"/>
                <a:gd name="T24" fmla="*/ 334 w 1256"/>
                <a:gd name="T25" fmla="*/ 556 h 764"/>
                <a:gd name="T26" fmla="*/ 404 w 1256"/>
                <a:gd name="T27" fmla="*/ 602 h 764"/>
                <a:gd name="T28" fmla="*/ 470 w 1256"/>
                <a:gd name="T29" fmla="*/ 628 h 764"/>
                <a:gd name="T30" fmla="*/ 580 w 1256"/>
                <a:gd name="T31" fmla="*/ 642 h 764"/>
                <a:gd name="T32" fmla="*/ 594 w 1256"/>
                <a:gd name="T33" fmla="*/ 664 h 764"/>
                <a:gd name="T34" fmla="*/ 586 w 1256"/>
                <a:gd name="T35" fmla="*/ 692 h 764"/>
                <a:gd name="T36" fmla="*/ 616 w 1256"/>
                <a:gd name="T37" fmla="*/ 676 h 764"/>
                <a:gd name="T38" fmla="*/ 660 w 1256"/>
                <a:gd name="T39" fmla="*/ 638 h 764"/>
                <a:gd name="T40" fmla="*/ 772 w 1256"/>
                <a:gd name="T41" fmla="*/ 680 h 764"/>
                <a:gd name="T42" fmla="*/ 802 w 1256"/>
                <a:gd name="T43" fmla="*/ 754 h 764"/>
                <a:gd name="T44" fmla="*/ 904 w 1256"/>
                <a:gd name="T45" fmla="*/ 748 h 764"/>
                <a:gd name="T46" fmla="*/ 1024 w 1256"/>
                <a:gd name="T47" fmla="*/ 680 h 764"/>
                <a:gd name="T48" fmla="*/ 1122 w 1256"/>
                <a:gd name="T49" fmla="*/ 712 h 764"/>
                <a:gd name="T50" fmla="*/ 1138 w 1256"/>
                <a:gd name="T51" fmla="*/ 716 h 764"/>
                <a:gd name="T52" fmla="*/ 1156 w 1256"/>
                <a:gd name="T53" fmla="*/ 666 h 764"/>
                <a:gd name="T54" fmla="*/ 1192 w 1256"/>
                <a:gd name="T55" fmla="*/ 696 h 764"/>
                <a:gd name="T56" fmla="*/ 1214 w 1256"/>
                <a:gd name="T57" fmla="*/ 664 h 764"/>
                <a:gd name="T58" fmla="*/ 1228 w 1256"/>
                <a:gd name="T59" fmla="*/ 644 h 764"/>
                <a:gd name="T60" fmla="*/ 1246 w 1256"/>
                <a:gd name="T61" fmla="*/ 568 h 764"/>
                <a:gd name="T62" fmla="*/ 1240 w 1256"/>
                <a:gd name="T63" fmla="*/ 510 h 764"/>
                <a:gd name="T64" fmla="*/ 1228 w 1256"/>
                <a:gd name="T65" fmla="*/ 448 h 764"/>
                <a:gd name="T66" fmla="*/ 1200 w 1256"/>
                <a:gd name="T67" fmla="*/ 412 h 764"/>
                <a:gd name="T68" fmla="*/ 1162 w 1256"/>
                <a:gd name="T69" fmla="*/ 366 h 764"/>
                <a:gd name="T70" fmla="*/ 1152 w 1256"/>
                <a:gd name="T71" fmla="*/ 418 h 764"/>
                <a:gd name="T72" fmla="*/ 1094 w 1256"/>
                <a:gd name="T73" fmla="*/ 430 h 764"/>
                <a:gd name="T74" fmla="*/ 1036 w 1256"/>
                <a:gd name="T75" fmla="*/ 386 h 764"/>
                <a:gd name="T76" fmla="*/ 1000 w 1256"/>
                <a:gd name="T77" fmla="*/ 344 h 764"/>
                <a:gd name="T78" fmla="*/ 900 w 1256"/>
                <a:gd name="T79" fmla="*/ 342 h 764"/>
                <a:gd name="T80" fmla="*/ 828 w 1256"/>
                <a:gd name="T81" fmla="*/ 312 h 764"/>
                <a:gd name="T82" fmla="*/ 796 w 1256"/>
                <a:gd name="T83" fmla="*/ 290 h 764"/>
                <a:gd name="T84" fmla="*/ 768 w 1256"/>
                <a:gd name="T85" fmla="*/ 274 h 764"/>
                <a:gd name="T86" fmla="*/ 746 w 1256"/>
                <a:gd name="T87" fmla="*/ 280 h 764"/>
                <a:gd name="T88" fmla="*/ 708 w 1256"/>
                <a:gd name="T89" fmla="*/ 238 h 764"/>
                <a:gd name="T90" fmla="*/ 692 w 1256"/>
                <a:gd name="T91" fmla="*/ 196 h 764"/>
                <a:gd name="T92" fmla="*/ 694 w 1256"/>
                <a:gd name="T93" fmla="*/ 118 h 764"/>
                <a:gd name="T94" fmla="*/ 708 w 1256"/>
                <a:gd name="T95" fmla="*/ 84 h 764"/>
                <a:gd name="T96" fmla="*/ 712 w 1256"/>
                <a:gd name="T97" fmla="*/ 44 h 764"/>
                <a:gd name="T98" fmla="*/ 680 w 1256"/>
                <a:gd name="T99" fmla="*/ 20 h 764"/>
                <a:gd name="T100" fmla="*/ 596 w 1256"/>
                <a:gd name="T101" fmla="*/ 10 h 764"/>
                <a:gd name="T102" fmla="*/ 518 w 1256"/>
                <a:gd name="T103" fmla="*/ 24 h 764"/>
                <a:gd name="T104" fmla="*/ 440 w 1256"/>
                <a:gd name="T105" fmla="*/ 36 h 764"/>
                <a:gd name="T106" fmla="*/ 372 w 1256"/>
                <a:gd name="T107" fmla="*/ 44 h 764"/>
                <a:gd name="T108" fmla="*/ 318 w 1256"/>
                <a:gd name="T109" fmla="*/ 20 h 764"/>
                <a:gd name="T110" fmla="*/ 296 w 1256"/>
                <a:gd name="T111" fmla="*/ 8 h 764"/>
                <a:gd name="T112" fmla="*/ 210 w 1256"/>
                <a:gd name="T113" fmla="*/ 16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84" name="Freeform 16"/>
            <p:cNvSpPr/>
            <p:nvPr/>
          </p:nvSpPr>
          <p:spPr bwMode="auto">
            <a:xfrm>
              <a:off x="2309427" y="3383580"/>
              <a:ext cx="1016864" cy="1059830"/>
            </a:xfrm>
            <a:custGeom>
              <a:avLst/>
              <a:gdLst>
                <a:gd name="T0" fmla="*/ 20 w 568"/>
                <a:gd name="T1" fmla="*/ 364 h 592"/>
                <a:gd name="T2" fmla="*/ 74 w 568"/>
                <a:gd name="T3" fmla="*/ 378 h 592"/>
                <a:gd name="T4" fmla="*/ 98 w 568"/>
                <a:gd name="T5" fmla="*/ 440 h 592"/>
                <a:gd name="T6" fmla="*/ 96 w 568"/>
                <a:gd name="T7" fmla="*/ 502 h 592"/>
                <a:gd name="T8" fmla="*/ 144 w 568"/>
                <a:gd name="T9" fmla="*/ 520 h 592"/>
                <a:gd name="T10" fmla="*/ 220 w 568"/>
                <a:gd name="T11" fmla="*/ 540 h 592"/>
                <a:gd name="T12" fmla="*/ 272 w 568"/>
                <a:gd name="T13" fmla="*/ 592 h 592"/>
                <a:gd name="T14" fmla="*/ 262 w 568"/>
                <a:gd name="T15" fmla="*/ 522 h 592"/>
                <a:gd name="T16" fmla="*/ 294 w 568"/>
                <a:gd name="T17" fmla="*/ 490 h 592"/>
                <a:gd name="T18" fmla="*/ 362 w 568"/>
                <a:gd name="T19" fmla="*/ 490 h 592"/>
                <a:gd name="T20" fmla="*/ 438 w 568"/>
                <a:gd name="T21" fmla="*/ 468 h 592"/>
                <a:gd name="T22" fmla="*/ 528 w 568"/>
                <a:gd name="T23" fmla="*/ 426 h 592"/>
                <a:gd name="T24" fmla="*/ 540 w 568"/>
                <a:gd name="T25" fmla="*/ 430 h 592"/>
                <a:gd name="T26" fmla="*/ 548 w 568"/>
                <a:gd name="T27" fmla="*/ 388 h 592"/>
                <a:gd name="T28" fmla="*/ 504 w 568"/>
                <a:gd name="T29" fmla="*/ 386 h 592"/>
                <a:gd name="T30" fmla="*/ 484 w 568"/>
                <a:gd name="T31" fmla="*/ 360 h 592"/>
                <a:gd name="T32" fmla="*/ 460 w 568"/>
                <a:gd name="T33" fmla="*/ 340 h 592"/>
                <a:gd name="T34" fmla="*/ 452 w 568"/>
                <a:gd name="T35" fmla="*/ 272 h 592"/>
                <a:gd name="T36" fmla="*/ 440 w 568"/>
                <a:gd name="T37" fmla="*/ 190 h 592"/>
                <a:gd name="T38" fmla="*/ 398 w 568"/>
                <a:gd name="T39" fmla="*/ 152 h 592"/>
                <a:gd name="T40" fmla="*/ 412 w 568"/>
                <a:gd name="T41" fmla="*/ 132 h 592"/>
                <a:gd name="T42" fmla="*/ 480 w 568"/>
                <a:gd name="T43" fmla="*/ 128 h 592"/>
                <a:gd name="T44" fmla="*/ 512 w 568"/>
                <a:gd name="T45" fmla="*/ 108 h 592"/>
                <a:gd name="T46" fmla="*/ 474 w 568"/>
                <a:gd name="T47" fmla="*/ 102 h 592"/>
                <a:gd name="T48" fmla="*/ 454 w 568"/>
                <a:gd name="T49" fmla="*/ 88 h 592"/>
                <a:gd name="T50" fmla="*/ 428 w 568"/>
                <a:gd name="T51" fmla="*/ 48 h 592"/>
                <a:gd name="T52" fmla="*/ 404 w 568"/>
                <a:gd name="T53" fmla="*/ 84 h 592"/>
                <a:gd name="T54" fmla="*/ 360 w 568"/>
                <a:gd name="T55" fmla="*/ 138 h 592"/>
                <a:gd name="T56" fmla="*/ 366 w 568"/>
                <a:gd name="T57" fmla="*/ 172 h 592"/>
                <a:gd name="T58" fmla="*/ 348 w 568"/>
                <a:gd name="T59" fmla="*/ 214 h 592"/>
                <a:gd name="T60" fmla="*/ 316 w 568"/>
                <a:gd name="T61" fmla="*/ 214 h 592"/>
                <a:gd name="T62" fmla="*/ 288 w 568"/>
                <a:gd name="T63" fmla="*/ 240 h 592"/>
                <a:gd name="T64" fmla="*/ 276 w 568"/>
                <a:gd name="T65" fmla="*/ 224 h 592"/>
                <a:gd name="T66" fmla="*/ 264 w 568"/>
                <a:gd name="T67" fmla="*/ 222 h 592"/>
                <a:gd name="T68" fmla="*/ 244 w 568"/>
                <a:gd name="T69" fmla="*/ 168 h 592"/>
                <a:gd name="T70" fmla="*/ 216 w 568"/>
                <a:gd name="T71" fmla="*/ 94 h 592"/>
                <a:gd name="T72" fmla="*/ 196 w 568"/>
                <a:gd name="T73" fmla="*/ 102 h 592"/>
                <a:gd name="T74" fmla="*/ 172 w 568"/>
                <a:gd name="T75" fmla="*/ 86 h 592"/>
                <a:gd name="T76" fmla="*/ 156 w 568"/>
                <a:gd name="T77" fmla="*/ 50 h 592"/>
                <a:gd name="T78" fmla="*/ 138 w 568"/>
                <a:gd name="T79" fmla="*/ 82 h 592"/>
                <a:gd name="T80" fmla="*/ 122 w 568"/>
                <a:gd name="T81" fmla="*/ 84 h 592"/>
                <a:gd name="T82" fmla="*/ 106 w 568"/>
                <a:gd name="T83" fmla="*/ 56 h 592"/>
                <a:gd name="T84" fmla="*/ 102 w 568"/>
                <a:gd name="T85" fmla="*/ 0 h 592"/>
                <a:gd name="T86" fmla="*/ 82 w 568"/>
                <a:gd name="T87" fmla="*/ 44 h 592"/>
                <a:gd name="T88" fmla="*/ 56 w 568"/>
                <a:gd name="T89" fmla="*/ 66 h 592"/>
                <a:gd name="T90" fmla="*/ 54 w 568"/>
                <a:gd name="T91" fmla="*/ 106 h 592"/>
                <a:gd name="T92" fmla="*/ 76 w 568"/>
                <a:gd name="T93" fmla="*/ 104 h 592"/>
                <a:gd name="T94" fmla="*/ 78 w 568"/>
                <a:gd name="T95" fmla="*/ 238 h 592"/>
                <a:gd name="T96" fmla="*/ 48 w 568"/>
                <a:gd name="T97" fmla="*/ 252 h 592"/>
                <a:gd name="T98" fmla="*/ 6 w 568"/>
                <a:gd name="T99" fmla="*/ 320 h 592"/>
                <a:gd name="T100" fmla="*/ 12 w 568"/>
                <a:gd name="T101" fmla="*/ 354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85" name="Freeform 17"/>
            <p:cNvSpPr/>
            <p:nvPr/>
          </p:nvSpPr>
          <p:spPr bwMode="auto">
            <a:xfrm>
              <a:off x="3039851" y="3369257"/>
              <a:ext cx="687457" cy="594364"/>
            </a:xfrm>
            <a:custGeom>
              <a:avLst/>
              <a:gdLst>
                <a:gd name="T0" fmla="*/ 288 w 384"/>
                <a:gd name="T1" fmla="*/ 8 h 332"/>
                <a:gd name="T2" fmla="*/ 276 w 384"/>
                <a:gd name="T3" fmla="*/ 24 h 332"/>
                <a:gd name="T4" fmla="*/ 264 w 384"/>
                <a:gd name="T5" fmla="*/ 20 h 332"/>
                <a:gd name="T6" fmla="*/ 260 w 384"/>
                <a:gd name="T7" fmla="*/ 10 h 332"/>
                <a:gd name="T8" fmla="*/ 252 w 384"/>
                <a:gd name="T9" fmla="*/ 0 h 332"/>
                <a:gd name="T10" fmla="*/ 248 w 384"/>
                <a:gd name="T11" fmla="*/ 20 h 332"/>
                <a:gd name="T12" fmla="*/ 236 w 384"/>
                <a:gd name="T13" fmla="*/ 36 h 332"/>
                <a:gd name="T14" fmla="*/ 208 w 384"/>
                <a:gd name="T15" fmla="*/ 44 h 332"/>
                <a:gd name="T16" fmla="*/ 188 w 384"/>
                <a:gd name="T17" fmla="*/ 58 h 332"/>
                <a:gd name="T18" fmla="*/ 184 w 384"/>
                <a:gd name="T19" fmla="*/ 52 h 332"/>
                <a:gd name="T20" fmla="*/ 168 w 384"/>
                <a:gd name="T21" fmla="*/ 60 h 332"/>
                <a:gd name="T22" fmla="*/ 160 w 384"/>
                <a:gd name="T23" fmla="*/ 50 h 332"/>
                <a:gd name="T24" fmla="*/ 132 w 384"/>
                <a:gd name="T25" fmla="*/ 56 h 332"/>
                <a:gd name="T26" fmla="*/ 170 w 384"/>
                <a:gd name="T27" fmla="*/ 82 h 332"/>
                <a:gd name="T28" fmla="*/ 176 w 384"/>
                <a:gd name="T29" fmla="*/ 110 h 332"/>
                <a:gd name="T30" fmla="*/ 160 w 384"/>
                <a:gd name="T31" fmla="*/ 122 h 332"/>
                <a:gd name="T32" fmla="*/ 114 w 384"/>
                <a:gd name="T33" fmla="*/ 126 h 332"/>
                <a:gd name="T34" fmla="*/ 94 w 384"/>
                <a:gd name="T35" fmla="*/ 142 h 332"/>
                <a:gd name="T36" fmla="*/ 60 w 384"/>
                <a:gd name="T37" fmla="*/ 142 h 332"/>
                <a:gd name="T38" fmla="*/ 16 w 384"/>
                <a:gd name="T39" fmla="*/ 148 h 332"/>
                <a:gd name="T40" fmla="*/ 0 w 384"/>
                <a:gd name="T41" fmla="*/ 172 h 332"/>
                <a:gd name="T42" fmla="*/ 22 w 384"/>
                <a:gd name="T43" fmla="*/ 200 h 332"/>
                <a:gd name="T44" fmla="*/ 30 w 384"/>
                <a:gd name="T45" fmla="*/ 190 h 332"/>
                <a:gd name="T46" fmla="*/ 56 w 384"/>
                <a:gd name="T47" fmla="*/ 192 h 332"/>
                <a:gd name="T48" fmla="*/ 62 w 384"/>
                <a:gd name="T49" fmla="*/ 236 h 332"/>
                <a:gd name="T50" fmla="*/ 52 w 384"/>
                <a:gd name="T51" fmla="*/ 260 h 332"/>
                <a:gd name="T52" fmla="*/ 76 w 384"/>
                <a:gd name="T53" fmla="*/ 296 h 332"/>
                <a:gd name="T54" fmla="*/ 68 w 384"/>
                <a:gd name="T55" fmla="*/ 320 h 332"/>
                <a:gd name="T56" fmla="*/ 70 w 384"/>
                <a:gd name="T57" fmla="*/ 330 h 332"/>
                <a:gd name="T58" fmla="*/ 108 w 384"/>
                <a:gd name="T59" fmla="*/ 320 h 332"/>
                <a:gd name="T60" fmla="*/ 160 w 384"/>
                <a:gd name="T61" fmla="*/ 330 h 332"/>
                <a:gd name="T62" fmla="*/ 196 w 384"/>
                <a:gd name="T63" fmla="*/ 302 h 332"/>
                <a:gd name="T64" fmla="*/ 216 w 384"/>
                <a:gd name="T65" fmla="*/ 290 h 332"/>
                <a:gd name="T66" fmla="*/ 248 w 384"/>
                <a:gd name="T67" fmla="*/ 280 h 332"/>
                <a:gd name="T68" fmla="*/ 256 w 384"/>
                <a:gd name="T69" fmla="*/ 292 h 332"/>
                <a:gd name="T70" fmla="*/ 274 w 384"/>
                <a:gd name="T71" fmla="*/ 292 h 332"/>
                <a:gd name="T72" fmla="*/ 288 w 384"/>
                <a:gd name="T73" fmla="*/ 298 h 332"/>
                <a:gd name="T74" fmla="*/ 296 w 384"/>
                <a:gd name="T75" fmla="*/ 290 h 332"/>
                <a:gd name="T76" fmla="*/ 312 w 384"/>
                <a:gd name="T77" fmla="*/ 276 h 332"/>
                <a:gd name="T78" fmla="*/ 324 w 384"/>
                <a:gd name="T79" fmla="*/ 268 h 332"/>
                <a:gd name="T80" fmla="*/ 342 w 384"/>
                <a:gd name="T81" fmla="*/ 256 h 332"/>
                <a:gd name="T82" fmla="*/ 352 w 384"/>
                <a:gd name="T83" fmla="*/ 248 h 332"/>
                <a:gd name="T84" fmla="*/ 366 w 384"/>
                <a:gd name="T85" fmla="*/ 244 h 332"/>
                <a:gd name="T86" fmla="*/ 380 w 384"/>
                <a:gd name="T87" fmla="*/ 236 h 332"/>
                <a:gd name="T88" fmla="*/ 376 w 384"/>
                <a:gd name="T89" fmla="*/ 218 h 332"/>
                <a:gd name="T90" fmla="*/ 376 w 384"/>
                <a:gd name="T91" fmla="*/ 188 h 332"/>
                <a:gd name="T92" fmla="*/ 380 w 384"/>
                <a:gd name="T93" fmla="*/ 160 h 332"/>
                <a:gd name="T94" fmla="*/ 348 w 384"/>
                <a:gd name="T95" fmla="*/ 166 h 332"/>
                <a:gd name="T96" fmla="*/ 356 w 384"/>
                <a:gd name="T97" fmla="*/ 132 h 332"/>
                <a:gd name="T98" fmla="*/ 366 w 384"/>
                <a:gd name="T99" fmla="*/ 84 h 332"/>
                <a:gd name="T100" fmla="*/ 372 w 384"/>
                <a:gd name="T101" fmla="*/ 68 h 332"/>
                <a:gd name="T102" fmla="*/ 360 w 384"/>
                <a:gd name="T103" fmla="*/ 64 h 332"/>
                <a:gd name="T104" fmla="*/ 348 w 384"/>
                <a:gd name="T105" fmla="*/ 82 h 332"/>
                <a:gd name="T106" fmla="*/ 336 w 384"/>
                <a:gd name="T107" fmla="*/ 76 h 332"/>
                <a:gd name="T108" fmla="*/ 332 w 384"/>
                <a:gd name="T109" fmla="*/ 60 h 332"/>
                <a:gd name="T110" fmla="*/ 316 w 384"/>
                <a:gd name="T111" fmla="*/ 60 h 332"/>
                <a:gd name="T112" fmla="*/ 304 w 384"/>
                <a:gd name="T113" fmla="*/ 2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86" name="Freeform 18"/>
            <p:cNvSpPr/>
            <p:nvPr/>
          </p:nvSpPr>
          <p:spPr bwMode="auto">
            <a:xfrm>
              <a:off x="3150847" y="3734469"/>
              <a:ext cx="898707" cy="683877"/>
            </a:xfrm>
            <a:custGeom>
              <a:avLst/>
              <a:gdLst>
                <a:gd name="T0" fmla="*/ 404 w 502"/>
                <a:gd name="T1" fmla="*/ 12 h 382"/>
                <a:gd name="T2" fmla="*/ 378 w 502"/>
                <a:gd name="T3" fmla="*/ 36 h 382"/>
                <a:gd name="T4" fmla="*/ 360 w 502"/>
                <a:gd name="T5" fmla="*/ 32 h 382"/>
                <a:gd name="T6" fmla="*/ 336 w 502"/>
                <a:gd name="T7" fmla="*/ 42 h 382"/>
                <a:gd name="T8" fmla="*/ 316 w 502"/>
                <a:gd name="T9" fmla="*/ 48 h 382"/>
                <a:gd name="T10" fmla="*/ 282 w 502"/>
                <a:gd name="T11" fmla="*/ 60 h 382"/>
                <a:gd name="T12" fmla="*/ 270 w 502"/>
                <a:gd name="T13" fmla="*/ 70 h 382"/>
                <a:gd name="T14" fmla="*/ 276 w 502"/>
                <a:gd name="T15" fmla="*/ 82 h 382"/>
                <a:gd name="T16" fmla="*/ 240 w 502"/>
                <a:gd name="T17" fmla="*/ 94 h 382"/>
                <a:gd name="T18" fmla="*/ 224 w 502"/>
                <a:gd name="T19" fmla="*/ 102 h 382"/>
                <a:gd name="T20" fmla="*/ 194 w 502"/>
                <a:gd name="T21" fmla="*/ 98 h 382"/>
                <a:gd name="T22" fmla="*/ 178 w 502"/>
                <a:gd name="T23" fmla="*/ 84 h 382"/>
                <a:gd name="T24" fmla="*/ 160 w 502"/>
                <a:gd name="T25" fmla="*/ 92 h 382"/>
                <a:gd name="T26" fmla="*/ 148 w 502"/>
                <a:gd name="T27" fmla="*/ 102 h 382"/>
                <a:gd name="T28" fmla="*/ 126 w 502"/>
                <a:gd name="T29" fmla="*/ 116 h 382"/>
                <a:gd name="T30" fmla="*/ 70 w 502"/>
                <a:gd name="T31" fmla="*/ 134 h 382"/>
                <a:gd name="T32" fmla="*/ 20 w 502"/>
                <a:gd name="T33" fmla="*/ 130 h 382"/>
                <a:gd name="T34" fmla="*/ 2 w 502"/>
                <a:gd name="T35" fmla="*/ 138 h 382"/>
                <a:gd name="T36" fmla="*/ 4 w 502"/>
                <a:gd name="T37" fmla="*/ 158 h 382"/>
                <a:gd name="T38" fmla="*/ 40 w 502"/>
                <a:gd name="T39" fmla="*/ 158 h 382"/>
                <a:gd name="T40" fmla="*/ 42 w 502"/>
                <a:gd name="T41" fmla="*/ 186 h 382"/>
                <a:gd name="T42" fmla="*/ 74 w 502"/>
                <a:gd name="T43" fmla="*/ 184 h 382"/>
                <a:gd name="T44" fmla="*/ 94 w 502"/>
                <a:gd name="T45" fmla="*/ 176 h 382"/>
                <a:gd name="T46" fmla="*/ 104 w 502"/>
                <a:gd name="T47" fmla="*/ 188 h 382"/>
                <a:gd name="T48" fmla="*/ 92 w 502"/>
                <a:gd name="T49" fmla="*/ 232 h 382"/>
                <a:gd name="T50" fmla="*/ 70 w 502"/>
                <a:gd name="T51" fmla="*/ 248 h 382"/>
                <a:gd name="T52" fmla="*/ 108 w 502"/>
                <a:gd name="T53" fmla="*/ 258 h 382"/>
                <a:gd name="T54" fmla="*/ 152 w 502"/>
                <a:gd name="T55" fmla="*/ 268 h 382"/>
                <a:gd name="T56" fmla="*/ 140 w 502"/>
                <a:gd name="T57" fmla="*/ 300 h 382"/>
                <a:gd name="T58" fmla="*/ 144 w 502"/>
                <a:gd name="T59" fmla="*/ 326 h 382"/>
                <a:gd name="T60" fmla="*/ 194 w 502"/>
                <a:gd name="T61" fmla="*/ 356 h 382"/>
                <a:gd name="T62" fmla="*/ 216 w 502"/>
                <a:gd name="T63" fmla="*/ 348 h 382"/>
                <a:gd name="T64" fmla="*/ 252 w 502"/>
                <a:gd name="T65" fmla="*/ 360 h 382"/>
                <a:gd name="T66" fmla="*/ 256 w 502"/>
                <a:gd name="T67" fmla="*/ 358 h 382"/>
                <a:gd name="T68" fmla="*/ 294 w 502"/>
                <a:gd name="T69" fmla="*/ 368 h 382"/>
                <a:gd name="T70" fmla="*/ 314 w 502"/>
                <a:gd name="T71" fmla="*/ 370 h 382"/>
                <a:gd name="T72" fmla="*/ 320 w 502"/>
                <a:gd name="T73" fmla="*/ 380 h 382"/>
                <a:gd name="T74" fmla="*/ 358 w 502"/>
                <a:gd name="T75" fmla="*/ 356 h 382"/>
                <a:gd name="T76" fmla="*/ 392 w 502"/>
                <a:gd name="T77" fmla="*/ 328 h 382"/>
                <a:gd name="T78" fmla="*/ 400 w 502"/>
                <a:gd name="T79" fmla="*/ 306 h 382"/>
                <a:gd name="T80" fmla="*/ 410 w 502"/>
                <a:gd name="T81" fmla="*/ 288 h 382"/>
                <a:gd name="T82" fmla="*/ 414 w 502"/>
                <a:gd name="T83" fmla="*/ 274 h 382"/>
                <a:gd name="T84" fmla="*/ 456 w 502"/>
                <a:gd name="T85" fmla="*/ 230 h 382"/>
                <a:gd name="T86" fmla="*/ 466 w 502"/>
                <a:gd name="T87" fmla="*/ 210 h 382"/>
                <a:gd name="T88" fmla="*/ 496 w 502"/>
                <a:gd name="T89" fmla="*/ 156 h 382"/>
                <a:gd name="T90" fmla="*/ 496 w 502"/>
                <a:gd name="T91" fmla="*/ 132 h 382"/>
                <a:gd name="T92" fmla="*/ 478 w 502"/>
                <a:gd name="T93" fmla="*/ 126 h 382"/>
                <a:gd name="T94" fmla="*/ 460 w 502"/>
                <a:gd name="T95" fmla="*/ 126 h 382"/>
                <a:gd name="T96" fmla="*/ 450 w 502"/>
                <a:gd name="T97" fmla="*/ 114 h 382"/>
                <a:gd name="T98" fmla="*/ 442 w 502"/>
                <a:gd name="T99" fmla="*/ 102 h 382"/>
                <a:gd name="T100" fmla="*/ 424 w 502"/>
                <a:gd name="T101" fmla="*/ 114 h 382"/>
                <a:gd name="T102" fmla="*/ 422 w 502"/>
                <a:gd name="T103" fmla="*/ 92 h 382"/>
                <a:gd name="T104" fmla="*/ 428 w 502"/>
                <a:gd name="T105" fmla="*/ 86 h 382"/>
                <a:gd name="T106" fmla="*/ 450 w 502"/>
                <a:gd name="T107" fmla="*/ 36 h 382"/>
                <a:gd name="T108" fmla="*/ 440 w 502"/>
                <a:gd name="T109" fmla="*/ 12 h 382"/>
                <a:gd name="T110" fmla="*/ 434 w 502"/>
                <a:gd name="T111" fmla="*/ 0 h 382"/>
                <a:gd name="T112" fmla="*/ 426 w 502"/>
                <a:gd name="T113" fmla="*/ 8 h 382"/>
                <a:gd name="T114" fmla="*/ 410 w 502"/>
                <a:gd name="T115"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87" name="Freeform 19"/>
            <p:cNvSpPr/>
            <p:nvPr/>
          </p:nvSpPr>
          <p:spPr bwMode="auto">
            <a:xfrm>
              <a:off x="3276165" y="2982563"/>
              <a:ext cx="508432" cy="515593"/>
            </a:xfrm>
            <a:custGeom>
              <a:avLst/>
              <a:gdLst>
                <a:gd name="T0" fmla="*/ 278 w 284"/>
                <a:gd name="T1" fmla="*/ 44 h 288"/>
                <a:gd name="T2" fmla="*/ 260 w 284"/>
                <a:gd name="T3" fmla="*/ 30 h 288"/>
                <a:gd name="T4" fmla="*/ 258 w 284"/>
                <a:gd name="T5" fmla="*/ 28 h 288"/>
                <a:gd name="T6" fmla="*/ 248 w 284"/>
                <a:gd name="T7" fmla="*/ 24 h 288"/>
                <a:gd name="T8" fmla="*/ 234 w 284"/>
                <a:gd name="T9" fmla="*/ 28 h 288"/>
                <a:gd name="T10" fmla="*/ 222 w 284"/>
                <a:gd name="T11" fmla="*/ 22 h 288"/>
                <a:gd name="T12" fmla="*/ 220 w 284"/>
                <a:gd name="T13" fmla="*/ 20 h 288"/>
                <a:gd name="T14" fmla="*/ 204 w 284"/>
                <a:gd name="T15" fmla="*/ 4 h 288"/>
                <a:gd name="T16" fmla="*/ 188 w 284"/>
                <a:gd name="T17" fmla="*/ 8 h 288"/>
                <a:gd name="T18" fmla="*/ 172 w 284"/>
                <a:gd name="T19" fmla="*/ 40 h 288"/>
                <a:gd name="T20" fmla="*/ 162 w 284"/>
                <a:gd name="T21" fmla="*/ 60 h 288"/>
                <a:gd name="T22" fmla="*/ 144 w 284"/>
                <a:gd name="T23" fmla="*/ 86 h 288"/>
                <a:gd name="T24" fmla="*/ 124 w 284"/>
                <a:gd name="T25" fmla="*/ 104 h 288"/>
                <a:gd name="T26" fmla="*/ 114 w 284"/>
                <a:gd name="T27" fmla="*/ 120 h 288"/>
                <a:gd name="T28" fmla="*/ 96 w 284"/>
                <a:gd name="T29" fmla="*/ 132 h 288"/>
                <a:gd name="T30" fmla="*/ 74 w 284"/>
                <a:gd name="T31" fmla="*/ 164 h 288"/>
                <a:gd name="T32" fmla="*/ 8 w 284"/>
                <a:gd name="T33" fmla="*/ 160 h 288"/>
                <a:gd name="T34" fmla="*/ 0 w 284"/>
                <a:gd name="T35" fmla="*/ 180 h 288"/>
                <a:gd name="T36" fmla="*/ 20 w 284"/>
                <a:gd name="T37" fmla="*/ 226 h 288"/>
                <a:gd name="T38" fmla="*/ 32 w 284"/>
                <a:gd name="T39" fmla="*/ 234 h 288"/>
                <a:gd name="T40" fmla="*/ 42 w 284"/>
                <a:gd name="T41" fmla="*/ 252 h 288"/>
                <a:gd name="T42" fmla="*/ 38 w 284"/>
                <a:gd name="T43" fmla="*/ 266 h 288"/>
                <a:gd name="T44" fmla="*/ 44 w 284"/>
                <a:gd name="T45" fmla="*/ 268 h 288"/>
                <a:gd name="T46" fmla="*/ 50 w 284"/>
                <a:gd name="T47" fmla="*/ 258 h 288"/>
                <a:gd name="T48" fmla="*/ 64 w 284"/>
                <a:gd name="T49" fmla="*/ 266 h 288"/>
                <a:gd name="T50" fmla="*/ 68 w 284"/>
                <a:gd name="T51" fmla="*/ 260 h 288"/>
                <a:gd name="T52" fmla="*/ 78 w 284"/>
                <a:gd name="T53" fmla="*/ 244 h 288"/>
                <a:gd name="T54" fmla="*/ 88 w 284"/>
                <a:gd name="T55" fmla="*/ 242 h 288"/>
                <a:gd name="T56" fmla="*/ 110 w 284"/>
                <a:gd name="T57" fmla="*/ 232 h 288"/>
                <a:gd name="T58" fmla="*/ 112 w 284"/>
                <a:gd name="T59" fmla="*/ 212 h 288"/>
                <a:gd name="T60" fmla="*/ 120 w 284"/>
                <a:gd name="T61" fmla="*/ 206 h 288"/>
                <a:gd name="T62" fmla="*/ 134 w 284"/>
                <a:gd name="T63" fmla="*/ 208 h 288"/>
                <a:gd name="T64" fmla="*/ 136 w 284"/>
                <a:gd name="T65" fmla="*/ 220 h 288"/>
                <a:gd name="T66" fmla="*/ 138 w 284"/>
                <a:gd name="T67" fmla="*/ 232 h 288"/>
                <a:gd name="T68" fmla="*/ 144 w 284"/>
                <a:gd name="T69" fmla="*/ 226 h 288"/>
                <a:gd name="T70" fmla="*/ 160 w 284"/>
                <a:gd name="T71" fmla="*/ 212 h 288"/>
                <a:gd name="T72" fmla="*/ 162 w 284"/>
                <a:gd name="T73" fmla="*/ 210 h 288"/>
                <a:gd name="T74" fmla="*/ 174 w 284"/>
                <a:gd name="T75" fmla="*/ 214 h 288"/>
                <a:gd name="T76" fmla="*/ 180 w 284"/>
                <a:gd name="T77" fmla="*/ 226 h 288"/>
                <a:gd name="T78" fmla="*/ 188 w 284"/>
                <a:gd name="T79" fmla="*/ 252 h 288"/>
                <a:gd name="T80" fmla="*/ 188 w 284"/>
                <a:gd name="T81" fmla="*/ 264 h 288"/>
                <a:gd name="T82" fmla="*/ 194 w 284"/>
                <a:gd name="T83" fmla="*/ 270 h 288"/>
                <a:gd name="T84" fmla="*/ 198 w 284"/>
                <a:gd name="T85" fmla="*/ 264 h 288"/>
                <a:gd name="T86" fmla="*/ 208 w 284"/>
                <a:gd name="T87" fmla="*/ 272 h 288"/>
                <a:gd name="T88" fmla="*/ 216 w 284"/>
                <a:gd name="T89" fmla="*/ 288 h 288"/>
                <a:gd name="T90" fmla="*/ 220 w 284"/>
                <a:gd name="T91" fmla="*/ 276 h 288"/>
                <a:gd name="T92" fmla="*/ 224 w 284"/>
                <a:gd name="T93" fmla="*/ 274 h 288"/>
                <a:gd name="T94" fmla="*/ 230 w 284"/>
                <a:gd name="T95" fmla="*/ 270 h 288"/>
                <a:gd name="T96" fmla="*/ 236 w 284"/>
                <a:gd name="T97" fmla="*/ 266 h 288"/>
                <a:gd name="T98" fmla="*/ 232 w 284"/>
                <a:gd name="T99" fmla="*/ 226 h 288"/>
                <a:gd name="T100" fmla="*/ 188 w 284"/>
                <a:gd name="T101" fmla="*/ 168 h 288"/>
                <a:gd name="T102" fmla="*/ 184 w 284"/>
                <a:gd name="T103" fmla="*/ 146 h 288"/>
                <a:gd name="T104" fmla="*/ 174 w 284"/>
                <a:gd name="T105" fmla="*/ 128 h 288"/>
                <a:gd name="T106" fmla="*/ 180 w 284"/>
                <a:gd name="T107" fmla="*/ 104 h 288"/>
                <a:gd name="T108" fmla="*/ 184 w 284"/>
                <a:gd name="T109" fmla="*/ 104 h 288"/>
                <a:gd name="T110" fmla="*/ 260 w 284"/>
                <a:gd name="T111" fmla="*/ 88 h 288"/>
                <a:gd name="T112" fmla="*/ 274 w 284"/>
                <a:gd name="T113" fmla="*/ 82 h 288"/>
                <a:gd name="T114" fmla="*/ 280 w 284"/>
                <a:gd name="T115" fmla="*/ 76 h 288"/>
                <a:gd name="T116" fmla="*/ 284 w 284"/>
                <a:gd name="T117"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88" name="Freeform 20"/>
            <p:cNvSpPr/>
            <p:nvPr/>
          </p:nvSpPr>
          <p:spPr bwMode="auto">
            <a:xfrm>
              <a:off x="3276165" y="1980021"/>
              <a:ext cx="580042" cy="1034767"/>
            </a:xfrm>
            <a:custGeom>
              <a:avLst/>
              <a:gdLst>
                <a:gd name="T0" fmla="*/ 96 w 324"/>
                <a:gd name="T1" fmla="*/ 180 h 578"/>
                <a:gd name="T2" fmla="*/ 124 w 324"/>
                <a:gd name="T3" fmla="*/ 202 h 578"/>
                <a:gd name="T4" fmla="*/ 176 w 324"/>
                <a:gd name="T5" fmla="*/ 228 h 578"/>
                <a:gd name="T6" fmla="*/ 188 w 324"/>
                <a:gd name="T7" fmla="*/ 244 h 578"/>
                <a:gd name="T8" fmla="*/ 178 w 324"/>
                <a:gd name="T9" fmla="*/ 264 h 578"/>
                <a:gd name="T10" fmla="*/ 178 w 324"/>
                <a:gd name="T11" fmla="*/ 286 h 578"/>
                <a:gd name="T12" fmla="*/ 168 w 324"/>
                <a:gd name="T13" fmla="*/ 316 h 578"/>
                <a:gd name="T14" fmla="*/ 140 w 324"/>
                <a:gd name="T15" fmla="*/ 312 h 578"/>
                <a:gd name="T16" fmla="*/ 112 w 324"/>
                <a:gd name="T17" fmla="*/ 332 h 578"/>
                <a:gd name="T18" fmla="*/ 124 w 324"/>
                <a:gd name="T19" fmla="*/ 350 h 578"/>
                <a:gd name="T20" fmla="*/ 88 w 324"/>
                <a:gd name="T21" fmla="*/ 348 h 578"/>
                <a:gd name="T22" fmla="*/ 44 w 324"/>
                <a:gd name="T23" fmla="*/ 366 h 578"/>
                <a:gd name="T24" fmla="*/ 48 w 324"/>
                <a:gd name="T25" fmla="*/ 406 h 578"/>
                <a:gd name="T26" fmla="*/ 52 w 324"/>
                <a:gd name="T27" fmla="*/ 422 h 578"/>
                <a:gd name="T28" fmla="*/ 54 w 324"/>
                <a:gd name="T29" fmla="*/ 444 h 578"/>
                <a:gd name="T30" fmla="*/ 6 w 324"/>
                <a:gd name="T31" fmla="*/ 454 h 578"/>
                <a:gd name="T32" fmla="*/ 6 w 324"/>
                <a:gd name="T33" fmla="*/ 486 h 578"/>
                <a:gd name="T34" fmla="*/ 12 w 324"/>
                <a:gd name="T35" fmla="*/ 508 h 578"/>
                <a:gd name="T36" fmla="*/ 66 w 324"/>
                <a:gd name="T37" fmla="*/ 504 h 578"/>
                <a:gd name="T38" fmla="*/ 86 w 324"/>
                <a:gd name="T39" fmla="*/ 520 h 578"/>
                <a:gd name="T40" fmla="*/ 100 w 324"/>
                <a:gd name="T41" fmla="*/ 532 h 578"/>
                <a:gd name="T42" fmla="*/ 104 w 324"/>
                <a:gd name="T43" fmla="*/ 530 h 578"/>
                <a:gd name="T44" fmla="*/ 136 w 324"/>
                <a:gd name="T45" fmla="*/ 546 h 578"/>
                <a:gd name="T46" fmla="*/ 168 w 324"/>
                <a:gd name="T47" fmla="*/ 544 h 578"/>
                <a:gd name="T48" fmla="*/ 208 w 324"/>
                <a:gd name="T49" fmla="*/ 556 h 578"/>
                <a:gd name="T50" fmla="*/ 226 w 324"/>
                <a:gd name="T51" fmla="*/ 574 h 578"/>
                <a:gd name="T52" fmla="*/ 248 w 324"/>
                <a:gd name="T53" fmla="*/ 560 h 578"/>
                <a:gd name="T54" fmla="*/ 246 w 324"/>
                <a:gd name="T55" fmla="*/ 516 h 578"/>
                <a:gd name="T56" fmla="*/ 268 w 324"/>
                <a:gd name="T57" fmla="*/ 512 h 578"/>
                <a:gd name="T58" fmla="*/ 242 w 324"/>
                <a:gd name="T59" fmla="*/ 484 h 578"/>
                <a:gd name="T60" fmla="*/ 236 w 324"/>
                <a:gd name="T61" fmla="*/ 472 h 578"/>
                <a:gd name="T62" fmla="*/ 260 w 324"/>
                <a:gd name="T63" fmla="*/ 466 h 578"/>
                <a:gd name="T64" fmla="*/ 304 w 324"/>
                <a:gd name="T65" fmla="*/ 466 h 578"/>
                <a:gd name="T66" fmla="*/ 320 w 324"/>
                <a:gd name="T67" fmla="*/ 438 h 578"/>
                <a:gd name="T68" fmla="*/ 296 w 324"/>
                <a:gd name="T69" fmla="*/ 420 h 578"/>
                <a:gd name="T70" fmla="*/ 290 w 324"/>
                <a:gd name="T71" fmla="*/ 374 h 578"/>
                <a:gd name="T72" fmla="*/ 274 w 324"/>
                <a:gd name="T73" fmla="*/ 366 h 578"/>
                <a:gd name="T74" fmla="*/ 288 w 324"/>
                <a:gd name="T75" fmla="*/ 262 h 578"/>
                <a:gd name="T76" fmla="*/ 276 w 324"/>
                <a:gd name="T77" fmla="*/ 190 h 578"/>
                <a:gd name="T78" fmla="*/ 280 w 324"/>
                <a:gd name="T79" fmla="*/ 160 h 578"/>
                <a:gd name="T80" fmla="*/ 294 w 324"/>
                <a:gd name="T81" fmla="*/ 130 h 578"/>
                <a:gd name="T82" fmla="*/ 278 w 324"/>
                <a:gd name="T83" fmla="*/ 110 h 578"/>
                <a:gd name="T84" fmla="*/ 276 w 324"/>
                <a:gd name="T85" fmla="*/ 86 h 578"/>
                <a:gd name="T86" fmla="*/ 292 w 324"/>
                <a:gd name="T87" fmla="*/ 36 h 578"/>
                <a:gd name="T88" fmla="*/ 302 w 324"/>
                <a:gd name="T89" fmla="*/ 20 h 578"/>
                <a:gd name="T90" fmla="*/ 306 w 324"/>
                <a:gd name="T91" fmla="*/ 0 h 578"/>
                <a:gd name="T92" fmla="*/ 290 w 324"/>
                <a:gd name="T93" fmla="*/ 18 h 578"/>
                <a:gd name="T94" fmla="*/ 260 w 324"/>
                <a:gd name="T95" fmla="*/ 28 h 578"/>
                <a:gd name="T96" fmla="*/ 210 w 324"/>
                <a:gd name="T97" fmla="*/ 56 h 578"/>
                <a:gd name="T98" fmla="*/ 196 w 324"/>
                <a:gd name="T99" fmla="*/ 70 h 578"/>
                <a:gd name="T100" fmla="*/ 186 w 324"/>
                <a:gd name="T101" fmla="*/ 118 h 578"/>
                <a:gd name="T102" fmla="*/ 182 w 324"/>
                <a:gd name="T103" fmla="*/ 132 h 578"/>
                <a:gd name="T104" fmla="*/ 172 w 324"/>
                <a:gd name="T105" fmla="*/ 146 h 578"/>
                <a:gd name="T106" fmla="*/ 108 w 324"/>
                <a:gd name="T107"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89" name="Freeform 21"/>
            <p:cNvSpPr/>
            <p:nvPr/>
          </p:nvSpPr>
          <p:spPr bwMode="auto">
            <a:xfrm>
              <a:off x="3777436" y="1786673"/>
              <a:ext cx="386695" cy="848580"/>
            </a:xfrm>
            <a:custGeom>
              <a:avLst/>
              <a:gdLst>
                <a:gd name="T0" fmla="*/ 204 w 216"/>
                <a:gd name="T1" fmla="*/ 20 h 474"/>
                <a:gd name="T2" fmla="*/ 194 w 216"/>
                <a:gd name="T3" fmla="*/ 0 h 474"/>
                <a:gd name="T4" fmla="*/ 176 w 216"/>
                <a:gd name="T5" fmla="*/ 24 h 474"/>
                <a:gd name="T6" fmla="*/ 156 w 216"/>
                <a:gd name="T7" fmla="*/ 30 h 474"/>
                <a:gd name="T8" fmla="*/ 136 w 216"/>
                <a:gd name="T9" fmla="*/ 28 h 474"/>
                <a:gd name="T10" fmla="*/ 122 w 216"/>
                <a:gd name="T11" fmla="*/ 40 h 474"/>
                <a:gd name="T12" fmla="*/ 112 w 216"/>
                <a:gd name="T13" fmla="*/ 48 h 474"/>
                <a:gd name="T14" fmla="*/ 94 w 216"/>
                <a:gd name="T15" fmla="*/ 46 h 474"/>
                <a:gd name="T16" fmla="*/ 92 w 216"/>
                <a:gd name="T17" fmla="*/ 64 h 474"/>
                <a:gd name="T18" fmla="*/ 82 w 216"/>
                <a:gd name="T19" fmla="*/ 76 h 474"/>
                <a:gd name="T20" fmla="*/ 66 w 216"/>
                <a:gd name="T21" fmla="*/ 92 h 474"/>
                <a:gd name="T22" fmla="*/ 40 w 216"/>
                <a:gd name="T23" fmla="*/ 106 h 474"/>
                <a:gd name="T24" fmla="*/ 42 w 216"/>
                <a:gd name="T25" fmla="*/ 124 h 474"/>
                <a:gd name="T26" fmla="*/ 28 w 216"/>
                <a:gd name="T27" fmla="*/ 136 h 474"/>
                <a:gd name="T28" fmla="*/ 26 w 216"/>
                <a:gd name="T29" fmla="*/ 154 h 474"/>
                <a:gd name="T30" fmla="*/ 26 w 216"/>
                <a:gd name="T31" fmla="*/ 170 h 474"/>
                <a:gd name="T32" fmla="*/ 16 w 216"/>
                <a:gd name="T33" fmla="*/ 184 h 474"/>
                <a:gd name="T34" fmla="*/ 6 w 216"/>
                <a:gd name="T35" fmla="*/ 214 h 474"/>
                <a:gd name="T36" fmla="*/ 22 w 216"/>
                <a:gd name="T37" fmla="*/ 236 h 474"/>
                <a:gd name="T38" fmla="*/ 24 w 216"/>
                <a:gd name="T39" fmla="*/ 262 h 474"/>
                <a:gd name="T40" fmla="*/ 6 w 216"/>
                <a:gd name="T41" fmla="*/ 276 h 474"/>
                <a:gd name="T42" fmla="*/ 6 w 216"/>
                <a:gd name="T43" fmla="*/ 324 h 474"/>
                <a:gd name="T44" fmla="*/ 18 w 216"/>
                <a:gd name="T45" fmla="*/ 368 h 474"/>
                <a:gd name="T46" fmla="*/ 18 w 216"/>
                <a:gd name="T47" fmla="*/ 372 h 474"/>
                <a:gd name="T48" fmla="*/ 2 w 216"/>
                <a:gd name="T49" fmla="*/ 468 h 474"/>
                <a:gd name="T50" fmla="*/ 32 w 216"/>
                <a:gd name="T51" fmla="*/ 456 h 474"/>
                <a:gd name="T52" fmla="*/ 96 w 216"/>
                <a:gd name="T53" fmla="*/ 432 h 474"/>
                <a:gd name="T54" fmla="*/ 114 w 216"/>
                <a:gd name="T55" fmla="*/ 416 h 474"/>
                <a:gd name="T56" fmla="*/ 150 w 216"/>
                <a:gd name="T57" fmla="*/ 420 h 474"/>
                <a:gd name="T58" fmla="*/ 180 w 216"/>
                <a:gd name="T59" fmla="*/ 408 h 474"/>
                <a:gd name="T60" fmla="*/ 182 w 216"/>
                <a:gd name="T61" fmla="*/ 392 h 474"/>
                <a:gd name="T62" fmla="*/ 190 w 216"/>
                <a:gd name="T63" fmla="*/ 372 h 474"/>
                <a:gd name="T64" fmla="*/ 190 w 216"/>
                <a:gd name="T65" fmla="*/ 368 h 474"/>
                <a:gd name="T66" fmla="*/ 192 w 216"/>
                <a:gd name="T67" fmla="*/ 360 h 474"/>
                <a:gd name="T68" fmla="*/ 190 w 216"/>
                <a:gd name="T69" fmla="*/ 352 h 474"/>
                <a:gd name="T70" fmla="*/ 198 w 216"/>
                <a:gd name="T71" fmla="*/ 336 h 474"/>
                <a:gd name="T72" fmla="*/ 184 w 216"/>
                <a:gd name="T73" fmla="*/ 310 h 474"/>
                <a:gd name="T74" fmla="*/ 180 w 216"/>
                <a:gd name="T75" fmla="*/ 302 h 474"/>
                <a:gd name="T76" fmla="*/ 182 w 216"/>
                <a:gd name="T77" fmla="*/ 294 h 474"/>
                <a:gd name="T78" fmla="*/ 190 w 216"/>
                <a:gd name="T79" fmla="*/ 280 h 474"/>
                <a:gd name="T80" fmla="*/ 202 w 216"/>
                <a:gd name="T81" fmla="*/ 248 h 474"/>
                <a:gd name="T82" fmla="*/ 216 w 216"/>
                <a:gd name="T83" fmla="*/ 216 h 474"/>
                <a:gd name="T84" fmla="*/ 184 w 216"/>
                <a:gd name="T85" fmla="*/ 184 h 474"/>
                <a:gd name="T86" fmla="*/ 176 w 216"/>
                <a:gd name="T87" fmla="*/ 170 h 474"/>
                <a:gd name="T88" fmla="*/ 180 w 216"/>
                <a:gd name="T89" fmla="*/ 146 h 474"/>
                <a:gd name="T90" fmla="*/ 184 w 216"/>
                <a:gd name="T91" fmla="*/ 122 h 474"/>
                <a:gd name="T92" fmla="*/ 190 w 216"/>
                <a:gd name="T93" fmla="*/ 114 h 474"/>
                <a:gd name="T94" fmla="*/ 208 w 216"/>
                <a:gd name="T95" fmla="*/ 112 h 474"/>
                <a:gd name="T96" fmla="*/ 216 w 216"/>
                <a:gd name="T97" fmla="*/ 76 h 474"/>
                <a:gd name="T98" fmla="*/ 200 w 216"/>
                <a:gd name="T99" fmla="*/ 64 h 474"/>
                <a:gd name="T100" fmla="*/ 182 w 216"/>
                <a:gd name="T101" fmla="*/ 54 h 474"/>
                <a:gd name="T102" fmla="*/ 180 w 216"/>
                <a:gd name="T103" fmla="*/ 32 h 474"/>
                <a:gd name="T104" fmla="*/ 202 w 216"/>
                <a:gd name="T105" fmla="*/ 2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90" name="Freeform 22"/>
            <p:cNvSpPr/>
            <p:nvPr/>
          </p:nvSpPr>
          <p:spPr bwMode="auto">
            <a:xfrm>
              <a:off x="3677181" y="3233198"/>
              <a:ext cx="615847" cy="716101"/>
            </a:xfrm>
            <a:custGeom>
              <a:avLst/>
              <a:gdLst>
                <a:gd name="T0" fmla="*/ 300 w 344"/>
                <a:gd name="T1" fmla="*/ 66 h 400"/>
                <a:gd name="T2" fmla="*/ 294 w 344"/>
                <a:gd name="T3" fmla="*/ 32 h 400"/>
                <a:gd name="T4" fmla="*/ 282 w 344"/>
                <a:gd name="T5" fmla="*/ 24 h 400"/>
                <a:gd name="T6" fmla="*/ 252 w 344"/>
                <a:gd name="T7" fmla="*/ 44 h 400"/>
                <a:gd name="T8" fmla="*/ 252 w 344"/>
                <a:gd name="T9" fmla="*/ 22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100 w 344"/>
                <a:gd name="T21" fmla="*/ 0 h 400"/>
                <a:gd name="T22" fmla="*/ 96 w 344"/>
                <a:gd name="T23" fmla="*/ 30 h 400"/>
                <a:gd name="T24" fmla="*/ 68 w 344"/>
                <a:gd name="T25" fmla="*/ 32 h 400"/>
                <a:gd name="T26" fmla="*/ 28 w 344"/>
                <a:gd name="T27" fmla="*/ 52 h 400"/>
                <a:gd name="T28" fmla="*/ 26 w 344"/>
                <a:gd name="T29" fmla="*/ 144 h 400"/>
                <a:gd name="T30" fmla="*/ 20 w 344"/>
                <a:gd name="T31" fmla="*/ 152 h 400"/>
                <a:gd name="T32" fmla="*/ 26 w 344"/>
                <a:gd name="T33" fmla="*/ 198 h 400"/>
                <a:gd name="T34" fmla="*/ 4 w 344"/>
                <a:gd name="T35" fmla="*/ 214 h 400"/>
                <a:gd name="T36" fmla="*/ 14 w 344"/>
                <a:gd name="T37" fmla="*/ 224 h 400"/>
                <a:gd name="T38" fmla="*/ 22 w 344"/>
                <a:gd name="T39" fmla="*/ 224 h 400"/>
                <a:gd name="T40" fmla="*/ 32 w 344"/>
                <a:gd name="T41" fmla="*/ 234 h 400"/>
                <a:gd name="T42" fmla="*/ 32 w 344"/>
                <a:gd name="T43" fmla="*/ 256 h 400"/>
                <a:gd name="T44" fmla="*/ 24 w 344"/>
                <a:gd name="T45" fmla="*/ 282 h 400"/>
                <a:gd name="T46" fmla="*/ 48 w 344"/>
                <a:gd name="T47" fmla="*/ 316 h 400"/>
                <a:gd name="T48" fmla="*/ 76 w 344"/>
                <a:gd name="T49" fmla="*/ 304 h 400"/>
                <a:gd name="T50" fmla="*/ 92 w 344"/>
                <a:gd name="T51" fmla="*/ 302 h 400"/>
                <a:gd name="T52" fmla="*/ 100 w 344"/>
                <a:gd name="T53" fmla="*/ 282 h 400"/>
                <a:gd name="T54" fmla="*/ 128 w 344"/>
                <a:gd name="T55" fmla="*/ 280 h 400"/>
                <a:gd name="T56" fmla="*/ 136 w 344"/>
                <a:gd name="T57" fmla="*/ 270 h 400"/>
                <a:gd name="T58" fmla="*/ 152 w 344"/>
                <a:gd name="T59" fmla="*/ 280 h 400"/>
                <a:gd name="T60" fmla="*/ 154 w 344"/>
                <a:gd name="T61" fmla="*/ 302 h 400"/>
                <a:gd name="T62" fmla="*/ 164 w 344"/>
                <a:gd name="T63" fmla="*/ 316 h 400"/>
                <a:gd name="T64" fmla="*/ 154 w 344"/>
                <a:gd name="T65" fmla="*/ 344 h 400"/>
                <a:gd name="T66" fmla="*/ 164 w 344"/>
                <a:gd name="T67" fmla="*/ 372 h 400"/>
                <a:gd name="T68" fmla="*/ 164 w 344"/>
                <a:gd name="T69" fmla="*/ 388 h 400"/>
                <a:gd name="T70" fmla="*/ 176 w 344"/>
                <a:gd name="T71" fmla="*/ 400 h 400"/>
                <a:gd name="T72" fmla="*/ 194 w 344"/>
                <a:gd name="T73" fmla="*/ 392 h 400"/>
                <a:gd name="T74" fmla="*/ 216 w 344"/>
                <a:gd name="T75" fmla="*/ 366 h 400"/>
                <a:gd name="T76" fmla="*/ 220 w 344"/>
                <a:gd name="T77" fmla="*/ 354 h 400"/>
                <a:gd name="T78" fmla="*/ 236 w 344"/>
                <a:gd name="T79" fmla="*/ 360 h 400"/>
                <a:gd name="T80" fmla="*/ 270 w 344"/>
                <a:gd name="T81" fmla="*/ 378 h 400"/>
                <a:gd name="T82" fmla="*/ 266 w 344"/>
                <a:gd name="T83" fmla="*/ 360 h 400"/>
                <a:gd name="T84" fmla="*/ 256 w 344"/>
                <a:gd name="T85" fmla="*/ 340 h 400"/>
                <a:gd name="T86" fmla="*/ 282 w 344"/>
                <a:gd name="T87" fmla="*/ 324 h 400"/>
                <a:gd name="T88" fmla="*/ 332 w 344"/>
                <a:gd name="T89" fmla="*/ 332 h 400"/>
                <a:gd name="T90" fmla="*/ 332 w 344"/>
                <a:gd name="T91" fmla="*/ 328 h 400"/>
                <a:gd name="T92" fmla="*/ 344 w 344"/>
                <a:gd name="T93" fmla="*/ 304 h 400"/>
                <a:gd name="T94" fmla="*/ 338 w 344"/>
                <a:gd name="T95" fmla="*/ 286 h 400"/>
                <a:gd name="T96" fmla="*/ 330 w 344"/>
                <a:gd name="T97" fmla="*/ 276 h 400"/>
                <a:gd name="T98" fmla="*/ 340 w 344"/>
                <a:gd name="T99" fmla="*/ 268 h 400"/>
                <a:gd name="T100" fmla="*/ 326 w 344"/>
                <a:gd name="T101" fmla="*/ 250 h 400"/>
                <a:gd name="T102" fmla="*/ 316 w 344"/>
                <a:gd name="T103" fmla="*/ 196 h 400"/>
                <a:gd name="T104" fmla="*/ 302 w 344"/>
                <a:gd name="T105" fmla="*/ 204 h 400"/>
                <a:gd name="T106" fmla="*/ 322 w 344"/>
                <a:gd name="T107" fmla="*/ 138 h 400"/>
                <a:gd name="T108" fmla="*/ 322 w 344"/>
                <a:gd name="T109" fmla="*/ 7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91" name="Freeform 23"/>
            <p:cNvSpPr/>
            <p:nvPr/>
          </p:nvSpPr>
          <p:spPr bwMode="auto">
            <a:xfrm>
              <a:off x="3605571" y="2821440"/>
              <a:ext cx="873644" cy="547818"/>
            </a:xfrm>
            <a:custGeom>
              <a:avLst/>
              <a:gdLst>
                <a:gd name="T0" fmla="*/ 64 w 488"/>
                <a:gd name="T1" fmla="*/ 10 h 306"/>
                <a:gd name="T2" fmla="*/ 98 w 488"/>
                <a:gd name="T3" fmla="*/ 40 h 306"/>
                <a:gd name="T4" fmla="*/ 88 w 488"/>
                <a:gd name="T5" fmla="*/ 52 h 306"/>
                <a:gd name="T6" fmla="*/ 60 w 488"/>
                <a:gd name="T7" fmla="*/ 58 h 306"/>
                <a:gd name="T8" fmla="*/ 72 w 488"/>
                <a:gd name="T9" fmla="*/ 86 h 306"/>
                <a:gd name="T10" fmla="*/ 88 w 488"/>
                <a:gd name="T11" fmla="*/ 114 h 306"/>
                <a:gd name="T12" fmla="*/ 102 w 488"/>
                <a:gd name="T13" fmla="*/ 130 h 306"/>
                <a:gd name="T14" fmla="*/ 106 w 488"/>
                <a:gd name="T15" fmla="*/ 164 h 306"/>
                <a:gd name="T16" fmla="*/ 80 w 488"/>
                <a:gd name="T17" fmla="*/ 184 h 306"/>
                <a:gd name="T18" fmla="*/ 4 w 488"/>
                <a:gd name="T19" fmla="*/ 204 h 306"/>
                <a:gd name="T20" fmla="*/ 8 w 488"/>
                <a:gd name="T21" fmla="*/ 234 h 306"/>
                <a:gd name="T22" fmla="*/ 40 w 488"/>
                <a:gd name="T23" fmla="*/ 286 h 306"/>
                <a:gd name="T24" fmla="*/ 60 w 488"/>
                <a:gd name="T25" fmla="*/ 278 h 306"/>
                <a:gd name="T26" fmla="*/ 78 w 488"/>
                <a:gd name="T27" fmla="*/ 254 h 306"/>
                <a:gd name="T28" fmla="*/ 112 w 488"/>
                <a:gd name="T29" fmla="*/ 254 h 306"/>
                <a:gd name="T30" fmla="*/ 126 w 488"/>
                <a:gd name="T31" fmla="*/ 222 h 306"/>
                <a:gd name="T32" fmla="*/ 160 w 488"/>
                <a:gd name="T33" fmla="*/ 222 h 306"/>
                <a:gd name="T34" fmla="*/ 220 w 488"/>
                <a:gd name="T35" fmla="*/ 242 h 306"/>
                <a:gd name="T36" fmla="*/ 250 w 488"/>
                <a:gd name="T37" fmla="*/ 262 h 306"/>
                <a:gd name="T38" fmla="*/ 264 w 488"/>
                <a:gd name="T39" fmla="*/ 254 h 306"/>
                <a:gd name="T40" fmla="*/ 296 w 488"/>
                <a:gd name="T41" fmla="*/ 238 h 306"/>
                <a:gd name="T42" fmla="*/ 300 w 488"/>
                <a:gd name="T43" fmla="*/ 252 h 306"/>
                <a:gd name="T44" fmla="*/ 308 w 488"/>
                <a:gd name="T45" fmla="*/ 256 h 306"/>
                <a:gd name="T46" fmla="*/ 330 w 488"/>
                <a:gd name="T47" fmla="*/ 246 h 306"/>
                <a:gd name="T48" fmla="*/ 342 w 488"/>
                <a:gd name="T49" fmla="*/ 260 h 306"/>
                <a:gd name="T50" fmla="*/ 346 w 488"/>
                <a:gd name="T51" fmla="*/ 290 h 306"/>
                <a:gd name="T52" fmla="*/ 372 w 488"/>
                <a:gd name="T53" fmla="*/ 268 h 306"/>
                <a:gd name="T54" fmla="*/ 408 w 488"/>
                <a:gd name="T55" fmla="*/ 260 h 306"/>
                <a:gd name="T56" fmla="*/ 432 w 488"/>
                <a:gd name="T57" fmla="*/ 242 h 306"/>
                <a:gd name="T58" fmla="*/ 488 w 488"/>
                <a:gd name="T59" fmla="*/ 228 h 306"/>
                <a:gd name="T60" fmla="*/ 488 w 488"/>
                <a:gd name="T61" fmla="*/ 216 h 306"/>
                <a:gd name="T62" fmla="*/ 458 w 488"/>
                <a:gd name="T63" fmla="*/ 150 h 306"/>
                <a:gd name="T64" fmla="*/ 446 w 488"/>
                <a:gd name="T65" fmla="*/ 126 h 306"/>
                <a:gd name="T66" fmla="*/ 430 w 488"/>
                <a:gd name="T67" fmla="*/ 110 h 306"/>
                <a:gd name="T68" fmla="*/ 416 w 488"/>
                <a:gd name="T69" fmla="*/ 100 h 306"/>
                <a:gd name="T70" fmla="*/ 394 w 488"/>
                <a:gd name="T71" fmla="*/ 114 h 306"/>
                <a:gd name="T72" fmla="*/ 372 w 488"/>
                <a:gd name="T73" fmla="*/ 94 h 306"/>
                <a:gd name="T74" fmla="*/ 352 w 488"/>
                <a:gd name="T75" fmla="*/ 90 h 306"/>
                <a:gd name="T76" fmla="*/ 324 w 488"/>
                <a:gd name="T77" fmla="*/ 94 h 306"/>
                <a:gd name="T78" fmla="*/ 320 w 488"/>
                <a:gd name="T79" fmla="*/ 70 h 306"/>
                <a:gd name="T80" fmla="*/ 216 w 488"/>
                <a:gd name="T81" fmla="*/ 50 h 306"/>
                <a:gd name="T82" fmla="*/ 178 w 488"/>
                <a:gd name="T83" fmla="*/ 34 h 306"/>
                <a:gd name="T84" fmla="*/ 144 w 488"/>
                <a:gd name="T85" fmla="*/ 0 h 306"/>
                <a:gd name="T86" fmla="*/ 74 w 488"/>
                <a:gd name="T87"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92" name="Freeform 24"/>
            <p:cNvSpPr/>
            <p:nvPr/>
          </p:nvSpPr>
          <p:spPr bwMode="auto">
            <a:xfrm>
              <a:off x="3798919" y="3827562"/>
              <a:ext cx="909449" cy="719682"/>
            </a:xfrm>
            <a:custGeom>
              <a:avLst/>
              <a:gdLst>
                <a:gd name="T0" fmla="*/ 484 w 508"/>
                <a:gd name="T1" fmla="*/ 134 h 402"/>
                <a:gd name="T2" fmla="*/ 490 w 508"/>
                <a:gd name="T3" fmla="*/ 126 h 402"/>
                <a:gd name="T4" fmla="*/ 508 w 508"/>
                <a:gd name="T5" fmla="*/ 116 h 402"/>
                <a:gd name="T6" fmla="*/ 472 w 508"/>
                <a:gd name="T7" fmla="*/ 88 h 402"/>
                <a:gd name="T8" fmla="*/ 424 w 508"/>
                <a:gd name="T9" fmla="*/ 42 h 402"/>
                <a:gd name="T10" fmla="*/ 404 w 508"/>
                <a:gd name="T11" fmla="*/ 54 h 402"/>
                <a:gd name="T12" fmla="*/ 400 w 508"/>
                <a:gd name="T13" fmla="*/ 58 h 402"/>
                <a:gd name="T14" fmla="*/ 372 w 508"/>
                <a:gd name="T15" fmla="*/ 50 h 402"/>
                <a:gd name="T16" fmla="*/ 332 w 508"/>
                <a:gd name="T17" fmla="*/ 64 h 402"/>
                <a:gd name="T18" fmla="*/ 310 w 508"/>
                <a:gd name="T19" fmla="*/ 70 h 402"/>
                <a:gd name="T20" fmla="*/ 298 w 508"/>
                <a:gd name="T21" fmla="*/ 76 h 402"/>
                <a:gd name="T22" fmla="*/ 286 w 508"/>
                <a:gd name="T23" fmla="*/ 58 h 402"/>
                <a:gd name="T24" fmla="*/ 314 w 508"/>
                <a:gd name="T25" fmla="*/ 22 h 402"/>
                <a:gd name="T26" fmla="*/ 312 w 508"/>
                <a:gd name="T27" fmla="*/ 12 h 402"/>
                <a:gd name="T28" fmla="*/ 288 w 508"/>
                <a:gd name="T29" fmla="*/ 26 h 402"/>
                <a:gd name="T30" fmla="*/ 278 w 508"/>
                <a:gd name="T31" fmla="*/ 20 h 402"/>
                <a:gd name="T32" fmla="*/ 254 w 508"/>
                <a:gd name="T33" fmla="*/ 16 h 402"/>
                <a:gd name="T34" fmla="*/ 236 w 508"/>
                <a:gd name="T35" fmla="*/ 8 h 402"/>
                <a:gd name="T36" fmla="*/ 208 w 508"/>
                <a:gd name="T37" fmla="*/ 2 h 402"/>
                <a:gd name="T38" fmla="*/ 204 w 508"/>
                <a:gd name="T39" fmla="*/ 24 h 402"/>
                <a:gd name="T40" fmla="*/ 210 w 508"/>
                <a:gd name="T41" fmla="*/ 48 h 402"/>
                <a:gd name="T42" fmla="*/ 200 w 508"/>
                <a:gd name="T43" fmla="*/ 54 h 402"/>
                <a:gd name="T44" fmla="*/ 182 w 508"/>
                <a:gd name="T45" fmla="*/ 46 h 402"/>
                <a:gd name="T46" fmla="*/ 156 w 508"/>
                <a:gd name="T47" fmla="*/ 34 h 402"/>
                <a:gd name="T48" fmla="*/ 144 w 508"/>
                <a:gd name="T49" fmla="*/ 80 h 402"/>
                <a:gd name="T50" fmla="*/ 140 w 508"/>
                <a:gd name="T51" fmla="*/ 108 h 402"/>
                <a:gd name="T52" fmla="*/ 124 w 508"/>
                <a:gd name="T53" fmla="*/ 134 h 402"/>
                <a:gd name="T54" fmla="*/ 60 w 508"/>
                <a:gd name="T55" fmla="*/ 230 h 402"/>
                <a:gd name="T56" fmla="*/ 60 w 508"/>
                <a:gd name="T57" fmla="*/ 266 h 402"/>
                <a:gd name="T58" fmla="*/ 16 w 508"/>
                <a:gd name="T59" fmla="*/ 284 h 402"/>
                <a:gd name="T60" fmla="*/ 0 w 508"/>
                <a:gd name="T61" fmla="*/ 356 h 402"/>
                <a:gd name="T62" fmla="*/ 6 w 508"/>
                <a:gd name="T63" fmla="*/ 380 h 402"/>
                <a:gd name="T64" fmla="*/ 42 w 508"/>
                <a:gd name="T65" fmla="*/ 400 h 402"/>
                <a:gd name="T66" fmla="*/ 52 w 508"/>
                <a:gd name="T67" fmla="*/ 388 h 402"/>
                <a:gd name="T68" fmla="*/ 24 w 508"/>
                <a:gd name="T69" fmla="*/ 364 h 402"/>
                <a:gd name="T70" fmla="*/ 36 w 508"/>
                <a:gd name="T71" fmla="*/ 346 h 402"/>
                <a:gd name="T72" fmla="*/ 64 w 508"/>
                <a:gd name="T73" fmla="*/ 324 h 402"/>
                <a:gd name="T74" fmla="*/ 128 w 508"/>
                <a:gd name="T75" fmla="*/ 282 h 402"/>
                <a:gd name="T76" fmla="*/ 146 w 508"/>
                <a:gd name="T77" fmla="*/ 296 h 402"/>
                <a:gd name="T78" fmla="*/ 168 w 508"/>
                <a:gd name="T79" fmla="*/ 282 h 402"/>
                <a:gd name="T80" fmla="*/ 194 w 508"/>
                <a:gd name="T81" fmla="*/ 272 h 402"/>
                <a:gd name="T82" fmla="*/ 218 w 508"/>
                <a:gd name="T83" fmla="*/ 238 h 402"/>
                <a:gd name="T84" fmla="*/ 250 w 508"/>
                <a:gd name="T85" fmla="*/ 252 h 402"/>
                <a:gd name="T86" fmla="*/ 248 w 508"/>
                <a:gd name="T87" fmla="*/ 186 h 402"/>
                <a:gd name="T88" fmla="*/ 264 w 508"/>
                <a:gd name="T89" fmla="*/ 190 h 402"/>
                <a:gd name="T90" fmla="*/ 318 w 508"/>
                <a:gd name="T91" fmla="*/ 224 h 402"/>
                <a:gd name="T92" fmla="*/ 312 w 508"/>
                <a:gd name="T93" fmla="*/ 206 h 402"/>
                <a:gd name="T94" fmla="*/ 340 w 508"/>
                <a:gd name="T95" fmla="*/ 206 h 402"/>
                <a:gd name="T96" fmla="*/ 350 w 508"/>
                <a:gd name="T97" fmla="*/ 190 h 402"/>
                <a:gd name="T98" fmla="*/ 376 w 508"/>
                <a:gd name="T99" fmla="*/ 194 h 402"/>
                <a:gd name="T100" fmla="*/ 388 w 508"/>
                <a:gd name="T101" fmla="*/ 206 h 402"/>
                <a:gd name="T102" fmla="*/ 400 w 508"/>
                <a:gd name="T103" fmla="*/ 182 h 402"/>
                <a:gd name="T104" fmla="*/ 414 w 508"/>
                <a:gd name="T105" fmla="*/ 186 h 402"/>
                <a:gd name="T106" fmla="*/ 432 w 508"/>
                <a:gd name="T107" fmla="*/ 180 h 402"/>
                <a:gd name="T108" fmla="*/ 464 w 508"/>
                <a:gd name="T109"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93" name="Freeform 25"/>
            <p:cNvSpPr/>
            <p:nvPr/>
          </p:nvSpPr>
          <p:spPr bwMode="auto">
            <a:xfrm>
              <a:off x="4228580" y="3204554"/>
              <a:ext cx="544237" cy="741165"/>
            </a:xfrm>
            <a:custGeom>
              <a:avLst/>
              <a:gdLst>
                <a:gd name="T0" fmla="*/ 220 w 304"/>
                <a:gd name="T1" fmla="*/ 0 h 414"/>
                <a:gd name="T2" fmla="*/ 200 w 304"/>
                <a:gd name="T3" fmla="*/ 24 h 414"/>
                <a:gd name="T4" fmla="*/ 180 w 304"/>
                <a:gd name="T5" fmla="*/ 34 h 414"/>
                <a:gd name="T6" fmla="*/ 174 w 304"/>
                <a:gd name="T7" fmla="*/ 22 h 414"/>
                <a:gd name="T8" fmla="*/ 152 w 304"/>
                <a:gd name="T9" fmla="*/ 24 h 414"/>
                <a:gd name="T10" fmla="*/ 108 w 304"/>
                <a:gd name="T11" fmla="*/ 36 h 414"/>
                <a:gd name="T12" fmla="*/ 68 w 304"/>
                <a:gd name="T13" fmla="*/ 54 h 414"/>
                <a:gd name="T14" fmla="*/ 34 w 304"/>
                <a:gd name="T15" fmla="*/ 56 h 414"/>
                <a:gd name="T16" fmla="*/ 16 w 304"/>
                <a:gd name="T17" fmla="*/ 84 h 414"/>
                <a:gd name="T18" fmla="*/ 22 w 304"/>
                <a:gd name="T19" fmla="*/ 92 h 414"/>
                <a:gd name="T20" fmla="*/ 34 w 304"/>
                <a:gd name="T21" fmla="*/ 144 h 414"/>
                <a:gd name="T22" fmla="*/ 0 w 304"/>
                <a:gd name="T23" fmla="*/ 200 h 414"/>
                <a:gd name="T24" fmla="*/ 16 w 304"/>
                <a:gd name="T25" fmla="*/ 198 h 414"/>
                <a:gd name="T26" fmla="*/ 16 w 304"/>
                <a:gd name="T27" fmla="*/ 226 h 414"/>
                <a:gd name="T28" fmla="*/ 24 w 304"/>
                <a:gd name="T29" fmla="*/ 262 h 414"/>
                <a:gd name="T30" fmla="*/ 40 w 304"/>
                <a:gd name="T31" fmla="*/ 286 h 414"/>
                <a:gd name="T32" fmla="*/ 44 w 304"/>
                <a:gd name="T33" fmla="*/ 310 h 414"/>
                <a:gd name="T34" fmla="*/ 34 w 304"/>
                <a:gd name="T35" fmla="*/ 344 h 414"/>
                <a:gd name="T36" fmla="*/ 52 w 304"/>
                <a:gd name="T37" fmla="*/ 362 h 414"/>
                <a:gd name="T38" fmla="*/ 72 w 304"/>
                <a:gd name="T39" fmla="*/ 352 h 414"/>
                <a:gd name="T40" fmla="*/ 86 w 304"/>
                <a:gd name="T41" fmla="*/ 362 h 414"/>
                <a:gd name="T42" fmla="*/ 66 w 304"/>
                <a:gd name="T43" fmla="*/ 392 h 414"/>
                <a:gd name="T44" fmla="*/ 72 w 304"/>
                <a:gd name="T45" fmla="*/ 408 h 414"/>
                <a:gd name="T46" fmla="*/ 94 w 304"/>
                <a:gd name="T47" fmla="*/ 402 h 414"/>
                <a:gd name="T48" fmla="*/ 134 w 304"/>
                <a:gd name="T49" fmla="*/ 390 h 414"/>
                <a:gd name="T50" fmla="*/ 154 w 304"/>
                <a:gd name="T51" fmla="*/ 400 h 414"/>
                <a:gd name="T52" fmla="*/ 152 w 304"/>
                <a:gd name="T53" fmla="*/ 384 h 414"/>
                <a:gd name="T54" fmla="*/ 150 w 304"/>
                <a:gd name="T55" fmla="*/ 362 h 414"/>
                <a:gd name="T56" fmla="*/ 166 w 304"/>
                <a:gd name="T57" fmla="*/ 346 h 414"/>
                <a:gd name="T58" fmla="*/ 166 w 304"/>
                <a:gd name="T59" fmla="*/ 328 h 414"/>
                <a:gd name="T60" fmla="*/ 164 w 304"/>
                <a:gd name="T61" fmla="*/ 316 h 414"/>
                <a:gd name="T62" fmla="*/ 178 w 304"/>
                <a:gd name="T63" fmla="*/ 298 h 414"/>
                <a:gd name="T64" fmla="*/ 186 w 304"/>
                <a:gd name="T65" fmla="*/ 278 h 414"/>
                <a:gd name="T66" fmla="*/ 194 w 304"/>
                <a:gd name="T67" fmla="*/ 266 h 414"/>
                <a:gd name="T68" fmla="*/ 194 w 304"/>
                <a:gd name="T69" fmla="*/ 242 h 414"/>
                <a:gd name="T70" fmla="*/ 194 w 304"/>
                <a:gd name="T71" fmla="*/ 228 h 414"/>
                <a:gd name="T72" fmla="*/ 224 w 304"/>
                <a:gd name="T73" fmla="*/ 200 h 414"/>
                <a:gd name="T74" fmla="*/ 220 w 304"/>
                <a:gd name="T75" fmla="*/ 186 h 414"/>
                <a:gd name="T76" fmla="*/ 224 w 304"/>
                <a:gd name="T77" fmla="*/ 156 h 414"/>
                <a:gd name="T78" fmla="*/ 250 w 304"/>
                <a:gd name="T79" fmla="*/ 136 h 414"/>
                <a:gd name="T80" fmla="*/ 272 w 304"/>
                <a:gd name="T81" fmla="*/ 140 h 414"/>
                <a:gd name="T82" fmla="*/ 296 w 304"/>
                <a:gd name="T83" fmla="*/ 108 h 414"/>
                <a:gd name="T84" fmla="*/ 300 w 304"/>
                <a:gd name="T85" fmla="*/ 102 h 414"/>
                <a:gd name="T86" fmla="*/ 296 w 304"/>
                <a:gd name="T87" fmla="*/ 84 h 414"/>
                <a:gd name="T88" fmla="*/ 274 w 304"/>
                <a:gd name="T89" fmla="*/ 46 h 414"/>
                <a:gd name="T90" fmla="*/ 280 w 304"/>
                <a:gd name="T91" fmla="*/ 2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94" name="Freeform 26"/>
            <p:cNvSpPr/>
            <p:nvPr/>
          </p:nvSpPr>
          <p:spPr bwMode="auto">
            <a:xfrm>
              <a:off x="4511440" y="3401482"/>
              <a:ext cx="504852" cy="615847"/>
            </a:xfrm>
            <a:custGeom>
              <a:avLst/>
              <a:gdLst>
                <a:gd name="T0" fmla="*/ 132 w 282"/>
                <a:gd name="T1" fmla="*/ 24 h 344"/>
                <a:gd name="T2" fmla="*/ 118 w 282"/>
                <a:gd name="T3" fmla="*/ 40 h 344"/>
                <a:gd name="T4" fmla="*/ 84 w 282"/>
                <a:gd name="T5" fmla="*/ 38 h 344"/>
                <a:gd name="T6" fmla="*/ 70 w 282"/>
                <a:gd name="T7" fmla="*/ 60 h 344"/>
                <a:gd name="T8" fmla="*/ 74 w 282"/>
                <a:gd name="T9" fmla="*/ 92 h 344"/>
                <a:gd name="T10" fmla="*/ 42 w 282"/>
                <a:gd name="T11" fmla="*/ 124 h 344"/>
                <a:gd name="T12" fmla="*/ 54 w 282"/>
                <a:gd name="T13" fmla="*/ 140 h 344"/>
                <a:gd name="T14" fmla="*/ 56 w 282"/>
                <a:gd name="T15" fmla="*/ 148 h 344"/>
                <a:gd name="T16" fmla="*/ 38 w 282"/>
                <a:gd name="T17" fmla="*/ 174 h 344"/>
                <a:gd name="T18" fmla="*/ 30 w 282"/>
                <a:gd name="T19" fmla="*/ 190 h 344"/>
                <a:gd name="T20" fmla="*/ 14 w 282"/>
                <a:gd name="T21" fmla="*/ 208 h 344"/>
                <a:gd name="T22" fmla="*/ 14 w 282"/>
                <a:gd name="T23" fmla="*/ 226 h 344"/>
                <a:gd name="T24" fmla="*/ 14 w 282"/>
                <a:gd name="T25" fmla="*/ 242 h 344"/>
                <a:gd name="T26" fmla="*/ 0 w 282"/>
                <a:gd name="T27" fmla="*/ 252 h 344"/>
                <a:gd name="T28" fmla="*/ 28 w 282"/>
                <a:gd name="T29" fmla="*/ 272 h 344"/>
                <a:gd name="T30" fmla="*/ 52 w 282"/>
                <a:gd name="T31" fmla="*/ 274 h 344"/>
                <a:gd name="T32" fmla="*/ 82 w 282"/>
                <a:gd name="T33" fmla="*/ 322 h 344"/>
                <a:gd name="T34" fmla="*/ 112 w 282"/>
                <a:gd name="T35" fmla="*/ 320 h 344"/>
                <a:gd name="T36" fmla="*/ 150 w 282"/>
                <a:gd name="T37" fmla="*/ 306 h 344"/>
                <a:gd name="T38" fmla="*/ 156 w 282"/>
                <a:gd name="T39" fmla="*/ 290 h 344"/>
                <a:gd name="T40" fmla="*/ 170 w 282"/>
                <a:gd name="T41" fmla="*/ 278 h 344"/>
                <a:gd name="T42" fmla="*/ 194 w 282"/>
                <a:gd name="T43" fmla="*/ 276 h 344"/>
                <a:gd name="T44" fmla="*/ 208 w 282"/>
                <a:gd name="T45" fmla="*/ 256 h 344"/>
                <a:gd name="T46" fmla="*/ 222 w 282"/>
                <a:gd name="T47" fmla="*/ 226 h 344"/>
                <a:gd name="T48" fmla="*/ 218 w 282"/>
                <a:gd name="T49" fmla="*/ 208 h 344"/>
                <a:gd name="T50" fmla="*/ 236 w 282"/>
                <a:gd name="T51" fmla="*/ 194 h 344"/>
                <a:gd name="T52" fmla="*/ 238 w 282"/>
                <a:gd name="T53" fmla="*/ 182 h 344"/>
                <a:gd name="T54" fmla="*/ 244 w 282"/>
                <a:gd name="T55" fmla="*/ 172 h 344"/>
                <a:gd name="T56" fmla="*/ 238 w 282"/>
                <a:gd name="T57" fmla="*/ 154 h 344"/>
                <a:gd name="T58" fmla="*/ 240 w 282"/>
                <a:gd name="T59" fmla="*/ 120 h 344"/>
                <a:gd name="T60" fmla="*/ 236 w 282"/>
                <a:gd name="T61" fmla="*/ 108 h 344"/>
                <a:gd name="T62" fmla="*/ 266 w 282"/>
                <a:gd name="T63" fmla="*/ 98 h 344"/>
                <a:gd name="T64" fmla="*/ 282 w 282"/>
                <a:gd name="T65" fmla="*/ 74 h 344"/>
                <a:gd name="T66" fmla="*/ 270 w 282"/>
                <a:gd name="T67" fmla="*/ 64 h 344"/>
                <a:gd name="T68" fmla="*/ 268 w 282"/>
                <a:gd name="T69" fmla="*/ 58 h 344"/>
                <a:gd name="T70" fmla="*/ 256 w 282"/>
                <a:gd name="T71" fmla="*/ 64 h 344"/>
                <a:gd name="T72" fmla="*/ 234 w 282"/>
                <a:gd name="T73" fmla="*/ 54 h 344"/>
                <a:gd name="T74" fmla="*/ 222 w 282"/>
                <a:gd name="T75" fmla="*/ 50 h 344"/>
                <a:gd name="T76" fmla="*/ 200 w 282"/>
                <a:gd name="T77" fmla="*/ 62 h 344"/>
                <a:gd name="T78" fmla="*/ 182 w 282"/>
                <a:gd name="T79" fmla="*/ 58 h 344"/>
                <a:gd name="T80" fmla="*/ 170 w 282"/>
                <a:gd name="T81" fmla="*/ 30 h 344"/>
                <a:gd name="T82" fmla="*/ 160 w 282"/>
                <a:gd name="T83" fmla="*/ 2 h 344"/>
                <a:gd name="T84" fmla="*/ 148 w 282"/>
                <a:gd name="T85" fmla="*/ 1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95" name="Freeform 27"/>
            <p:cNvSpPr/>
            <p:nvPr/>
          </p:nvSpPr>
          <p:spPr bwMode="auto">
            <a:xfrm>
              <a:off x="4737012" y="3011207"/>
              <a:ext cx="433241" cy="501271"/>
            </a:xfrm>
            <a:custGeom>
              <a:avLst/>
              <a:gdLst>
                <a:gd name="T0" fmla="*/ 148 w 242"/>
                <a:gd name="T1" fmla="*/ 4 h 280"/>
                <a:gd name="T2" fmla="*/ 126 w 242"/>
                <a:gd name="T3" fmla="*/ 12 h 280"/>
                <a:gd name="T4" fmla="*/ 102 w 242"/>
                <a:gd name="T5" fmla="*/ 6 h 280"/>
                <a:gd name="T6" fmla="*/ 78 w 242"/>
                <a:gd name="T7" fmla="*/ 6 h 280"/>
                <a:gd name="T8" fmla="*/ 62 w 242"/>
                <a:gd name="T9" fmla="*/ 28 h 280"/>
                <a:gd name="T10" fmla="*/ 54 w 242"/>
                <a:gd name="T11" fmla="*/ 64 h 280"/>
                <a:gd name="T12" fmla="*/ 44 w 242"/>
                <a:gd name="T13" fmla="*/ 74 h 280"/>
                <a:gd name="T14" fmla="*/ 44 w 242"/>
                <a:gd name="T15" fmla="*/ 82 h 280"/>
                <a:gd name="T16" fmla="*/ 36 w 242"/>
                <a:gd name="T17" fmla="*/ 100 h 280"/>
                <a:gd name="T18" fmla="*/ 4 w 242"/>
                <a:gd name="T19" fmla="*/ 132 h 280"/>
                <a:gd name="T20" fmla="*/ 6 w 242"/>
                <a:gd name="T21" fmla="*/ 140 h 280"/>
                <a:gd name="T22" fmla="*/ 0 w 242"/>
                <a:gd name="T23" fmla="*/ 148 h 280"/>
                <a:gd name="T24" fmla="*/ 0 w 242"/>
                <a:gd name="T25" fmla="*/ 156 h 280"/>
                <a:gd name="T26" fmla="*/ 30 w 242"/>
                <a:gd name="T27" fmla="*/ 202 h 280"/>
                <a:gd name="T28" fmla="*/ 30 w 242"/>
                <a:gd name="T29" fmla="*/ 206 h 280"/>
                <a:gd name="T30" fmla="*/ 28 w 242"/>
                <a:gd name="T31" fmla="*/ 210 h 280"/>
                <a:gd name="T32" fmla="*/ 40 w 242"/>
                <a:gd name="T33" fmla="*/ 214 h 280"/>
                <a:gd name="T34" fmla="*/ 48 w 242"/>
                <a:gd name="T35" fmla="*/ 224 h 280"/>
                <a:gd name="T36" fmla="*/ 52 w 242"/>
                <a:gd name="T37" fmla="*/ 246 h 280"/>
                <a:gd name="T38" fmla="*/ 58 w 242"/>
                <a:gd name="T39" fmla="*/ 266 h 280"/>
                <a:gd name="T40" fmla="*/ 68 w 242"/>
                <a:gd name="T41" fmla="*/ 272 h 280"/>
                <a:gd name="T42" fmla="*/ 80 w 242"/>
                <a:gd name="T43" fmla="*/ 270 h 280"/>
                <a:gd name="T44" fmla="*/ 90 w 242"/>
                <a:gd name="T45" fmla="*/ 264 h 280"/>
                <a:gd name="T46" fmla="*/ 90 w 242"/>
                <a:gd name="T47" fmla="*/ 258 h 280"/>
                <a:gd name="T48" fmla="*/ 104 w 242"/>
                <a:gd name="T49" fmla="*/ 250 h 280"/>
                <a:gd name="T50" fmla="*/ 122 w 242"/>
                <a:gd name="T51" fmla="*/ 270 h 280"/>
                <a:gd name="T52" fmla="*/ 134 w 242"/>
                <a:gd name="T53" fmla="*/ 272 h 280"/>
                <a:gd name="T54" fmla="*/ 146 w 242"/>
                <a:gd name="T55" fmla="*/ 268 h 280"/>
                <a:gd name="T56" fmla="*/ 152 w 242"/>
                <a:gd name="T57" fmla="*/ 270 h 280"/>
                <a:gd name="T58" fmla="*/ 170 w 242"/>
                <a:gd name="T59" fmla="*/ 274 h 280"/>
                <a:gd name="T60" fmla="*/ 170 w 242"/>
                <a:gd name="T61" fmla="*/ 246 h 280"/>
                <a:gd name="T62" fmla="*/ 180 w 242"/>
                <a:gd name="T63" fmla="*/ 232 h 280"/>
                <a:gd name="T64" fmla="*/ 172 w 242"/>
                <a:gd name="T65" fmla="*/ 224 h 280"/>
                <a:gd name="T66" fmla="*/ 176 w 242"/>
                <a:gd name="T67" fmla="*/ 220 h 280"/>
                <a:gd name="T68" fmla="*/ 198 w 242"/>
                <a:gd name="T69" fmla="*/ 186 h 280"/>
                <a:gd name="T70" fmla="*/ 204 w 242"/>
                <a:gd name="T71" fmla="*/ 188 h 280"/>
                <a:gd name="T72" fmla="*/ 204 w 242"/>
                <a:gd name="T73" fmla="*/ 204 h 280"/>
                <a:gd name="T74" fmla="*/ 226 w 242"/>
                <a:gd name="T75" fmla="*/ 172 h 280"/>
                <a:gd name="T76" fmla="*/ 214 w 242"/>
                <a:gd name="T77" fmla="*/ 174 h 280"/>
                <a:gd name="T78" fmla="*/ 216 w 242"/>
                <a:gd name="T79" fmla="*/ 136 h 280"/>
                <a:gd name="T80" fmla="*/ 214 w 242"/>
                <a:gd name="T81" fmla="*/ 134 h 280"/>
                <a:gd name="T82" fmla="*/ 208 w 242"/>
                <a:gd name="T83" fmla="*/ 122 h 280"/>
                <a:gd name="T84" fmla="*/ 230 w 242"/>
                <a:gd name="T85" fmla="*/ 116 h 280"/>
                <a:gd name="T86" fmla="*/ 240 w 242"/>
                <a:gd name="T87" fmla="*/ 106 h 280"/>
                <a:gd name="T88" fmla="*/ 216 w 242"/>
                <a:gd name="T89" fmla="*/ 86 h 280"/>
                <a:gd name="T90" fmla="*/ 232 w 242"/>
                <a:gd name="T91" fmla="*/ 66 h 280"/>
                <a:gd name="T92" fmla="*/ 220 w 242"/>
                <a:gd name="T93" fmla="*/ 68 h 280"/>
                <a:gd name="T94" fmla="*/ 220 w 242"/>
                <a:gd name="T95" fmla="*/ 64 h 280"/>
                <a:gd name="T96" fmla="*/ 214 w 242"/>
                <a:gd name="T97" fmla="*/ 54 h 280"/>
                <a:gd name="T98" fmla="*/ 204 w 242"/>
                <a:gd name="T99" fmla="*/ 48 h 280"/>
                <a:gd name="T100" fmla="*/ 160 w 242"/>
                <a:gd name="T101" fmla="*/ 64 h 280"/>
                <a:gd name="T102" fmla="*/ 104 w 242"/>
                <a:gd name="T103" fmla="*/ 48 h 280"/>
                <a:gd name="T104" fmla="*/ 158 w 242"/>
                <a:gd name="T105" fmla="*/ 34 h 280"/>
                <a:gd name="T106" fmla="*/ 178 w 242"/>
                <a:gd name="T107" fmla="*/ 12 h 280"/>
                <a:gd name="T108" fmla="*/ 148 w 242"/>
                <a:gd name="T109" fmla="*/ 4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96" name="Freeform 28"/>
            <p:cNvSpPr/>
            <p:nvPr/>
          </p:nvSpPr>
          <p:spPr bwMode="auto">
            <a:xfrm>
              <a:off x="4314512" y="2577965"/>
              <a:ext cx="547818" cy="669555"/>
            </a:xfrm>
            <a:custGeom>
              <a:avLst/>
              <a:gdLst>
                <a:gd name="T0" fmla="*/ 186 w 306"/>
                <a:gd name="T1" fmla="*/ 86 h 374"/>
                <a:gd name="T2" fmla="*/ 170 w 306"/>
                <a:gd name="T3" fmla="*/ 56 h 374"/>
                <a:gd name="T4" fmla="*/ 110 w 306"/>
                <a:gd name="T5" fmla="*/ 34 h 374"/>
                <a:gd name="T6" fmla="*/ 80 w 306"/>
                <a:gd name="T7" fmla="*/ 0 h 374"/>
                <a:gd name="T8" fmla="*/ 82 w 306"/>
                <a:gd name="T9" fmla="*/ 14 h 374"/>
                <a:gd name="T10" fmla="*/ 98 w 306"/>
                <a:gd name="T11" fmla="*/ 38 h 374"/>
                <a:gd name="T12" fmla="*/ 74 w 306"/>
                <a:gd name="T13" fmla="*/ 72 h 374"/>
                <a:gd name="T14" fmla="*/ 52 w 306"/>
                <a:gd name="T15" fmla="*/ 50 h 374"/>
                <a:gd name="T16" fmla="*/ 46 w 306"/>
                <a:gd name="T17" fmla="*/ 70 h 374"/>
                <a:gd name="T18" fmla="*/ 44 w 306"/>
                <a:gd name="T19" fmla="*/ 82 h 374"/>
                <a:gd name="T20" fmla="*/ 22 w 306"/>
                <a:gd name="T21" fmla="*/ 94 h 374"/>
                <a:gd name="T22" fmla="*/ 20 w 306"/>
                <a:gd name="T23" fmla="*/ 124 h 374"/>
                <a:gd name="T24" fmla="*/ 0 w 306"/>
                <a:gd name="T25" fmla="*/ 122 h 374"/>
                <a:gd name="T26" fmla="*/ 18 w 306"/>
                <a:gd name="T27" fmla="*/ 144 h 374"/>
                <a:gd name="T28" fmla="*/ 36 w 306"/>
                <a:gd name="T29" fmla="*/ 162 h 374"/>
                <a:gd name="T30" fmla="*/ 54 w 306"/>
                <a:gd name="T31" fmla="*/ 164 h 374"/>
                <a:gd name="T32" fmla="*/ 68 w 306"/>
                <a:gd name="T33" fmla="*/ 200 h 374"/>
                <a:gd name="T34" fmla="*/ 68 w 306"/>
                <a:gd name="T35" fmla="*/ 214 h 374"/>
                <a:gd name="T36" fmla="*/ 54 w 306"/>
                <a:gd name="T37" fmla="*/ 220 h 374"/>
                <a:gd name="T38" fmla="*/ 44 w 306"/>
                <a:gd name="T39" fmla="*/ 244 h 374"/>
                <a:gd name="T40" fmla="*/ 76 w 306"/>
                <a:gd name="T41" fmla="*/ 258 h 374"/>
                <a:gd name="T42" fmla="*/ 102 w 306"/>
                <a:gd name="T43" fmla="*/ 352 h 374"/>
                <a:gd name="T44" fmla="*/ 100 w 306"/>
                <a:gd name="T45" fmla="*/ 364 h 374"/>
                <a:gd name="T46" fmla="*/ 138 w 306"/>
                <a:gd name="T47" fmla="*/ 362 h 374"/>
                <a:gd name="T48" fmla="*/ 146 w 306"/>
                <a:gd name="T49" fmla="*/ 366 h 374"/>
                <a:gd name="T50" fmla="*/ 158 w 306"/>
                <a:gd name="T51" fmla="*/ 350 h 374"/>
                <a:gd name="T52" fmla="*/ 196 w 306"/>
                <a:gd name="T53" fmla="*/ 358 h 374"/>
                <a:gd name="T54" fmla="*/ 260 w 306"/>
                <a:gd name="T55" fmla="*/ 342 h 374"/>
                <a:gd name="T56" fmla="*/ 272 w 306"/>
                <a:gd name="T57" fmla="*/ 320 h 374"/>
                <a:gd name="T58" fmla="*/ 254 w 306"/>
                <a:gd name="T59" fmla="*/ 286 h 374"/>
                <a:gd name="T60" fmla="*/ 288 w 306"/>
                <a:gd name="T61" fmla="*/ 270 h 374"/>
                <a:gd name="T62" fmla="*/ 298 w 306"/>
                <a:gd name="T63" fmla="*/ 234 h 374"/>
                <a:gd name="T64" fmla="*/ 282 w 306"/>
                <a:gd name="T65" fmla="*/ 222 h 374"/>
                <a:gd name="T66" fmla="*/ 270 w 306"/>
                <a:gd name="T67" fmla="*/ 230 h 374"/>
                <a:gd name="T68" fmla="*/ 244 w 306"/>
                <a:gd name="T69" fmla="*/ 210 h 374"/>
                <a:gd name="T70" fmla="*/ 218 w 306"/>
                <a:gd name="T71" fmla="*/ 192 h 374"/>
                <a:gd name="T72" fmla="*/ 214 w 306"/>
                <a:gd name="T73" fmla="*/ 184 h 374"/>
                <a:gd name="T74" fmla="*/ 230 w 306"/>
                <a:gd name="T75" fmla="*/ 152 h 374"/>
                <a:gd name="T76" fmla="*/ 234 w 306"/>
                <a:gd name="T77" fmla="*/ 128 h 374"/>
                <a:gd name="T78" fmla="*/ 260 w 306"/>
                <a:gd name="T79" fmla="*/ 122 h 374"/>
                <a:gd name="T80" fmla="*/ 242 w 306"/>
                <a:gd name="T81" fmla="*/ 116 h 374"/>
                <a:gd name="T82" fmla="*/ 214 w 306"/>
                <a:gd name="T83" fmla="*/ 120 h 374"/>
                <a:gd name="T84" fmla="*/ 194 w 306"/>
                <a:gd name="T8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97" name="Freeform 29"/>
            <p:cNvSpPr/>
            <p:nvPr/>
          </p:nvSpPr>
          <p:spPr bwMode="auto">
            <a:xfrm>
              <a:off x="4421927" y="1804576"/>
              <a:ext cx="143220" cy="207669"/>
            </a:xfrm>
            <a:custGeom>
              <a:avLst/>
              <a:gdLst>
                <a:gd name="T0" fmla="*/ 46 w 80"/>
                <a:gd name="T1" fmla="*/ 2 h 116"/>
                <a:gd name="T2" fmla="*/ 44 w 80"/>
                <a:gd name="T3" fmla="*/ 0 h 116"/>
                <a:gd name="T4" fmla="*/ 40 w 80"/>
                <a:gd name="T5" fmla="*/ 2 h 116"/>
                <a:gd name="T6" fmla="*/ 38 w 80"/>
                <a:gd name="T7" fmla="*/ 4 h 116"/>
                <a:gd name="T8" fmla="*/ 32 w 80"/>
                <a:gd name="T9" fmla="*/ 14 h 116"/>
                <a:gd name="T10" fmla="*/ 28 w 80"/>
                <a:gd name="T11" fmla="*/ 12 h 116"/>
                <a:gd name="T12" fmla="*/ 28 w 80"/>
                <a:gd name="T13" fmla="*/ 14 h 116"/>
                <a:gd name="T14" fmla="*/ 22 w 80"/>
                <a:gd name="T15" fmla="*/ 20 h 116"/>
                <a:gd name="T16" fmla="*/ 18 w 80"/>
                <a:gd name="T17" fmla="*/ 22 h 116"/>
                <a:gd name="T18" fmla="*/ 10 w 80"/>
                <a:gd name="T19" fmla="*/ 26 h 116"/>
                <a:gd name="T20" fmla="*/ 8 w 80"/>
                <a:gd name="T21" fmla="*/ 32 h 116"/>
                <a:gd name="T22" fmla="*/ 8 w 80"/>
                <a:gd name="T23" fmla="*/ 44 h 116"/>
                <a:gd name="T24" fmla="*/ 6 w 80"/>
                <a:gd name="T25" fmla="*/ 48 h 116"/>
                <a:gd name="T26" fmla="*/ 4 w 80"/>
                <a:gd name="T27" fmla="*/ 50 h 116"/>
                <a:gd name="T28" fmla="*/ 0 w 80"/>
                <a:gd name="T29" fmla="*/ 60 h 116"/>
                <a:gd name="T30" fmla="*/ 0 w 80"/>
                <a:gd name="T31" fmla="*/ 66 h 116"/>
                <a:gd name="T32" fmla="*/ 0 w 80"/>
                <a:gd name="T33" fmla="*/ 78 h 116"/>
                <a:gd name="T34" fmla="*/ 4 w 80"/>
                <a:gd name="T35" fmla="*/ 102 h 116"/>
                <a:gd name="T36" fmla="*/ 8 w 80"/>
                <a:gd name="T37" fmla="*/ 106 h 116"/>
                <a:gd name="T38" fmla="*/ 18 w 80"/>
                <a:gd name="T39" fmla="*/ 112 h 116"/>
                <a:gd name="T40" fmla="*/ 36 w 80"/>
                <a:gd name="T41" fmla="*/ 116 h 116"/>
                <a:gd name="T42" fmla="*/ 44 w 80"/>
                <a:gd name="T43" fmla="*/ 114 h 116"/>
                <a:gd name="T44" fmla="*/ 54 w 80"/>
                <a:gd name="T45" fmla="*/ 110 h 116"/>
                <a:gd name="T46" fmla="*/ 50 w 80"/>
                <a:gd name="T47" fmla="*/ 100 h 116"/>
                <a:gd name="T48" fmla="*/ 50 w 80"/>
                <a:gd name="T49" fmla="*/ 98 h 116"/>
                <a:gd name="T50" fmla="*/ 52 w 80"/>
                <a:gd name="T51" fmla="*/ 90 h 116"/>
                <a:gd name="T52" fmla="*/ 60 w 80"/>
                <a:gd name="T53" fmla="*/ 74 h 116"/>
                <a:gd name="T54" fmla="*/ 76 w 80"/>
                <a:gd name="T55" fmla="*/ 74 h 116"/>
                <a:gd name="T56" fmla="*/ 80 w 80"/>
                <a:gd name="T57" fmla="*/ 74 h 116"/>
                <a:gd name="T58" fmla="*/ 74 w 80"/>
                <a:gd name="T59" fmla="*/ 64 h 116"/>
                <a:gd name="T60" fmla="*/ 64 w 80"/>
                <a:gd name="T61" fmla="*/ 48 h 116"/>
                <a:gd name="T62" fmla="*/ 58 w 80"/>
                <a:gd name="T63" fmla="*/ 40 h 116"/>
                <a:gd name="T64" fmla="*/ 54 w 80"/>
                <a:gd name="T65" fmla="*/ 30 h 116"/>
                <a:gd name="T66" fmla="*/ 52 w 80"/>
                <a:gd name="T67" fmla="*/ 18 h 116"/>
                <a:gd name="T68" fmla="*/ 48 w 80"/>
                <a:gd name="T69" fmla="*/ 8 h 116"/>
                <a:gd name="T70" fmla="*/ 46 w 80"/>
                <a:gd name="T71"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98" name="Freeform 30"/>
            <p:cNvSpPr/>
            <p:nvPr/>
          </p:nvSpPr>
          <p:spPr bwMode="auto">
            <a:xfrm>
              <a:off x="4278707" y="1711483"/>
              <a:ext cx="189767" cy="204089"/>
            </a:xfrm>
            <a:custGeom>
              <a:avLst/>
              <a:gdLst>
                <a:gd name="T0" fmla="*/ 52 w 106"/>
                <a:gd name="T1" fmla="*/ 24 h 114"/>
                <a:gd name="T2" fmla="*/ 52 w 106"/>
                <a:gd name="T3" fmla="*/ 26 h 114"/>
                <a:gd name="T4" fmla="*/ 48 w 106"/>
                <a:gd name="T5" fmla="*/ 26 h 114"/>
                <a:gd name="T6" fmla="*/ 38 w 106"/>
                <a:gd name="T7" fmla="*/ 24 h 114"/>
                <a:gd name="T8" fmla="*/ 38 w 106"/>
                <a:gd name="T9" fmla="*/ 28 h 114"/>
                <a:gd name="T10" fmla="*/ 38 w 106"/>
                <a:gd name="T11" fmla="*/ 30 h 114"/>
                <a:gd name="T12" fmla="*/ 36 w 106"/>
                <a:gd name="T13" fmla="*/ 30 h 114"/>
                <a:gd name="T14" fmla="*/ 18 w 106"/>
                <a:gd name="T15" fmla="*/ 38 h 114"/>
                <a:gd name="T16" fmla="*/ 18 w 106"/>
                <a:gd name="T17" fmla="*/ 40 h 114"/>
                <a:gd name="T18" fmla="*/ 16 w 106"/>
                <a:gd name="T19" fmla="*/ 44 h 114"/>
                <a:gd name="T20" fmla="*/ 18 w 106"/>
                <a:gd name="T21" fmla="*/ 48 h 114"/>
                <a:gd name="T22" fmla="*/ 24 w 106"/>
                <a:gd name="T23" fmla="*/ 56 h 114"/>
                <a:gd name="T24" fmla="*/ 24 w 106"/>
                <a:gd name="T25" fmla="*/ 58 h 114"/>
                <a:gd name="T26" fmla="*/ 24 w 106"/>
                <a:gd name="T27" fmla="*/ 60 h 114"/>
                <a:gd name="T28" fmla="*/ 14 w 106"/>
                <a:gd name="T29" fmla="*/ 72 h 114"/>
                <a:gd name="T30" fmla="*/ 4 w 106"/>
                <a:gd name="T31" fmla="*/ 82 h 114"/>
                <a:gd name="T32" fmla="*/ 0 w 106"/>
                <a:gd name="T33" fmla="*/ 86 h 114"/>
                <a:gd name="T34" fmla="*/ 0 w 106"/>
                <a:gd name="T35" fmla="*/ 90 h 114"/>
                <a:gd name="T36" fmla="*/ 4 w 106"/>
                <a:gd name="T37" fmla="*/ 96 h 114"/>
                <a:gd name="T38" fmla="*/ 14 w 106"/>
                <a:gd name="T39" fmla="*/ 100 h 114"/>
                <a:gd name="T40" fmla="*/ 20 w 106"/>
                <a:gd name="T41" fmla="*/ 100 h 114"/>
                <a:gd name="T42" fmla="*/ 32 w 106"/>
                <a:gd name="T43" fmla="*/ 102 h 114"/>
                <a:gd name="T44" fmla="*/ 36 w 106"/>
                <a:gd name="T45" fmla="*/ 102 h 114"/>
                <a:gd name="T46" fmla="*/ 40 w 106"/>
                <a:gd name="T47" fmla="*/ 106 h 114"/>
                <a:gd name="T48" fmla="*/ 48 w 106"/>
                <a:gd name="T49" fmla="*/ 110 h 114"/>
                <a:gd name="T50" fmla="*/ 56 w 106"/>
                <a:gd name="T51" fmla="*/ 114 h 114"/>
                <a:gd name="T52" fmla="*/ 62 w 106"/>
                <a:gd name="T53" fmla="*/ 114 h 114"/>
                <a:gd name="T54" fmla="*/ 66 w 106"/>
                <a:gd name="T55" fmla="*/ 112 h 114"/>
                <a:gd name="T56" fmla="*/ 72 w 106"/>
                <a:gd name="T57" fmla="*/ 106 h 114"/>
                <a:gd name="T58" fmla="*/ 78 w 106"/>
                <a:gd name="T59" fmla="*/ 98 h 114"/>
                <a:gd name="T60" fmla="*/ 84 w 106"/>
                <a:gd name="T61" fmla="*/ 84 h 114"/>
                <a:gd name="T62" fmla="*/ 80 w 106"/>
                <a:gd name="T63" fmla="*/ 66 h 114"/>
                <a:gd name="T64" fmla="*/ 86 w 106"/>
                <a:gd name="T65" fmla="*/ 68 h 114"/>
                <a:gd name="T66" fmla="*/ 96 w 106"/>
                <a:gd name="T67" fmla="*/ 68 h 114"/>
                <a:gd name="T68" fmla="*/ 100 w 106"/>
                <a:gd name="T69" fmla="*/ 66 h 114"/>
                <a:gd name="T70" fmla="*/ 102 w 106"/>
                <a:gd name="T71" fmla="*/ 62 h 114"/>
                <a:gd name="T72" fmla="*/ 94 w 106"/>
                <a:gd name="T73" fmla="*/ 38 h 114"/>
                <a:gd name="T74" fmla="*/ 96 w 106"/>
                <a:gd name="T75" fmla="*/ 30 h 114"/>
                <a:gd name="T76" fmla="*/ 102 w 106"/>
                <a:gd name="T77" fmla="*/ 26 h 114"/>
                <a:gd name="T78" fmla="*/ 106 w 106"/>
                <a:gd name="T79" fmla="*/ 22 h 114"/>
                <a:gd name="T80" fmla="*/ 104 w 106"/>
                <a:gd name="T81" fmla="*/ 18 h 114"/>
                <a:gd name="T82" fmla="*/ 86 w 106"/>
                <a:gd name="T83" fmla="*/ 18 h 114"/>
                <a:gd name="T84" fmla="*/ 68 w 106"/>
                <a:gd name="T85" fmla="*/ 6 h 114"/>
                <a:gd name="T86" fmla="*/ 62 w 106"/>
                <a:gd name="T87" fmla="*/ 2 h 114"/>
                <a:gd name="T88" fmla="*/ 58 w 106"/>
                <a:gd name="T89" fmla="*/ 0 h 114"/>
                <a:gd name="T90" fmla="*/ 48 w 106"/>
                <a:gd name="T91" fmla="*/ 2 h 114"/>
                <a:gd name="T92" fmla="*/ 44 w 106"/>
                <a:gd name="T93" fmla="*/ 2 h 114"/>
                <a:gd name="T94" fmla="*/ 44 w 106"/>
                <a:gd name="T95" fmla="*/ 8 h 114"/>
                <a:gd name="T96" fmla="*/ 50 w 106"/>
                <a:gd name="T97" fmla="*/ 10 h 114"/>
                <a:gd name="T98" fmla="*/ 54 w 106"/>
                <a:gd name="T99" fmla="*/ 16 h 114"/>
                <a:gd name="T100" fmla="*/ 54 w 106"/>
                <a:gd name="T101" fmla="*/ 20 h 114"/>
                <a:gd name="T102" fmla="*/ 52 w 106"/>
                <a:gd name="T10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99" name="Freeform 31"/>
            <p:cNvSpPr/>
            <p:nvPr/>
          </p:nvSpPr>
          <p:spPr bwMode="auto">
            <a:xfrm>
              <a:off x="4600952" y="1306885"/>
              <a:ext cx="673135" cy="640911"/>
            </a:xfrm>
            <a:custGeom>
              <a:avLst/>
              <a:gdLst>
                <a:gd name="T0" fmla="*/ 160 w 376"/>
                <a:gd name="T1" fmla="*/ 64 h 358"/>
                <a:gd name="T2" fmla="*/ 142 w 376"/>
                <a:gd name="T3" fmla="*/ 80 h 358"/>
                <a:gd name="T4" fmla="*/ 116 w 376"/>
                <a:gd name="T5" fmla="*/ 92 h 358"/>
                <a:gd name="T6" fmla="*/ 90 w 376"/>
                <a:gd name="T7" fmla="*/ 116 h 358"/>
                <a:gd name="T8" fmla="*/ 68 w 376"/>
                <a:gd name="T9" fmla="*/ 140 h 358"/>
                <a:gd name="T10" fmla="*/ 42 w 376"/>
                <a:gd name="T11" fmla="*/ 138 h 358"/>
                <a:gd name="T12" fmla="*/ 28 w 376"/>
                <a:gd name="T13" fmla="*/ 156 h 358"/>
                <a:gd name="T14" fmla="*/ 4 w 376"/>
                <a:gd name="T15" fmla="*/ 208 h 358"/>
                <a:gd name="T16" fmla="*/ 2 w 376"/>
                <a:gd name="T17" fmla="*/ 232 h 358"/>
                <a:gd name="T18" fmla="*/ 34 w 376"/>
                <a:gd name="T19" fmla="*/ 238 h 358"/>
                <a:gd name="T20" fmla="*/ 46 w 376"/>
                <a:gd name="T21" fmla="*/ 248 h 358"/>
                <a:gd name="T22" fmla="*/ 52 w 376"/>
                <a:gd name="T23" fmla="*/ 258 h 358"/>
                <a:gd name="T24" fmla="*/ 86 w 376"/>
                <a:gd name="T25" fmla="*/ 270 h 358"/>
                <a:gd name="T26" fmla="*/ 122 w 376"/>
                <a:gd name="T27" fmla="*/ 212 h 358"/>
                <a:gd name="T28" fmla="*/ 148 w 376"/>
                <a:gd name="T29" fmla="*/ 202 h 358"/>
                <a:gd name="T30" fmla="*/ 164 w 376"/>
                <a:gd name="T31" fmla="*/ 194 h 358"/>
                <a:gd name="T32" fmla="*/ 174 w 376"/>
                <a:gd name="T33" fmla="*/ 200 h 358"/>
                <a:gd name="T34" fmla="*/ 190 w 376"/>
                <a:gd name="T35" fmla="*/ 238 h 358"/>
                <a:gd name="T36" fmla="*/ 184 w 376"/>
                <a:gd name="T37" fmla="*/ 270 h 358"/>
                <a:gd name="T38" fmla="*/ 170 w 376"/>
                <a:gd name="T39" fmla="*/ 312 h 358"/>
                <a:gd name="T40" fmla="*/ 184 w 376"/>
                <a:gd name="T41" fmla="*/ 304 h 358"/>
                <a:gd name="T42" fmla="*/ 194 w 376"/>
                <a:gd name="T43" fmla="*/ 308 h 358"/>
                <a:gd name="T44" fmla="*/ 186 w 376"/>
                <a:gd name="T45" fmla="*/ 324 h 358"/>
                <a:gd name="T46" fmla="*/ 182 w 376"/>
                <a:gd name="T47" fmla="*/ 336 h 358"/>
                <a:gd name="T48" fmla="*/ 168 w 376"/>
                <a:gd name="T49" fmla="*/ 346 h 358"/>
                <a:gd name="T50" fmla="*/ 158 w 376"/>
                <a:gd name="T51" fmla="*/ 358 h 358"/>
                <a:gd name="T52" fmla="*/ 198 w 376"/>
                <a:gd name="T53" fmla="*/ 328 h 358"/>
                <a:gd name="T54" fmla="*/ 272 w 376"/>
                <a:gd name="T55" fmla="*/ 260 h 358"/>
                <a:gd name="T56" fmla="*/ 304 w 376"/>
                <a:gd name="T57" fmla="*/ 252 h 358"/>
                <a:gd name="T58" fmla="*/ 376 w 376"/>
                <a:gd name="T59" fmla="*/ 156 h 358"/>
                <a:gd name="T60" fmla="*/ 364 w 376"/>
                <a:gd name="T61" fmla="*/ 122 h 358"/>
                <a:gd name="T62" fmla="*/ 356 w 376"/>
                <a:gd name="T63" fmla="*/ 122 h 358"/>
                <a:gd name="T64" fmla="*/ 344 w 376"/>
                <a:gd name="T65" fmla="*/ 110 h 358"/>
                <a:gd name="T66" fmla="*/ 336 w 376"/>
                <a:gd name="T67" fmla="*/ 62 h 358"/>
                <a:gd name="T68" fmla="*/ 308 w 376"/>
                <a:gd name="T69" fmla="*/ 30 h 358"/>
                <a:gd name="T70" fmla="*/ 308 w 376"/>
                <a:gd name="T71" fmla="*/ 12 h 358"/>
                <a:gd name="T72" fmla="*/ 294 w 376"/>
                <a:gd name="T73" fmla="*/ 24 h 358"/>
                <a:gd name="T74" fmla="*/ 274 w 376"/>
                <a:gd name="T75" fmla="*/ 20 h 358"/>
                <a:gd name="T76" fmla="*/ 268 w 376"/>
                <a:gd name="T77" fmla="*/ 8 h 358"/>
                <a:gd name="T78" fmla="*/ 236 w 376"/>
                <a:gd name="T79" fmla="*/ 0 h 358"/>
                <a:gd name="T80" fmla="*/ 234 w 376"/>
                <a:gd name="T81" fmla="*/ 12 h 358"/>
                <a:gd name="T82" fmla="*/ 226 w 376"/>
                <a:gd name="T83" fmla="*/ 30 h 358"/>
                <a:gd name="T84" fmla="*/ 210 w 376"/>
                <a:gd name="T85" fmla="*/ 48 h 358"/>
                <a:gd name="T86" fmla="*/ 172 w 376"/>
                <a:gd name="T87" fmla="*/ 46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100" name="Freeform 32"/>
            <p:cNvSpPr/>
            <p:nvPr/>
          </p:nvSpPr>
          <p:spPr bwMode="auto">
            <a:xfrm>
              <a:off x="4751334" y="920190"/>
              <a:ext cx="959576" cy="651652"/>
            </a:xfrm>
            <a:custGeom>
              <a:avLst/>
              <a:gdLst>
                <a:gd name="T0" fmla="*/ 92 w 536"/>
                <a:gd name="T1" fmla="*/ 6 h 364"/>
                <a:gd name="T2" fmla="*/ 70 w 536"/>
                <a:gd name="T3" fmla="*/ 20 h 364"/>
                <a:gd name="T4" fmla="*/ 58 w 536"/>
                <a:gd name="T5" fmla="*/ 36 h 364"/>
                <a:gd name="T6" fmla="*/ 28 w 536"/>
                <a:gd name="T7" fmla="*/ 40 h 364"/>
                <a:gd name="T8" fmla="*/ 0 w 536"/>
                <a:gd name="T9" fmla="*/ 40 h 364"/>
                <a:gd name="T10" fmla="*/ 34 w 536"/>
                <a:gd name="T11" fmla="*/ 64 h 364"/>
                <a:gd name="T12" fmla="*/ 50 w 536"/>
                <a:gd name="T13" fmla="*/ 140 h 364"/>
                <a:gd name="T14" fmla="*/ 88 w 536"/>
                <a:gd name="T15" fmla="*/ 122 h 364"/>
                <a:gd name="T16" fmla="*/ 126 w 536"/>
                <a:gd name="T17" fmla="*/ 176 h 364"/>
                <a:gd name="T18" fmla="*/ 128 w 536"/>
                <a:gd name="T19" fmla="*/ 220 h 364"/>
                <a:gd name="T20" fmla="*/ 158 w 536"/>
                <a:gd name="T21" fmla="*/ 208 h 364"/>
                <a:gd name="T22" fmla="*/ 188 w 536"/>
                <a:gd name="T23" fmla="*/ 216 h 364"/>
                <a:gd name="T24" fmla="*/ 194 w 536"/>
                <a:gd name="T25" fmla="*/ 228 h 364"/>
                <a:gd name="T26" fmla="*/ 210 w 536"/>
                <a:gd name="T27" fmla="*/ 214 h 364"/>
                <a:gd name="T28" fmla="*/ 230 w 536"/>
                <a:gd name="T29" fmla="*/ 218 h 364"/>
                <a:gd name="T30" fmla="*/ 232 w 536"/>
                <a:gd name="T31" fmla="*/ 242 h 364"/>
                <a:gd name="T32" fmla="*/ 262 w 536"/>
                <a:gd name="T33" fmla="*/ 274 h 364"/>
                <a:gd name="T34" fmla="*/ 268 w 536"/>
                <a:gd name="T35" fmla="*/ 324 h 364"/>
                <a:gd name="T36" fmla="*/ 282 w 536"/>
                <a:gd name="T37" fmla="*/ 330 h 364"/>
                <a:gd name="T38" fmla="*/ 298 w 536"/>
                <a:gd name="T39" fmla="*/ 344 h 364"/>
                <a:gd name="T40" fmla="*/ 326 w 536"/>
                <a:gd name="T41" fmla="*/ 304 h 364"/>
                <a:gd name="T42" fmla="*/ 352 w 536"/>
                <a:gd name="T43" fmla="*/ 294 h 364"/>
                <a:gd name="T44" fmla="*/ 400 w 536"/>
                <a:gd name="T45" fmla="*/ 272 h 364"/>
                <a:gd name="T46" fmla="*/ 404 w 536"/>
                <a:gd name="T47" fmla="*/ 260 h 364"/>
                <a:gd name="T48" fmla="*/ 430 w 536"/>
                <a:gd name="T49" fmla="*/ 256 h 364"/>
                <a:gd name="T50" fmla="*/ 454 w 536"/>
                <a:gd name="T51" fmla="*/ 228 h 364"/>
                <a:gd name="T52" fmla="*/ 476 w 536"/>
                <a:gd name="T53" fmla="*/ 170 h 364"/>
                <a:gd name="T54" fmla="*/ 496 w 536"/>
                <a:gd name="T55" fmla="*/ 168 h 364"/>
                <a:gd name="T56" fmla="*/ 518 w 536"/>
                <a:gd name="T57" fmla="*/ 176 h 364"/>
                <a:gd name="T58" fmla="*/ 536 w 536"/>
                <a:gd name="T59" fmla="*/ 124 h 364"/>
                <a:gd name="T60" fmla="*/ 504 w 536"/>
                <a:gd name="T61" fmla="*/ 118 h 364"/>
                <a:gd name="T62" fmla="*/ 484 w 536"/>
                <a:gd name="T63" fmla="*/ 104 h 364"/>
                <a:gd name="T64" fmla="*/ 470 w 536"/>
                <a:gd name="T65" fmla="*/ 112 h 364"/>
                <a:gd name="T66" fmla="*/ 446 w 536"/>
                <a:gd name="T67" fmla="*/ 110 h 364"/>
                <a:gd name="T68" fmla="*/ 446 w 536"/>
                <a:gd name="T69" fmla="*/ 136 h 364"/>
                <a:gd name="T70" fmla="*/ 428 w 536"/>
                <a:gd name="T71" fmla="*/ 146 h 364"/>
                <a:gd name="T72" fmla="*/ 414 w 536"/>
                <a:gd name="T73" fmla="*/ 140 h 364"/>
                <a:gd name="T74" fmla="*/ 374 w 536"/>
                <a:gd name="T75" fmla="*/ 104 h 364"/>
                <a:gd name="T76" fmla="*/ 366 w 536"/>
                <a:gd name="T77" fmla="*/ 88 h 364"/>
                <a:gd name="T78" fmla="*/ 368 w 536"/>
                <a:gd name="T79" fmla="*/ 100 h 364"/>
                <a:gd name="T80" fmla="*/ 340 w 536"/>
                <a:gd name="T81" fmla="*/ 116 h 364"/>
                <a:gd name="T82" fmla="*/ 336 w 536"/>
                <a:gd name="T83" fmla="*/ 100 h 364"/>
                <a:gd name="T84" fmla="*/ 314 w 536"/>
                <a:gd name="T85" fmla="*/ 84 h 364"/>
                <a:gd name="T86" fmla="*/ 288 w 536"/>
                <a:gd name="T87" fmla="*/ 80 h 364"/>
                <a:gd name="T88" fmla="*/ 284 w 536"/>
                <a:gd name="T89" fmla="*/ 56 h 364"/>
                <a:gd name="T90" fmla="*/ 252 w 536"/>
                <a:gd name="T91" fmla="*/ 70 h 364"/>
                <a:gd name="T92" fmla="*/ 234 w 536"/>
                <a:gd name="T93" fmla="*/ 66 h 364"/>
                <a:gd name="T94" fmla="*/ 212 w 536"/>
                <a:gd name="T95" fmla="*/ 46 h 364"/>
                <a:gd name="T96" fmla="*/ 194 w 536"/>
                <a:gd name="T97" fmla="*/ 46 h 364"/>
                <a:gd name="T98" fmla="*/ 152 w 536"/>
                <a:gd name="T99" fmla="*/ 58 h 364"/>
                <a:gd name="T100" fmla="*/ 120 w 536"/>
                <a:gd name="T101" fmla="*/ 42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101" name="Freeform 33"/>
            <p:cNvSpPr/>
            <p:nvPr/>
          </p:nvSpPr>
          <p:spPr bwMode="auto">
            <a:xfrm>
              <a:off x="4547245" y="0"/>
              <a:ext cx="1285402" cy="1167245"/>
            </a:xfrm>
            <a:custGeom>
              <a:avLst/>
              <a:gdLst>
                <a:gd name="T0" fmla="*/ 712 w 718"/>
                <a:gd name="T1" fmla="*/ 290 h 652"/>
                <a:gd name="T2" fmla="*/ 704 w 718"/>
                <a:gd name="T3" fmla="*/ 270 h 652"/>
                <a:gd name="T4" fmla="*/ 692 w 718"/>
                <a:gd name="T5" fmla="*/ 234 h 652"/>
                <a:gd name="T6" fmla="*/ 662 w 718"/>
                <a:gd name="T7" fmla="*/ 254 h 652"/>
                <a:gd name="T8" fmla="*/ 632 w 718"/>
                <a:gd name="T9" fmla="*/ 276 h 652"/>
                <a:gd name="T10" fmla="*/ 618 w 718"/>
                <a:gd name="T11" fmla="*/ 320 h 652"/>
                <a:gd name="T12" fmla="*/ 510 w 718"/>
                <a:gd name="T13" fmla="*/ 308 h 652"/>
                <a:gd name="T14" fmla="*/ 496 w 718"/>
                <a:gd name="T15" fmla="*/ 280 h 652"/>
                <a:gd name="T16" fmla="*/ 452 w 718"/>
                <a:gd name="T17" fmla="*/ 246 h 652"/>
                <a:gd name="T18" fmla="*/ 332 w 718"/>
                <a:gd name="T19" fmla="*/ 234 h 652"/>
                <a:gd name="T20" fmla="*/ 258 w 718"/>
                <a:gd name="T21" fmla="*/ 110 h 652"/>
                <a:gd name="T22" fmla="*/ 164 w 718"/>
                <a:gd name="T23" fmla="*/ 14 h 652"/>
                <a:gd name="T24" fmla="*/ 94 w 718"/>
                <a:gd name="T25" fmla="*/ 6 h 652"/>
                <a:gd name="T26" fmla="*/ 54 w 718"/>
                <a:gd name="T27" fmla="*/ 4 h 652"/>
                <a:gd name="T28" fmla="*/ 8 w 718"/>
                <a:gd name="T29" fmla="*/ 36 h 652"/>
                <a:gd name="T30" fmla="*/ 0 w 718"/>
                <a:gd name="T31" fmla="*/ 62 h 652"/>
                <a:gd name="T32" fmla="*/ 22 w 718"/>
                <a:gd name="T33" fmla="*/ 86 h 652"/>
                <a:gd name="T34" fmla="*/ 42 w 718"/>
                <a:gd name="T35" fmla="*/ 70 h 652"/>
                <a:gd name="T36" fmla="*/ 74 w 718"/>
                <a:gd name="T37" fmla="*/ 94 h 652"/>
                <a:gd name="T38" fmla="*/ 96 w 718"/>
                <a:gd name="T39" fmla="*/ 140 h 652"/>
                <a:gd name="T40" fmla="*/ 124 w 718"/>
                <a:gd name="T41" fmla="*/ 148 h 652"/>
                <a:gd name="T42" fmla="*/ 176 w 718"/>
                <a:gd name="T43" fmla="*/ 110 h 652"/>
                <a:gd name="T44" fmla="*/ 230 w 718"/>
                <a:gd name="T45" fmla="*/ 138 h 652"/>
                <a:gd name="T46" fmla="*/ 238 w 718"/>
                <a:gd name="T47" fmla="*/ 196 h 652"/>
                <a:gd name="T48" fmla="*/ 240 w 718"/>
                <a:gd name="T49" fmla="*/ 250 h 652"/>
                <a:gd name="T50" fmla="*/ 232 w 718"/>
                <a:gd name="T51" fmla="*/ 284 h 652"/>
                <a:gd name="T52" fmla="*/ 228 w 718"/>
                <a:gd name="T53" fmla="*/ 330 h 652"/>
                <a:gd name="T54" fmla="*/ 214 w 718"/>
                <a:gd name="T55" fmla="*/ 366 h 652"/>
                <a:gd name="T56" fmla="*/ 180 w 718"/>
                <a:gd name="T57" fmla="*/ 370 h 652"/>
                <a:gd name="T58" fmla="*/ 154 w 718"/>
                <a:gd name="T59" fmla="*/ 414 h 652"/>
                <a:gd name="T60" fmla="*/ 144 w 718"/>
                <a:gd name="T61" fmla="*/ 446 h 652"/>
                <a:gd name="T62" fmla="*/ 178 w 718"/>
                <a:gd name="T63" fmla="*/ 476 h 652"/>
                <a:gd name="T64" fmla="*/ 188 w 718"/>
                <a:gd name="T65" fmla="*/ 516 h 652"/>
                <a:gd name="T66" fmla="*/ 226 w 718"/>
                <a:gd name="T67" fmla="*/ 528 h 652"/>
                <a:gd name="T68" fmla="*/ 254 w 718"/>
                <a:gd name="T69" fmla="*/ 560 h 652"/>
                <a:gd name="T70" fmla="*/ 274 w 718"/>
                <a:gd name="T71" fmla="*/ 560 h 652"/>
                <a:gd name="T72" fmla="*/ 308 w 718"/>
                <a:gd name="T73" fmla="*/ 552 h 652"/>
                <a:gd name="T74" fmla="*/ 334 w 718"/>
                <a:gd name="T75" fmla="*/ 544 h 652"/>
                <a:gd name="T76" fmla="*/ 344 w 718"/>
                <a:gd name="T77" fmla="*/ 556 h 652"/>
                <a:gd name="T78" fmla="*/ 362 w 718"/>
                <a:gd name="T79" fmla="*/ 576 h 652"/>
                <a:gd name="T80" fmla="*/ 364 w 718"/>
                <a:gd name="T81" fmla="*/ 564 h 652"/>
                <a:gd name="T82" fmla="*/ 402 w 718"/>
                <a:gd name="T83" fmla="*/ 562 h 652"/>
                <a:gd name="T84" fmla="*/ 422 w 718"/>
                <a:gd name="T85" fmla="*/ 588 h 652"/>
                <a:gd name="T86" fmla="*/ 456 w 718"/>
                <a:gd name="T87" fmla="*/ 608 h 652"/>
                <a:gd name="T88" fmla="*/ 474 w 718"/>
                <a:gd name="T89" fmla="*/ 616 h 652"/>
                <a:gd name="T90" fmla="*/ 474 w 718"/>
                <a:gd name="T91" fmla="*/ 596 h 652"/>
                <a:gd name="T92" fmla="*/ 486 w 718"/>
                <a:gd name="T93" fmla="*/ 590 h 652"/>
                <a:gd name="T94" fmla="*/ 496 w 718"/>
                <a:gd name="T95" fmla="*/ 616 h 652"/>
                <a:gd name="T96" fmla="*/ 512 w 718"/>
                <a:gd name="T97" fmla="*/ 626 h 652"/>
                <a:gd name="T98" fmla="*/ 544 w 718"/>
                <a:gd name="T99" fmla="*/ 638 h 652"/>
                <a:gd name="T100" fmla="*/ 556 w 718"/>
                <a:gd name="T101" fmla="*/ 618 h 652"/>
                <a:gd name="T102" fmla="*/ 592 w 718"/>
                <a:gd name="T103" fmla="*/ 598 h 652"/>
                <a:gd name="T104" fmla="*/ 610 w 718"/>
                <a:gd name="T105" fmla="*/ 600 h 652"/>
                <a:gd name="T106" fmla="*/ 610 w 718"/>
                <a:gd name="T107" fmla="*/ 618 h 652"/>
                <a:gd name="T108" fmla="*/ 640 w 718"/>
                <a:gd name="T109" fmla="*/ 630 h 652"/>
                <a:gd name="T110" fmla="*/ 624 w 718"/>
                <a:gd name="T111" fmla="*/ 562 h 652"/>
                <a:gd name="T112" fmla="*/ 616 w 718"/>
                <a:gd name="T113" fmla="*/ 518 h 652"/>
                <a:gd name="T114" fmla="*/ 662 w 718"/>
                <a:gd name="T115" fmla="*/ 482 h 652"/>
                <a:gd name="T116" fmla="*/ 704 w 718"/>
                <a:gd name="T117" fmla="*/ 476 h 652"/>
                <a:gd name="T118" fmla="*/ 716 w 718"/>
                <a:gd name="T119" fmla="*/ 38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102" name="Freeform 34"/>
            <p:cNvSpPr/>
            <p:nvPr/>
          </p:nvSpPr>
          <p:spPr bwMode="auto">
            <a:xfrm>
              <a:off x="4293029" y="2094597"/>
              <a:ext cx="776970" cy="486949"/>
            </a:xfrm>
            <a:custGeom>
              <a:avLst/>
              <a:gdLst>
                <a:gd name="T0" fmla="*/ 396 w 434"/>
                <a:gd name="T1" fmla="*/ 8 h 272"/>
                <a:gd name="T2" fmla="*/ 388 w 434"/>
                <a:gd name="T3" fmla="*/ 14 h 272"/>
                <a:gd name="T4" fmla="*/ 330 w 434"/>
                <a:gd name="T5" fmla="*/ 6 h 272"/>
                <a:gd name="T6" fmla="*/ 270 w 434"/>
                <a:gd name="T7" fmla="*/ 42 h 272"/>
                <a:gd name="T8" fmla="*/ 268 w 434"/>
                <a:gd name="T9" fmla="*/ 62 h 272"/>
                <a:gd name="T10" fmla="*/ 228 w 434"/>
                <a:gd name="T11" fmla="*/ 62 h 272"/>
                <a:gd name="T12" fmla="*/ 218 w 434"/>
                <a:gd name="T13" fmla="*/ 60 h 272"/>
                <a:gd name="T14" fmla="*/ 212 w 434"/>
                <a:gd name="T15" fmla="*/ 52 h 272"/>
                <a:gd name="T16" fmla="*/ 168 w 434"/>
                <a:gd name="T17" fmla="*/ 0 h 272"/>
                <a:gd name="T18" fmla="*/ 150 w 434"/>
                <a:gd name="T19" fmla="*/ 20 h 272"/>
                <a:gd name="T20" fmla="*/ 144 w 434"/>
                <a:gd name="T21" fmla="*/ 0 h 272"/>
                <a:gd name="T22" fmla="*/ 120 w 434"/>
                <a:gd name="T23" fmla="*/ 18 h 272"/>
                <a:gd name="T24" fmla="*/ 102 w 434"/>
                <a:gd name="T25" fmla="*/ 24 h 272"/>
                <a:gd name="T26" fmla="*/ 56 w 434"/>
                <a:gd name="T27" fmla="*/ 70 h 272"/>
                <a:gd name="T28" fmla="*/ 22 w 434"/>
                <a:gd name="T29" fmla="*/ 148 h 272"/>
                <a:gd name="T30" fmla="*/ 20 w 434"/>
                <a:gd name="T31" fmla="*/ 152 h 272"/>
                <a:gd name="T32" fmla="*/ 20 w 434"/>
                <a:gd name="T33" fmla="*/ 160 h 272"/>
                <a:gd name="T34" fmla="*/ 32 w 434"/>
                <a:gd name="T35" fmla="*/ 188 h 272"/>
                <a:gd name="T36" fmla="*/ 34 w 434"/>
                <a:gd name="T37" fmla="*/ 206 h 272"/>
                <a:gd name="T38" fmla="*/ 0 w 434"/>
                <a:gd name="T39" fmla="*/ 228 h 272"/>
                <a:gd name="T40" fmla="*/ 16 w 434"/>
                <a:gd name="T41" fmla="*/ 244 h 272"/>
                <a:gd name="T42" fmla="*/ 18 w 434"/>
                <a:gd name="T43" fmla="*/ 252 h 272"/>
                <a:gd name="T44" fmla="*/ 36 w 434"/>
                <a:gd name="T45" fmla="*/ 264 h 272"/>
                <a:gd name="T46" fmla="*/ 74 w 434"/>
                <a:gd name="T47" fmla="*/ 266 h 272"/>
                <a:gd name="T48" fmla="*/ 92 w 434"/>
                <a:gd name="T49" fmla="*/ 230 h 272"/>
                <a:gd name="T50" fmla="*/ 118 w 434"/>
                <a:gd name="T51" fmla="*/ 240 h 272"/>
                <a:gd name="T52" fmla="*/ 118 w 434"/>
                <a:gd name="T53" fmla="*/ 244 h 272"/>
                <a:gd name="T54" fmla="*/ 116 w 434"/>
                <a:gd name="T55" fmla="*/ 256 h 272"/>
                <a:gd name="T56" fmla="*/ 124 w 434"/>
                <a:gd name="T57" fmla="*/ 264 h 272"/>
                <a:gd name="T58" fmla="*/ 160 w 434"/>
                <a:gd name="T59" fmla="*/ 260 h 272"/>
                <a:gd name="T60" fmla="*/ 172 w 434"/>
                <a:gd name="T61" fmla="*/ 252 h 272"/>
                <a:gd name="T62" fmla="*/ 184 w 434"/>
                <a:gd name="T63" fmla="*/ 252 h 272"/>
                <a:gd name="T64" fmla="*/ 202 w 434"/>
                <a:gd name="T65" fmla="*/ 258 h 272"/>
                <a:gd name="T66" fmla="*/ 212 w 434"/>
                <a:gd name="T67" fmla="*/ 250 h 272"/>
                <a:gd name="T68" fmla="*/ 216 w 434"/>
                <a:gd name="T69" fmla="*/ 248 h 272"/>
                <a:gd name="T70" fmla="*/ 224 w 434"/>
                <a:gd name="T71" fmla="*/ 236 h 272"/>
                <a:gd name="T72" fmla="*/ 238 w 434"/>
                <a:gd name="T73" fmla="*/ 220 h 272"/>
                <a:gd name="T74" fmla="*/ 250 w 434"/>
                <a:gd name="T75" fmla="*/ 212 h 272"/>
                <a:gd name="T76" fmla="*/ 252 w 434"/>
                <a:gd name="T77" fmla="*/ 214 h 272"/>
                <a:gd name="T78" fmla="*/ 260 w 434"/>
                <a:gd name="T79" fmla="*/ 216 h 272"/>
                <a:gd name="T80" fmla="*/ 280 w 434"/>
                <a:gd name="T81" fmla="*/ 172 h 272"/>
                <a:gd name="T82" fmla="*/ 296 w 434"/>
                <a:gd name="T83" fmla="*/ 160 h 272"/>
                <a:gd name="T84" fmla="*/ 300 w 434"/>
                <a:gd name="T85" fmla="*/ 150 h 272"/>
                <a:gd name="T86" fmla="*/ 294 w 434"/>
                <a:gd name="T87" fmla="*/ 128 h 272"/>
                <a:gd name="T88" fmla="*/ 298 w 434"/>
                <a:gd name="T89" fmla="*/ 120 h 272"/>
                <a:gd name="T90" fmla="*/ 310 w 434"/>
                <a:gd name="T91" fmla="*/ 120 h 272"/>
                <a:gd name="T92" fmla="*/ 322 w 434"/>
                <a:gd name="T93" fmla="*/ 112 h 272"/>
                <a:gd name="T94" fmla="*/ 322 w 434"/>
                <a:gd name="T95" fmla="*/ 108 h 272"/>
                <a:gd name="T96" fmla="*/ 338 w 434"/>
                <a:gd name="T97" fmla="*/ 96 h 272"/>
                <a:gd name="T98" fmla="*/ 328 w 434"/>
                <a:gd name="T99" fmla="*/ 94 h 272"/>
                <a:gd name="T100" fmla="*/ 328 w 434"/>
                <a:gd name="T101" fmla="*/ 88 h 272"/>
                <a:gd name="T102" fmla="*/ 332 w 434"/>
                <a:gd name="T103" fmla="*/ 86 h 272"/>
                <a:gd name="T104" fmla="*/ 342 w 434"/>
                <a:gd name="T105" fmla="*/ 84 h 272"/>
                <a:gd name="T106" fmla="*/ 404 w 434"/>
                <a:gd name="T107" fmla="*/ 40 h 272"/>
                <a:gd name="T108" fmla="*/ 428 w 434"/>
                <a:gd name="T109" fmla="*/ 48 h 272"/>
                <a:gd name="T110" fmla="*/ 424 w 434"/>
                <a:gd name="T111" fmla="*/ 28 h 272"/>
                <a:gd name="T112" fmla="*/ 432 w 434"/>
                <a:gd name="T113" fmla="*/ 12 h 272"/>
                <a:gd name="T114" fmla="*/ 426 w 434"/>
                <a:gd name="T115" fmla="*/ 14 h 272"/>
                <a:gd name="T116" fmla="*/ 408 w 434"/>
                <a:gd name="T117" fmla="*/ 16 h 272"/>
                <a:gd name="T118" fmla="*/ 404 w 434"/>
                <a:gd name="T119" fmla="*/ 12 h 272"/>
                <a:gd name="T120" fmla="*/ 396 w 434"/>
                <a:gd name="T12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103" name="Freeform 35"/>
            <p:cNvSpPr/>
            <p:nvPr/>
          </p:nvSpPr>
          <p:spPr bwMode="auto">
            <a:xfrm>
              <a:off x="5019872" y="2903792"/>
              <a:ext cx="121737" cy="107415"/>
            </a:xfrm>
            <a:custGeom>
              <a:avLst/>
              <a:gdLst>
                <a:gd name="T0" fmla="*/ 62 w 68"/>
                <a:gd name="T1" fmla="*/ 32 h 60"/>
                <a:gd name="T2" fmla="*/ 68 w 68"/>
                <a:gd name="T3" fmla="*/ 24 h 60"/>
                <a:gd name="T4" fmla="*/ 48 w 68"/>
                <a:gd name="T5" fmla="*/ 8 h 60"/>
                <a:gd name="T6" fmla="*/ 40 w 68"/>
                <a:gd name="T7" fmla="*/ 4 h 60"/>
                <a:gd name="T8" fmla="*/ 34 w 68"/>
                <a:gd name="T9" fmla="*/ 0 h 60"/>
                <a:gd name="T10" fmla="*/ 28 w 68"/>
                <a:gd name="T11" fmla="*/ 0 h 60"/>
                <a:gd name="T12" fmla="*/ 22 w 68"/>
                <a:gd name="T13" fmla="*/ 0 h 60"/>
                <a:gd name="T14" fmla="*/ 14 w 68"/>
                <a:gd name="T15" fmla="*/ 2 h 60"/>
                <a:gd name="T16" fmla="*/ 14 w 68"/>
                <a:gd name="T17" fmla="*/ 20 h 60"/>
                <a:gd name="T18" fmla="*/ 10 w 68"/>
                <a:gd name="T19" fmla="*/ 28 h 60"/>
                <a:gd name="T20" fmla="*/ 4 w 68"/>
                <a:gd name="T21" fmla="*/ 36 h 60"/>
                <a:gd name="T22" fmla="*/ 0 w 68"/>
                <a:gd name="T23" fmla="*/ 40 h 60"/>
                <a:gd name="T24" fmla="*/ 8 w 68"/>
                <a:gd name="T25" fmla="*/ 48 h 60"/>
                <a:gd name="T26" fmla="*/ 10 w 68"/>
                <a:gd name="T27" fmla="*/ 48 h 60"/>
                <a:gd name="T28" fmla="*/ 12 w 68"/>
                <a:gd name="T29" fmla="*/ 56 h 60"/>
                <a:gd name="T30" fmla="*/ 22 w 68"/>
                <a:gd name="T31" fmla="*/ 60 h 60"/>
                <a:gd name="T32" fmla="*/ 28 w 68"/>
                <a:gd name="T33" fmla="*/ 56 h 60"/>
                <a:gd name="T34" fmla="*/ 34 w 68"/>
                <a:gd name="T35" fmla="*/ 54 h 60"/>
                <a:gd name="T36" fmla="*/ 52 w 68"/>
                <a:gd name="T37" fmla="*/ 58 h 60"/>
                <a:gd name="T38" fmla="*/ 52 w 68"/>
                <a:gd name="T39" fmla="*/ 52 h 60"/>
                <a:gd name="T40" fmla="*/ 54 w 68"/>
                <a:gd name="T41" fmla="*/ 44 h 60"/>
                <a:gd name="T42" fmla="*/ 56 w 68"/>
                <a:gd name="T43" fmla="*/ 38 h 60"/>
                <a:gd name="T44" fmla="*/ 58 w 68"/>
                <a:gd name="T45" fmla="*/ 34 h 60"/>
                <a:gd name="T46" fmla="*/ 62 w 68"/>
                <a:gd name="T47"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104" name="Freeform 36"/>
            <p:cNvSpPr/>
            <p:nvPr/>
          </p:nvSpPr>
          <p:spPr bwMode="auto">
            <a:xfrm>
              <a:off x="4450571" y="2492033"/>
              <a:ext cx="676716" cy="522754"/>
            </a:xfrm>
            <a:custGeom>
              <a:avLst/>
              <a:gdLst>
                <a:gd name="T0" fmla="*/ 264 w 378"/>
                <a:gd name="T1" fmla="*/ 86 h 292"/>
                <a:gd name="T2" fmla="*/ 252 w 378"/>
                <a:gd name="T3" fmla="*/ 70 h 292"/>
                <a:gd name="T4" fmla="*/ 226 w 378"/>
                <a:gd name="T5" fmla="*/ 44 h 292"/>
                <a:gd name="T6" fmla="*/ 204 w 378"/>
                <a:gd name="T7" fmla="*/ 38 h 292"/>
                <a:gd name="T8" fmla="*/ 194 w 378"/>
                <a:gd name="T9" fmla="*/ 28 h 292"/>
                <a:gd name="T10" fmla="*/ 170 w 378"/>
                <a:gd name="T11" fmla="*/ 18 h 292"/>
                <a:gd name="T12" fmla="*/ 170 w 378"/>
                <a:gd name="T13" fmla="*/ 2 h 292"/>
                <a:gd name="T14" fmla="*/ 164 w 378"/>
                <a:gd name="T15" fmla="*/ 0 h 292"/>
                <a:gd name="T16" fmla="*/ 148 w 378"/>
                <a:gd name="T17" fmla="*/ 12 h 292"/>
                <a:gd name="T18" fmla="*/ 140 w 378"/>
                <a:gd name="T19" fmla="*/ 26 h 292"/>
                <a:gd name="T20" fmla="*/ 126 w 378"/>
                <a:gd name="T21" fmla="*/ 46 h 292"/>
                <a:gd name="T22" fmla="*/ 120 w 378"/>
                <a:gd name="T23" fmla="*/ 52 h 292"/>
                <a:gd name="T24" fmla="*/ 116 w 378"/>
                <a:gd name="T25" fmla="*/ 48 h 292"/>
                <a:gd name="T26" fmla="*/ 102 w 378"/>
                <a:gd name="T27" fmla="*/ 40 h 292"/>
                <a:gd name="T28" fmla="*/ 88 w 378"/>
                <a:gd name="T29" fmla="*/ 40 h 292"/>
                <a:gd name="T30" fmla="*/ 62 w 378"/>
                <a:gd name="T31" fmla="*/ 50 h 292"/>
                <a:gd name="T32" fmla="*/ 26 w 378"/>
                <a:gd name="T33" fmla="*/ 44 h 292"/>
                <a:gd name="T34" fmla="*/ 20 w 378"/>
                <a:gd name="T35" fmla="*/ 32 h 292"/>
                <a:gd name="T36" fmla="*/ 8 w 378"/>
                <a:gd name="T37" fmla="*/ 18 h 292"/>
                <a:gd name="T38" fmla="*/ 4 w 378"/>
                <a:gd name="T39" fmla="*/ 36 h 292"/>
                <a:gd name="T40" fmla="*/ 0 w 378"/>
                <a:gd name="T41" fmla="*/ 40 h 292"/>
                <a:gd name="T42" fmla="*/ 10 w 378"/>
                <a:gd name="T43" fmla="*/ 42 h 292"/>
                <a:gd name="T44" fmla="*/ 40 w 378"/>
                <a:gd name="T45" fmla="*/ 76 h 292"/>
                <a:gd name="T46" fmla="*/ 98 w 378"/>
                <a:gd name="T47" fmla="*/ 96 h 292"/>
                <a:gd name="T48" fmla="*/ 112 w 378"/>
                <a:gd name="T49" fmla="*/ 112 h 292"/>
                <a:gd name="T50" fmla="*/ 124 w 378"/>
                <a:gd name="T51" fmla="*/ 150 h 292"/>
                <a:gd name="T52" fmla="*/ 146 w 378"/>
                <a:gd name="T53" fmla="*/ 162 h 292"/>
                <a:gd name="T54" fmla="*/ 180 w 378"/>
                <a:gd name="T55" fmla="*/ 144 h 292"/>
                <a:gd name="T56" fmla="*/ 184 w 378"/>
                <a:gd name="T57" fmla="*/ 144 h 292"/>
                <a:gd name="T58" fmla="*/ 200 w 378"/>
                <a:gd name="T59" fmla="*/ 146 h 292"/>
                <a:gd name="T60" fmla="*/ 198 w 378"/>
                <a:gd name="T61" fmla="*/ 152 h 292"/>
                <a:gd name="T62" fmla="*/ 186 w 378"/>
                <a:gd name="T63" fmla="*/ 186 h 292"/>
                <a:gd name="T64" fmla="*/ 166 w 378"/>
                <a:gd name="T65" fmla="*/ 194 h 292"/>
                <a:gd name="T66" fmla="*/ 152 w 378"/>
                <a:gd name="T67" fmla="*/ 222 h 292"/>
                <a:gd name="T68" fmla="*/ 148 w 378"/>
                <a:gd name="T69" fmla="*/ 234 h 292"/>
                <a:gd name="T70" fmla="*/ 172 w 378"/>
                <a:gd name="T71" fmla="*/ 252 h 292"/>
                <a:gd name="T72" fmla="*/ 182 w 378"/>
                <a:gd name="T73" fmla="*/ 254 h 292"/>
                <a:gd name="T74" fmla="*/ 194 w 378"/>
                <a:gd name="T75" fmla="*/ 270 h 292"/>
                <a:gd name="T76" fmla="*/ 204 w 378"/>
                <a:gd name="T77" fmla="*/ 262 h 292"/>
                <a:gd name="T78" fmla="*/ 214 w 378"/>
                <a:gd name="T79" fmla="*/ 264 h 292"/>
                <a:gd name="T80" fmla="*/ 224 w 378"/>
                <a:gd name="T81" fmla="*/ 270 h 292"/>
                <a:gd name="T82" fmla="*/ 236 w 378"/>
                <a:gd name="T83" fmla="*/ 286 h 292"/>
                <a:gd name="T84" fmla="*/ 242 w 378"/>
                <a:gd name="T85" fmla="*/ 284 h 292"/>
                <a:gd name="T86" fmla="*/ 264 w 378"/>
                <a:gd name="T87" fmla="*/ 288 h 292"/>
                <a:gd name="T88" fmla="*/ 304 w 378"/>
                <a:gd name="T89" fmla="*/ 286 h 292"/>
                <a:gd name="T90" fmla="*/ 318 w 378"/>
                <a:gd name="T91" fmla="*/ 278 h 292"/>
                <a:gd name="T92" fmla="*/ 312 w 378"/>
                <a:gd name="T93" fmla="*/ 268 h 292"/>
                <a:gd name="T94" fmla="*/ 322 w 378"/>
                <a:gd name="T95" fmla="*/ 256 h 292"/>
                <a:gd name="T96" fmla="*/ 324 w 378"/>
                <a:gd name="T97" fmla="*/ 238 h 292"/>
                <a:gd name="T98" fmla="*/ 326 w 378"/>
                <a:gd name="T99" fmla="*/ 230 h 292"/>
                <a:gd name="T100" fmla="*/ 340 w 378"/>
                <a:gd name="T101" fmla="*/ 222 h 292"/>
                <a:gd name="T102" fmla="*/ 356 w 378"/>
                <a:gd name="T103" fmla="*/ 226 h 292"/>
                <a:gd name="T104" fmla="*/ 378 w 378"/>
                <a:gd name="T105" fmla="*/ 238 h 292"/>
                <a:gd name="T106" fmla="*/ 364 w 378"/>
                <a:gd name="T107" fmla="*/ 210 h 292"/>
                <a:gd name="T108" fmla="*/ 348 w 378"/>
                <a:gd name="T109" fmla="*/ 194 h 292"/>
                <a:gd name="T110" fmla="*/ 294 w 378"/>
                <a:gd name="T111" fmla="*/ 170 h 292"/>
                <a:gd name="T112" fmla="*/ 292 w 378"/>
                <a:gd name="T113" fmla="*/ 146 h 292"/>
                <a:gd name="T114" fmla="*/ 270 w 378"/>
                <a:gd name="T115"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105" name="Freeform 37"/>
            <p:cNvSpPr/>
            <p:nvPr/>
          </p:nvSpPr>
          <p:spPr bwMode="auto">
            <a:xfrm>
              <a:off x="4096101" y="1493072"/>
              <a:ext cx="630169" cy="898707"/>
            </a:xfrm>
            <a:custGeom>
              <a:avLst/>
              <a:gdLst>
                <a:gd name="T0" fmla="*/ 312 w 352"/>
                <a:gd name="T1" fmla="*/ 144 h 502"/>
                <a:gd name="T2" fmla="*/ 270 w 352"/>
                <a:gd name="T3" fmla="*/ 122 h 502"/>
                <a:gd name="T4" fmla="*/ 278 w 352"/>
                <a:gd name="T5" fmla="*/ 102 h 502"/>
                <a:gd name="T6" fmla="*/ 246 w 352"/>
                <a:gd name="T7" fmla="*/ 88 h 502"/>
                <a:gd name="T8" fmla="*/ 234 w 352"/>
                <a:gd name="T9" fmla="*/ 48 h 502"/>
                <a:gd name="T10" fmla="*/ 226 w 352"/>
                <a:gd name="T11" fmla="*/ 40 h 502"/>
                <a:gd name="T12" fmla="*/ 210 w 352"/>
                <a:gd name="T13" fmla="*/ 30 h 502"/>
                <a:gd name="T14" fmla="*/ 200 w 352"/>
                <a:gd name="T15" fmla="*/ 0 h 502"/>
                <a:gd name="T16" fmla="*/ 178 w 352"/>
                <a:gd name="T17" fmla="*/ 16 h 502"/>
                <a:gd name="T18" fmla="*/ 146 w 352"/>
                <a:gd name="T19" fmla="*/ 64 h 502"/>
                <a:gd name="T20" fmla="*/ 130 w 352"/>
                <a:gd name="T21" fmla="*/ 68 h 502"/>
                <a:gd name="T22" fmla="*/ 114 w 352"/>
                <a:gd name="T23" fmla="*/ 78 h 502"/>
                <a:gd name="T24" fmla="*/ 80 w 352"/>
                <a:gd name="T25" fmla="*/ 96 h 502"/>
                <a:gd name="T26" fmla="*/ 50 w 352"/>
                <a:gd name="T27" fmla="*/ 94 h 502"/>
                <a:gd name="T28" fmla="*/ 42 w 352"/>
                <a:gd name="T29" fmla="*/ 56 h 502"/>
                <a:gd name="T30" fmla="*/ 16 w 352"/>
                <a:gd name="T31" fmla="*/ 96 h 502"/>
                <a:gd name="T32" fmla="*/ 0 w 352"/>
                <a:gd name="T33" fmla="*/ 122 h 502"/>
                <a:gd name="T34" fmla="*/ 38 w 352"/>
                <a:gd name="T35" fmla="*/ 186 h 502"/>
                <a:gd name="T36" fmla="*/ 12 w 352"/>
                <a:gd name="T37" fmla="*/ 200 h 502"/>
                <a:gd name="T38" fmla="*/ 48 w 352"/>
                <a:gd name="T39" fmla="*/ 240 h 502"/>
                <a:gd name="T40" fmla="*/ 36 w 352"/>
                <a:gd name="T41" fmla="*/ 284 h 502"/>
                <a:gd name="T42" fmla="*/ 8 w 352"/>
                <a:gd name="T43" fmla="*/ 332 h 502"/>
                <a:gd name="T44" fmla="*/ 48 w 352"/>
                <a:gd name="T45" fmla="*/ 376 h 502"/>
                <a:gd name="T46" fmla="*/ 32 w 352"/>
                <a:gd name="T47" fmla="*/ 416 h 502"/>
                <a:gd name="T48" fmla="*/ 14 w 352"/>
                <a:gd name="T49" fmla="*/ 456 h 502"/>
                <a:gd name="T50" fmla="*/ 14 w 352"/>
                <a:gd name="T51" fmla="*/ 468 h 502"/>
                <a:gd name="T52" fmla="*/ 28 w 352"/>
                <a:gd name="T53" fmla="*/ 488 h 502"/>
                <a:gd name="T54" fmla="*/ 80 w 352"/>
                <a:gd name="T55" fmla="*/ 500 h 502"/>
                <a:gd name="T56" fmla="*/ 122 w 352"/>
                <a:gd name="T57" fmla="*/ 486 h 502"/>
                <a:gd name="T58" fmla="*/ 158 w 352"/>
                <a:gd name="T59" fmla="*/ 400 h 502"/>
                <a:gd name="T60" fmla="*/ 240 w 352"/>
                <a:gd name="T61" fmla="*/ 332 h 502"/>
                <a:gd name="T62" fmla="*/ 226 w 352"/>
                <a:gd name="T63" fmla="*/ 302 h 502"/>
                <a:gd name="T64" fmla="*/ 196 w 352"/>
                <a:gd name="T65" fmla="*/ 292 h 502"/>
                <a:gd name="T66" fmla="*/ 176 w 352"/>
                <a:gd name="T67" fmla="*/ 256 h 502"/>
                <a:gd name="T68" fmla="*/ 146 w 352"/>
                <a:gd name="T69" fmla="*/ 240 h 502"/>
                <a:gd name="T70" fmla="*/ 110 w 352"/>
                <a:gd name="T71" fmla="*/ 226 h 502"/>
                <a:gd name="T72" fmla="*/ 96 w 352"/>
                <a:gd name="T73" fmla="*/ 210 h 502"/>
                <a:gd name="T74" fmla="*/ 110 w 352"/>
                <a:gd name="T75" fmla="*/ 192 h 502"/>
                <a:gd name="T76" fmla="*/ 112 w 352"/>
                <a:gd name="T77" fmla="*/ 164 h 502"/>
                <a:gd name="T78" fmla="*/ 120 w 352"/>
                <a:gd name="T79" fmla="*/ 152 h 502"/>
                <a:gd name="T80" fmla="*/ 150 w 352"/>
                <a:gd name="T81" fmla="*/ 140 h 502"/>
                <a:gd name="T82" fmla="*/ 140 w 352"/>
                <a:gd name="T83" fmla="*/ 128 h 502"/>
                <a:gd name="T84" fmla="*/ 160 w 352"/>
                <a:gd name="T85" fmla="*/ 116 h 502"/>
                <a:gd name="T86" fmla="*/ 208 w 352"/>
                <a:gd name="T87" fmla="*/ 134 h 502"/>
                <a:gd name="T88" fmla="*/ 210 w 352"/>
                <a:gd name="T89" fmla="*/ 152 h 502"/>
                <a:gd name="T90" fmla="*/ 210 w 352"/>
                <a:gd name="T91" fmla="*/ 180 h 502"/>
                <a:gd name="T92" fmla="*/ 234 w 352"/>
                <a:gd name="T93" fmla="*/ 172 h 502"/>
                <a:gd name="T94" fmla="*/ 246 w 352"/>
                <a:gd name="T95" fmla="*/ 210 h 502"/>
                <a:gd name="T96" fmla="*/ 300 w 352"/>
                <a:gd name="T97" fmla="*/ 244 h 502"/>
                <a:gd name="T98" fmla="*/ 336 w 352"/>
                <a:gd name="T99" fmla="*/ 188 h 502"/>
                <a:gd name="T100" fmla="*/ 350 w 352"/>
                <a:gd name="T101" fmla="*/ 176 h 502"/>
                <a:gd name="T102" fmla="*/ 326 w 352"/>
                <a:gd name="T103"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106" name="Freeform 38"/>
            <p:cNvSpPr/>
            <p:nvPr/>
          </p:nvSpPr>
          <p:spPr bwMode="auto">
            <a:xfrm>
              <a:off x="3809660" y="2355974"/>
              <a:ext cx="662394" cy="655233"/>
            </a:xfrm>
            <a:custGeom>
              <a:avLst/>
              <a:gdLst>
                <a:gd name="T0" fmla="*/ 80 w 370"/>
                <a:gd name="T1" fmla="*/ 120 h 366"/>
                <a:gd name="T2" fmla="*/ 2 w 370"/>
                <a:gd name="T3" fmla="*/ 162 h 366"/>
                <a:gd name="T4" fmla="*/ 2 w 370"/>
                <a:gd name="T5" fmla="*/ 196 h 366"/>
                <a:gd name="T6" fmla="*/ 10 w 370"/>
                <a:gd name="T7" fmla="*/ 210 h 366"/>
                <a:gd name="T8" fmla="*/ 30 w 370"/>
                <a:gd name="T9" fmla="*/ 222 h 366"/>
                <a:gd name="T10" fmla="*/ 54 w 370"/>
                <a:gd name="T11" fmla="*/ 276 h 366"/>
                <a:gd name="T12" fmla="*/ 66 w 370"/>
                <a:gd name="T13" fmla="*/ 286 h 366"/>
                <a:gd name="T14" fmla="*/ 86 w 370"/>
                <a:gd name="T15" fmla="*/ 290 h 366"/>
                <a:gd name="T16" fmla="*/ 104 w 370"/>
                <a:gd name="T17" fmla="*/ 300 h 366"/>
                <a:gd name="T18" fmla="*/ 194 w 370"/>
                <a:gd name="T19" fmla="*/ 304 h 366"/>
                <a:gd name="T20" fmla="*/ 210 w 370"/>
                <a:gd name="T21" fmla="*/ 310 h 366"/>
                <a:gd name="T22" fmla="*/ 214 w 370"/>
                <a:gd name="T23" fmla="*/ 318 h 366"/>
                <a:gd name="T24" fmla="*/ 214 w 370"/>
                <a:gd name="T25" fmla="*/ 342 h 366"/>
                <a:gd name="T26" fmla="*/ 234 w 370"/>
                <a:gd name="T27" fmla="*/ 342 h 366"/>
                <a:gd name="T28" fmla="*/ 250 w 370"/>
                <a:gd name="T29" fmla="*/ 338 h 366"/>
                <a:gd name="T30" fmla="*/ 258 w 370"/>
                <a:gd name="T31" fmla="*/ 342 h 366"/>
                <a:gd name="T32" fmla="*/ 278 w 370"/>
                <a:gd name="T33" fmla="*/ 362 h 366"/>
                <a:gd name="T34" fmla="*/ 282 w 370"/>
                <a:gd name="T35" fmla="*/ 366 h 366"/>
                <a:gd name="T36" fmla="*/ 298 w 370"/>
                <a:gd name="T37" fmla="*/ 350 h 366"/>
                <a:gd name="T38" fmla="*/ 314 w 370"/>
                <a:gd name="T39" fmla="*/ 358 h 366"/>
                <a:gd name="T40" fmla="*/ 326 w 370"/>
                <a:gd name="T41" fmla="*/ 342 h 366"/>
                <a:gd name="T42" fmla="*/ 334 w 370"/>
                <a:gd name="T43" fmla="*/ 334 h 366"/>
                <a:gd name="T44" fmla="*/ 346 w 370"/>
                <a:gd name="T45" fmla="*/ 330 h 366"/>
                <a:gd name="T46" fmla="*/ 342 w 370"/>
                <a:gd name="T47" fmla="*/ 326 h 366"/>
                <a:gd name="T48" fmla="*/ 338 w 370"/>
                <a:gd name="T49" fmla="*/ 300 h 366"/>
                <a:gd name="T50" fmla="*/ 328 w 370"/>
                <a:gd name="T51" fmla="*/ 294 h 366"/>
                <a:gd name="T52" fmla="*/ 310 w 370"/>
                <a:gd name="T53" fmla="*/ 296 h 366"/>
                <a:gd name="T54" fmla="*/ 302 w 370"/>
                <a:gd name="T55" fmla="*/ 294 h 366"/>
                <a:gd name="T56" fmla="*/ 302 w 370"/>
                <a:gd name="T57" fmla="*/ 286 h 366"/>
                <a:gd name="T58" fmla="*/ 282 w 370"/>
                <a:gd name="T59" fmla="*/ 262 h 366"/>
                <a:gd name="T60" fmla="*/ 274 w 370"/>
                <a:gd name="T61" fmla="*/ 250 h 366"/>
                <a:gd name="T62" fmla="*/ 274 w 370"/>
                <a:gd name="T63" fmla="*/ 238 h 366"/>
                <a:gd name="T64" fmla="*/ 298 w 370"/>
                <a:gd name="T65" fmla="*/ 240 h 366"/>
                <a:gd name="T66" fmla="*/ 296 w 370"/>
                <a:gd name="T67" fmla="*/ 216 h 366"/>
                <a:gd name="T68" fmla="*/ 300 w 370"/>
                <a:gd name="T69" fmla="*/ 210 h 366"/>
                <a:gd name="T70" fmla="*/ 310 w 370"/>
                <a:gd name="T71" fmla="*/ 204 h 366"/>
                <a:gd name="T72" fmla="*/ 318 w 370"/>
                <a:gd name="T73" fmla="*/ 196 h 366"/>
                <a:gd name="T74" fmla="*/ 312 w 370"/>
                <a:gd name="T75" fmla="*/ 170 h 366"/>
                <a:gd name="T76" fmla="*/ 318 w 370"/>
                <a:gd name="T77" fmla="*/ 162 h 366"/>
                <a:gd name="T78" fmla="*/ 338 w 370"/>
                <a:gd name="T79" fmla="*/ 166 h 366"/>
                <a:gd name="T80" fmla="*/ 340 w 370"/>
                <a:gd name="T81" fmla="*/ 168 h 366"/>
                <a:gd name="T82" fmla="*/ 370 w 370"/>
                <a:gd name="T83" fmla="*/ 162 h 366"/>
                <a:gd name="T84" fmla="*/ 348 w 370"/>
                <a:gd name="T85" fmla="*/ 128 h 366"/>
                <a:gd name="T86" fmla="*/ 334 w 370"/>
                <a:gd name="T87" fmla="*/ 134 h 366"/>
                <a:gd name="T88" fmla="*/ 292 w 370"/>
                <a:gd name="T89" fmla="*/ 122 h 366"/>
                <a:gd name="T90" fmla="*/ 280 w 370"/>
                <a:gd name="T91" fmla="*/ 110 h 366"/>
                <a:gd name="T92" fmla="*/ 260 w 370"/>
                <a:gd name="T93" fmla="*/ 96 h 366"/>
                <a:gd name="T94" fmla="*/ 294 w 370"/>
                <a:gd name="T95" fmla="*/ 58 h 366"/>
                <a:gd name="T96" fmla="*/ 286 w 370"/>
                <a:gd name="T97" fmla="*/ 30 h 366"/>
                <a:gd name="T98" fmla="*/ 258 w 370"/>
                <a:gd name="T99" fmla="*/ 22 h 366"/>
                <a:gd name="T100" fmla="*/ 226 w 370"/>
                <a:gd name="T101" fmla="*/ 28 h 366"/>
                <a:gd name="T102" fmla="*/ 200 w 370"/>
                <a:gd name="T103" fmla="*/ 14 h 366"/>
                <a:gd name="T104" fmla="*/ 190 w 370"/>
                <a:gd name="T105" fmla="*/ 10 h 366"/>
                <a:gd name="T106" fmla="*/ 186 w 370"/>
                <a:gd name="T107" fmla="*/ 2 h 366"/>
                <a:gd name="T108" fmla="*/ 184 w 370"/>
                <a:gd name="T109" fmla="*/ 22 h 366"/>
                <a:gd name="T110" fmla="*/ 180 w 370"/>
                <a:gd name="T111" fmla="*/ 34 h 366"/>
                <a:gd name="T112" fmla="*/ 184 w 370"/>
                <a:gd name="T113" fmla="*/ 40 h 366"/>
                <a:gd name="T114" fmla="*/ 182 w 370"/>
                <a:gd name="T115" fmla="*/ 50 h 366"/>
                <a:gd name="T116" fmla="*/ 184 w 370"/>
                <a:gd name="T117" fmla="*/ 68 h 366"/>
                <a:gd name="T118" fmla="*/ 182 w 370"/>
                <a:gd name="T119" fmla="*/ 70 h 366"/>
                <a:gd name="T120" fmla="*/ 172 w 370"/>
                <a:gd name="T121" fmla="*/ 96 h 366"/>
                <a:gd name="T122" fmla="*/ 148 w 370"/>
                <a:gd name="T123" fmla="*/ 106 h 366"/>
                <a:gd name="T124" fmla="*/ 98 w 370"/>
                <a:gd name="T125"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107" name="Freeform 39"/>
            <p:cNvSpPr/>
            <p:nvPr/>
          </p:nvSpPr>
          <p:spPr bwMode="auto">
            <a:xfrm>
              <a:off x="5055677" y="3755952"/>
              <a:ext cx="189767" cy="458305"/>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10 w 106"/>
                <a:gd name="T13" fmla="*/ 98 h 256"/>
                <a:gd name="T14" fmla="*/ 4 w 106"/>
                <a:gd name="T15" fmla="*/ 104 h 256"/>
                <a:gd name="T16" fmla="*/ 0 w 106"/>
                <a:gd name="T17" fmla="*/ 108 h 256"/>
                <a:gd name="T18" fmla="*/ 6 w 106"/>
                <a:gd name="T19" fmla="*/ 152 h 256"/>
                <a:gd name="T20" fmla="*/ 6 w 106"/>
                <a:gd name="T21" fmla="*/ 154 h 256"/>
                <a:gd name="T22" fmla="*/ 2 w 106"/>
                <a:gd name="T23" fmla="*/ 184 h 256"/>
                <a:gd name="T24" fmla="*/ 2 w 106"/>
                <a:gd name="T25" fmla="*/ 196 h 256"/>
                <a:gd name="T26" fmla="*/ 2 w 106"/>
                <a:gd name="T27" fmla="*/ 200 h 256"/>
                <a:gd name="T28" fmla="*/ 4 w 106"/>
                <a:gd name="T29" fmla="*/ 202 h 256"/>
                <a:gd name="T30" fmla="*/ 36 w 106"/>
                <a:gd name="T31" fmla="*/ 224 h 256"/>
                <a:gd name="T32" fmla="*/ 38 w 106"/>
                <a:gd name="T33" fmla="*/ 224 h 256"/>
                <a:gd name="T34" fmla="*/ 38 w 106"/>
                <a:gd name="T35" fmla="*/ 226 h 256"/>
                <a:gd name="T36" fmla="*/ 42 w 106"/>
                <a:gd name="T37" fmla="*/ 236 h 256"/>
                <a:gd name="T38" fmla="*/ 50 w 106"/>
                <a:gd name="T39" fmla="*/ 248 h 256"/>
                <a:gd name="T40" fmla="*/ 56 w 106"/>
                <a:gd name="T41" fmla="*/ 252 h 256"/>
                <a:gd name="T42" fmla="*/ 62 w 106"/>
                <a:gd name="T43" fmla="*/ 256 h 256"/>
                <a:gd name="T44" fmla="*/ 66 w 106"/>
                <a:gd name="T45" fmla="*/ 204 h 256"/>
                <a:gd name="T46" fmla="*/ 66 w 106"/>
                <a:gd name="T47" fmla="*/ 202 h 256"/>
                <a:gd name="T48" fmla="*/ 90 w 106"/>
                <a:gd name="T49" fmla="*/ 146 h 256"/>
                <a:gd name="T50" fmla="*/ 98 w 106"/>
                <a:gd name="T51" fmla="*/ 80 h 256"/>
                <a:gd name="T52" fmla="*/ 98 w 106"/>
                <a:gd name="T53" fmla="*/ 78 h 256"/>
                <a:gd name="T54" fmla="*/ 106 w 106"/>
                <a:gd name="T55" fmla="*/ 60 h 256"/>
                <a:gd name="T56" fmla="*/ 100 w 106"/>
                <a:gd name="T57" fmla="*/ 44 h 256"/>
                <a:gd name="T58" fmla="*/ 98 w 106"/>
                <a:gd name="T59" fmla="*/ 44 h 256"/>
                <a:gd name="T60" fmla="*/ 98 w 106"/>
                <a:gd name="T61" fmla="*/ 24 h 256"/>
                <a:gd name="T62" fmla="*/ 98 w 106"/>
                <a:gd name="T63" fmla="*/ 22 h 256"/>
                <a:gd name="T64" fmla="*/ 102 w 106"/>
                <a:gd name="T65" fmla="*/ 16 h 256"/>
                <a:gd name="T66" fmla="*/ 106 w 106"/>
                <a:gd name="T67" fmla="*/ 12 h 256"/>
                <a:gd name="T68" fmla="*/ 80 w 106"/>
                <a:gd name="T6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sp>
          <p:nvSpPr>
            <p:cNvPr id="108" name="Freeform 40"/>
            <p:cNvSpPr/>
            <p:nvPr/>
          </p:nvSpPr>
          <p:spPr bwMode="auto">
            <a:xfrm>
              <a:off x="3659279" y="4568727"/>
              <a:ext cx="286441" cy="250636"/>
            </a:xfrm>
            <a:custGeom>
              <a:avLst/>
              <a:gdLst>
                <a:gd name="T0" fmla="*/ 72 w 160"/>
                <a:gd name="T1" fmla="*/ 14 h 140"/>
                <a:gd name="T2" fmla="*/ 70 w 160"/>
                <a:gd name="T3" fmla="*/ 18 h 140"/>
                <a:gd name="T4" fmla="*/ 68 w 160"/>
                <a:gd name="T5" fmla="*/ 20 h 140"/>
                <a:gd name="T6" fmla="*/ 36 w 160"/>
                <a:gd name="T7" fmla="*/ 28 h 140"/>
                <a:gd name="T8" fmla="*/ 38 w 160"/>
                <a:gd name="T9" fmla="*/ 32 h 140"/>
                <a:gd name="T10" fmla="*/ 48 w 160"/>
                <a:gd name="T11" fmla="*/ 44 h 140"/>
                <a:gd name="T12" fmla="*/ 44 w 160"/>
                <a:gd name="T13" fmla="*/ 46 h 140"/>
                <a:gd name="T14" fmla="*/ 30 w 160"/>
                <a:gd name="T15" fmla="*/ 54 h 140"/>
                <a:gd name="T16" fmla="*/ 6 w 160"/>
                <a:gd name="T17" fmla="*/ 72 h 140"/>
                <a:gd name="T18" fmla="*/ 2 w 160"/>
                <a:gd name="T19" fmla="*/ 80 h 140"/>
                <a:gd name="T20" fmla="*/ 0 w 160"/>
                <a:gd name="T21" fmla="*/ 92 h 140"/>
                <a:gd name="T22" fmla="*/ 4 w 160"/>
                <a:gd name="T23" fmla="*/ 108 h 140"/>
                <a:gd name="T24" fmla="*/ 10 w 160"/>
                <a:gd name="T25" fmla="*/ 126 h 140"/>
                <a:gd name="T26" fmla="*/ 34 w 160"/>
                <a:gd name="T27" fmla="*/ 128 h 140"/>
                <a:gd name="T28" fmla="*/ 36 w 160"/>
                <a:gd name="T29" fmla="*/ 128 h 140"/>
                <a:gd name="T30" fmla="*/ 60 w 160"/>
                <a:gd name="T31" fmla="*/ 140 h 140"/>
                <a:gd name="T32" fmla="*/ 86 w 160"/>
                <a:gd name="T33" fmla="*/ 136 h 140"/>
                <a:gd name="T34" fmla="*/ 94 w 160"/>
                <a:gd name="T35" fmla="*/ 132 h 140"/>
                <a:gd name="T36" fmla="*/ 102 w 160"/>
                <a:gd name="T37" fmla="*/ 126 h 140"/>
                <a:gd name="T38" fmla="*/ 112 w 160"/>
                <a:gd name="T39" fmla="*/ 118 h 140"/>
                <a:gd name="T40" fmla="*/ 122 w 160"/>
                <a:gd name="T41" fmla="*/ 106 h 140"/>
                <a:gd name="T42" fmla="*/ 124 w 160"/>
                <a:gd name="T43" fmla="*/ 106 h 140"/>
                <a:gd name="T44" fmla="*/ 126 w 160"/>
                <a:gd name="T45" fmla="*/ 104 h 140"/>
                <a:gd name="T46" fmla="*/ 136 w 160"/>
                <a:gd name="T47" fmla="*/ 100 h 140"/>
                <a:gd name="T48" fmla="*/ 134 w 160"/>
                <a:gd name="T49" fmla="*/ 66 h 140"/>
                <a:gd name="T50" fmla="*/ 148 w 160"/>
                <a:gd name="T51" fmla="*/ 44 h 140"/>
                <a:gd name="T52" fmla="*/ 160 w 160"/>
                <a:gd name="T53" fmla="*/ 34 h 140"/>
                <a:gd name="T54" fmla="*/ 160 w 160"/>
                <a:gd name="T55" fmla="*/ 22 h 140"/>
                <a:gd name="T56" fmla="*/ 158 w 160"/>
                <a:gd name="T57" fmla="*/ 14 h 140"/>
                <a:gd name="T58" fmla="*/ 156 w 160"/>
                <a:gd name="T59" fmla="*/ 10 h 140"/>
                <a:gd name="T60" fmla="*/ 152 w 160"/>
                <a:gd name="T61" fmla="*/ 2 h 140"/>
                <a:gd name="T62" fmla="*/ 146 w 160"/>
                <a:gd name="T63" fmla="*/ 0 h 140"/>
                <a:gd name="T64" fmla="*/ 146 w 160"/>
                <a:gd name="T65" fmla="*/ 12 h 140"/>
                <a:gd name="T66" fmla="*/ 126 w 160"/>
                <a:gd name="T67" fmla="*/ 8 h 140"/>
                <a:gd name="T68" fmla="*/ 116 w 160"/>
                <a:gd name="T69" fmla="*/ 14 h 140"/>
                <a:gd name="T70" fmla="*/ 114 w 160"/>
                <a:gd name="T71" fmla="*/ 14 h 140"/>
                <a:gd name="T72" fmla="*/ 72 w 160"/>
                <a:gd name="T73"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prstClr val="black"/>
                </a:solidFill>
                <a:ea typeface="宋体"/>
              </a:endParaRPr>
            </a:p>
          </p:txBody>
        </p:sp>
      </p:grpSp>
      <p:sp>
        <p:nvSpPr>
          <p:cNvPr id="109" name="正圆 181"/>
          <p:cNvSpPr>
            <a:spLocks noChangeArrowheads="1"/>
          </p:cNvSpPr>
          <p:nvPr/>
        </p:nvSpPr>
        <p:spPr bwMode="auto">
          <a:xfrm>
            <a:off x="5396833" y="987574"/>
            <a:ext cx="974747" cy="974745"/>
          </a:xfrm>
          <a:prstGeom prst="ellipse">
            <a:avLst/>
          </a:prstGeom>
          <a:solidFill>
            <a:srgbClr val="C00000"/>
          </a:solidFill>
          <a:ln>
            <a:noFill/>
          </a:ln>
          <a:effectLst/>
        </p:spPr>
        <p:txBody>
          <a:bodyPr lIns="90170" tIns="46990" rIns="90170" bIns="46990" anchor="ctr"/>
          <a:lstStyle/>
          <a:p>
            <a:pPr algn="ctr"/>
            <a:r>
              <a:rPr lang="en-US" sz="4000" dirty="0">
                <a:solidFill>
                  <a:srgbClr val="FFFFFF"/>
                </a:solidFill>
                <a:latin typeface="Calibri Light" panose="020F0302020204030204"/>
                <a:ea typeface="微软雅黑" panose="020B0503020204020204" pitchFamily="34" charset="-122"/>
              </a:rPr>
              <a:t>1</a:t>
            </a:r>
          </a:p>
        </p:txBody>
      </p:sp>
      <p:sp>
        <p:nvSpPr>
          <p:cNvPr id="110" name="正圆 181"/>
          <p:cNvSpPr>
            <a:spLocks noChangeArrowheads="1"/>
          </p:cNvSpPr>
          <p:nvPr/>
        </p:nvSpPr>
        <p:spPr bwMode="auto">
          <a:xfrm>
            <a:off x="4298283" y="3405883"/>
            <a:ext cx="974747" cy="966067"/>
          </a:xfrm>
          <a:prstGeom prst="ellipse">
            <a:avLst/>
          </a:prstGeom>
          <a:solidFill>
            <a:srgbClr val="C00000"/>
          </a:solidFill>
          <a:ln>
            <a:noFill/>
          </a:ln>
          <a:effectLst/>
        </p:spPr>
        <p:txBody>
          <a:bodyPr lIns="90170" tIns="46990" rIns="90170" bIns="46990" anchor="ctr"/>
          <a:lstStyle/>
          <a:p>
            <a:pPr algn="ctr"/>
            <a:r>
              <a:rPr lang="en-US" sz="4000" dirty="0">
                <a:solidFill>
                  <a:srgbClr val="FFFFFF"/>
                </a:solidFill>
                <a:latin typeface="Calibri Light" panose="020F0302020204030204"/>
                <a:ea typeface="微软雅黑" panose="020B0503020204020204" pitchFamily="34" charset="-122"/>
              </a:rPr>
              <a:t>2</a:t>
            </a:r>
          </a:p>
        </p:txBody>
      </p:sp>
      <p:sp>
        <p:nvSpPr>
          <p:cNvPr id="111" name="正圆 181"/>
          <p:cNvSpPr>
            <a:spLocks noChangeArrowheads="1"/>
          </p:cNvSpPr>
          <p:nvPr/>
        </p:nvSpPr>
        <p:spPr bwMode="auto">
          <a:xfrm>
            <a:off x="6674547" y="3343400"/>
            <a:ext cx="974747" cy="966067"/>
          </a:xfrm>
          <a:prstGeom prst="ellipse">
            <a:avLst/>
          </a:prstGeom>
          <a:solidFill>
            <a:srgbClr val="C00000"/>
          </a:solidFill>
          <a:ln>
            <a:noFill/>
          </a:ln>
          <a:effectLst/>
        </p:spPr>
        <p:txBody>
          <a:bodyPr lIns="90170" tIns="46990" rIns="90170" bIns="46990" anchor="ctr"/>
          <a:lstStyle/>
          <a:p>
            <a:pPr algn="ctr"/>
            <a:r>
              <a:rPr lang="en-US" sz="4000" dirty="0">
                <a:solidFill>
                  <a:srgbClr val="FFFFFF"/>
                </a:solidFill>
                <a:latin typeface="Calibri Light" panose="020F0302020204030204"/>
                <a:ea typeface="微软雅黑" panose="020B0503020204020204" pitchFamily="34" charset="-122"/>
              </a:rPr>
              <a:t>3</a:t>
            </a:r>
          </a:p>
        </p:txBody>
      </p:sp>
      <p:grpSp>
        <p:nvGrpSpPr>
          <p:cNvPr id="112" name="Group 44"/>
          <p:cNvGrpSpPr/>
          <p:nvPr/>
        </p:nvGrpSpPr>
        <p:grpSpPr bwMode="auto">
          <a:xfrm>
            <a:off x="1619672" y="1563638"/>
            <a:ext cx="1945322" cy="547670"/>
            <a:chOff x="0" y="0"/>
            <a:chExt cx="3062" cy="862"/>
          </a:xfrm>
        </p:grpSpPr>
        <p:sp>
          <p:nvSpPr>
            <p:cNvPr id="113" name="Text Box 45"/>
            <p:cNvSpPr txBox="1">
              <a:spLocks noChangeArrowheads="1"/>
            </p:cNvSpPr>
            <p:nvPr/>
          </p:nvSpPr>
          <p:spPr bwMode="auto">
            <a:xfrm>
              <a:off x="227" y="0"/>
              <a:ext cx="2835"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dirty="0" smtClean="0">
                  <a:solidFill>
                    <a:srgbClr val="404040"/>
                  </a:solidFill>
                  <a:latin typeface="微软雅黑" panose="020B0503020204020204" pitchFamily="34" charset="-122"/>
                  <a:ea typeface="微软雅黑" panose="020B0503020204020204" pitchFamily="34" charset="-122"/>
                </a:rPr>
                <a:t>点击此处添加说明文本内容文本</a:t>
              </a:r>
              <a:endParaRPr lang="en-US" sz="1400" dirty="0">
                <a:solidFill>
                  <a:srgbClr val="404040"/>
                </a:solidFill>
                <a:latin typeface="微软雅黑" panose="020B0503020204020204" pitchFamily="34" charset="-122"/>
                <a:ea typeface="微软雅黑" panose="020B0503020204020204" pitchFamily="34" charset="-122"/>
              </a:endParaRPr>
            </a:p>
          </p:txBody>
        </p:sp>
        <p:sp>
          <p:nvSpPr>
            <p:cNvPr id="114" name="Line 46"/>
            <p:cNvSpPr>
              <a:spLocks noChangeShapeType="1"/>
            </p:cNvSpPr>
            <p:nvPr/>
          </p:nvSpPr>
          <p:spPr bwMode="auto">
            <a:xfrm>
              <a:off x="0" y="70"/>
              <a:ext cx="2" cy="792"/>
            </a:xfrm>
            <a:prstGeom prst="line">
              <a:avLst/>
            </a:prstGeom>
            <a:noFill/>
            <a:ln w="25400" cmpd="sng">
              <a:solidFill>
                <a:srgbClr val="414455"/>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prstClr val="black"/>
                </a:solidFill>
                <a:ea typeface="宋体"/>
              </a:endParaRPr>
            </a:p>
          </p:txBody>
        </p:sp>
      </p:grpSp>
      <p:grpSp>
        <p:nvGrpSpPr>
          <p:cNvPr id="115" name="Group 47"/>
          <p:cNvGrpSpPr/>
          <p:nvPr/>
        </p:nvGrpSpPr>
        <p:grpSpPr bwMode="auto">
          <a:xfrm>
            <a:off x="1619672" y="2479625"/>
            <a:ext cx="1945322" cy="546400"/>
            <a:chOff x="0" y="0"/>
            <a:chExt cx="3062" cy="860"/>
          </a:xfrm>
        </p:grpSpPr>
        <p:sp>
          <p:nvSpPr>
            <p:cNvPr id="116" name="Text Box 48"/>
            <p:cNvSpPr txBox="1">
              <a:spLocks noChangeArrowheads="1"/>
            </p:cNvSpPr>
            <p:nvPr/>
          </p:nvSpPr>
          <p:spPr bwMode="auto">
            <a:xfrm>
              <a:off x="227" y="0"/>
              <a:ext cx="2835"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dirty="0">
                  <a:solidFill>
                    <a:srgbClr val="404040"/>
                  </a:solidFill>
                  <a:latin typeface="微软雅黑" panose="020B0503020204020204" pitchFamily="34" charset="-122"/>
                  <a:ea typeface="微软雅黑" panose="020B0503020204020204" pitchFamily="34" charset="-122"/>
                </a:rPr>
                <a:t>点击此处添加说明文本</a:t>
              </a:r>
              <a:r>
                <a:rPr lang="zh-CN" altLang="en-US" sz="1400" dirty="0" smtClean="0">
                  <a:solidFill>
                    <a:srgbClr val="404040"/>
                  </a:solidFill>
                  <a:latin typeface="微软雅黑" panose="020B0503020204020204" pitchFamily="34" charset="-122"/>
                  <a:ea typeface="微软雅黑" panose="020B0503020204020204" pitchFamily="34" charset="-122"/>
                </a:rPr>
                <a:t>内容文本</a:t>
              </a:r>
              <a:endParaRPr lang="en-US" altLang="zh-CN" sz="1400" dirty="0">
                <a:solidFill>
                  <a:srgbClr val="404040"/>
                </a:solidFill>
                <a:latin typeface="微软雅黑" panose="020B0503020204020204" pitchFamily="34" charset="-122"/>
                <a:ea typeface="微软雅黑" panose="020B0503020204020204" pitchFamily="34" charset="-122"/>
              </a:endParaRPr>
            </a:p>
          </p:txBody>
        </p:sp>
        <p:sp>
          <p:nvSpPr>
            <p:cNvPr id="117" name="Line 49"/>
            <p:cNvSpPr>
              <a:spLocks noChangeShapeType="1"/>
            </p:cNvSpPr>
            <p:nvPr/>
          </p:nvSpPr>
          <p:spPr bwMode="auto">
            <a:xfrm>
              <a:off x="0" y="68"/>
              <a:ext cx="2" cy="792"/>
            </a:xfrm>
            <a:prstGeom prst="line">
              <a:avLst/>
            </a:prstGeom>
            <a:noFill/>
            <a:ln w="25400" cmpd="sng">
              <a:solidFill>
                <a:srgbClr val="414455"/>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solidFill>
                  <a:prstClr val="black"/>
                </a:solidFill>
                <a:ea typeface="宋体"/>
              </a:endParaRPr>
            </a:p>
          </p:txBody>
        </p:sp>
      </p:grpSp>
      <p:grpSp>
        <p:nvGrpSpPr>
          <p:cNvPr id="118" name="Group 50"/>
          <p:cNvGrpSpPr/>
          <p:nvPr/>
        </p:nvGrpSpPr>
        <p:grpSpPr bwMode="auto">
          <a:xfrm>
            <a:off x="1619672" y="3409900"/>
            <a:ext cx="1945322" cy="530515"/>
            <a:chOff x="0" y="0"/>
            <a:chExt cx="3062" cy="835"/>
          </a:xfrm>
        </p:grpSpPr>
        <p:sp>
          <p:nvSpPr>
            <p:cNvPr id="119" name="Text Box 51"/>
            <p:cNvSpPr txBox="1">
              <a:spLocks noChangeArrowheads="1"/>
            </p:cNvSpPr>
            <p:nvPr/>
          </p:nvSpPr>
          <p:spPr bwMode="auto">
            <a:xfrm>
              <a:off x="227" y="0"/>
              <a:ext cx="2835"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dirty="0">
                  <a:solidFill>
                    <a:srgbClr val="404040"/>
                  </a:solidFill>
                  <a:latin typeface="微软雅黑" panose="020B0503020204020204" pitchFamily="34" charset="-122"/>
                  <a:ea typeface="微软雅黑" panose="020B0503020204020204" pitchFamily="34" charset="-122"/>
                </a:rPr>
                <a:t>点击此处添加说明文本</a:t>
              </a:r>
              <a:r>
                <a:rPr lang="zh-CN" altLang="en-US" sz="1400" dirty="0" smtClean="0">
                  <a:solidFill>
                    <a:srgbClr val="404040"/>
                  </a:solidFill>
                  <a:latin typeface="微软雅黑" panose="020B0503020204020204" pitchFamily="34" charset="-122"/>
                  <a:ea typeface="微软雅黑" panose="020B0503020204020204" pitchFamily="34" charset="-122"/>
                </a:rPr>
                <a:t>内容文本</a:t>
              </a:r>
              <a:endParaRPr lang="en-US" altLang="zh-CN" sz="1400" dirty="0">
                <a:solidFill>
                  <a:srgbClr val="404040"/>
                </a:solidFill>
                <a:latin typeface="微软雅黑" panose="020B0503020204020204" pitchFamily="34" charset="-122"/>
                <a:ea typeface="微软雅黑" panose="020B0503020204020204" pitchFamily="34" charset="-122"/>
              </a:endParaRPr>
            </a:p>
          </p:txBody>
        </p:sp>
        <p:sp>
          <p:nvSpPr>
            <p:cNvPr id="120" name="Line 52"/>
            <p:cNvSpPr>
              <a:spLocks noChangeShapeType="1"/>
            </p:cNvSpPr>
            <p:nvPr/>
          </p:nvSpPr>
          <p:spPr bwMode="auto">
            <a:xfrm>
              <a:off x="0" y="43"/>
              <a:ext cx="2" cy="792"/>
            </a:xfrm>
            <a:prstGeom prst="line">
              <a:avLst/>
            </a:prstGeom>
            <a:noFill/>
            <a:ln w="25400" cmpd="sng">
              <a:solidFill>
                <a:srgbClr val="414455"/>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solidFill>
                  <a:prstClr val="black"/>
                </a:solidFill>
                <a:ea typeface="宋体"/>
              </a:endParaRPr>
            </a:p>
          </p:txBody>
        </p:sp>
      </p:grpSp>
    </p:spTree>
    <p:extLst>
      <p:ext uri="{BB962C8B-B14F-4D97-AF65-F5344CB8AC3E}">
        <p14:creationId xmlns:p14="http://schemas.microsoft.com/office/powerpoint/2010/main" val="156386994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8"/>
                                        </p:tgtEl>
                                        <p:attrNameLst>
                                          <p:attrName>ppt_y</p:attrName>
                                        </p:attrNameLst>
                                      </p:cBhvr>
                                      <p:tavLst>
                                        <p:tav tm="0">
                                          <p:val>
                                            <p:strVal val="#ppt_y"/>
                                          </p:val>
                                        </p:tav>
                                        <p:tav tm="100000">
                                          <p:val>
                                            <p:strVal val="#ppt_y"/>
                                          </p:val>
                                        </p:tav>
                                      </p:tavLst>
                                    </p:anim>
                                    <p:anim calcmode="lin" valueType="num">
                                      <p:cBhvr>
                                        <p:cTn id="9"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8"/>
                                        </p:tgtEl>
                                      </p:cBhvr>
                                    </p:animEffect>
                                  </p:childTnLst>
                                </p:cTn>
                              </p:par>
                            </p:childTnLst>
                          </p:cTn>
                        </p:par>
                        <p:par>
                          <p:cTn id="12" fill="hold">
                            <p:stCondLst>
                              <p:cond delay="450"/>
                            </p:stCondLst>
                            <p:childTnLst>
                              <p:par>
                                <p:cTn id="13" presetID="1" presetClass="entr" presetSubtype="0" fill="hold" grpId="1" nodeType="afterEffect">
                                  <p:stCondLst>
                                    <p:cond delay="0"/>
                                  </p:stCondLst>
                                  <p:childTnLst>
                                    <p:set>
                                      <p:cBhvr>
                                        <p:cTn id="14" dur="1" fill="hold">
                                          <p:stCondLst>
                                            <p:cond delay="0"/>
                                          </p:stCondLst>
                                        </p:cTn>
                                        <p:tgtEl>
                                          <p:spTgt spid="109"/>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110"/>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1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6"/>
                                        </p:tgtEl>
                                        <p:attrNameLst>
                                          <p:attrName>style.visibility</p:attrName>
                                        </p:attrNameLst>
                                      </p:cBhvr>
                                      <p:to>
                                        <p:strVal val="visible"/>
                                      </p:to>
                                    </p:set>
                                  </p:childTnLst>
                                </p:cTn>
                              </p:par>
                              <p:par>
                                <p:cTn id="27" presetID="0" presetClass="path" presetSubtype="0" accel="50000" decel="50000" fill="hold" grpId="0" nodeType="withEffect">
                                  <p:stCondLst>
                                    <p:cond delay="0"/>
                                  </p:stCondLst>
                                  <p:childTnLst>
                                    <p:animMotion origin="layout" path="M -0.002847 0.202315 C 0.023681 0.187593 0.103264 0.319815 0.156875 0.322593 C 0.210556 0.325278 0.247361 0.225185 0.248750 0.184722 C 0.250278 0.144259 0.223542 0.066852 0.171389 0.023704 C 0.119375 -0.019444 0.030000 0.021667 0.004653 0.000000 " pathEditMode="relative" rAng="0" ptsTypes="aaaaa">
                                      <p:cBhvr>
                                        <p:cTn id="28" dur="2000" fill="hold"/>
                                        <p:tgtEl>
                                          <p:spTgt spid="109"/>
                                        </p:tgtEl>
                                        <p:attrNameLst>
                                          <p:attrName>ppt_x</p:attrName>
                                          <p:attrName>ppt_y</p:attrName>
                                        </p:attrNameLst>
                                      </p:cBhvr>
                                      <p:rCtr x="13400" y="-3700"/>
                                    </p:animMotion>
                                  </p:childTnLst>
                                </p:cTn>
                              </p:par>
                              <p:par>
                                <p:cTn id="29" presetID="0" presetClass="path" presetSubtype="0" accel="50000" decel="50000" fill="hold" grpId="0" nodeType="withEffect">
                                  <p:stCondLst>
                                    <p:cond delay="0"/>
                                  </p:stCondLst>
                                  <p:childTnLst>
                                    <p:animMotion origin="layout" path="M 0.105764 -0.116759 C 0.092014 -0.117222 0.148125 -0.319907 0.102014 -0.353148 C 0.055764 -0.386481 -0.073194 -0.285000 -0.094236 -0.263056 C -0.115069 -0.241019 -0.125764 -0.168796 -0.106736 -0.117407 C -0.087708 -0.066019 0.005903 -0.026759 0.000764 -0.006296 " pathEditMode="relative" rAng="0" ptsTypes="aaaaa">
                                      <p:cBhvr>
                                        <p:cTn id="30" dur="2000" fill="hold"/>
                                        <p:tgtEl>
                                          <p:spTgt spid="110"/>
                                        </p:tgtEl>
                                        <p:attrNameLst>
                                          <p:attrName>ppt_x</p:attrName>
                                          <p:attrName>ppt_y</p:attrName>
                                        </p:attrNameLst>
                                      </p:cBhvr>
                                      <p:rCtr x="-9000" y="-6200"/>
                                    </p:animMotion>
                                  </p:childTnLst>
                                </p:cTn>
                              </p:par>
                              <p:par>
                                <p:cTn id="31" presetID="0" presetClass="path" presetSubtype="0" accel="50000" decel="50000" fill="hold" grpId="0" nodeType="withEffect">
                                  <p:stCondLst>
                                    <p:cond delay="0"/>
                                  </p:stCondLst>
                                  <p:childTnLst>
                                    <p:animMotion origin="layout" path="M -0.123472 -0.113611 C -0.120972 -0.088611 -0.286597 0.042963 -0.261875 0.065556 C -0.237222 0.088241 -0.137292 0.184444 -0.084931 0.171296 C -0.032569 0.158148 -0.019722 0.004352 0.000000 0.000000 " pathEditMode="relative" rAng="0" ptsTypes="aaaa">
                                      <p:cBhvr>
                                        <p:cTn id="32" dur="2000" fill="hold"/>
                                        <p:tgtEl>
                                          <p:spTgt spid="111"/>
                                        </p:tgtEl>
                                        <p:attrNameLst>
                                          <p:attrName>ppt_x</p:attrName>
                                          <p:attrName>ppt_y</p:attrName>
                                        </p:attrNameLst>
                                      </p:cBhvr>
                                      <p:rCtr x="-500" y="9200"/>
                                    </p:animMotion>
                                  </p:childTnLst>
                                </p:cTn>
                              </p:par>
                            </p:childTnLst>
                          </p:cTn>
                        </p:par>
                        <p:par>
                          <p:cTn id="33" fill="hold">
                            <p:stCondLst>
                              <p:cond delay="2450"/>
                            </p:stCondLst>
                            <p:childTnLst>
                              <p:par>
                                <p:cTn id="34" presetID="22" presetClass="entr" presetSubtype="1" fill="hold" nodeType="afterEffect">
                                  <p:stCondLst>
                                    <p:cond delay="0"/>
                                  </p:stCondLst>
                                  <p:childTnLst>
                                    <p:set>
                                      <p:cBhvr>
                                        <p:cTn id="35" dur="1" fill="hold">
                                          <p:stCondLst>
                                            <p:cond delay="0"/>
                                          </p:stCondLst>
                                        </p:cTn>
                                        <p:tgtEl>
                                          <p:spTgt spid="112"/>
                                        </p:tgtEl>
                                        <p:attrNameLst>
                                          <p:attrName>style.visibility</p:attrName>
                                        </p:attrNameLst>
                                      </p:cBhvr>
                                      <p:to>
                                        <p:strVal val="visible"/>
                                      </p:to>
                                    </p:set>
                                    <p:animEffect transition="in" filter="wipe(up)">
                                      <p:cBhvr>
                                        <p:cTn id="36" dur="500"/>
                                        <p:tgtEl>
                                          <p:spTgt spid="112"/>
                                        </p:tgtEl>
                                      </p:cBhvr>
                                    </p:animEffect>
                                  </p:childTnLst>
                                </p:cTn>
                              </p:par>
                            </p:childTnLst>
                          </p:cTn>
                        </p:par>
                        <p:par>
                          <p:cTn id="37" fill="hold">
                            <p:stCondLst>
                              <p:cond delay="2950"/>
                            </p:stCondLst>
                            <p:childTnLst>
                              <p:par>
                                <p:cTn id="38" presetID="22" presetClass="entr" presetSubtype="1" fill="hold" nodeType="afterEffect">
                                  <p:stCondLst>
                                    <p:cond delay="0"/>
                                  </p:stCondLst>
                                  <p:childTnLst>
                                    <p:set>
                                      <p:cBhvr>
                                        <p:cTn id="39" dur="1" fill="hold">
                                          <p:stCondLst>
                                            <p:cond delay="0"/>
                                          </p:stCondLst>
                                        </p:cTn>
                                        <p:tgtEl>
                                          <p:spTgt spid="115"/>
                                        </p:tgtEl>
                                        <p:attrNameLst>
                                          <p:attrName>style.visibility</p:attrName>
                                        </p:attrNameLst>
                                      </p:cBhvr>
                                      <p:to>
                                        <p:strVal val="visible"/>
                                      </p:to>
                                    </p:set>
                                    <p:animEffect transition="in" filter="wipe(up)">
                                      <p:cBhvr>
                                        <p:cTn id="40" dur="500"/>
                                        <p:tgtEl>
                                          <p:spTgt spid="115"/>
                                        </p:tgtEl>
                                      </p:cBhvr>
                                    </p:animEffect>
                                  </p:childTnLst>
                                </p:cTn>
                              </p:par>
                            </p:childTnLst>
                          </p:cTn>
                        </p:par>
                        <p:par>
                          <p:cTn id="41" fill="hold">
                            <p:stCondLst>
                              <p:cond delay="3450"/>
                            </p:stCondLst>
                            <p:childTnLst>
                              <p:par>
                                <p:cTn id="42" presetID="22" presetClass="entr" presetSubtype="1" fill="hold" nodeType="afterEffect">
                                  <p:stCondLst>
                                    <p:cond delay="0"/>
                                  </p:stCondLst>
                                  <p:childTnLst>
                                    <p:set>
                                      <p:cBhvr>
                                        <p:cTn id="43" dur="1" fill="hold">
                                          <p:stCondLst>
                                            <p:cond delay="0"/>
                                          </p:stCondLst>
                                        </p:cTn>
                                        <p:tgtEl>
                                          <p:spTgt spid="118"/>
                                        </p:tgtEl>
                                        <p:attrNameLst>
                                          <p:attrName>style.visibility</p:attrName>
                                        </p:attrNameLst>
                                      </p:cBhvr>
                                      <p:to>
                                        <p:strVal val="visible"/>
                                      </p:to>
                                    </p:set>
                                    <p:animEffect transition="in" filter="wipe(up)">
                                      <p:cBhvr>
                                        <p:cTn id="44"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73" grpId="0" animBg="1"/>
      <p:bldP spid="74" grpId="0" animBg="1"/>
      <p:bldP spid="75" grpId="0" animBg="1"/>
      <p:bldP spid="109" grpId="0" bldLvl="0" animBg="1" autoUpdateAnimBg="0"/>
      <p:bldP spid="109" grpId="1" animBg="1"/>
      <p:bldP spid="110" grpId="0" bldLvl="0" animBg="1" autoUpdateAnimBg="0"/>
      <p:bldP spid="110" grpId="1" animBg="1"/>
      <p:bldP spid="111" grpId="0" bldLvl="0" animBg="1" autoUpdateAnimBg="0"/>
      <p:bldP spid="111"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标题 46"/>
          <p:cNvSpPr>
            <a:spLocks noGrp="1"/>
          </p:cNvSpPr>
          <p:nvPr>
            <p:ph type="title"/>
          </p:nvPr>
        </p:nvSpPr>
        <p:spPr/>
        <p:txBody>
          <a:bodyPr/>
          <a:lstStyle/>
          <a:p>
            <a:endParaRPr lang="zh-CN" altLang="en-US"/>
          </a:p>
        </p:txBody>
      </p:sp>
      <p:grpSp>
        <p:nvGrpSpPr>
          <p:cNvPr id="75" name="组合 74"/>
          <p:cNvGrpSpPr/>
          <p:nvPr/>
        </p:nvGrpSpPr>
        <p:grpSpPr>
          <a:xfrm>
            <a:off x="844058" y="2016195"/>
            <a:ext cx="1597446" cy="1317991"/>
            <a:chOff x="844058" y="2016195"/>
            <a:chExt cx="1597446" cy="1317991"/>
          </a:xfrm>
        </p:grpSpPr>
        <p:sp>
          <p:nvSpPr>
            <p:cNvPr id="76" name="Freeform 8"/>
            <p:cNvSpPr/>
            <p:nvPr/>
          </p:nvSpPr>
          <p:spPr bwMode="auto">
            <a:xfrm>
              <a:off x="844058" y="2016195"/>
              <a:ext cx="1597446" cy="1317991"/>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solidFill>
              <a:sysClr val="window" lastClr="FFFFFF">
                <a:alpha val="90000"/>
                <a:hueOff val="0"/>
                <a:satOff val="0"/>
                <a:lumOff val="0"/>
                <a:alphaOff val="0"/>
              </a:sysClr>
            </a:solidFill>
            <a:ln w="12700" cap="flat" cmpd="sng" algn="ctr">
              <a:solidFill>
                <a:srgbClr val="A3A3A3"/>
              </a:solidFill>
              <a:prstDash val="solid"/>
              <a:miter lim="800000"/>
            </a:ln>
            <a:effectLst/>
          </p:spPr>
          <p:txBody>
            <a:bodyPr tIns="66227" rIns="66227" bIns="91440"/>
            <a:lstStyle/>
            <a:p>
              <a:pPr marL="0" marR="0" lvl="1" indent="0" defTabSz="977900" eaLnBrk="1" fontAlgn="auto" latinLnBrk="0" hangingPunct="1">
                <a:lnSpc>
                  <a:spcPct val="90000"/>
                </a:lnSpc>
                <a:spcBef>
                  <a:spcPts val="0"/>
                </a:spcBef>
                <a:spcAft>
                  <a:spcPct val="15000"/>
                </a:spcAft>
                <a:buClrTx/>
                <a:buSzTx/>
                <a:buFontTx/>
                <a:buNone/>
                <a:tabLst/>
                <a:defRPr/>
              </a:pPr>
              <a:endParaRPr kumimoji="0" lang="en-US" altLang="zh-CN" sz="1400" b="0" i="0" u="none" strike="noStrike" kern="0" cap="none" spc="0" normalizeH="0" baseline="0" noProof="0" dirty="0">
                <a:ln>
                  <a:noFill/>
                </a:ln>
                <a:solidFill>
                  <a:srgbClr val="000000"/>
                </a:solidFill>
                <a:effectLst/>
                <a:uLnTx/>
                <a:uFillTx/>
                <a:latin typeface="U.S. 101" pitchFamily="2" charset="0"/>
                <a:ea typeface="宋体"/>
                <a:cs typeface="Arial" panose="020B0604020202020204" pitchFamily="34" charset="0"/>
              </a:endParaRPr>
            </a:p>
          </p:txBody>
        </p:sp>
        <p:sp>
          <p:nvSpPr>
            <p:cNvPr id="77" name="TextBox 57"/>
            <p:cNvSpPr>
              <a:spLocks noChangeArrowheads="1"/>
            </p:cNvSpPr>
            <p:nvPr/>
          </p:nvSpPr>
          <p:spPr bwMode="auto">
            <a:xfrm>
              <a:off x="868875" y="2130412"/>
              <a:ext cx="1547812" cy="92233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添加文本说明内容</a:t>
              </a:r>
              <a:endParaRPr kumimoji="0" 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添加文本说明内容</a:t>
              </a:r>
            </a:p>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添加文本说明内容</a:t>
              </a:r>
              <a:endParaRPr kumimoji="0" lang="zh-CN" altLang="en-US" sz="1800" b="0" i="0" u="none" strike="noStrike" kern="0" cap="none" spc="0" normalizeH="0" baseline="0" noProof="0" dirty="0" smtClean="0">
                <a:ln>
                  <a:noFill/>
                </a:ln>
                <a:solidFill>
                  <a:prstClr val="black"/>
                </a:solidFill>
                <a:effectLst/>
                <a:uLnTx/>
                <a:uFillTx/>
                <a:ea typeface="宋体"/>
              </a:endParaRPr>
            </a:p>
          </p:txBody>
        </p:sp>
      </p:grpSp>
      <p:grpSp>
        <p:nvGrpSpPr>
          <p:cNvPr id="78" name="组合 77"/>
          <p:cNvGrpSpPr/>
          <p:nvPr/>
        </p:nvGrpSpPr>
        <p:grpSpPr>
          <a:xfrm>
            <a:off x="2855728" y="2018177"/>
            <a:ext cx="1667763" cy="1317992"/>
            <a:chOff x="2855728" y="2018177"/>
            <a:chExt cx="1667763" cy="1317992"/>
          </a:xfrm>
        </p:grpSpPr>
        <p:sp>
          <p:nvSpPr>
            <p:cNvPr id="79" name="Freeform 11"/>
            <p:cNvSpPr/>
            <p:nvPr/>
          </p:nvSpPr>
          <p:spPr bwMode="auto">
            <a:xfrm>
              <a:off x="2855728" y="2018177"/>
              <a:ext cx="1597446" cy="1317992"/>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solidFill>
              <a:sysClr val="window" lastClr="FFFFFF">
                <a:alpha val="90000"/>
                <a:hueOff val="0"/>
                <a:satOff val="0"/>
                <a:lumOff val="0"/>
                <a:alphaOff val="0"/>
              </a:sysClr>
            </a:solidFill>
            <a:ln w="12700" cap="flat" cmpd="sng" algn="ctr">
              <a:solidFill>
                <a:srgbClr val="A3A3A3"/>
              </a:solidFill>
              <a:prstDash val="solid"/>
              <a:miter lim="800000"/>
            </a:ln>
            <a:effectLst/>
          </p:spPr>
          <p:txBody>
            <a:bodyPr lIns="66227" tIns="292662" rIns="66227" bIns="66226" spcCol="1270"/>
            <a:lstStyle/>
            <a:p>
              <a:pPr marL="0" marR="0" lvl="1" indent="0" defTabSz="977900" eaLnBrk="1" fontAlgn="auto" latinLnBrk="0" hangingPunct="1">
                <a:lnSpc>
                  <a:spcPct val="90000"/>
                </a:lnSpc>
                <a:spcBef>
                  <a:spcPts val="0"/>
                </a:spcBef>
                <a:spcAft>
                  <a:spcPct val="15000"/>
                </a:spcAft>
                <a:buClrTx/>
                <a:buSzTx/>
                <a:buFontTx/>
                <a:buNone/>
                <a:tabLst/>
                <a:defRPr/>
              </a:pPr>
              <a:endParaRPr kumimoji="0" lang="en-US" sz="1400" b="0" i="0" u="none" strike="noStrike" kern="0" cap="none" spc="0" normalizeH="0" baseline="0" noProof="0" dirty="0">
                <a:ln>
                  <a:noFill/>
                </a:ln>
                <a:solidFill>
                  <a:prstClr val="black">
                    <a:hueOff val="0"/>
                    <a:satOff val="0"/>
                    <a:lumOff val="0"/>
                    <a:alphaOff val="0"/>
                  </a:prstClr>
                </a:solidFill>
                <a:effectLst/>
                <a:uLnTx/>
                <a:uFillTx/>
                <a:latin typeface="U.S. 101" pitchFamily="2" charset="0"/>
                <a:ea typeface="+mn-ea"/>
                <a:cs typeface="+mn-cs"/>
              </a:endParaRPr>
            </a:p>
          </p:txBody>
        </p:sp>
        <p:sp>
          <p:nvSpPr>
            <p:cNvPr id="80" name="TextBox 57"/>
            <p:cNvSpPr>
              <a:spLocks noChangeArrowheads="1"/>
            </p:cNvSpPr>
            <p:nvPr/>
          </p:nvSpPr>
          <p:spPr bwMode="auto">
            <a:xfrm>
              <a:off x="2975679" y="2332577"/>
              <a:ext cx="1547812" cy="92233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添加文本说明内容</a:t>
              </a:r>
              <a:endParaRPr kumimoji="0" 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添加文本说明内容</a:t>
              </a:r>
            </a:p>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添加文本说明内容</a:t>
              </a:r>
              <a:endParaRPr kumimoji="0" lang="zh-CN" altLang="en-US" sz="1800" b="0" i="0" u="none" strike="noStrike" kern="0" cap="none" spc="0" normalizeH="0" baseline="0" noProof="0" dirty="0" smtClean="0">
                <a:ln>
                  <a:noFill/>
                </a:ln>
                <a:solidFill>
                  <a:prstClr val="black"/>
                </a:solidFill>
                <a:effectLst/>
                <a:uLnTx/>
                <a:uFillTx/>
                <a:ea typeface="宋体"/>
              </a:endParaRPr>
            </a:p>
          </p:txBody>
        </p:sp>
      </p:grpSp>
      <p:grpSp>
        <p:nvGrpSpPr>
          <p:cNvPr id="81" name="组合 80"/>
          <p:cNvGrpSpPr/>
          <p:nvPr/>
        </p:nvGrpSpPr>
        <p:grpSpPr>
          <a:xfrm>
            <a:off x="4867400" y="2016195"/>
            <a:ext cx="1597446" cy="1317991"/>
            <a:chOff x="4867400" y="2016195"/>
            <a:chExt cx="1597446" cy="1317991"/>
          </a:xfrm>
        </p:grpSpPr>
        <p:sp>
          <p:nvSpPr>
            <p:cNvPr id="82" name="Freeform 14"/>
            <p:cNvSpPr/>
            <p:nvPr/>
          </p:nvSpPr>
          <p:spPr bwMode="auto">
            <a:xfrm>
              <a:off x="4867400" y="2016195"/>
              <a:ext cx="1597446" cy="1317991"/>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solidFill>
              <a:sysClr val="window" lastClr="FFFFFF">
                <a:alpha val="90000"/>
                <a:hueOff val="0"/>
                <a:satOff val="0"/>
                <a:lumOff val="0"/>
                <a:alphaOff val="0"/>
              </a:sysClr>
            </a:solidFill>
            <a:ln w="12700" cap="flat" cmpd="sng" algn="ctr">
              <a:noFill/>
              <a:prstDash val="solid"/>
              <a:miter lim="800000"/>
            </a:ln>
            <a:effectLst/>
          </p:spPr>
          <p:txBody>
            <a:bodyPr lIns="66227" tIns="66227" rIns="66227" bIns="292661" spcCol="1270"/>
            <a:lstStyle/>
            <a:p>
              <a:pPr marL="0" marR="0" lvl="1" indent="0" defTabSz="977900" eaLnBrk="1" fontAlgn="auto" latinLnBrk="0" hangingPunct="1">
                <a:lnSpc>
                  <a:spcPct val="90000"/>
                </a:lnSpc>
                <a:spcBef>
                  <a:spcPts val="0"/>
                </a:spcBef>
                <a:spcAft>
                  <a:spcPct val="15000"/>
                </a:spcAft>
                <a:buClrTx/>
                <a:buSzTx/>
                <a:buFontTx/>
                <a:buNone/>
                <a:tabLst/>
                <a:defRPr/>
              </a:pPr>
              <a:endParaRPr kumimoji="0" lang="en-US" sz="1400" b="0" i="0" u="none" strike="noStrike" kern="0" cap="none" spc="0" normalizeH="0" baseline="0" noProof="0" dirty="0">
                <a:ln>
                  <a:noFill/>
                </a:ln>
                <a:solidFill>
                  <a:prstClr val="black">
                    <a:hueOff val="0"/>
                    <a:satOff val="0"/>
                    <a:lumOff val="0"/>
                    <a:alphaOff val="0"/>
                  </a:prstClr>
                </a:solidFill>
                <a:effectLst/>
                <a:uLnTx/>
                <a:uFillTx/>
                <a:latin typeface="U.S. 101" pitchFamily="2" charset="0"/>
                <a:ea typeface="+mn-ea"/>
                <a:cs typeface="+mn-cs"/>
              </a:endParaRPr>
            </a:p>
          </p:txBody>
        </p:sp>
        <p:sp>
          <p:nvSpPr>
            <p:cNvPr id="83" name="TextBox 57"/>
            <p:cNvSpPr>
              <a:spLocks noChangeArrowheads="1"/>
            </p:cNvSpPr>
            <p:nvPr/>
          </p:nvSpPr>
          <p:spPr bwMode="auto">
            <a:xfrm>
              <a:off x="4917034" y="2130412"/>
              <a:ext cx="1547812" cy="922338"/>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Lst>
          </p:spPr>
          <p:txBody>
            <a:bodyPr>
              <a:spAutoFit/>
            </a:bodyPr>
            <a:lstStyle/>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添加文本说明内容</a:t>
              </a:r>
              <a:endParaRPr kumimoji="0" 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添加文本说明内容</a:t>
              </a:r>
            </a:p>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添加文本说明内容</a:t>
              </a:r>
              <a:endParaRPr kumimoji="0" lang="zh-CN" altLang="en-US" sz="1800" b="0" i="0" u="none" strike="noStrike" kern="0" cap="none" spc="0" normalizeH="0" baseline="0" noProof="0" dirty="0" smtClean="0">
                <a:ln>
                  <a:noFill/>
                </a:ln>
                <a:solidFill>
                  <a:prstClr val="black"/>
                </a:solidFill>
                <a:effectLst/>
                <a:uLnTx/>
                <a:uFillTx/>
                <a:ea typeface="宋体"/>
              </a:endParaRPr>
            </a:p>
          </p:txBody>
        </p:sp>
      </p:grpSp>
      <p:grpSp>
        <p:nvGrpSpPr>
          <p:cNvPr id="84" name="组合 83"/>
          <p:cNvGrpSpPr/>
          <p:nvPr/>
        </p:nvGrpSpPr>
        <p:grpSpPr>
          <a:xfrm>
            <a:off x="6865199" y="2034032"/>
            <a:ext cx="1635220" cy="1319973"/>
            <a:chOff x="6865199" y="2034032"/>
            <a:chExt cx="1635220" cy="1319973"/>
          </a:xfrm>
        </p:grpSpPr>
        <p:sp>
          <p:nvSpPr>
            <p:cNvPr id="85" name="Freeform 17"/>
            <p:cNvSpPr/>
            <p:nvPr/>
          </p:nvSpPr>
          <p:spPr bwMode="auto">
            <a:xfrm>
              <a:off x="6865199" y="2034032"/>
              <a:ext cx="1599427" cy="1319973"/>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solidFill>
              <a:sysClr val="window" lastClr="FFFFFF">
                <a:alpha val="90000"/>
                <a:hueOff val="0"/>
                <a:satOff val="0"/>
                <a:lumOff val="0"/>
                <a:alphaOff val="0"/>
              </a:sysClr>
            </a:solidFill>
            <a:ln w="12700" cap="flat" cmpd="sng" algn="ctr">
              <a:solidFill>
                <a:srgbClr val="A3A3A3"/>
              </a:solidFill>
              <a:prstDash val="solid"/>
              <a:miter lim="800000"/>
            </a:ln>
            <a:effectLst/>
          </p:spPr>
          <p:txBody>
            <a:bodyPr lIns="66227" tIns="292662" rIns="66227" bIns="66226" spcCol="1270"/>
            <a:lstStyle/>
            <a:p>
              <a:pPr marL="0" marR="0" lvl="1" indent="0" defTabSz="977900" eaLnBrk="1" fontAlgn="auto" latinLnBrk="0" hangingPunct="1">
                <a:lnSpc>
                  <a:spcPct val="90000"/>
                </a:lnSpc>
                <a:spcBef>
                  <a:spcPts val="0"/>
                </a:spcBef>
                <a:spcAft>
                  <a:spcPct val="15000"/>
                </a:spcAft>
                <a:buClrTx/>
                <a:buSzTx/>
                <a:buFontTx/>
                <a:buNone/>
                <a:tabLst/>
                <a:defRPr/>
              </a:pPr>
              <a:endParaRPr kumimoji="0" lang="en-US" sz="1400" b="0" i="0" u="none" strike="noStrike" kern="0" cap="none" spc="0" normalizeH="0" baseline="0" noProof="0" dirty="0">
                <a:ln>
                  <a:noFill/>
                </a:ln>
                <a:solidFill>
                  <a:prstClr val="black">
                    <a:hueOff val="0"/>
                    <a:satOff val="0"/>
                    <a:lumOff val="0"/>
                    <a:alphaOff val="0"/>
                  </a:prstClr>
                </a:solidFill>
                <a:effectLst/>
                <a:uLnTx/>
                <a:uFillTx/>
                <a:latin typeface="U.S. 101" pitchFamily="2" charset="0"/>
                <a:ea typeface="+mn-ea"/>
                <a:cs typeface="+mn-cs"/>
              </a:endParaRPr>
            </a:p>
          </p:txBody>
        </p:sp>
        <p:sp>
          <p:nvSpPr>
            <p:cNvPr id="86" name="TextBox 57"/>
            <p:cNvSpPr>
              <a:spLocks noChangeArrowheads="1"/>
            </p:cNvSpPr>
            <p:nvPr/>
          </p:nvSpPr>
          <p:spPr bwMode="auto">
            <a:xfrm>
              <a:off x="6952607" y="2363034"/>
              <a:ext cx="1547812" cy="92233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添加文本说明内容</a:t>
              </a:r>
              <a:endParaRPr kumimoji="0" 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添加文本说明内容</a:t>
              </a:r>
            </a:p>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添加文本说明内容</a:t>
              </a:r>
              <a:endParaRPr kumimoji="0" lang="zh-CN" altLang="en-US" sz="1800" b="0" i="0" u="none" strike="noStrike" kern="0" cap="none" spc="0" normalizeH="0" baseline="0" noProof="0" dirty="0" smtClean="0">
                <a:ln>
                  <a:noFill/>
                </a:ln>
                <a:solidFill>
                  <a:prstClr val="black"/>
                </a:solidFill>
                <a:effectLst/>
                <a:uLnTx/>
                <a:uFillTx/>
                <a:ea typeface="宋体"/>
              </a:endParaRPr>
            </a:p>
          </p:txBody>
        </p:sp>
      </p:grpSp>
      <p:sp>
        <p:nvSpPr>
          <p:cNvPr id="87" name="Shape 9"/>
          <p:cNvSpPr/>
          <p:nvPr/>
        </p:nvSpPr>
        <p:spPr>
          <a:xfrm>
            <a:off x="1751787" y="2363034"/>
            <a:ext cx="1714379" cy="1716361"/>
          </a:xfrm>
          <a:prstGeom prst="leftCircularArrow">
            <a:avLst>
              <a:gd name="adj1" fmla="val 2872"/>
              <a:gd name="adj2" fmla="val 351158"/>
              <a:gd name="adj3" fmla="val 2126668"/>
              <a:gd name="adj4" fmla="val 9024489"/>
              <a:gd name="adj5" fmla="val 3351"/>
            </a:avLst>
          </a:prstGeom>
          <a:solidFill>
            <a:srgbClr val="A3A3A3"/>
          </a:solidFill>
          <a:ln>
            <a:solidFill>
              <a:srgbClr val="A3A3A3"/>
            </a:solidFill>
          </a:ln>
          <a:effectLst/>
        </p:spPr>
      </p:sp>
      <p:sp>
        <p:nvSpPr>
          <p:cNvPr id="88" name="Circular Arrow 12"/>
          <p:cNvSpPr/>
          <p:nvPr/>
        </p:nvSpPr>
        <p:spPr>
          <a:xfrm>
            <a:off x="3749585" y="1221436"/>
            <a:ext cx="1920501" cy="1920502"/>
          </a:xfrm>
          <a:prstGeom prst="circularArrow">
            <a:avLst>
              <a:gd name="adj1" fmla="val 2567"/>
              <a:gd name="adj2" fmla="val 311540"/>
              <a:gd name="adj3" fmla="val 19512949"/>
              <a:gd name="adj4" fmla="val 12575511"/>
              <a:gd name="adj5" fmla="val 2994"/>
            </a:avLst>
          </a:prstGeom>
          <a:solidFill>
            <a:srgbClr val="A3A3A3"/>
          </a:solidFill>
          <a:ln>
            <a:solidFill>
              <a:srgbClr val="A3A3A3"/>
            </a:solidFill>
          </a:ln>
          <a:effectLst/>
        </p:spPr>
      </p:sp>
      <p:sp>
        <p:nvSpPr>
          <p:cNvPr id="89" name="Shape 16"/>
          <p:cNvSpPr/>
          <p:nvPr/>
        </p:nvSpPr>
        <p:spPr>
          <a:xfrm>
            <a:off x="5761255" y="2380873"/>
            <a:ext cx="1716362" cy="1716361"/>
          </a:xfrm>
          <a:prstGeom prst="leftCircularArrow">
            <a:avLst>
              <a:gd name="adj1" fmla="val 2872"/>
              <a:gd name="adj2" fmla="val 351158"/>
              <a:gd name="adj3" fmla="val 2126668"/>
              <a:gd name="adj4" fmla="val 9024489"/>
              <a:gd name="adj5" fmla="val 3351"/>
            </a:avLst>
          </a:prstGeom>
          <a:solidFill>
            <a:srgbClr val="A3A3A3"/>
          </a:solidFill>
          <a:ln>
            <a:solidFill>
              <a:srgbClr val="A3A3A3"/>
            </a:solidFill>
          </a:ln>
          <a:effectLst/>
        </p:spPr>
      </p:sp>
      <p:grpSp>
        <p:nvGrpSpPr>
          <p:cNvPr id="90" name="组合 89"/>
          <p:cNvGrpSpPr/>
          <p:nvPr/>
        </p:nvGrpSpPr>
        <p:grpSpPr>
          <a:xfrm>
            <a:off x="1198825" y="3052750"/>
            <a:ext cx="1421053" cy="564854"/>
            <a:chOff x="1198825" y="3052750"/>
            <a:chExt cx="1421053" cy="564854"/>
          </a:xfrm>
          <a:solidFill>
            <a:srgbClr val="C00000"/>
          </a:solidFill>
        </p:grpSpPr>
        <p:sp>
          <p:nvSpPr>
            <p:cNvPr id="91" name="Freeform 10"/>
            <p:cNvSpPr/>
            <p:nvPr/>
          </p:nvSpPr>
          <p:spPr bwMode="auto">
            <a:xfrm>
              <a:off x="1198825" y="3052750"/>
              <a:ext cx="1421053" cy="564854"/>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grpFill/>
            <a:ln w="12700" cap="flat" cmpd="sng" algn="ctr">
              <a:solidFill>
                <a:sysClr val="window" lastClr="FFFFFF">
                  <a:hueOff val="0"/>
                  <a:satOff val="0"/>
                  <a:lumOff val="0"/>
                  <a:alphaOff val="0"/>
                </a:sysClr>
              </a:solidFill>
              <a:prstDash val="solid"/>
              <a:miter lim="800000"/>
            </a:ln>
            <a:effectLst/>
          </p:spPr>
          <p:txBody>
            <a:bodyPr lIns="60889" tIns="45014" rIns="60889" bIns="45014" spcCol="1270" anchor="ctr"/>
            <a:lstStyle/>
            <a:p>
              <a:pPr marL="0" marR="0" lvl="0" indent="0" algn="ctr" defTabSz="1111250" eaLnBrk="1" fontAlgn="auto" latinLnBrk="0" hangingPunct="1">
                <a:lnSpc>
                  <a:spcPct val="90000"/>
                </a:lnSpc>
                <a:spcBef>
                  <a:spcPts val="0"/>
                </a:spcBef>
                <a:spcAft>
                  <a:spcPct val="3500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U.S. 101" pitchFamily="2" charset="0"/>
                <a:ea typeface="+mn-ea"/>
                <a:cs typeface="+mn-cs"/>
              </a:endParaRPr>
            </a:p>
          </p:txBody>
        </p:sp>
        <p:sp>
          <p:nvSpPr>
            <p:cNvPr id="92" name="TextBox 19"/>
            <p:cNvSpPr txBox="1"/>
            <p:nvPr/>
          </p:nvSpPr>
          <p:spPr>
            <a:xfrm>
              <a:off x="1252128" y="3149520"/>
              <a:ext cx="1338828" cy="369332"/>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添加小标题</a:t>
              </a:r>
            </a:p>
          </p:txBody>
        </p:sp>
      </p:grpSp>
      <p:grpSp>
        <p:nvGrpSpPr>
          <p:cNvPr id="93" name="组合 92"/>
          <p:cNvGrpSpPr/>
          <p:nvPr/>
        </p:nvGrpSpPr>
        <p:grpSpPr>
          <a:xfrm>
            <a:off x="3210496" y="1734760"/>
            <a:ext cx="1421052" cy="564853"/>
            <a:chOff x="3210496" y="1734760"/>
            <a:chExt cx="1421052" cy="564853"/>
          </a:xfrm>
          <a:solidFill>
            <a:srgbClr val="C00000"/>
          </a:solidFill>
        </p:grpSpPr>
        <p:sp>
          <p:nvSpPr>
            <p:cNvPr id="94" name="Freeform 13"/>
            <p:cNvSpPr/>
            <p:nvPr/>
          </p:nvSpPr>
          <p:spPr bwMode="auto">
            <a:xfrm>
              <a:off x="3210496" y="1734760"/>
              <a:ext cx="1421052" cy="564853"/>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grpFill/>
            <a:ln w="12700" cap="flat" cmpd="sng" algn="ctr">
              <a:solidFill>
                <a:sysClr val="window" lastClr="FFFFFF">
                  <a:hueOff val="0"/>
                  <a:satOff val="0"/>
                  <a:lumOff val="0"/>
                  <a:alphaOff val="0"/>
                </a:sysClr>
              </a:solidFill>
              <a:prstDash val="solid"/>
              <a:miter lim="800000"/>
            </a:ln>
            <a:effectLst/>
          </p:spPr>
          <p:txBody>
            <a:bodyPr lIns="60889" tIns="45014" rIns="60889" bIns="45014" spcCol="1270" anchor="ctr"/>
            <a:lstStyle/>
            <a:p>
              <a:pPr marL="0" marR="0" lvl="0" indent="0" algn="ctr" defTabSz="1111250" eaLnBrk="1" fontAlgn="auto" latinLnBrk="0" hangingPunct="1">
                <a:lnSpc>
                  <a:spcPct val="90000"/>
                </a:lnSpc>
                <a:spcBef>
                  <a:spcPts val="0"/>
                </a:spcBef>
                <a:spcAft>
                  <a:spcPct val="3500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U.S. 101" pitchFamily="2" charset="0"/>
                <a:ea typeface="+mn-ea"/>
                <a:cs typeface="+mn-cs"/>
              </a:endParaRPr>
            </a:p>
          </p:txBody>
        </p:sp>
        <p:sp>
          <p:nvSpPr>
            <p:cNvPr id="95" name="TextBox 22"/>
            <p:cNvSpPr txBox="1"/>
            <p:nvPr/>
          </p:nvSpPr>
          <p:spPr>
            <a:xfrm>
              <a:off x="3264939" y="1812355"/>
              <a:ext cx="1338828" cy="369332"/>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添加小标题</a:t>
              </a:r>
            </a:p>
          </p:txBody>
        </p:sp>
      </p:grpSp>
      <p:grpSp>
        <p:nvGrpSpPr>
          <p:cNvPr id="96" name="组合 95"/>
          <p:cNvGrpSpPr/>
          <p:nvPr/>
        </p:nvGrpSpPr>
        <p:grpSpPr>
          <a:xfrm>
            <a:off x="5222167" y="3052750"/>
            <a:ext cx="1421053" cy="564854"/>
            <a:chOff x="5222167" y="3052750"/>
            <a:chExt cx="1421053" cy="564854"/>
          </a:xfrm>
          <a:solidFill>
            <a:srgbClr val="C00000"/>
          </a:solidFill>
        </p:grpSpPr>
        <p:sp>
          <p:nvSpPr>
            <p:cNvPr id="97" name="Freeform 15"/>
            <p:cNvSpPr/>
            <p:nvPr/>
          </p:nvSpPr>
          <p:spPr bwMode="auto">
            <a:xfrm>
              <a:off x="5222167" y="3052750"/>
              <a:ext cx="1421053" cy="564854"/>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grpFill/>
            <a:ln w="12700" cap="flat" cmpd="sng" algn="ctr">
              <a:solidFill>
                <a:sysClr val="window" lastClr="FFFFFF">
                  <a:hueOff val="0"/>
                  <a:satOff val="0"/>
                  <a:lumOff val="0"/>
                  <a:alphaOff val="0"/>
                </a:sysClr>
              </a:solidFill>
              <a:prstDash val="solid"/>
              <a:miter lim="800000"/>
            </a:ln>
            <a:effectLst/>
          </p:spPr>
          <p:txBody>
            <a:bodyPr lIns="60889" tIns="45014" rIns="60889" bIns="45014" anchor="ctr"/>
            <a:lstStyle/>
            <a:p>
              <a:pPr marL="0" marR="0" lvl="0" indent="0" algn="ctr" defTabSz="1111250" eaLnBrk="1" fontAlgn="auto" latinLnBrk="0" hangingPunct="1">
                <a:lnSpc>
                  <a:spcPct val="90000"/>
                </a:lnSpc>
                <a:spcBef>
                  <a:spcPts val="0"/>
                </a:spcBef>
                <a:spcAft>
                  <a:spcPct val="35000"/>
                </a:spcAft>
                <a:buClrTx/>
                <a:buSzTx/>
                <a:buFontTx/>
                <a:buNone/>
                <a:tabLst/>
                <a:defRPr/>
              </a:pPr>
              <a:endParaRPr kumimoji="0" lang="en-US" altLang="zh-CN" sz="1800" b="0" i="0" u="none" strike="noStrike" kern="0" cap="none" spc="0" normalizeH="0" baseline="0" noProof="0" dirty="0">
                <a:ln>
                  <a:noFill/>
                </a:ln>
                <a:solidFill>
                  <a:srgbClr val="FFFFFF"/>
                </a:solidFill>
                <a:effectLst/>
                <a:uLnTx/>
                <a:uFillTx/>
                <a:latin typeface="Calibri" panose="020F0502020204030204"/>
                <a:ea typeface="宋体"/>
                <a:cs typeface="Arial" panose="020B0604020202020204" pitchFamily="34" charset="0"/>
              </a:endParaRPr>
            </a:p>
          </p:txBody>
        </p:sp>
        <p:sp>
          <p:nvSpPr>
            <p:cNvPr id="98" name="TextBox 25"/>
            <p:cNvSpPr txBox="1"/>
            <p:nvPr/>
          </p:nvSpPr>
          <p:spPr>
            <a:xfrm>
              <a:off x="5283060" y="3149520"/>
              <a:ext cx="1338828" cy="369332"/>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添加小标题</a:t>
              </a:r>
            </a:p>
          </p:txBody>
        </p:sp>
      </p:grpSp>
      <p:grpSp>
        <p:nvGrpSpPr>
          <p:cNvPr id="99" name="组合 98"/>
          <p:cNvGrpSpPr/>
          <p:nvPr/>
        </p:nvGrpSpPr>
        <p:grpSpPr>
          <a:xfrm>
            <a:off x="7219963" y="1750615"/>
            <a:ext cx="1423035" cy="566835"/>
            <a:chOff x="7219963" y="1750615"/>
            <a:chExt cx="1423035" cy="566835"/>
          </a:xfrm>
          <a:solidFill>
            <a:srgbClr val="C00000"/>
          </a:solidFill>
        </p:grpSpPr>
        <p:sp>
          <p:nvSpPr>
            <p:cNvPr id="100" name="Freeform 18"/>
            <p:cNvSpPr/>
            <p:nvPr/>
          </p:nvSpPr>
          <p:spPr bwMode="auto">
            <a:xfrm>
              <a:off x="7219963" y="1750615"/>
              <a:ext cx="1423035" cy="566835"/>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grpFill/>
            <a:ln w="12700" cap="flat" cmpd="sng" algn="ctr">
              <a:solidFill>
                <a:sysClr val="window" lastClr="FFFFFF">
                  <a:hueOff val="0"/>
                  <a:satOff val="0"/>
                  <a:lumOff val="0"/>
                  <a:alphaOff val="0"/>
                </a:sysClr>
              </a:solidFill>
              <a:prstDash val="solid"/>
              <a:miter lim="800000"/>
            </a:ln>
            <a:effectLst/>
          </p:spPr>
          <p:txBody>
            <a:bodyPr lIns="60889" tIns="45014" rIns="60889" bIns="45014" anchor="ctr"/>
            <a:lstStyle/>
            <a:p>
              <a:pPr marL="0" marR="0" lvl="0" indent="0" algn="ctr" defTabSz="1111250" eaLnBrk="1" fontAlgn="auto" latinLnBrk="0" hangingPunct="1">
                <a:lnSpc>
                  <a:spcPct val="90000"/>
                </a:lnSpc>
                <a:spcBef>
                  <a:spcPts val="0"/>
                </a:spcBef>
                <a:spcAft>
                  <a:spcPct val="35000"/>
                </a:spcAft>
                <a:buClrTx/>
                <a:buSzTx/>
                <a:buFontTx/>
                <a:buNone/>
                <a:tabLst/>
                <a:defRPr/>
              </a:pPr>
              <a:endParaRPr kumimoji="0" lang="en-US" altLang="zh-CN" sz="1800" b="0" i="0" u="none" strike="noStrike" kern="0" cap="none" spc="0" normalizeH="0" baseline="0" noProof="0" dirty="0">
                <a:ln>
                  <a:noFill/>
                </a:ln>
                <a:solidFill>
                  <a:srgbClr val="FFFFFF"/>
                </a:solidFill>
                <a:effectLst/>
                <a:uLnTx/>
                <a:uFillTx/>
                <a:latin typeface="Calibri" panose="020F0502020204030204"/>
                <a:ea typeface="宋体"/>
                <a:cs typeface="Arial" panose="020B0604020202020204" pitchFamily="34" charset="0"/>
              </a:endParaRPr>
            </a:p>
          </p:txBody>
        </p:sp>
        <p:sp>
          <p:nvSpPr>
            <p:cNvPr id="101" name="TextBox 28"/>
            <p:cNvSpPr txBox="1"/>
            <p:nvPr/>
          </p:nvSpPr>
          <p:spPr>
            <a:xfrm>
              <a:off x="7262066" y="1831529"/>
              <a:ext cx="1338828" cy="369332"/>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添加小标题</a:t>
              </a:r>
            </a:p>
          </p:txBody>
        </p:sp>
      </p:grpSp>
    </p:spTree>
    <p:extLst>
      <p:ext uri="{BB962C8B-B14F-4D97-AF65-F5344CB8AC3E}">
        <p14:creationId xmlns:p14="http://schemas.microsoft.com/office/powerpoint/2010/main" val="222406749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p:cTn id="7" dur="500" fill="hold"/>
                                        <p:tgtEl>
                                          <p:spTgt spid="90"/>
                                        </p:tgtEl>
                                        <p:attrNameLst>
                                          <p:attrName>ppt_w</p:attrName>
                                        </p:attrNameLst>
                                      </p:cBhvr>
                                      <p:tavLst>
                                        <p:tav tm="0">
                                          <p:val>
                                            <p:strVal val="4*#ppt_w"/>
                                          </p:val>
                                        </p:tav>
                                        <p:tav tm="100000">
                                          <p:val>
                                            <p:strVal val="#ppt_w"/>
                                          </p:val>
                                        </p:tav>
                                      </p:tavLst>
                                    </p:anim>
                                    <p:anim calcmode="lin" valueType="num">
                                      <p:cBhvr>
                                        <p:cTn id="8" dur="500" fill="hold"/>
                                        <p:tgtEl>
                                          <p:spTgt spid="90"/>
                                        </p:tgtEl>
                                        <p:attrNameLst>
                                          <p:attrName>ppt_h</p:attrName>
                                        </p:attrNameLst>
                                      </p:cBhvr>
                                      <p:tavLst>
                                        <p:tav tm="0">
                                          <p:val>
                                            <p:strVal val="4*#ppt_h"/>
                                          </p:val>
                                        </p:tav>
                                        <p:tav tm="100000">
                                          <p:val>
                                            <p:strVal val="#ppt_h"/>
                                          </p:val>
                                        </p:tav>
                                      </p:tavLst>
                                    </p:anim>
                                  </p:childTnLst>
                                </p:cTn>
                              </p:par>
                              <p:par>
                                <p:cTn id="9" presetID="23" presetClass="entr" presetSubtype="32" fill="hold" nodeType="withEffect">
                                  <p:stCondLst>
                                    <p:cond delay="250"/>
                                  </p:stCondLst>
                                  <p:childTnLst>
                                    <p:set>
                                      <p:cBhvr>
                                        <p:cTn id="10" dur="1" fill="hold">
                                          <p:stCondLst>
                                            <p:cond delay="0"/>
                                          </p:stCondLst>
                                        </p:cTn>
                                        <p:tgtEl>
                                          <p:spTgt spid="93"/>
                                        </p:tgtEl>
                                        <p:attrNameLst>
                                          <p:attrName>style.visibility</p:attrName>
                                        </p:attrNameLst>
                                      </p:cBhvr>
                                      <p:to>
                                        <p:strVal val="visible"/>
                                      </p:to>
                                    </p:set>
                                    <p:anim calcmode="lin" valueType="num">
                                      <p:cBhvr>
                                        <p:cTn id="11" dur="500" fill="hold"/>
                                        <p:tgtEl>
                                          <p:spTgt spid="93"/>
                                        </p:tgtEl>
                                        <p:attrNameLst>
                                          <p:attrName>ppt_w</p:attrName>
                                        </p:attrNameLst>
                                      </p:cBhvr>
                                      <p:tavLst>
                                        <p:tav tm="0">
                                          <p:val>
                                            <p:strVal val="4*#ppt_w"/>
                                          </p:val>
                                        </p:tav>
                                        <p:tav tm="100000">
                                          <p:val>
                                            <p:strVal val="#ppt_w"/>
                                          </p:val>
                                        </p:tav>
                                      </p:tavLst>
                                    </p:anim>
                                    <p:anim calcmode="lin" valueType="num">
                                      <p:cBhvr>
                                        <p:cTn id="12" dur="500" fill="hold"/>
                                        <p:tgtEl>
                                          <p:spTgt spid="93"/>
                                        </p:tgtEl>
                                        <p:attrNameLst>
                                          <p:attrName>ppt_h</p:attrName>
                                        </p:attrNameLst>
                                      </p:cBhvr>
                                      <p:tavLst>
                                        <p:tav tm="0">
                                          <p:val>
                                            <p:strVal val="4*#ppt_h"/>
                                          </p:val>
                                        </p:tav>
                                        <p:tav tm="100000">
                                          <p:val>
                                            <p:strVal val="#ppt_h"/>
                                          </p:val>
                                        </p:tav>
                                      </p:tavLst>
                                    </p:anim>
                                  </p:childTnLst>
                                </p:cTn>
                              </p:par>
                              <p:par>
                                <p:cTn id="13" presetID="23" presetClass="entr" presetSubtype="32" fill="hold" nodeType="withEffect">
                                  <p:stCondLst>
                                    <p:cond delay="500"/>
                                  </p:stCondLst>
                                  <p:childTnLst>
                                    <p:set>
                                      <p:cBhvr>
                                        <p:cTn id="14" dur="1" fill="hold">
                                          <p:stCondLst>
                                            <p:cond delay="0"/>
                                          </p:stCondLst>
                                        </p:cTn>
                                        <p:tgtEl>
                                          <p:spTgt spid="96"/>
                                        </p:tgtEl>
                                        <p:attrNameLst>
                                          <p:attrName>style.visibility</p:attrName>
                                        </p:attrNameLst>
                                      </p:cBhvr>
                                      <p:to>
                                        <p:strVal val="visible"/>
                                      </p:to>
                                    </p:set>
                                    <p:anim calcmode="lin" valueType="num">
                                      <p:cBhvr>
                                        <p:cTn id="15" dur="500" fill="hold"/>
                                        <p:tgtEl>
                                          <p:spTgt spid="96"/>
                                        </p:tgtEl>
                                        <p:attrNameLst>
                                          <p:attrName>ppt_w</p:attrName>
                                        </p:attrNameLst>
                                      </p:cBhvr>
                                      <p:tavLst>
                                        <p:tav tm="0">
                                          <p:val>
                                            <p:strVal val="4*#ppt_w"/>
                                          </p:val>
                                        </p:tav>
                                        <p:tav tm="100000">
                                          <p:val>
                                            <p:strVal val="#ppt_w"/>
                                          </p:val>
                                        </p:tav>
                                      </p:tavLst>
                                    </p:anim>
                                    <p:anim calcmode="lin" valueType="num">
                                      <p:cBhvr>
                                        <p:cTn id="16" dur="500" fill="hold"/>
                                        <p:tgtEl>
                                          <p:spTgt spid="96"/>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750"/>
                                  </p:stCondLst>
                                  <p:childTnLst>
                                    <p:set>
                                      <p:cBhvr>
                                        <p:cTn id="18" dur="1" fill="hold">
                                          <p:stCondLst>
                                            <p:cond delay="0"/>
                                          </p:stCondLst>
                                        </p:cTn>
                                        <p:tgtEl>
                                          <p:spTgt spid="99"/>
                                        </p:tgtEl>
                                        <p:attrNameLst>
                                          <p:attrName>style.visibility</p:attrName>
                                        </p:attrNameLst>
                                      </p:cBhvr>
                                      <p:to>
                                        <p:strVal val="visible"/>
                                      </p:to>
                                    </p:set>
                                    <p:anim calcmode="lin" valueType="num">
                                      <p:cBhvr>
                                        <p:cTn id="19" dur="500" fill="hold"/>
                                        <p:tgtEl>
                                          <p:spTgt spid="99"/>
                                        </p:tgtEl>
                                        <p:attrNameLst>
                                          <p:attrName>ppt_w</p:attrName>
                                        </p:attrNameLst>
                                      </p:cBhvr>
                                      <p:tavLst>
                                        <p:tav tm="0">
                                          <p:val>
                                            <p:strVal val="4*#ppt_w"/>
                                          </p:val>
                                        </p:tav>
                                        <p:tav tm="100000">
                                          <p:val>
                                            <p:strVal val="#ppt_w"/>
                                          </p:val>
                                        </p:tav>
                                      </p:tavLst>
                                    </p:anim>
                                    <p:anim calcmode="lin" valueType="num">
                                      <p:cBhvr>
                                        <p:cTn id="20" dur="500" fill="hold"/>
                                        <p:tgtEl>
                                          <p:spTgt spid="99"/>
                                        </p:tgtEl>
                                        <p:attrNameLst>
                                          <p:attrName>ppt_h</p:attrName>
                                        </p:attrNameLst>
                                      </p:cBhvr>
                                      <p:tavLst>
                                        <p:tav tm="0">
                                          <p:val>
                                            <p:strVal val="4*#ppt_h"/>
                                          </p:val>
                                        </p:tav>
                                        <p:tav tm="100000">
                                          <p:val>
                                            <p:strVal val="#ppt_h"/>
                                          </p:val>
                                        </p:tav>
                                      </p:tavLst>
                                    </p:anim>
                                  </p:childTnLst>
                                </p:cTn>
                              </p:par>
                            </p:childTnLst>
                          </p:cTn>
                        </p:par>
                        <p:par>
                          <p:cTn id="21" fill="hold">
                            <p:stCondLst>
                              <p:cond delay="1250"/>
                            </p:stCondLst>
                            <p:childTnLst>
                              <p:par>
                                <p:cTn id="22" presetID="12" presetClass="entr" presetSubtype="4" fill="hold" nodeType="afterEffect">
                                  <p:stCondLst>
                                    <p:cond delay="0"/>
                                  </p:stCondLst>
                                  <p:childTnLst>
                                    <p:set>
                                      <p:cBhvr>
                                        <p:cTn id="23" dur="1" fill="hold">
                                          <p:stCondLst>
                                            <p:cond delay="0"/>
                                          </p:stCondLst>
                                        </p:cTn>
                                        <p:tgtEl>
                                          <p:spTgt spid="75"/>
                                        </p:tgtEl>
                                        <p:attrNameLst>
                                          <p:attrName>style.visibility</p:attrName>
                                        </p:attrNameLst>
                                      </p:cBhvr>
                                      <p:to>
                                        <p:strVal val="visible"/>
                                      </p:to>
                                    </p:set>
                                    <p:anim calcmode="lin" valueType="num">
                                      <p:cBhvr additive="base">
                                        <p:cTn id="24" dur="500"/>
                                        <p:tgtEl>
                                          <p:spTgt spid="75"/>
                                        </p:tgtEl>
                                        <p:attrNameLst>
                                          <p:attrName>ppt_y</p:attrName>
                                        </p:attrNameLst>
                                      </p:cBhvr>
                                      <p:tavLst>
                                        <p:tav tm="0">
                                          <p:val>
                                            <p:strVal val="#ppt_y+#ppt_h*1.125000"/>
                                          </p:val>
                                        </p:tav>
                                        <p:tav tm="100000">
                                          <p:val>
                                            <p:strVal val="#ppt_y"/>
                                          </p:val>
                                        </p:tav>
                                      </p:tavLst>
                                    </p:anim>
                                    <p:animEffect transition="in" filter="wipe(up)">
                                      <p:cBhvr>
                                        <p:cTn id="25" dur="500"/>
                                        <p:tgtEl>
                                          <p:spTgt spid="75"/>
                                        </p:tgtEl>
                                      </p:cBhvr>
                                    </p:animEffect>
                                  </p:childTnLst>
                                </p:cTn>
                              </p:par>
                              <p:par>
                                <p:cTn id="26" presetID="12" presetClass="entr" presetSubtype="1" fill="hold" nodeType="withEffect">
                                  <p:stCondLst>
                                    <p:cond delay="0"/>
                                  </p:stCondLst>
                                  <p:childTnLst>
                                    <p:set>
                                      <p:cBhvr>
                                        <p:cTn id="27" dur="1" fill="hold">
                                          <p:stCondLst>
                                            <p:cond delay="0"/>
                                          </p:stCondLst>
                                        </p:cTn>
                                        <p:tgtEl>
                                          <p:spTgt spid="78"/>
                                        </p:tgtEl>
                                        <p:attrNameLst>
                                          <p:attrName>style.visibility</p:attrName>
                                        </p:attrNameLst>
                                      </p:cBhvr>
                                      <p:to>
                                        <p:strVal val="visible"/>
                                      </p:to>
                                    </p:set>
                                    <p:anim calcmode="lin" valueType="num">
                                      <p:cBhvr additive="base">
                                        <p:cTn id="28" dur="500"/>
                                        <p:tgtEl>
                                          <p:spTgt spid="78"/>
                                        </p:tgtEl>
                                        <p:attrNameLst>
                                          <p:attrName>ppt_y</p:attrName>
                                        </p:attrNameLst>
                                      </p:cBhvr>
                                      <p:tavLst>
                                        <p:tav tm="0">
                                          <p:val>
                                            <p:strVal val="#ppt_y-#ppt_h*1.125000"/>
                                          </p:val>
                                        </p:tav>
                                        <p:tav tm="100000">
                                          <p:val>
                                            <p:strVal val="#ppt_y"/>
                                          </p:val>
                                        </p:tav>
                                      </p:tavLst>
                                    </p:anim>
                                    <p:animEffect transition="in" filter="wipe(down)">
                                      <p:cBhvr>
                                        <p:cTn id="29" dur="500"/>
                                        <p:tgtEl>
                                          <p:spTgt spid="78"/>
                                        </p:tgtEl>
                                      </p:cBhvr>
                                    </p:animEffect>
                                  </p:childTnLst>
                                </p:cTn>
                              </p:par>
                              <p:par>
                                <p:cTn id="30" presetID="12" presetClass="entr" presetSubtype="4" fill="hold" nodeType="withEffect">
                                  <p:stCondLst>
                                    <p:cond delay="0"/>
                                  </p:stCondLst>
                                  <p:childTnLst>
                                    <p:set>
                                      <p:cBhvr>
                                        <p:cTn id="31" dur="1" fill="hold">
                                          <p:stCondLst>
                                            <p:cond delay="0"/>
                                          </p:stCondLst>
                                        </p:cTn>
                                        <p:tgtEl>
                                          <p:spTgt spid="81"/>
                                        </p:tgtEl>
                                        <p:attrNameLst>
                                          <p:attrName>style.visibility</p:attrName>
                                        </p:attrNameLst>
                                      </p:cBhvr>
                                      <p:to>
                                        <p:strVal val="visible"/>
                                      </p:to>
                                    </p:set>
                                    <p:anim calcmode="lin" valueType="num">
                                      <p:cBhvr additive="base">
                                        <p:cTn id="32" dur="500"/>
                                        <p:tgtEl>
                                          <p:spTgt spid="81"/>
                                        </p:tgtEl>
                                        <p:attrNameLst>
                                          <p:attrName>ppt_y</p:attrName>
                                        </p:attrNameLst>
                                      </p:cBhvr>
                                      <p:tavLst>
                                        <p:tav tm="0">
                                          <p:val>
                                            <p:strVal val="#ppt_y+#ppt_h*1.125000"/>
                                          </p:val>
                                        </p:tav>
                                        <p:tav tm="100000">
                                          <p:val>
                                            <p:strVal val="#ppt_y"/>
                                          </p:val>
                                        </p:tav>
                                      </p:tavLst>
                                    </p:anim>
                                    <p:animEffect transition="in" filter="wipe(up)">
                                      <p:cBhvr>
                                        <p:cTn id="33" dur="500"/>
                                        <p:tgtEl>
                                          <p:spTgt spid="81"/>
                                        </p:tgtEl>
                                      </p:cBhvr>
                                    </p:animEffect>
                                  </p:childTnLst>
                                </p:cTn>
                              </p:par>
                              <p:par>
                                <p:cTn id="34" presetID="12" presetClass="entr" presetSubtype="1" fill="hold" nodeType="withEffect">
                                  <p:stCondLst>
                                    <p:cond delay="0"/>
                                  </p:stCondLst>
                                  <p:childTnLst>
                                    <p:set>
                                      <p:cBhvr>
                                        <p:cTn id="35" dur="1" fill="hold">
                                          <p:stCondLst>
                                            <p:cond delay="0"/>
                                          </p:stCondLst>
                                        </p:cTn>
                                        <p:tgtEl>
                                          <p:spTgt spid="84"/>
                                        </p:tgtEl>
                                        <p:attrNameLst>
                                          <p:attrName>style.visibility</p:attrName>
                                        </p:attrNameLst>
                                      </p:cBhvr>
                                      <p:to>
                                        <p:strVal val="visible"/>
                                      </p:to>
                                    </p:set>
                                    <p:anim calcmode="lin" valueType="num">
                                      <p:cBhvr additive="base">
                                        <p:cTn id="36" dur="500"/>
                                        <p:tgtEl>
                                          <p:spTgt spid="84"/>
                                        </p:tgtEl>
                                        <p:attrNameLst>
                                          <p:attrName>ppt_y</p:attrName>
                                        </p:attrNameLst>
                                      </p:cBhvr>
                                      <p:tavLst>
                                        <p:tav tm="0">
                                          <p:val>
                                            <p:strVal val="#ppt_y-#ppt_h*1.125000"/>
                                          </p:val>
                                        </p:tav>
                                        <p:tav tm="100000">
                                          <p:val>
                                            <p:strVal val="#ppt_y"/>
                                          </p:val>
                                        </p:tav>
                                      </p:tavLst>
                                    </p:anim>
                                    <p:animEffect transition="in" filter="wipe(down)">
                                      <p:cBhvr>
                                        <p:cTn id="37" dur="500"/>
                                        <p:tgtEl>
                                          <p:spTgt spid="84"/>
                                        </p:tgtEl>
                                      </p:cBhvr>
                                    </p:animEffect>
                                  </p:childTnLst>
                                </p:cTn>
                              </p:par>
                            </p:childTnLst>
                          </p:cTn>
                        </p:par>
                        <p:par>
                          <p:cTn id="38" fill="hold">
                            <p:stCondLst>
                              <p:cond delay="1750"/>
                            </p:stCondLst>
                            <p:childTnLst>
                              <p:par>
                                <p:cTn id="39" presetID="22" presetClass="entr" presetSubtype="8" fill="hold" nodeType="afterEffect">
                                  <p:stCondLst>
                                    <p:cond delay="0"/>
                                  </p:stCondLst>
                                  <p:childTnLst>
                                    <p:set>
                                      <p:cBhvr>
                                        <p:cTn id="40" dur="1" fill="hold">
                                          <p:stCondLst>
                                            <p:cond delay="0"/>
                                          </p:stCondLst>
                                        </p:cTn>
                                        <p:tgtEl>
                                          <p:spTgt spid="87"/>
                                        </p:tgtEl>
                                        <p:attrNameLst>
                                          <p:attrName>style.visibility</p:attrName>
                                        </p:attrNameLst>
                                      </p:cBhvr>
                                      <p:to>
                                        <p:strVal val="visible"/>
                                      </p:to>
                                    </p:set>
                                    <p:animEffect transition="in" filter="wipe(left)">
                                      <p:cBhvr>
                                        <p:cTn id="41" dur="500"/>
                                        <p:tgtEl>
                                          <p:spTgt spid="87"/>
                                        </p:tgtEl>
                                      </p:cBhvr>
                                    </p:animEffect>
                                  </p:childTnLst>
                                </p:cTn>
                              </p:par>
                            </p:childTnLst>
                          </p:cTn>
                        </p:par>
                        <p:par>
                          <p:cTn id="42" fill="hold">
                            <p:stCondLst>
                              <p:cond delay="2250"/>
                            </p:stCondLst>
                            <p:childTnLst>
                              <p:par>
                                <p:cTn id="43" presetID="22" presetClass="entr" presetSubtype="8" fill="hold" nodeType="afterEffect">
                                  <p:stCondLst>
                                    <p:cond delay="0"/>
                                  </p:stCondLst>
                                  <p:childTnLst>
                                    <p:set>
                                      <p:cBhvr>
                                        <p:cTn id="44" dur="1" fill="hold">
                                          <p:stCondLst>
                                            <p:cond delay="0"/>
                                          </p:stCondLst>
                                        </p:cTn>
                                        <p:tgtEl>
                                          <p:spTgt spid="88"/>
                                        </p:tgtEl>
                                        <p:attrNameLst>
                                          <p:attrName>style.visibility</p:attrName>
                                        </p:attrNameLst>
                                      </p:cBhvr>
                                      <p:to>
                                        <p:strVal val="visible"/>
                                      </p:to>
                                    </p:set>
                                    <p:animEffect transition="in" filter="wipe(left)">
                                      <p:cBhvr>
                                        <p:cTn id="45" dur="500"/>
                                        <p:tgtEl>
                                          <p:spTgt spid="88"/>
                                        </p:tgtEl>
                                      </p:cBhvr>
                                    </p:animEffect>
                                  </p:childTnLst>
                                </p:cTn>
                              </p:par>
                            </p:childTnLst>
                          </p:cTn>
                        </p:par>
                        <p:par>
                          <p:cTn id="46" fill="hold">
                            <p:stCondLst>
                              <p:cond delay="2750"/>
                            </p:stCondLst>
                            <p:childTnLst>
                              <p:par>
                                <p:cTn id="47" presetID="22" presetClass="entr" presetSubtype="8" fill="hold" nodeType="afterEffect">
                                  <p:stCondLst>
                                    <p:cond delay="0"/>
                                  </p:stCondLst>
                                  <p:childTnLst>
                                    <p:set>
                                      <p:cBhvr>
                                        <p:cTn id="48" dur="1" fill="hold">
                                          <p:stCondLst>
                                            <p:cond delay="0"/>
                                          </p:stCondLst>
                                        </p:cTn>
                                        <p:tgtEl>
                                          <p:spTgt spid="89"/>
                                        </p:tgtEl>
                                        <p:attrNameLst>
                                          <p:attrName>style.visibility</p:attrName>
                                        </p:attrNameLst>
                                      </p:cBhvr>
                                      <p:to>
                                        <p:strVal val="visible"/>
                                      </p:to>
                                    </p:set>
                                    <p:animEffect transition="in" filter="wipe(left)">
                                      <p:cBhvr>
                                        <p:cTn id="49"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 y="2261820"/>
            <a:ext cx="9144002" cy="2881680"/>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 y="4084529"/>
            <a:ext cx="9144000" cy="1058971"/>
          </a:xfrm>
          <a:prstGeom prst="rect">
            <a:avLst/>
          </a:prstGeom>
        </p:spPr>
      </p:pic>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38283" y="2261820"/>
            <a:ext cx="2405714" cy="2881680"/>
          </a:xfrm>
          <a:prstGeom prst="rect">
            <a:avLst/>
          </a:prstGeom>
        </p:spPr>
      </p:pic>
      <p:pic>
        <p:nvPicPr>
          <p:cNvPr id="2" name="图片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18591" y="150000"/>
            <a:ext cx="965710" cy="1117011"/>
          </a:xfrm>
          <a:prstGeom prst="rect">
            <a:avLst/>
          </a:prstGeom>
        </p:spPr>
      </p:pic>
      <p:sp>
        <p:nvSpPr>
          <p:cNvPr id="7" name="文本框 6"/>
          <p:cNvSpPr txBox="1"/>
          <p:nvPr/>
        </p:nvSpPr>
        <p:spPr>
          <a:xfrm>
            <a:off x="2057400" y="978489"/>
            <a:ext cx="5597302"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感谢观看 </a:t>
            </a:r>
            <a:r>
              <a:rPr kumimoji="0" lang="en-US" altLang="zh-CN" sz="40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THANK YOU</a:t>
            </a:r>
            <a:endParaRPr kumimoji="0" lang="zh-CN" altLang="en-US" sz="40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8" name="文本框 7"/>
          <p:cNvSpPr txBox="1"/>
          <p:nvPr/>
        </p:nvSpPr>
        <p:spPr>
          <a:xfrm>
            <a:off x="3214768" y="1725527"/>
            <a:ext cx="3167855" cy="33855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汇报</a:t>
            </a:r>
            <a:r>
              <a:rPr kumimoji="0" lang="zh-CN" altLang="en-US" sz="16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en-US" altLang="zh-CN" sz="16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1PPT        </a:t>
            </a:r>
            <a:r>
              <a:rPr kumimoji="0" lang="zh-CN" altLang="en-US" sz="16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导师</a:t>
            </a:r>
            <a:r>
              <a:rPr kumimoji="0" lang="zh-CN" altLang="en-US" sz="16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：第一</a:t>
            </a:r>
            <a:r>
              <a:rPr kumimoji="0" lang="en-US" altLang="zh-CN" sz="16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PPT</a:t>
            </a:r>
            <a:endParaRPr kumimoji="0" lang="zh-CN" altLang="en-US" sz="1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28981732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2"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750" fill="hold"/>
                                        <p:tgtEl>
                                          <p:spTgt spid="3"/>
                                        </p:tgtEl>
                                        <p:attrNameLst>
                                          <p:attrName>ppt_x</p:attrName>
                                        </p:attrNameLst>
                                      </p:cBhvr>
                                      <p:tavLst>
                                        <p:tav tm="0">
                                          <p:val>
                                            <p:strVal val="1+#ppt_w/2"/>
                                          </p:val>
                                        </p:tav>
                                        <p:tav tm="100000">
                                          <p:val>
                                            <p:strVal val="#ppt_x"/>
                                          </p:val>
                                        </p:tav>
                                      </p:tavLst>
                                    </p:anim>
                                    <p:anim calcmode="lin" valueType="num">
                                      <p:cBhvr additive="base">
                                        <p:cTn id="18" dur="75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47"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par>
                          <p:cTn id="25" fill="hold">
                            <p:stCondLst>
                              <p:cond delay="3250"/>
                            </p:stCondLst>
                            <p:childTnLst>
                              <p:par>
                                <p:cTn id="26" presetID="22" presetClass="entr" presetSubtype="8"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750"/>
                                        <p:tgtEl>
                                          <p:spTgt spid="7"/>
                                        </p:tgtEl>
                                      </p:cBhvr>
                                    </p:animEffect>
                                  </p:childTnLst>
                                </p:cTn>
                              </p:par>
                            </p:childTnLst>
                          </p:cTn>
                        </p:par>
                        <p:par>
                          <p:cTn id="29" fill="hold">
                            <p:stCondLst>
                              <p:cond delay="4000"/>
                            </p:stCondLst>
                            <p:childTnLst>
                              <p:par>
                                <p:cTn id="30" presetID="4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85176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6585349" y="2159366"/>
            <a:ext cx="2477688" cy="2967894"/>
          </a:xfrm>
          <a:prstGeom prst="rect">
            <a:avLst/>
          </a:prstGeom>
        </p:spPr>
      </p:pic>
      <p:sp>
        <p:nvSpPr>
          <p:cNvPr id="10" name="任意多边形 17"/>
          <p:cNvSpPr>
            <a:spLocks/>
          </p:cNvSpPr>
          <p:nvPr>
            <p:custDataLst>
              <p:tags r:id="rId1"/>
            </p:custDataLst>
          </p:nvPr>
        </p:nvSpPr>
        <p:spPr bwMode="auto">
          <a:xfrm>
            <a:off x="0" y="0"/>
            <a:ext cx="4077891" cy="5143500"/>
          </a:xfrm>
          <a:custGeom>
            <a:avLst/>
            <a:gdLst>
              <a:gd name="T0" fmla="*/ 0 w 5437991"/>
              <a:gd name="T1" fmla="*/ 0 h 6858000"/>
              <a:gd name="T2" fmla="*/ 5433976 w 5437991"/>
              <a:gd name="T3" fmla="*/ 0 h 6858000"/>
              <a:gd name="T4" fmla="*/ 1631922 w 5437991"/>
              <a:gd name="T5" fmla="*/ 6858000 h 6858000"/>
              <a:gd name="T6" fmla="*/ 0 w 5437991"/>
              <a:gd name="T7" fmla="*/ 6858000 h 6858000"/>
              <a:gd name="T8" fmla="*/ 0 w 5437991"/>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37991" h="6858000">
                <a:moveTo>
                  <a:pt x="0" y="0"/>
                </a:moveTo>
                <a:lnTo>
                  <a:pt x="5437991" y="0"/>
                </a:lnTo>
                <a:lnTo>
                  <a:pt x="1633127" y="6858000"/>
                </a:lnTo>
                <a:lnTo>
                  <a:pt x="0" y="6858000"/>
                </a:lnTo>
                <a:lnTo>
                  <a:pt x="0" y="0"/>
                </a:lnTo>
                <a:close/>
              </a:path>
            </a:pathLst>
          </a:custGeom>
          <a:solidFill>
            <a:srgbClr val="C00000"/>
          </a:solidFill>
          <a:ln>
            <a:noFill/>
          </a:ln>
        </p:spPr>
        <p:txBody>
          <a:bodyPr anchor="ctr"/>
          <a:lstStyle/>
          <a:p>
            <a:endParaRPr lang="zh-CN" altLang="en-US" sz="1013"/>
          </a:p>
        </p:txBody>
      </p:sp>
      <p:grpSp>
        <p:nvGrpSpPr>
          <p:cNvPr id="2" name="组合 1"/>
          <p:cNvGrpSpPr/>
          <p:nvPr/>
        </p:nvGrpSpPr>
        <p:grpSpPr>
          <a:xfrm>
            <a:off x="2002631" y="1821656"/>
            <a:ext cx="1394620" cy="1391613"/>
            <a:chOff x="2950370" y="1184672"/>
            <a:chExt cx="552450" cy="551259"/>
          </a:xfrm>
        </p:grpSpPr>
        <p:sp>
          <p:nvSpPr>
            <p:cNvPr id="15" name="椭圆 25"/>
            <p:cNvSpPr>
              <a:spLocks noChangeArrowheads="1"/>
            </p:cNvSpPr>
            <p:nvPr>
              <p:custDataLst>
                <p:tags r:id="rId10"/>
              </p:custDataLst>
            </p:nvPr>
          </p:nvSpPr>
          <p:spPr bwMode="auto">
            <a:xfrm>
              <a:off x="2950370" y="1184672"/>
              <a:ext cx="552450" cy="5512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4000">
                <a:solidFill>
                  <a:srgbClr val="FFFFFF"/>
                </a:solidFill>
                <a:latin typeface="Arial Narrow" panose="020B0606020202030204" pitchFamily="34" charset="0"/>
                <a:ea typeface="微软雅黑" panose="020B0503020204020204" pitchFamily="34" charset="-122"/>
              </a:endParaRPr>
            </a:p>
          </p:txBody>
        </p:sp>
        <p:sp>
          <p:nvSpPr>
            <p:cNvPr id="19" name="椭圆 31"/>
            <p:cNvSpPr>
              <a:spLocks noChangeArrowheads="1"/>
            </p:cNvSpPr>
            <p:nvPr>
              <p:custDataLst>
                <p:tags r:id="rId11"/>
              </p:custDataLst>
            </p:nvPr>
          </p:nvSpPr>
          <p:spPr bwMode="auto">
            <a:xfrm>
              <a:off x="2990851" y="1223962"/>
              <a:ext cx="471488" cy="472679"/>
            </a:xfrm>
            <a:prstGeom prst="ellipse">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4400">
                  <a:solidFill>
                    <a:srgbClr val="FFFFFF"/>
                  </a:solidFill>
                  <a:latin typeface="Arial Black" panose="020B0A04020102020204" pitchFamily="34" charset="0"/>
                  <a:ea typeface="微软雅黑" panose="020B0503020204020204" pitchFamily="34" charset="-122"/>
                </a:rPr>
                <a:t>01</a:t>
              </a:r>
            </a:p>
          </p:txBody>
        </p:sp>
      </p:grpSp>
      <p:sp>
        <p:nvSpPr>
          <p:cNvPr id="23" name="文本框 35"/>
          <p:cNvSpPr txBox="1">
            <a:spLocks noChangeArrowheads="1"/>
          </p:cNvSpPr>
          <p:nvPr>
            <p:custDataLst>
              <p:tags r:id="rId2"/>
            </p:custDataLst>
          </p:nvPr>
        </p:nvSpPr>
        <p:spPr bwMode="auto">
          <a:xfrm>
            <a:off x="3398441" y="2559050"/>
            <a:ext cx="3240882" cy="50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dirty="0" smtClean="0">
                <a:solidFill>
                  <a:srgbClr val="C00000"/>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27" name="文本框 35"/>
          <p:cNvSpPr txBox="1">
            <a:spLocks noChangeArrowheads="1"/>
          </p:cNvSpPr>
          <p:nvPr>
            <p:custDataLst>
              <p:tags r:id="rId3"/>
            </p:custDataLst>
          </p:nvPr>
        </p:nvSpPr>
        <p:spPr bwMode="auto">
          <a:xfrm>
            <a:off x="3461342" y="2056606"/>
            <a:ext cx="2790825" cy="50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800" b="1" dirty="0" smtClean="0">
                <a:latin typeface="微软雅黑" panose="020B0503020204020204" pitchFamily="34" charset="-122"/>
                <a:ea typeface="微软雅黑" panose="020B0503020204020204" pitchFamily="34" charset="-122"/>
              </a:rPr>
              <a:t>第一部分</a:t>
            </a:r>
            <a:endParaRPr lang="zh-CN" altLang="en-US" sz="2800" b="1" dirty="0">
              <a:latin typeface="微软雅黑" panose="020B0503020204020204" pitchFamily="34" charset="-122"/>
              <a:ea typeface="微软雅黑" panose="020B0503020204020204" pitchFamily="34" charset="-122"/>
            </a:endParaRPr>
          </a:p>
        </p:txBody>
      </p:sp>
      <p:sp>
        <p:nvSpPr>
          <p:cNvPr id="28" name="文本框 35"/>
          <p:cNvSpPr txBox="1">
            <a:spLocks noChangeArrowheads="1"/>
          </p:cNvSpPr>
          <p:nvPr>
            <p:custDataLst>
              <p:tags r:id="rId4"/>
            </p:custDataLst>
          </p:nvPr>
        </p:nvSpPr>
        <p:spPr bwMode="auto">
          <a:xfrm>
            <a:off x="3461342" y="3074362"/>
            <a:ext cx="1771058" cy="363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285750" indent="-285750" eaLnBrk="1" hangingPunct="1">
              <a:lnSpc>
                <a:spcPct val="100000"/>
              </a:lnSpc>
              <a:spcBef>
                <a:spcPct val="0"/>
              </a:spcBef>
              <a:buFont typeface="Wingdings" panose="05000000000000000000" pitchFamily="2" charset="2"/>
              <a:buChar char="Ø"/>
            </a:pPr>
            <a:r>
              <a:rPr lang="zh-CN" altLang="en-US" sz="1400" dirty="0" smtClean="0">
                <a:latin typeface="微软雅黑" panose="020B0503020204020204" pitchFamily="34" charset="-122"/>
                <a:ea typeface="微软雅黑" panose="020B0503020204020204" pitchFamily="34" charset="-122"/>
              </a:rPr>
              <a:t>添加文字内容</a:t>
            </a:r>
            <a:endParaRPr lang="zh-CN" altLang="en-US" sz="1400" dirty="0">
              <a:latin typeface="微软雅黑" panose="020B0503020204020204" pitchFamily="34" charset="-122"/>
              <a:ea typeface="微软雅黑" panose="020B0503020204020204" pitchFamily="34" charset="-122"/>
            </a:endParaRPr>
          </a:p>
        </p:txBody>
      </p:sp>
      <p:sp>
        <p:nvSpPr>
          <p:cNvPr id="29" name="文本框 35"/>
          <p:cNvSpPr txBox="1">
            <a:spLocks noChangeArrowheads="1"/>
          </p:cNvSpPr>
          <p:nvPr>
            <p:custDataLst>
              <p:tags r:id="rId5"/>
            </p:custDataLst>
          </p:nvPr>
        </p:nvSpPr>
        <p:spPr bwMode="auto">
          <a:xfrm>
            <a:off x="5055599" y="3074362"/>
            <a:ext cx="1771058" cy="363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285750" indent="-285750" eaLnBrk="1" hangingPunct="1">
              <a:lnSpc>
                <a:spcPct val="100000"/>
              </a:lnSpc>
              <a:spcBef>
                <a:spcPct val="0"/>
              </a:spcBef>
              <a:buFont typeface="Wingdings" panose="05000000000000000000" pitchFamily="2" charset="2"/>
              <a:buChar char="Ø"/>
            </a:pPr>
            <a:r>
              <a:rPr lang="zh-CN" altLang="en-US" sz="1400" dirty="0" smtClean="0">
                <a:latin typeface="微软雅黑" panose="020B0503020204020204" pitchFamily="34" charset="-122"/>
                <a:ea typeface="微软雅黑" panose="020B0503020204020204" pitchFamily="34" charset="-122"/>
              </a:rPr>
              <a:t>添加文字内容</a:t>
            </a:r>
            <a:endParaRPr lang="zh-CN" altLang="en-US" sz="1400" dirty="0">
              <a:latin typeface="微软雅黑" panose="020B0503020204020204" pitchFamily="34" charset="-122"/>
              <a:ea typeface="微软雅黑" panose="020B0503020204020204" pitchFamily="34" charset="-122"/>
            </a:endParaRPr>
          </a:p>
        </p:txBody>
      </p:sp>
      <p:sp>
        <p:nvSpPr>
          <p:cNvPr id="30" name="Text Box 20"/>
          <p:cNvSpPr txBox="1">
            <a:spLocks noChangeArrowheads="1"/>
          </p:cNvSpPr>
          <p:nvPr>
            <p:custDataLst>
              <p:tags r:id="rId6"/>
            </p:custDataLst>
          </p:nvPr>
        </p:nvSpPr>
        <p:spPr bwMode="auto">
          <a:xfrm>
            <a:off x="981076" y="904875"/>
            <a:ext cx="135850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dist" eaLnBrk="1" hangingPunct="1">
              <a:lnSpc>
                <a:spcPct val="100000"/>
              </a:lnSpc>
              <a:spcBef>
                <a:spcPct val="0"/>
              </a:spcBef>
              <a:buFont typeface="Arial" panose="020B0604020202020204" pitchFamily="34" charset="0"/>
              <a:buNone/>
            </a:pPr>
            <a:r>
              <a:rPr lang="zh-CN" altLang="en-US" sz="1800">
                <a:solidFill>
                  <a:srgbClr val="FFFFFF"/>
                </a:solidFill>
                <a:latin typeface="Arial Black" panose="020B0A04020102020204" pitchFamily="34" charset="0"/>
                <a:ea typeface="华文新魏" panose="02010800040101010101" pitchFamily="2" charset="-122"/>
              </a:rPr>
              <a:t>Contents</a:t>
            </a:r>
          </a:p>
        </p:txBody>
      </p:sp>
      <p:sp>
        <p:nvSpPr>
          <p:cNvPr id="31" name="文本框 20"/>
          <p:cNvSpPr txBox="1">
            <a:spLocks noChangeArrowheads="1"/>
          </p:cNvSpPr>
          <p:nvPr>
            <p:custDataLst>
              <p:tags r:id="rId7"/>
            </p:custDataLst>
          </p:nvPr>
        </p:nvSpPr>
        <p:spPr bwMode="auto">
          <a:xfrm>
            <a:off x="209551" y="621507"/>
            <a:ext cx="101084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3600" dirty="0">
                <a:solidFill>
                  <a:srgbClr val="FFFFFF"/>
                </a:solidFill>
                <a:latin typeface="微软雅黑" panose="020B0503020204020204" pitchFamily="34" charset="-122"/>
                <a:ea typeface="微软雅黑" panose="020B0503020204020204" pitchFamily="34" charset="-122"/>
              </a:rPr>
              <a:t>目录</a:t>
            </a:r>
          </a:p>
        </p:txBody>
      </p:sp>
      <p:cxnSp>
        <p:nvCxnSpPr>
          <p:cNvPr id="32" name="直接连接符 22"/>
          <p:cNvCxnSpPr>
            <a:cxnSpLocks noChangeShapeType="1"/>
          </p:cNvCxnSpPr>
          <p:nvPr>
            <p:custDataLst>
              <p:tags r:id="rId8"/>
            </p:custDataLst>
          </p:nvPr>
        </p:nvCxnSpPr>
        <p:spPr bwMode="auto">
          <a:xfrm>
            <a:off x="429817" y="1221581"/>
            <a:ext cx="1822847" cy="0"/>
          </a:xfrm>
          <a:prstGeom prst="line">
            <a:avLst/>
          </a:prstGeom>
          <a:noFill/>
          <a:ln w="9525">
            <a:solidFill>
              <a:srgbClr val="FFFFFF"/>
            </a:solidFill>
            <a:prstDash val="sysDash"/>
            <a:round/>
            <a:headEnd/>
            <a:tailEnd/>
          </a:ln>
          <a:extLst>
            <a:ext uri="{909E8E84-426E-40DD-AFC4-6F175D3DCCD1}">
              <a14:hiddenFill xmlns:a14="http://schemas.microsoft.com/office/drawing/2010/main">
                <a:noFill/>
              </a14:hiddenFill>
            </a:ext>
          </a:extLst>
        </p:spPr>
      </p:cxnSp>
      <p:cxnSp>
        <p:nvCxnSpPr>
          <p:cNvPr id="33" name="直接连接符 24"/>
          <p:cNvCxnSpPr>
            <a:cxnSpLocks noChangeShapeType="1"/>
          </p:cNvCxnSpPr>
          <p:nvPr>
            <p:custDataLst>
              <p:tags r:id="rId9"/>
            </p:custDataLst>
          </p:nvPr>
        </p:nvCxnSpPr>
        <p:spPr bwMode="auto">
          <a:xfrm>
            <a:off x="991791" y="401242"/>
            <a:ext cx="0" cy="1593056"/>
          </a:xfrm>
          <a:prstGeom prst="line">
            <a:avLst/>
          </a:prstGeom>
          <a:noFill/>
          <a:ln w="9525">
            <a:solidFill>
              <a:srgbClr val="FFFFFF"/>
            </a:solidFill>
            <a:prstDash val="sysDash"/>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9317317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1+#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6" presetClass="entr" presetSubtype="42"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barn(outHorizontal)">
                                      <p:cBhvr>
                                        <p:cTn id="12" dur="500"/>
                                        <p:tgtEl>
                                          <p:spTgt spid="33"/>
                                        </p:tgtEl>
                                      </p:cBhvr>
                                    </p:animEffect>
                                  </p:childTnLst>
                                </p:cTn>
                              </p:par>
                              <p:par>
                                <p:cTn id="13" presetID="16" presetClass="entr" presetSubtype="21"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barn(inVertical)">
                                      <p:cBhvr>
                                        <p:cTn id="15" dur="500"/>
                                        <p:tgtEl>
                                          <p:spTgt spid="32"/>
                                        </p:tgtEl>
                                      </p:cBhvr>
                                    </p:animEffect>
                                  </p:childTnLst>
                                </p:cTn>
                              </p:par>
                            </p:childTnLst>
                          </p:cTn>
                        </p:par>
                        <p:par>
                          <p:cTn id="16" fill="hold">
                            <p:stCondLst>
                              <p:cond delay="125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1750"/>
                            </p:stCondLst>
                            <p:childTnLst>
                              <p:par>
                                <p:cTn id="21" presetID="22" presetClass="entr" presetSubtype="8"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left)">
                                      <p:cBhvr>
                                        <p:cTn id="23" dur="500"/>
                                        <p:tgtEl>
                                          <p:spTgt spid="30"/>
                                        </p:tgtEl>
                                      </p:cBhvr>
                                    </p:animEffect>
                                  </p:childTnLst>
                                </p:cTn>
                              </p:par>
                            </p:childTnLst>
                          </p:cTn>
                        </p:par>
                        <p:par>
                          <p:cTn id="24" fill="hold">
                            <p:stCondLst>
                              <p:cond delay="2250"/>
                            </p:stCondLst>
                            <p:childTnLst>
                              <p:par>
                                <p:cTn id="25" presetID="21" presetClass="entr" presetSubtype="1"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heel(1)">
                                      <p:cBhvr>
                                        <p:cTn id="27" dur="750"/>
                                        <p:tgtEl>
                                          <p:spTgt spid="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10" presetClass="entr" presetSubtype="0" fill="hold" grpId="0" nodeType="afterEffect">
                                  <p:stCondLst>
                                    <p:cond delay="0"/>
                                  </p:stCondLst>
                                  <p:iterate type="lt">
                                    <p:tmPct val="14000"/>
                                  </p:iterate>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par>
                          <p:cTn id="36" fill="hold">
                            <p:stCondLst>
                              <p:cond delay="4630"/>
                            </p:stCondLst>
                            <p:childTnLst>
                              <p:par>
                                <p:cTn id="37" presetID="42"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750"/>
                                        <p:tgtEl>
                                          <p:spTgt spid="28"/>
                                        </p:tgtEl>
                                      </p:cBhvr>
                                    </p:animEffect>
                                    <p:anim calcmode="lin" valueType="num">
                                      <p:cBhvr>
                                        <p:cTn id="40" dur="750" fill="hold"/>
                                        <p:tgtEl>
                                          <p:spTgt spid="28"/>
                                        </p:tgtEl>
                                        <p:attrNameLst>
                                          <p:attrName>ppt_x</p:attrName>
                                        </p:attrNameLst>
                                      </p:cBhvr>
                                      <p:tavLst>
                                        <p:tav tm="0">
                                          <p:val>
                                            <p:strVal val="#ppt_x"/>
                                          </p:val>
                                        </p:tav>
                                        <p:tav tm="100000">
                                          <p:val>
                                            <p:strVal val="#ppt_x"/>
                                          </p:val>
                                        </p:tav>
                                      </p:tavLst>
                                    </p:anim>
                                    <p:anim calcmode="lin" valueType="num">
                                      <p:cBhvr>
                                        <p:cTn id="41" dur="750" fill="hold"/>
                                        <p:tgtEl>
                                          <p:spTgt spid="2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57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750"/>
                                        <p:tgtEl>
                                          <p:spTgt spid="29"/>
                                        </p:tgtEl>
                                      </p:cBhvr>
                                    </p:animEffect>
                                    <p:anim calcmode="lin" valueType="num">
                                      <p:cBhvr>
                                        <p:cTn id="45" dur="750" fill="hold"/>
                                        <p:tgtEl>
                                          <p:spTgt spid="29"/>
                                        </p:tgtEl>
                                        <p:attrNameLst>
                                          <p:attrName>ppt_x</p:attrName>
                                        </p:attrNameLst>
                                      </p:cBhvr>
                                      <p:tavLst>
                                        <p:tav tm="0">
                                          <p:val>
                                            <p:strVal val="#ppt_x"/>
                                          </p:val>
                                        </p:tav>
                                        <p:tav tm="100000">
                                          <p:val>
                                            <p:strVal val="#ppt_x"/>
                                          </p:val>
                                        </p:tav>
                                      </p:tavLst>
                                    </p:anim>
                                    <p:anim calcmode="lin" valueType="num">
                                      <p:cBhvr>
                                        <p:cTn id="46" dur="7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28" grpId="0"/>
      <p:bldP spid="29" grpId="0"/>
      <p:bldP spid="30" grpId="0"/>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55"/>
          <p:cNvSpPr txBox="1">
            <a:spLocks noChangeArrowheads="1"/>
          </p:cNvSpPr>
          <p:nvPr/>
        </p:nvSpPr>
        <p:spPr bwMode="auto">
          <a:xfrm>
            <a:off x="952843" y="139511"/>
            <a:ext cx="2333702"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 </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cxnSp>
        <p:nvCxnSpPr>
          <p:cNvPr id="13" name="直接连接符 12"/>
          <p:cNvCxnSpPr/>
          <p:nvPr/>
        </p:nvCxnSpPr>
        <p:spPr>
          <a:xfrm>
            <a:off x="0" y="1455658"/>
            <a:ext cx="466201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094259" y="2209492"/>
            <a:ext cx="35677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094259" y="4470993"/>
            <a:ext cx="804974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094259" y="2963326"/>
            <a:ext cx="35677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106615" y="3717160"/>
            <a:ext cx="35677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4218359" y="1372047"/>
            <a:ext cx="938706" cy="938706"/>
            <a:chOff x="4218359" y="1372047"/>
            <a:chExt cx="938706" cy="938706"/>
          </a:xfrm>
        </p:grpSpPr>
        <p:sp>
          <p:nvSpPr>
            <p:cNvPr id="19" name="椭圆 18"/>
            <p:cNvSpPr/>
            <p:nvPr/>
          </p:nvSpPr>
          <p:spPr>
            <a:xfrm>
              <a:off x="4218359" y="1372047"/>
              <a:ext cx="938706" cy="938706"/>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200" b="1">
                <a:solidFill>
                  <a:srgbClr val="C00000"/>
                </a:solidFill>
                <a:latin typeface="微软雅黑" panose="020B0503020204020204" pitchFamily="34" charset="-122"/>
              </a:endParaRPr>
            </a:p>
          </p:txBody>
        </p:sp>
        <p:sp>
          <p:nvSpPr>
            <p:cNvPr id="20" name="矩形 19"/>
            <p:cNvSpPr/>
            <p:nvPr/>
          </p:nvSpPr>
          <p:spPr>
            <a:xfrm>
              <a:off x="4441492" y="1610567"/>
              <a:ext cx="492443" cy="461665"/>
            </a:xfrm>
            <a:prstGeom prst="rect">
              <a:avLst/>
            </a:prstGeom>
          </p:spPr>
          <p:txBody>
            <a:bodyPr wrap="none">
              <a:spAutoFit/>
            </a:bodyPr>
            <a:lstStyle/>
            <a:p>
              <a:pPr lvl="0" algn="ctr"/>
              <a:r>
                <a:rPr lang="zh-CN" altLang="en-US" sz="1200" b="1" dirty="0" smtClean="0">
                  <a:solidFill>
                    <a:srgbClr val="C00000"/>
                  </a:solidFill>
                  <a:latin typeface="微软雅黑" panose="020B0503020204020204" pitchFamily="34" charset="-122"/>
                  <a:ea typeface="微软雅黑" panose="020B0503020204020204" pitchFamily="34" charset="-122"/>
                </a:rPr>
                <a:t>添加</a:t>
              </a:r>
              <a:endParaRPr lang="en-US" altLang="zh-CN" sz="1200" b="1" dirty="0" smtClean="0">
                <a:solidFill>
                  <a:srgbClr val="C00000"/>
                </a:solidFill>
                <a:latin typeface="微软雅黑" panose="020B0503020204020204" pitchFamily="34" charset="-122"/>
                <a:ea typeface="微软雅黑" panose="020B0503020204020204" pitchFamily="34" charset="-122"/>
              </a:endParaRPr>
            </a:p>
            <a:p>
              <a:pPr lvl="0" algn="ctr"/>
              <a:r>
                <a:rPr lang="zh-CN" altLang="en-US" sz="1200" b="1" dirty="0" smtClean="0">
                  <a:solidFill>
                    <a:srgbClr val="C00000"/>
                  </a:solidFill>
                  <a:latin typeface="微软雅黑" panose="020B0503020204020204" pitchFamily="34" charset="-122"/>
                  <a:ea typeface="微软雅黑" panose="020B0503020204020204" pitchFamily="34" charset="-122"/>
                </a:rPr>
                <a:t>文本</a:t>
              </a:r>
              <a:endParaRPr lang="zh-CN" altLang="en-US" sz="1200" b="1" dirty="0">
                <a:solidFill>
                  <a:srgbClr val="C00000"/>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617959" y="2125497"/>
            <a:ext cx="938706" cy="938706"/>
            <a:chOff x="617959" y="2125497"/>
            <a:chExt cx="938706" cy="938706"/>
          </a:xfrm>
        </p:grpSpPr>
        <p:sp>
          <p:nvSpPr>
            <p:cNvPr id="29" name="椭圆 28"/>
            <p:cNvSpPr/>
            <p:nvPr/>
          </p:nvSpPr>
          <p:spPr>
            <a:xfrm>
              <a:off x="617959" y="2125497"/>
              <a:ext cx="938706" cy="938706"/>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200" b="1">
                <a:solidFill>
                  <a:srgbClr val="C00000"/>
                </a:solidFill>
                <a:latin typeface="微软雅黑" panose="020B0503020204020204" pitchFamily="34" charset="-122"/>
              </a:endParaRPr>
            </a:p>
          </p:txBody>
        </p:sp>
        <p:sp>
          <p:nvSpPr>
            <p:cNvPr id="33" name="矩形 32"/>
            <p:cNvSpPr/>
            <p:nvPr/>
          </p:nvSpPr>
          <p:spPr>
            <a:xfrm>
              <a:off x="841091" y="2364017"/>
              <a:ext cx="492443" cy="461665"/>
            </a:xfrm>
            <a:prstGeom prst="rect">
              <a:avLst/>
            </a:prstGeom>
          </p:spPr>
          <p:txBody>
            <a:bodyPr wrap="none">
              <a:spAutoFit/>
            </a:bodyPr>
            <a:lstStyle/>
            <a:p>
              <a:pPr lvl="0" algn="ctr"/>
              <a:r>
                <a:rPr lang="zh-CN" altLang="en-US" sz="1200" b="1" dirty="0">
                  <a:solidFill>
                    <a:srgbClr val="C00000"/>
                  </a:solidFill>
                  <a:latin typeface="微软雅黑" panose="020B0503020204020204" pitchFamily="34" charset="-122"/>
                  <a:ea typeface="微软雅黑" panose="020B0503020204020204" pitchFamily="34" charset="-122"/>
                </a:rPr>
                <a:t>添加</a:t>
              </a:r>
              <a:endParaRPr lang="en-US" altLang="zh-CN" sz="1200" b="1" dirty="0">
                <a:solidFill>
                  <a:srgbClr val="C00000"/>
                </a:solidFill>
                <a:latin typeface="微软雅黑" panose="020B0503020204020204" pitchFamily="34" charset="-122"/>
                <a:ea typeface="微软雅黑" panose="020B0503020204020204" pitchFamily="34" charset="-122"/>
              </a:endParaRPr>
            </a:p>
            <a:p>
              <a:pPr lvl="0" algn="ctr"/>
              <a:r>
                <a:rPr lang="zh-CN" altLang="en-US" sz="1200" b="1" dirty="0">
                  <a:solidFill>
                    <a:srgbClr val="C00000"/>
                  </a:solidFill>
                  <a:latin typeface="微软雅黑" panose="020B0503020204020204" pitchFamily="34" charset="-122"/>
                  <a:ea typeface="微软雅黑" panose="020B0503020204020204" pitchFamily="34" charset="-122"/>
                </a:rPr>
                <a:t>文本</a:t>
              </a:r>
            </a:p>
          </p:txBody>
        </p:sp>
      </p:grpSp>
      <p:grpSp>
        <p:nvGrpSpPr>
          <p:cNvPr id="34" name="组合 33"/>
          <p:cNvGrpSpPr/>
          <p:nvPr/>
        </p:nvGrpSpPr>
        <p:grpSpPr>
          <a:xfrm>
            <a:off x="4218359" y="2895818"/>
            <a:ext cx="938706" cy="938706"/>
            <a:chOff x="4218359" y="2895818"/>
            <a:chExt cx="938706" cy="938706"/>
          </a:xfrm>
        </p:grpSpPr>
        <p:sp>
          <p:nvSpPr>
            <p:cNvPr id="35" name="椭圆 34"/>
            <p:cNvSpPr/>
            <p:nvPr/>
          </p:nvSpPr>
          <p:spPr>
            <a:xfrm>
              <a:off x="4218359" y="2895818"/>
              <a:ext cx="938706" cy="938706"/>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200" b="1">
                <a:solidFill>
                  <a:srgbClr val="C00000"/>
                </a:solidFill>
                <a:latin typeface="微软雅黑" panose="020B0503020204020204" pitchFamily="34" charset="-122"/>
              </a:endParaRPr>
            </a:p>
          </p:txBody>
        </p:sp>
        <p:sp>
          <p:nvSpPr>
            <p:cNvPr id="36" name="矩形 35"/>
            <p:cNvSpPr/>
            <p:nvPr/>
          </p:nvSpPr>
          <p:spPr>
            <a:xfrm>
              <a:off x="4441491" y="3134338"/>
              <a:ext cx="492443" cy="461665"/>
            </a:xfrm>
            <a:prstGeom prst="rect">
              <a:avLst/>
            </a:prstGeom>
          </p:spPr>
          <p:txBody>
            <a:bodyPr wrap="none">
              <a:spAutoFit/>
            </a:bodyPr>
            <a:lstStyle/>
            <a:p>
              <a:pPr lvl="0" algn="ctr"/>
              <a:r>
                <a:rPr lang="zh-CN" altLang="en-US" sz="1200" b="1" dirty="0">
                  <a:solidFill>
                    <a:srgbClr val="C00000"/>
                  </a:solidFill>
                  <a:latin typeface="微软雅黑" panose="020B0503020204020204" pitchFamily="34" charset="-122"/>
                  <a:ea typeface="微软雅黑" panose="020B0503020204020204" pitchFamily="34" charset="-122"/>
                </a:rPr>
                <a:t>添加</a:t>
              </a:r>
              <a:endParaRPr lang="en-US" altLang="zh-CN" sz="1200" b="1" dirty="0">
                <a:solidFill>
                  <a:srgbClr val="C00000"/>
                </a:solidFill>
                <a:latin typeface="微软雅黑" panose="020B0503020204020204" pitchFamily="34" charset="-122"/>
                <a:ea typeface="微软雅黑" panose="020B0503020204020204" pitchFamily="34" charset="-122"/>
              </a:endParaRPr>
            </a:p>
            <a:p>
              <a:pPr lvl="0" algn="ctr"/>
              <a:r>
                <a:rPr lang="zh-CN" altLang="en-US" sz="1200" b="1" dirty="0">
                  <a:solidFill>
                    <a:srgbClr val="C00000"/>
                  </a:solidFill>
                  <a:latin typeface="微软雅黑" panose="020B0503020204020204" pitchFamily="34" charset="-122"/>
                  <a:ea typeface="微软雅黑" panose="020B0503020204020204" pitchFamily="34" charset="-122"/>
                </a:rPr>
                <a:t>文本</a:t>
              </a:r>
            </a:p>
          </p:txBody>
        </p:sp>
      </p:grpSp>
      <p:grpSp>
        <p:nvGrpSpPr>
          <p:cNvPr id="37" name="组合 36"/>
          <p:cNvGrpSpPr/>
          <p:nvPr/>
        </p:nvGrpSpPr>
        <p:grpSpPr>
          <a:xfrm>
            <a:off x="617959" y="3649268"/>
            <a:ext cx="938706" cy="938706"/>
            <a:chOff x="617959" y="3649268"/>
            <a:chExt cx="938706" cy="938706"/>
          </a:xfrm>
        </p:grpSpPr>
        <p:sp>
          <p:nvSpPr>
            <p:cNvPr id="38" name="椭圆 37"/>
            <p:cNvSpPr/>
            <p:nvPr/>
          </p:nvSpPr>
          <p:spPr>
            <a:xfrm>
              <a:off x="617959" y="3649268"/>
              <a:ext cx="938706" cy="938706"/>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200" b="1">
                <a:solidFill>
                  <a:srgbClr val="C00000"/>
                </a:solidFill>
                <a:latin typeface="微软雅黑" panose="020B0503020204020204" pitchFamily="34" charset="-122"/>
              </a:endParaRPr>
            </a:p>
          </p:txBody>
        </p:sp>
        <p:sp>
          <p:nvSpPr>
            <p:cNvPr id="39" name="矩形 38"/>
            <p:cNvSpPr/>
            <p:nvPr/>
          </p:nvSpPr>
          <p:spPr>
            <a:xfrm>
              <a:off x="841091" y="3887788"/>
              <a:ext cx="492443" cy="461665"/>
            </a:xfrm>
            <a:prstGeom prst="rect">
              <a:avLst/>
            </a:prstGeom>
          </p:spPr>
          <p:txBody>
            <a:bodyPr wrap="none">
              <a:spAutoFit/>
            </a:bodyPr>
            <a:lstStyle/>
            <a:p>
              <a:pPr lvl="0" algn="ctr"/>
              <a:r>
                <a:rPr lang="zh-CN" altLang="en-US" sz="1200" b="1" dirty="0">
                  <a:solidFill>
                    <a:srgbClr val="C00000"/>
                  </a:solidFill>
                  <a:latin typeface="微软雅黑" panose="020B0503020204020204" pitchFamily="34" charset="-122"/>
                  <a:ea typeface="微软雅黑" panose="020B0503020204020204" pitchFamily="34" charset="-122"/>
                </a:rPr>
                <a:t>添加</a:t>
              </a:r>
              <a:endParaRPr lang="en-US" altLang="zh-CN" sz="1200" b="1" dirty="0">
                <a:solidFill>
                  <a:srgbClr val="C00000"/>
                </a:solidFill>
                <a:latin typeface="微软雅黑" panose="020B0503020204020204" pitchFamily="34" charset="-122"/>
                <a:ea typeface="微软雅黑" panose="020B0503020204020204" pitchFamily="34" charset="-122"/>
              </a:endParaRPr>
            </a:p>
            <a:p>
              <a:pPr lvl="0" algn="ctr"/>
              <a:r>
                <a:rPr lang="zh-CN" altLang="en-US" sz="1200" b="1" dirty="0">
                  <a:solidFill>
                    <a:srgbClr val="C00000"/>
                  </a:solidFill>
                  <a:latin typeface="微软雅黑" panose="020B0503020204020204" pitchFamily="34" charset="-122"/>
                  <a:ea typeface="微软雅黑" panose="020B0503020204020204" pitchFamily="34" charset="-122"/>
                </a:rPr>
                <a:t>文本</a:t>
              </a:r>
            </a:p>
          </p:txBody>
        </p:sp>
      </p:grpSp>
      <p:sp>
        <p:nvSpPr>
          <p:cNvPr id="40" name="矩形 39"/>
          <p:cNvSpPr/>
          <p:nvPr/>
        </p:nvSpPr>
        <p:spPr>
          <a:xfrm>
            <a:off x="1601670" y="2294767"/>
            <a:ext cx="2193018" cy="511935"/>
          </a:xfrm>
          <a:prstGeom prst="rect">
            <a:avLst/>
          </a:prstGeom>
        </p:spPr>
        <p:txBody>
          <a:bodyPr wrap="square">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a:t>
            </a:r>
          </a:p>
        </p:txBody>
      </p:sp>
      <p:sp>
        <p:nvSpPr>
          <p:cNvPr id="41" name="矩形 40"/>
          <p:cNvSpPr/>
          <p:nvPr/>
        </p:nvSpPr>
        <p:spPr>
          <a:xfrm>
            <a:off x="1601670" y="3818538"/>
            <a:ext cx="2193018" cy="511935"/>
          </a:xfrm>
          <a:prstGeom prst="rect">
            <a:avLst/>
          </a:prstGeom>
        </p:spPr>
        <p:txBody>
          <a:bodyPr wrap="square">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a:t>
            </a:r>
          </a:p>
        </p:txBody>
      </p:sp>
      <p:sp>
        <p:nvSpPr>
          <p:cNvPr id="42" name="矩形 41"/>
          <p:cNvSpPr/>
          <p:nvPr/>
        </p:nvSpPr>
        <p:spPr>
          <a:xfrm>
            <a:off x="1973937" y="3045614"/>
            <a:ext cx="2193018" cy="511935"/>
          </a:xfrm>
          <a:prstGeom prst="rect">
            <a:avLst/>
          </a:prstGeom>
        </p:spPr>
        <p:txBody>
          <a:bodyPr wrap="square">
            <a:spAutoFit/>
          </a:bodyPr>
          <a:lstStyle/>
          <a:p>
            <a:pPr algn="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a:t>
            </a:r>
          </a:p>
        </p:txBody>
      </p:sp>
      <p:sp>
        <p:nvSpPr>
          <p:cNvPr id="43" name="矩形 42"/>
          <p:cNvSpPr/>
          <p:nvPr/>
        </p:nvSpPr>
        <p:spPr>
          <a:xfrm>
            <a:off x="1973937" y="1556258"/>
            <a:ext cx="2193018" cy="511935"/>
          </a:xfrm>
          <a:prstGeom prst="rect">
            <a:avLst/>
          </a:prstGeom>
        </p:spPr>
        <p:txBody>
          <a:bodyPr wrap="square">
            <a:spAutoFit/>
          </a:bodyPr>
          <a:lstStyle/>
          <a:p>
            <a:pPr algn="r">
              <a:lnSpc>
                <a:spcPct val="130000"/>
              </a:lnSpc>
              <a:spcBef>
                <a:spcPts val="600"/>
              </a:spcBef>
            </a:pPr>
            <a:r>
              <a:rPr lang="zh-CN" altLang="en-US" sz="1100" dirty="0">
                <a:solidFill>
                  <a:schemeClr val="tx1">
                    <a:lumMod val="65000"/>
                    <a:lumOff val="35000"/>
                  </a:schemeClr>
                </a:solidFill>
              </a:rPr>
              <a:t>点击此处添加文本内容点击此处添加文本内容点击此处</a:t>
            </a:r>
            <a:r>
              <a:rPr lang="zh-CN" altLang="en-US" sz="1100" dirty="0" smtClean="0">
                <a:solidFill>
                  <a:schemeClr val="tx1">
                    <a:lumMod val="65000"/>
                    <a:lumOff val="35000"/>
                  </a:schemeClr>
                </a:solidFill>
              </a:rPr>
              <a:t>添加</a:t>
            </a:r>
            <a:endParaRPr lang="zh-CN" altLang="en-US" sz="1100" dirty="0">
              <a:solidFill>
                <a:schemeClr val="tx1">
                  <a:lumMod val="65000"/>
                  <a:lumOff val="35000"/>
                </a:schemeClr>
              </a:solidFill>
            </a:endParaRPr>
          </a:p>
        </p:txBody>
      </p:sp>
      <p:sp>
        <p:nvSpPr>
          <p:cNvPr id="44" name="TextBox 6"/>
          <p:cNvSpPr txBox="1"/>
          <p:nvPr/>
        </p:nvSpPr>
        <p:spPr>
          <a:xfrm>
            <a:off x="5652120" y="3365171"/>
            <a:ext cx="2137124" cy="1200329"/>
          </a:xfrm>
          <a:prstGeom prst="rect">
            <a:avLst/>
          </a:prstGeom>
          <a:noFill/>
        </p:spPr>
        <p:txBody>
          <a:bodyPr wrap="none" rtlCol="0">
            <a:spAutoFit/>
          </a:bodyPr>
          <a:lstStyle/>
          <a:p>
            <a:r>
              <a:rPr lang="en-US" altLang="zh-CN" sz="7200" b="1" dirty="0" smtClean="0">
                <a:solidFill>
                  <a:srgbClr val="C00000"/>
                </a:solidFill>
              </a:rPr>
              <a:t>20XX</a:t>
            </a:r>
            <a:endParaRPr lang="zh-CN" altLang="en-US" sz="7200" b="1" dirty="0">
              <a:solidFill>
                <a:srgbClr val="C00000"/>
              </a:solidFill>
            </a:endParaRPr>
          </a:p>
        </p:txBody>
      </p:sp>
    </p:spTree>
    <p:extLst>
      <p:ext uri="{BB962C8B-B14F-4D97-AF65-F5344CB8AC3E}">
        <p14:creationId xmlns:p14="http://schemas.microsoft.com/office/powerpoint/2010/main" val="21101682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anim calcmode="lin" valueType="num">
                                      <p:cBhvr>
                                        <p:cTn id="9"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3"/>
                                        </p:tgtEl>
                                      </p:cBhvr>
                                    </p:animEffect>
                                  </p:childTnLst>
                                </p:cTn>
                              </p:par>
                            </p:childTnLst>
                          </p:cTn>
                        </p:par>
                        <p:par>
                          <p:cTn id="12" fill="hold">
                            <p:stCondLst>
                              <p:cond delay="45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950"/>
                            </p:stCondLst>
                            <p:childTnLst>
                              <p:par>
                                <p:cTn id="17" presetID="23" presetClass="entr" presetSubtype="288"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strVal val="4/3*#ppt_w"/>
                                          </p:val>
                                        </p:tav>
                                        <p:tav tm="100000">
                                          <p:val>
                                            <p:strVal val="#ppt_w"/>
                                          </p:val>
                                        </p:tav>
                                      </p:tavLst>
                                    </p:anim>
                                    <p:anim calcmode="lin" valueType="num">
                                      <p:cBhvr>
                                        <p:cTn id="20" dur="500" fill="hold"/>
                                        <p:tgtEl>
                                          <p:spTgt spid="18"/>
                                        </p:tgtEl>
                                        <p:attrNameLst>
                                          <p:attrName>ppt_h</p:attrName>
                                        </p:attrNameLst>
                                      </p:cBhvr>
                                      <p:tavLst>
                                        <p:tav tm="0">
                                          <p:val>
                                            <p:strVal val="4/3*#ppt_h"/>
                                          </p:val>
                                        </p:tav>
                                        <p:tav tm="100000">
                                          <p:val>
                                            <p:strVal val="#ppt_h"/>
                                          </p:val>
                                        </p:tav>
                                      </p:tavLst>
                                    </p:anim>
                                  </p:childTnLst>
                                </p:cTn>
                              </p:par>
                            </p:childTnLst>
                          </p:cTn>
                        </p:par>
                        <p:par>
                          <p:cTn id="21" fill="hold">
                            <p:stCondLst>
                              <p:cond delay="1450"/>
                            </p:stCondLst>
                            <p:childTnLst>
                              <p:par>
                                <p:cTn id="22" presetID="22" presetClass="entr" presetSubtype="2"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right)">
                                      <p:cBhvr>
                                        <p:cTn id="24" dur="500"/>
                                        <p:tgtEl>
                                          <p:spTgt spid="14"/>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wipe(down)">
                                      <p:cBhvr>
                                        <p:cTn id="27" dur="500"/>
                                        <p:tgtEl>
                                          <p:spTgt spid="43"/>
                                        </p:tgtEl>
                                      </p:cBhvr>
                                    </p:animEffect>
                                  </p:childTnLst>
                                </p:cTn>
                              </p:par>
                            </p:childTnLst>
                          </p:cTn>
                        </p:par>
                        <p:par>
                          <p:cTn id="28" fill="hold">
                            <p:stCondLst>
                              <p:cond delay="1950"/>
                            </p:stCondLst>
                            <p:childTnLst>
                              <p:par>
                                <p:cTn id="29" presetID="23" presetClass="entr" presetSubtype="288"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strVal val="4/3*#ppt_w"/>
                                          </p:val>
                                        </p:tav>
                                        <p:tav tm="100000">
                                          <p:val>
                                            <p:strVal val="#ppt_w"/>
                                          </p:val>
                                        </p:tav>
                                      </p:tavLst>
                                    </p:anim>
                                    <p:anim calcmode="lin" valueType="num">
                                      <p:cBhvr>
                                        <p:cTn id="32" dur="500" fill="hold"/>
                                        <p:tgtEl>
                                          <p:spTgt spid="21"/>
                                        </p:tgtEl>
                                        <p:attrNameLst>
                                          <p:attrName>ppt_h</p:attrName>
                                        </p:attrNameLst>
                                      </p:cBhvr>
                                      <p:tavLst>
                                        <p:tav tm="0">
                                          <p:val>
                                            <p:strVal val="4/3*#ppt_h"/>
                                          </p:val>
                                        </p:tav>
                                        <p:tav tm="100000">
                                          <p:val>
                                            <p:strVal val="#ppt_h"/>
                                          </p:val>
                                        </p:tav>
                                      </p:tavLst>
                                    </p:anim>
                                  </p:childTnLst>
                                </p:cTn>
                              </p:par>
                            </p:childTnLst>
                          </p:cTn>
                        </p:par>
                        <p:par>
                          <p:cTn id="33" fill="hold">
                            <p:stCondLst>
                              <p:cond delay="2450"/>
                            </p:stCondLst>
                            <p:childTnLst>
                              <p:par>
                                <p:cTn id="34" presetID="2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left)">
                                      <p:cBhvr>
                                        <p:cTn id="36" dur="500"/>
                                        <p:tgtEl>
                                          <p:spTgt spid="16"/>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barn(inVertical)">
                                      <p:cBhvr>
                                        <p:cTn id="39" dur="500"/>
                                        <p:tgtEl>
                                          <p:spTgt spid="40"/>
                                        </p:tgtEl>
                                      </p:cBhvr>
                                    </p:animEffect>
                                  </p:childTnLst>
                                </p:cTn>
                              </p:par>
                            </p:childTnLst>
                          </p:cTn>
                        </p:par>
                        <p:par>
                          <p:cTn id="40" fill="hold">
                            <p:stCondLst>
                              <p:cond delay="2950"/>
                            </p:stCondLst>
                            <p:childTnLst>
                              <p:par>
                                <p:cTn id="41" presetID="23" presetClass="entr" presetSubtype="288"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strVal val="4/3*#ppt_w"/>
                                          </p:val>
                                        </p:tav>
                                        <p:tav tm="100000">
                                          <p:val>
                                            <p:strVal val="#ppt_w"/>
                                          </p:val>
                                        </p:tav>
                                      </p:tavLst>
                                    </p:anim>
                                    <p:anim calcmode="lin" valueType="num">
                                      <p:cBhvr>
                                        <p:cTn id="44" dur="500" fill="hold"/>
                                        <p:tgtEl>
                                          <p:spTgt spid="34"/>
                                        </p:tgtEl>
                                        <p:attrNameLst>
                                          <p:attrName>ppt_h</p:attrName>
                                        </p:attrNameLst>
                                      </p:cBhvr>
                                      <p:tavLst>
                                        <p:tav tm="0">
                                          <p:val>
                                            <p:strVal val="4/3*#ppt_h"/>
                                          </p:val>
                                        </p:tav>
                                        <p:tav tm="100000">
                                          <p:val>
                                            <p:strVal val="#ppt_h"/>
                                          </p:val>
                                        </p:tav>
                                      </p:tavLst>
                                    </p:anim>
                                  </p:childTnLst>
                                </p:cTn>
                              </p:par>
                            </p:childTnLst>
                          </p:cTn>
                        </p:par>
                        <p:par>
                          <p:cTn id="45" fill="hold">
                            <p:stCondLst>
                              <p:cond delay="3450"/>
                            </p:stCondLst>
                            <p:childTnLst>
                              <p:par>
                                <p:cTn id="46" presetID="22" presetClass="entr" presetSubtype="2" fill="hold"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right)">
                                      <p:cBhvr>
                                        <p:cTn id="48" dur="500"/>
                                        <p:tgtEl>
                                          <p:spTgt spid="17"/>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down)">
                                      <p:cBhvr>
                                        <p:cTn id="51" dur="500"/>
                                        <p:tgtEl>
                                          <p:spTgt spid="42"/>
                                        </p:tgtEl>
                                      </p:cBhvr>
                                    </p:animEffect>
                                  </p:childTnLst>
                                </p:cTn>
                              </p:par>
                            </p:childTnLst>
                          </p:cTn>
                        </p:par>
                        <p:par>
                          <p:cTn id="52" fill="hold">
                            <p:stCondLst>
                              <p:cond delay="3950"/>
                            </p:stCondLst>
                            <p:childTnLst>
                              <p:par>
                                <p:cTn id="53" presetID="23" presetClass="entr" presetSubtype="288" fill="hold"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p:cTn id="55" dur="500" fill="hold"/>
                                        <p:tgtEl>
                                          <p:spTgt spid="37"/>
                                        </p:tgtEl>
                                        <p:attrNameLst>
                                          <p:attrName>ppt_w</p:attrName>
                                        </p:attrNameLst>
                                      </p:cBhvr>
                                      <p:tavLst>
                                        <p:tav tm="0">
                                          <p:val>
                                            <p:strVal val="4/3*#ppt_w"/>
                                          </p:val>
                                        </p:tav>
                                        <p:tav tm="100000">
                                          <p:val>
                                            <p:strVal val="#ppt_w"/>
                                          </p:val>
                                        </p:tav>
                                      </p:tavLst>
                                    </p:anim>
                                    <p:anim calcmode="lin" valueType="num">
                                      <p:cBhvr>
                                        <p:cTn id="56" dur="500" fill="hold"/>
                                        <p:tgtEl>
                                          <p:spTgt spid="37"/>
                                        </p:tgtEl>
                                        <p:attrNameLst>
                                          <p:attrName>ppt_h</p:attrName>
                                        </p:attrNameLst>
                                      </p:cBhvr>
                                      <p:tavLst>
                                        <p:tav tm="0">
                                          <p:val>
                                            <p:strVal val="4/3*#ppt_h"/>
                                          </p:val>
                                        </p:tav>
                                        <p:tav tm="100000">
                                          <p:val>
                                            <p:strVal val="#ppt_h"/>
                                          </p:val>
                                        </p:tav>
                                      </p:tavLst>
                                    </p:anim>
                                  </p:childTnLst>
                                </p:cTn>
                              </p:par>
                            </p:childTnLst>
                          </p:cTn>
                        </p:par>
                        <p:par>
                          <p:cTn id="57" fill="hold">
                            <p:stCondLst>
                              <p:cond delay="4450"/>
                            </p:stCondLst>
                            <p:childTnLst>
                              <p:par>
                                <p:cTn id="58" presetID="22" presetClass="entr" presetSubtype="8" fill="hold"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left)">
                                      <p:cBhvr>
                                        <p:cTn id="60" dur="500"/>
                                        <p:tgtEl>
                                          <p:spTgt spid="15"/>
                                        </p:tgtEl>
                                      </p:cBhvr>
                                    </p:animEffect>
                                  </p:childTnLst>
                                </p:cTn>
                              </p:par>
                              <p:par>
                                <p:cTn id="61" presetID="16" presetClass="entr" presetSubtype="21"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barn(inVertical)">
                                      <p:cBhvr>
                                        <p:cTn id="63" dur="500"/>
                                        <p:tgtEl>
                                          <p:spTgt spid="41"/>
                                        </p:tgtEl>
                                      </p:cBhvr>
                                    </p:animEffect>
                                  </p:childTnLst>
                                </p:cTn>
                              </p:par>
                            </p:childTnLst>
                          </p:cTn>
                        </p:par>
                        <p:par>
                          <p:cTn id="64" fill="hold">
                            <p:stCondLst>
                              <p:cond delay="4950"/>
                            </p:stCondLst>
                            <p:childTnLst>
                              <p:par>
                                <p:cTn id="65" presetID="42" presetClass="entr" presetSubtype="0" fill="hold" grpId="0" nodeType="after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fade">
                                      <p:cBhvr>
                                        <p:cTn id="67" dur="1000"/>
                                        <p:tgtEl>
                                          <p:spTgt spid="44"/>
                                        </p:tgtEl>
                                      </p:cBhvr>
                                    </p:animEffect>
                                    <p:anim calcmode="lin" valueType="num">
                                      <p:cBhvr>
                                        <p:cTn id="68" dur="1000" fill="hold"/>
                                        <p:tgtEl>
                                          <p:spTgt spid="44"/>
                                        </p:tgtEl>
                                        <p:attrNameLst>
                                          <p:attrName>ppt_x</p:attrName>
                                        </p:attrNameLst>
                                      </p:cBhvr>
                                      <p:tavLst>
                                        <p:tav tm="0">
                                          <p:val>
                                            <p:strVal val="#ppt_x"/>
                                          </p:val>
                                        </p:tav>
                                        <p:tav tm="100000">
                                          <p:val>
                                            <p:strVal val="#ppt_x"/>
                                          </p:val>
                                        </p:tav>
                                      </p:tavLst>
                                    </p:anim>
                                    <p:anim calcmode="lin" valueType="num">
                                      <p:cBhvr>
                                        <p:cTn id="6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40" grpId="0"/>
      <p:bldP spid="41" grpId="0"/>
      <p:bldP spid="42" grpId="0"/>
      <p:bldP spid="43" grpId="0"/>
      <p:bldP spid="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标题 49"/>
          <p:cNvSpPr>
            <a:spLocks noGrp="1"/>
          </p:cNvSpPr>
          <p:nvPr>
            <p:ph type="title"/>
          </p:nvPr>
        </p:nvSpPr>
        <p:spPr/>
        <p:txBody>
          <a:bodyPr/>
          <a:lstStyle/>
          <a:p>
            <a:endParaRPr lang="zh-CN" altLang="en-US"/>
          </a:p>
        </p:txBody>
      </p:sp>
      <p:cxnSp>
        <p:nvCxnSpPr>
          <p:cNvPr id="51" name="直接连接符 50"/>
          <p:cNvCxnSpPr/>
          <p:nvPr/>
        </p:nvCxnSpPr>
        <p:spPr>
          <a:xfrm>
            <a:off x="4517993" y="1524514"/>
            <a:ext cx="0" cy="288032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4211959" y="1168009"/>
            <a:ext cx="612068" cy="612068"/>
            <a:chOff x="3714631" y="870654"/>
            <a:chExt cx="612068" cy="612068"/>
          </a:xfrm>
        </p:grpSpPr>
        <p:sp>
          <p:nvSpPr>
            <p:cNvPr id="53" name="椭圆 52"/>
            <p:cNvSpPr/>
            <p:nvPr/>
          </p:nvSpPr>
          <p:spPr>
            <a:xfrm>
              <a:off x="3714631" y="870654"/>
              <a:ext cx="612068" cy="6120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TextBox 50"/>
            <p:cNvSpPr txBox="1"/>
            <p:nvPr/>
          </p:nvSpPr>
          <p:spPr>
            <a:xfrm>
              <a:off x="3783260" y="1022799"/>
              <a:ext cx="474809" cy="307777"/>
            </a:xfrm>
            <a:prstGeom prst="rect">
              <a:avLst/>
            </a:prstGeom>
            <a:noFill/>
          </p:spPr>
          <p:txBody>
            <a:bodyPr wrap="none" rtlCol="0">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7</a:t>
              </a:r>
              <a:r>
                <a:rPr lang="zh-CN" altLang="en-US" sz="1400" b="1" dirty="0">
                  <a:solidFill>
                    <a:schemeClr val="bg1"/>
                  </a:solidFill>
                  <a:latin typeface="微软雅黑" panose="020B0503020204020204" pitchFamily="34" charset="-122"/>
                  <a:ea typeface="微软雅黑" panose="020B0503020204020204" pitchFamily="34" charset="-122"/>
                </a:rPr>
                <a:t>月</a:t>
              </a:r>
            </a:p>
          </p:txBody>
        </p:sp>
      </p:grpSp>
      <p:grpSp>
        <p:nvGrpSpPr>
          <p:cNvPr id="55" name="组合 54"/>
          <p:cNvGrpSpPr/>
          <p:nvPr/>
        </p:nvGrpSpPr>
        <p:grpSpPr>
          <a:xfrm>
            <a:off x="4211959" y="2128116"/>
            <a:ext cx="612068" cy="612068"/>
            <a:chOff x="3707904" y="1851670"/>
            <a:chExt cx="612068" cy="612068"/>
          </a:xfrm>
        </p:grpSpPr>
        <p:sp>
          <p:nvSpPr>
            <p:cNvPr id="56" name="椭圆 55"/>
            <p:cNvSpPr/>
            <p:nvPr/>
          </p:nvSpPr>
          <p:spPr>
            <a:xfrm>
              <a:off x="3707904" y="1851670"/>
              <a:ext cx="612068" cy="6120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3"/>
            <p:cNvSpPr txBox="1"/>
            <p:nvPr/>
          </p:nvSpPr>
          <p:spPr>
            <a:xfrm>
              <a:off x="3776532" y="2003815"/>
              <a:ext cx="474810" cy="307777"/>
            </a:xfrm>
            <a:prstGeom prst="rect">
              <a:avLst/>
            </a:prstGeom>
            <a:noFill/>
          </p:spPr>
          <p:txBody>
            <a:bodyPr wrap="none" rtlCol="0">
              <a:spAutoFit/>
            </a:bodyPr>
            <a:lstStyle/>
            <a:p>
              <a:pPr algn="ctr"/>
              <a:r>
                <a:rPr lang="en-US" altLang="zh-CN" sz="1400" b="1" dirty="0" smtClean="0">
                  <a:solidFill>
                    <a:schemeClr val="bg1"/>
                  </a:solidFill>
                  <a:latin typeface="微软雅黑" panose="020B0503020204020204" pitchFamily="34" charset="-122"/>
                  <a:ea typeface="微软雅黑" panose="020B0503020204020204" pitchFamily="34" charset="-122"/>
                </a:rPr>
                <a:t>8</a:t>
              </a:r>
              <a:r>
                <a:rPr lang="zh-CN" altLang="en-US" sz="1400" b="1" dirty="0" smtClean="0">
                  <a:solidFill>
                    <a:schemeClr val="bg1"/>
                  </a:solidFill>
                  <a:latin typeface="微软雅黑" panose="020B0503020204020204" pitchFamily="34" charset="-122"/>
                  <a:ea typeface="微软雅黑" panose="020B0503020204020204" pitchFamily="34" charset="-122"/>
                </a:rPr>
                <a:t>月</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4211959" y="3088223"/>
            <a:ext cx="612068" cy="612068"/>
            <a:chOff x="3701177" y="2832686"/>
            <a:chExt cx="612068" cy="612068"/>
          </a:xfrm>
        </p:grpSpPr>
        <p:sp>
          <p:nvSpPr>
            <p:cNvPr id="59" name="椭圆 58"/>
            <p:cNvSpPr/>
            <p:nvPr/>
          </p:nvSpPr>
          <p:spPr>
            <a:xfrm>
              <a:off x="3701177" y="2832686"/>
              <a:ext cx="612068" cy="6120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TextBox 56"/>
            <p:cNvSpPr txBox="1"/>
            <p:nvPr/>
          </p:nvSpPr>
          <p:spPr>
            <a:xfrm>
              <a:off x="3769805" y="2984831"/>
              <a:ext cx="474810" cy="307777"/>
            </a:xfrm>
            <a:prstGeom prst="rect">
              <a:avLst/>
            </a:prstGeom>
            <a:noFill/>
          </p:spPr>
          <p:txBody>
            <a:bodyPr wrap="none" rtlCol="0">
              <a:spAutoFit/>
            </a:bodyPr>
            <a:lstStyle/>
            <a:p>
              <a:pPr algn="ctr"/>
              <a:r>
                <a:rPr lang="en-US" altLang="zh-CN" sz="1400" b="1" dirty="0" smtClean="0">
                  <a:solidFill>
                    <a:schemeClr val="bg1"/>
                  </a:solidFill>
                  <a:latin typeface="微软雅黑" panose="020B0503020204020204" pitchFamily="34" charset="-122"/>
                  <a:ea typeface="微软雅黑" panose="020B0503020204020204" pitchFamily="34" charset="-122"/>
                </a:rPr>
                <a:t>9</a:t>
              </a:r>
              <a:r>
                <a:rPr lang="zh-CN" altLang="en-US" sz="1400" b="1" dirty="0" smtClean="0">
                  <a:solidFill>
                    <a:schemeClr val="bg1"/>
                  </a:solidFill>
                  <a:latin typeface="微软雅黑" panose="020B0503020204020204" pitchFamily="34" charset="-122"/>
                  <a:ea typeface="微软雅黑" panose="020B0503020204020204" pitchFamily="34" charset="-122"/>
                </a:rPr>
                <a:t>月</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4211959" y="4048329"/>
            <a:ext cx="612068" cy="612068"/>
            <a:chOff x="3694450" y="3813702"/>
            <a:chExt cx="612068" cy="612068"/>
          </a:xfrm>
        </p:grpSpPr>
        <p:sp>
          <p:nvSpPr>
            <p:cNvPr id="62" name="椭圆 61"/>
            <p:cNvSpPr/>
            <p:nvPr/>
          </p:nvSpPr>
          <p:spPr>
            <a:xfrm>
              <a:off x="3694450" y="3813702"/>
              <a:ext cx="612068" cy="6120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TextBox 59"/>
            <p:cNvSpPr txBox="1"/>
            <p:nvPr/>
          </p:nvSpPr>
          <p:spPr>
            <a:xfrm>
              <a:off x="3707774" y="3965847"/>
              <a:ext cx="585418" cy="307777"/>
            </a:xfrm>
            <a:prstGeom prst="rect">
              <a:avLst/>
            </a:prstGeom>
            <a:noFill/>
          </p:spPr>
          <p:txBody>
            <a:bodyPr wrap="none" rtlCol="0">
              <a:spAutoFit/>
            </a:bodyPr>
            <a:lstStyle/>
            <a:p>
              <a:pPr algn="ctr"/>
              <a:r>
                <a:rPr lang="en-US" altLang="zh-CN" sz="1400" b="1" dirty="0" smtClean="0">
                  <a:solidFill>
                    <a:schemeClr val="bg1"/>
                  </a:solidFill>
                  <a:latin typeface="微软雅黑" panose="020B0503020204020204" pitchFamily="34" charset="-122"/>
                  <a:ea typeface="微软雅黑" panose="020B0503020204020204" pitchFamily="34" charset="-122"/>
                </a:rPr>
                <a:t>10</a:t>
              </a:r>
              <a:r>
                <a:rPr lang="zh-CN" altLang="en-US" sz="1400" b="1" dirty="0" smtClean="0">
                  <a:solidFill>
                    <a:schemeClr val="bg1"/>
                  </a:solidFill>
                  <a:latin typeface="微软雅黑" panose="020B0503020204020204" pitchFamily="34" charset="-122"/>
                  <a:ea typeface="微软雅黑" panose="020B0503020204020204" pitchFamily="34" charset="-122"/>
                </a:rPr>
                <a:t>月</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sp>
        <p:nvSpPr>
          <p:cNvPr id="64" name="矩形 63"/>
          <p:cNvSpPr/>
          <p:nvPr/>
        </p:nvSpPr>
        <p:spPr>
          <a:xfrm>
            <a:off x="4968043" y="1089450"/>
            <a:ext cx="2916325" cy="307777"/>
          </a:xfrm>
          <a:prstGeom prst="rect">
            <a:avLst/>
          </a:prstGeom>
        </p:spPr>
        <p:txBody>
          <a:bodyPr wrap="square">
            <a:spAutoFit/>
          </a:bodyPr>
          <a:lstStyle/>
          <a:p>
            <a:r>
              <a:rPr lang="zh-CN" altLang="en-US" sz="1400" b="1" dirty="0" smtClean="0">
                <a:solidFill>
                  <a:srgbClr val="C00000"/>
                </a:solidFill>
                <a:latin typeface="微软雅黑" panose="020B0503020204020204" pitchFamily="34" charset="-122"/>
                <a:ea typeface="微软雅黑" panose="020B0503020204020204" pitchFamily="34" charset="-122"/>
              </a:rPr>
              <a:t>点击添加文字说明</a:t>
            </a:r>
            <a:endParaRPr lang="en-US" altLang="zh-CN" sz="1400" b="1" dirty="0" smtClean="0">
              <a:solidFill>
                <a:srgbClr val="C00000"/>
              </a:solidFill>
              <a:latin typeface="微软雅黑" panose="020B0503020204020204" pitchFamily="34" charset="-122"/>
              <a:ea typeface="微软雅黑" panose="020B0503020204020204" pitchFamily="34" charset="-122"/>
            </a:endParaRPr>
          </a:p>
        </p:txBody>
      </p:sp>
      <p:sp>
        <p:nvSpPr>
          <p:cNvPr id="65" name="TextBox 62"/>
          <p:cNvSpPr txBox="1"/>
          <p:nvPr/>
        </p:nvSpPr>
        <p:spPr>
          <a:xfrm>
            <a:off x="4968043" y="1411743"/>
            <a:ext cx="2916324" cy="511935"/>
          </a:xfrm>
          <a:prstGeom prst="rect">
            <a:avLst/>
          </a:prstGeom>
          <a:noFill/>
        </p:spPr>
        <p:txBody>
          <a:bodyPr wrap="square" rtlCol="0">
            <a:spAutoFit/>
          </a:bodyPr>
          <a:lstStyle/>
          <a:p>
            <a:pPr>
              <a:lnSpc>
                <a:spcPct val="130000"/>
              </a:lnSpc>
              <a:spcBef>
                <a:spcPts val="600"/>
              </a:spcBef>
            </a:pPr>
            <a:r>
              <a:rPr lang="zh-CN" altLang="en-US" sz="1100" dirty="0" smtClean="0">
                <a:solidFill>
                  <a:schemeClr val="tx1">
                    <a:lumMod val="65000"/>
                    <a:lumOff val="35000"/>
                  </a:schemeClr>
                </a:solidFill>
              </a:rPr>
              <a:t>点击此处添加</a:t>
            </a:r>
            <a:r>
              <a:rPr lang="zh-CN" altLang="en-US" sz="1100" dirty="0">
                <a:solidFill>
                  <a:schemeClr val="tx1">
                    <a:lumMod val="65000"/>
                    <a:lumOff val="35000"/>
                  </a:schemeClr>
                </a:solidFill>
              </a:rPr>
              <a:t>文本内容点击此处添加文本</a:t>
            </a:r>
            <a:r>
              <a:rPr lang="zh-CN" altLang="en-US" sz="1100" dirty="0" smtClean="0">
                <a:solidFill>
                  <a:schemeClr val="tx1">
                    <a:lumMod val="65000"/>
                    <a:lumOff val="35000"/>
                  </a:schemeClr>
                </a:solidFill>
              </a:rPr>
              <a:t>内容</a:t>
            </a:r>
            <a:r>
              <a:rPr lang="zh-CN" altLang="en-US" sz="1100" dirty="0">
                <a:solidFill>
                  <a:schemeClr val="tx1">
                    <a:lumMod val="65000"/>
                    <a:lumOff val="35000"/>
                  </a:schemeClr>
                </a:solidFill>
              </a:rPr>
              <a:t>点击此处添加文本</a:t>
            </a:r>
            <a:r>
              <a:rPr lang="zh-CN" altLang="en-US" sz="1100" dirty="0" smtClean="0">
                <a:solidFill>
                  <a:schemeClr val="tx1">
                    <a:lumMod val="65000"/>
                    <a:lumOff val="35000"/>
                  </a:schemeClr>
                </a:solidFill>
              </a:rPr>
              <a:t>内容</a:t>
            </a:r>
            <a:endParaRPr lang="zh-CN" altLang="en-US" sz="1100" dirty="0">
              <a:solidFill>
                <a:schemeClr val="tx1">
                  <a:lumMod val="65000"/>
                  <a:lumOff val="35000"/>
                </a:schemeClr>
              </a:solidFill>
            </a:endParaRPr>
          </a:p>
        </p:txBody>
      </p:sp>
      <p:sp>
        <p:nvSpPr>
          <p:cNvPr id="66" name="矩形 65"/>
          <p:cNvSpPr/>
          <p:nvPr/>
        </p:nvSpPr>
        <p:spPr>
          <a:xfrm>
            <a:off x="4968043" y="2962866"/>
            <a:ext cx="2916325" cy="307777"/>
          </a:xfrm>
          <a:prstGeom prst="rect">
            <a:avLst/>
          </a:prstGeom>
        </p:spPr>
        <p:txBody>
          <a:bodyPr wrap="square">
            <a:spAutoFit/>
          </a:bodyPr>
          <a:lstStyle/>
          <a:p>
            <a:r>
              <a:rPr lang="zh-CN" altLang="en-US" sz="1400" b="1" dirty="0">
                <a:solidFill>
                  <a:srgbClr val="C00000"/>
                </a:solidFill>
                <a:latin typeface="微软雅黑" panose="020B0503020204020204" pitchFamily="34" charset="-122"/>
                <a:ea typeface="微软雅黑" panose="020B0503020204020204" pitchFamily="34" charset="-122"/>
              </a:rPr>
              <a:t>点击添加文字说明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67" name="TextBox 64"/>
          <p:cNvSpPr txBox="1"/>
          <p:nvPr/>
        </p:nvSpPr>
        <p:spPr>
          <a:xfrm>
            <a:off x="4968043" y="3285159"/>
            <a:ext cx="2916324" cy="550087"/>
          </a:xfrm>
          <a:prstGeom prst="rect">
            <a:avLst/>
          </a:prstGeom>
          <a:noFill/>
        </p:spPr>
        <p:txBody>
          <a:bodyPr wrap="square" rtlCol="0">
            <a:spAutoFit/>
          </a:bodyPr>
          <a:lstStyle/>
          <a:p>
            <a:pPr>
              <a:lnSpc>
                <a:spcPct val="130000"/>
              </a:lnSpc>
              <a:spcBef>
                <a:spcPts val="600"/>
              </a:spcBef>
            </a:pPr>
            <a:r>
              <a:rPr lang="zh-CN" altLang="en-US" sz="1200" dirty="0">
                <a:solidFill>
                  <a:schemeClr val="tx1">
                    <a:lumMod val="65000"/>
                    <a:lumOff val="35000"/>
                  </a:schemeClr>
                </a:solidFill>
              </a:rPr>
              <a:t>点击此处添加文本内容点击此处添加文本内容点击此处添加文本内容</a:t>
            </a:r>
          </a:p>
        </p:txBody>
      </p:sp>
      <p:sp>
        <p:nvSpPr>
          <p:cNvPr id="68" name="矩形 67"/>
          <p:cNvSpPr/>
          <p:nvPr/>
        </p:nvSpPr>
        <p:spPr>
          <a:xfrm>
            <a:off x="1115615" y="2067733"/>
            <a:ext cx="2916325" cy="307777"/>
          </a:xfrm>
          <a:prstGeom prst="rect">
            <a:avLst/>
          </a:prstGeom>
        </p:spPr>
        <p:txBody>
          <a:bodyPr wrap="square">
            <a:spAutoFit/>
          </a:bodyPr>
          <a:lstStyle/>
          <a:p>
            <a:pPr algn="r"/>
            <a:r>
              <a:rPr lang="zh-CN" altLang="en-US" sz="1400" b="1" dirty="0">
                <a:solidFill>
                  <a:srgbClr val="C00000"/>
                </a:solidFill>
                <a:latin typeface="微软雅黑" panose="020B0503020204020204" pitchFamily="34" charset="-122"/>
                <a:ea typeface="微软雅黑" panose="020B0503020204020204" pitchFamily="34" charset="-122"/>
              </a:rPr>
              <a:t>点击添加文字说明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69" name="TextBox 66"/>
          <p:cNvSpPr txBox="1"/>
          <p:nvPr/>
        </p:nvSpPr>
        <p:spPr>
          <a:xfrm>
            <a:off x="1115615" y="2390026"/>
            <a:ext cx="2916324" cy="550087"/>
          </a:xfrm>
          <a:prstGeom prst="rect">
            <a:avLst/>
          </a:prstGeom>
          <a:noFill/>
        </p:spPr>
        <p:txBody>
          <a:bodyPr wrap="square" rtlCol="0">
            <a:spAutoFit/>
          </a:bodyPr>
          <a:lstStyle/>
          <a:p>
            <a:pPr algn="r">
              <a:lnSpc>
                <a:spcPct val="130000"/>
              </a:lnSpc>
              <a:spcBef>
                <a:spcPts val="600"/>
              </a:spcBef>
            </a:pPr>
            <a:r>
              <a:rPr lang="zh-CN" altLang="en-US" sz="1200" dirty="0">
                <a:solidFill>
                  <a:schemeClr val="tx1">
                    <a:lumMod val="65000"/>
                    <a:lumOff val="35000"/>
                  </a:schemeClr>
                </a:solidFill>
              </a:rPr>
              <a:t>点击此处添加文本内容点击此处添加文本内容点击此处添加文本内容</a:t>
            </a:r>
          </a:p>
        </p:txBody>
      </p:sp>
      <p:sp>
        <p:nvSpPr>
          <p:cNvPr id="70" name="矩形 69"/>
          <p:cNvSpPr/>
          <p:nvPr/>
        </p:nvSpPr>
        <p:spPr>
          <a:xfrm>
            <a:off x="1115615" y="3970602"/>
            <a:ext cx="2916325" cy="307777"/>
          </a:xfrm>
          <a:prstGeom prst="rect">
            <a:avLst/>
          </a:prstGeom>
        </p:spPr>
        <p:txBody>
          <a:bodyPr wrap="square">
            <a:spAutoFit/>
          </a:bodyPr>
          <a:lstStyle/>
          <a:p>
            <a:pPr algn="r"/>
            <a:r>
              <a:rPr lang="zh-CN" altLang="en-US" sz="1400" b="1" dirty="0">
                <a:solidFill>
                  <a:srgbClr val="C00000"/>
                </a:solidFill>
                <a:latin typeface="微软雅黑" panose="020B0503020204020204" pitchFamily="34" charset="-122"/>
                <a:ea typeface="微软雅黑" panose="020B0503020204020204" pitchFamily="34" charset="-122"/>
              </a:rPr>
              <a:t>点击添加文字说明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71" name="TextBox 68"/>
          <p:cNvSpPr txBox="1"/>
          <p:nvPr/>
        </p:nvSpPr>
        <p:spPr>
          <a:xfrm>
            <a:off x="1115615" y="4292895"/>
            <a:ext cx="2916324" cy="550087"/>
          </a:xfrm>
          <a:prstGeom prst="rect">
            <a:avLst/>
          </a:prstGeom>
          <a:noFill/>
        </p:spPr>
        <p:txBody>
          <a:bodyPr wrap="square" rtlCol="0">
            <a:spAutoFit/>
          </a:bodyPr>
          <a:lstStyle/>
          <a:p>
            <a:pPr algn="r">
              <a:lnSpc>
                <a:spcPct val="130000"/>
              </a:lnSpc>
              <a:spcBef>
                <a:spcPts val="600"/>
              </a:spcBef>
            </a:pPr>
            <a:r>
              <a:rPr lang="zh-CN" altLang="en-US" sz="1200" dirty="0">
                <a:solidFill>
                  <a:schemeClr val="tx1">
                    <a:lumMod val="65000"/>
                    <a:lumOff val="35000"/>
                  </a:schemeClr>
                </a:solidFill>
              </a:rPr>
              <a:t>点击此处添加文本内容点击此处添加文本内容点击此处添加文本内容</a:t>
            </a:r>
          </a:p>
        </p:txBody>
      </p:sp>
    </p:spTree>
    <p:extLst>
      <p:ext uri="{BB962C8B-B14F-4D97-AF65-F5344CB8AC3E}">
        <p14:creationId xmlns:p14="http://schemas.microsoft.com/office/powerpoint/2010/main" val="29963262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up)">
                                      <p:cBhvr>
                                        <p:cTn id="7" dur="6000"/>
                                        <p:tgtEl>
                                          <p:spTgt spid="51"/>
                                        </p:tgtEl>
                                      </p:cBhvr>
                                    </p:animEffect>
                                  </p:childTnLst>
                                </p:cTn>
                              </p:par>
                              <p:par>
                                <p:cTn id="8" presetID="23" presetClass="entr" presetSubtype="288" fill="hold" nodeType="withEffect">
                                  <p:stCondLst>
                                    <p:cond delay="250"/>
                                  </p:stCondLst>
                                  <p:childTnLst>
                                    <p:set>
                                      <p:cBhvr>
                                        <p:cTn id="9" dur="1" fill="hold">
                                          <p:stCondLst>
                                            <p:cond delay="0"/>
                                          </p:stCondLst>
                                        </p:cTn>
                                        <p:tgtEl>
                                          <p:spTgt spid="52"/>
                                        </p:tgtEl>
                                        <p:attrNameLst>
                                          <p:attrName>style.visibility</p:attrName>
                                        </p:attrNameLst>
                                      </p:cBhvr>
                                      <p:to>
                                        <p:strVal val="visible"/>
                                      </p:to>
                                    </p:set>
                                    <p:anim calcmode="lin" valueType="num">
                                      <p:cBhvr>
                                        <p:cTn id="10" dur="500" fill="hold"/>
                                        <p:tgtEl>
                                          <p:spTgt spid="52"/>
                                        </p:tgtEl>
                                        <p:attrNameLst>
                                          <p:attrName>ppt_w</p:attrName>
                                        </p:attrNameLst>
                                      </p:cBhvr>
                                      <p:tavLst>
                                        <p:tav tm="0">
                                          <p:val>
                                            <p:strVal val="4/3*#ppt_w"/>
                                          </p:val>
                                        </p:tav>
                                        <p:tav tm="100000">
                                          <p:val>
                                            <p:strVal val="#ppt_w"/>
                                          </p:val>
                                        </p:tav>
                                      </p:tavLst>
                                    </p:anim>
                                    <p:anim calcmode="lin" valueType="num">
                                      <p:cBhvr>
                                        <p:cTn id="11" dur="500" fill="hold"/>
                                        <p:tgtEl>
                                          <p:spTgt spid="52"/>
                                        </p:tgtEl>
                                        <p:attrNameLst>
                                          <p:attrName>ppt_h</p:attrName>
                                        </p:attrNameLst>
                                      </p:cBhvr>
                                      <p:tavLst>
                                        <p:tav tm="0">
                                          <p:val>
                                            <p:strVal val="4/3*#ppt_h"/>
                                          </p:val>
                                        </p:tav>
                                        <p:tav tm="100000">
                                          <p:val>
                                            <p:strVal val="#ppt_h"/>
                                          </p:val>
                                        </p:tav>
                                      </p:tavLst>
                                    </p:anim>
                                  </p:childTnLst>
                                </p:cTn>
                              </p:par>
                              <p:par>
                                <p:cTn id="12" presetID="17" presetClass="entr" presetSubtype="1" fill="hold" grpId="0" nodeType="withEffect">
                                  <p:stCondLst>
                                    <p:cond delay="750"/>
                                  </p:stCondLst>
                                  <p:iterate type="lt">
                                    <p:tmPct val="10000"/>
                                  </p:iterate>
                                  <p:childTnLst>
                                    <p:set>
                                      <p:cBhvr>
                                        <p:cTn id="13" dur="1" fill="hold">
                                          <p:stCondLst>
                                            <p:cond delay="0"/>
                                          </p:stCondLst>
                                        </p:cTn>
                                        <p:tgtEl>
                                          <p:spTgt spid="64"/>
                                        </p:tgtEl>
                                        <p:attrNameLst>
                                          <p:attrName>style.visibility</p:attrName>
                                        </p:attrNameLst>
                                      </p:cBhvr>
                                      <p:to>
                                        <p:strVal val="visible"/>
                                      </p:to>
                                    </p:set>
                                    <p:anim calcmode="lin" valueType="num">
                                      <p:cBhvr>
                                        <p:cTn id="14" dur="500" fill="hold"/>
                                        <p:tgtEl>
                                          <p:spTgt spid="64"/>
                                        </p:tgtEl>
                                        <p:attrNameLst>
                                          <p:attrName>ppt_x</p:attrName>
                                        </p:attrNameLst>
                                      </p:cBhvr>
                                      <p:tavLst>
                                        <p:tav tm="0">
                                          <p:val>
                                            <p:strVal val="#ppt_x"/>
                                          </p:val>
                                        </p:tav>
                                        <p:tav tm="100000">
                                          <p:val>
                                            <p:strVal val="#ppt_x"/>
                                          </p:val>
                                        </p:tav>
                                      </p:tavLst>
                                    </p:anim>
                                    <p:anim calcmode="lin" valueType="num">
                                      <p:cBhvr>
                                        <p:cTn id="15" dur="500" fill="hold"/>
                                        <p:tgtEl>
                                          <p:spTgt spid="64"/>
                                        </p:tgtEl>
                                        <p:attrNameLst>
                                          <p:attrName>ppt_y</p:attrName>
                                        </p:attrNameLst>
                                      </p:cBhvr>
                                      <p:tavLst>
                                        <p:tav tm="0">
                                          <p:val>
                                            <p:strVal val="#ppt_y-#ppt_h/2"/>
                                          </p:val>
                                        </p:tav>
                                        <p:tav tm="100000">
                                          <p:val>
                                            <p:strVal val="#ppt_y"/>
                                          </p:val>
                                        </p:tav>
                                      </p:tavLst>
                                    </p:anim>
                                    <p:anim calcmode="lin" valueType="num">
                                      <p:cBhvr>
                                        <p:cTn id="16" dur="500" fill="hold"/>
                                        <p:tgtEl>
                                          <p:spTgt spid="64"/>
                                        </p:tgtEl>
                                        <p:attrNameLst>
                                          <p:attrName>ppt_w</p:attrName>
                                        </p:attrNameLst>
                                      </p:cBhvr>
                                      <p:tavLst>
                                        <p:tav tm="0">
                                          <p:val>
                                            <p:strVal val="#ppt_w"/>
                                          </p:val>
                                        </p:tav>
                                        <p:tav tm="100000">
                                          <p:val>
                                            <p:strVal val="#ppt_w"/>
                                          </p:val>
                                        </p:tav>
                                      </p:tavLst>
                                    </p:anim>
                                    <p:anim calcmode="lin" valueType="num">
                                      <p:cBhvr>
                                        <p:cTn id="17" dur="500" fill="hold"/>
                                        <p:tgtEl>
                                          <p:spTgt spid="64"/>
                                        </p:tgtEl>
                                        <p:attrNameLst>
                                          <p:attrName>ppt_h</p:attrName>
                                        </p:attrNameLst>
                                      </p:cBhvr>
                                      <p:tavLst>
                                        <p:tav tm="0">
                                          <p:val>
                                            <p:fltVal val="0"/>
                                          </p:val>
                                        </p:tav>
                                        <p:tav tm="100000">
                                          <p:val>
                                            <p:strVal val="#ppt_h"/>
                                          </p:val>
                                        </p:tav>
                                      </p:tavLst>
                                    </p:anim>
                                  </p:childTnLst>
                                </p:cTn>
                              </p:par>
                              <p:par>
                                <p:cTn id="18" presetID="10" presetClass="entr" presetSubtype="0" fill="hold" grpId="0" nodeType="withEffect">
                                  <p:stCondLst>
                                    <p:cond delay="1500"/>
                                  </p:stCondLst>
                                  <p:childTnLst>
                                    <p:set>
                                      <p:cBhvr>
                                        <p:cTn id="19" dur="1" fill="hold">
                                          <p:stCondLst>
                                            <p:cond delay="0"/>
                                          </p:stCondLst>
                                        </p:cTn>
                                        <p:tgtEl>
                                          <p:spTgt spid="65"/>
                                        </p:tgtEl>
                                        <p:attrNameLst>
                                          <p:attrName>style.visibility</p:attrName>
                                        </p:attrNameLst>
                                      </p:cBhvr>
                                      <p:to>
                                        <p:strVal val="visible"/>
                                      </p:to>
                                    </p:set>
                                    <p:animEffect transition="in" filter="fade">
                                      <p:cBhvr>
                                        <p:cTn id="20" dur="500"/>
                                        <p:tgtEl>
                                          <p:spTgt spid="65"/>
                                        </p:tgtEl>
                                      </p:cBhvr>
                                    </p:animEffect>
                                  </p:childTnLst>
                                </p:cTn>
                              </p:par>
                              <p:par>
                                <p:cTn id="21" presetID="23" presetClass="entr" presetSubtype="288" fill="hold" nodeType="withEffect">
                                  <p:stCondLst>
                                    <p:cond delay="1500"/>
                                  </p:stCondLst>
                                  <p:childTnLst>
                                    <p:set>
                                      <p:cBhvr>
                                        <p:cTn id="22" dur="1" fill="hold">
                                          <p:stCondLst>
                                            <p:cond delay="0"/>
                                          </p:stCondLst>
                                        </p:cTn>
                                        <p:tgtEl>
                                          <p:spTgt spid="55"/>
                                        </p:tgtEl>
                                        <p:attrNameLst>
                                          <p:attrName>style.visibility</p:attrName>
                                        </p:attrNameLst>
                                      </p:cBhvr>
                                      <p:to>
                                        <p:strVal val="visible"/>
                                      </p:to>
                                    </p:set>
                                    <p:anim calcmode="lin" valueType="num">
                                      <p:cBhvr>
                                        <p:cTn id="23" dur="500" fill="hold"/>
                                        <p:tgtEl>
                                          <p:spTgt spid="55"/>
                                        </p:tgtEl>
                                        <p:attrNameLst>
                                          <p:attrName>ppt_w</p:attrName>
                                        </p:attrNameLst>
                                      </p:cBhvr>
                                      <p:tavLst>
                                        <p:tav tm="0">
                                          <p:val>
                                            <p:strVal val="4/3*#ppt_w"/>
                                          </p:val>
                                        </p:tav>
                                        <p:tav tm="100000">
                                          <p:val>
                                            <p:strVal val="#ppt_w"/>
                                          </p:val>
                                        </p:tav>
                                      </p:tavLst>
                                    </p:anim>
                                    <p:anim calcmode="lin" valueType="num">
                                      <p:cBhvr>
                                        <p:cTn id="24" dur="500" fill="hold"/>
                                        <p:tgtEl>
                                          <p:spTgt spid="55"/>
                                        </p:tgtEl>
                                        <p:attrNameLst>
                                          <p:attrName>ppt_h</p:attrName>
                                        </p:attrNameLst>
                                      </p:cBhvr>
                                      <p:tavLst>
                                        <p:tav tm="0">
                                          <p:val>
                                            <p:strVal val="4/3*#ppt_h"/>
                                          </p:val>
                                        </p:tav>
                                        <p:tav tm="100000">
                                          <p:val>
                                            <p:strVal val="#ppt_h"/>
                                          </p:val>
                                        </p:tav>
                                      </p:tavLst>
                                    </p:anim>
                                  </p:childTnLst>
                                </p:cTn>
                              </p:par>
                              <p:par>
                                <p:cTn id="25" presetID="17" presetClass="entr" presetSubtype="1" fill="hold" grpId="0" nodeType="withEffect">
                                  <p:stCondLst>
                                    <p:cond delay="2000"/>
                                  </p:stCondLst>
                                  <p:iterate type="lt">
                                    <p:tmPct val="10000"/>
                                  </p:iterate>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ppt_x</p:attrName>
                                        </p:attrNameLst>
                                      </p:cBhvr>
                                      <p:tavLst>
                                        <p:tav tm="0">
                                          <p:val>
                                            <p:strVal val="#ppt_x"/>
                                          </p:val>
                                        </p:tav>
                                        <p:tav tm="100000">
                                          <p:val>
                                            <p:strVal val="#ppt_x"/>
                                          </p:val>
                                        </p:tav>
                                      </p:tavLst>
                                    </p:anim>
                                    <p:anim calcmode="lin" valueType="num">
                                      <p:cBhvr>
                                        <p:cTn id="28" dur="500" fill="hold"/>
                                        <p:tgtEl>
                                          <p:spTgt spid="68"/>
                                        </p:tgtEl>
                                        <p:attrNameLst>
                                          <p:attrName>ppt_y</p:attrName>
                                        </p:attrNameLst>
                                      </p:cBhvr>
                                      <p:tavLst>
                                        <p:tav tm="0">
                                          <p:val>
                                            <p:strVal val="#ppt_y-#ppt_h/2"/>
                                          </p:val>
                                        </p:tav>
                                        <p:tav tm="100000">
                                          <p:val>
                                            <p:strVal val="#ppt_y"/>
                                          </p:val>
                                        </p:tav>
                                      </p:tavLst>
                                    </p:anim>
                                    <p:anim calcmode="lin" valueType="num">
                                      <p:cBhvr>
                                        <p:cTn id="29" dur="500" fill="hold"/>
                                        <p:tgtEl>
                                          <p:spTgt spid="68"/>
                                        </p:tgtEl>
                                        <p:attrNameLst>
                                          <p:attrName>ppt_w</p:attrName>
                                        </p:attrNameLst>
                                      </p:cBhvr>
                                      <p:tavLst>
                                        <p:tav tm="0">
                                          <p:val>
                                            <p:strVal val="#ppt_w"/>
                                          </p:val>
                                        </p:tav>
                                        <p:tav tm="100000">
                                          <p:val>
                                            <p:strVal val="#ppt_w"/>
                                          </p:val>
                                        </p:tav>
                                      </p:tavLst>
                                    </p:anim>
                                    <p:anim calcmode="lin" valueType="num">
                                      <p:cBhvr>
                                        <p:cTn id="30" dur="500" fill="hold"/>
                                        <p:tgtEl>
                                          <p:spTgt spid="68"/>
                                        </p:tgtEl>
                                        <p:attrNameLst>
                                          <p:attrName>ppt_h</p:attrName>
                                        </p:attrNameLst>
                                      </p:cBhvr>
                                      <p:tavLst>
                                        <p:tav tm="0">
                                          <p:val>
                                            <p:fltVal val="0"/>
                                          </p:val>
                                        </p:tav>
                                        <p:tav tm="100000">
                                          <p:val>
                                            <p:strVal val="#ppt_h"/>
                                          </p:val>
                                        </p:tav>
                                      </p:tavLst>
                                    </p:anim>
                                  </p:childTnLst>
                                </p:cTn>
                              </p:par>
                              <p:par>
                                <p:cTn id="31" presetID="10" presetClass="entr" presetSubtype="0" fill="hold" grpId="0" nodeType="withEffect">
                                  <p:stCondLst>
                                    <p:cond delay="2750"/>
                                  </p:stCondLst>
                                  <p:childTnLst>
                                    <p:set>
                                      <p:cBhvr>
                                        <p:cTn id="32" dur="1" fill="hold">
                                          <p:stCondLst>
                                            <p:cond delay="0"/>
                                          </p:stCondLst>
                                        </p:cTn>
                                        <p:tgtEl>
                                          <p:spTgt spid="69"/>
                                        </p:tgtEl>
                                        <p:attrNameLst>
                                          <p:attrName>style.visibility</p:attrName>
                                        </p:attrNameLst>
                                      </p:cBhvr>
                                      <p:to>
                                        <p:strVal val="visible"/>
                                      </p:to>
                                    </p:set>
                                    <p:animEffect transition="in" filter="fade">
                                      <p:cBhvr>
                                        <p:cTn id="33" dur="500"/>
                                        <p:tgtEl>
                                          <p:spTgt spid="69"/>
                                        </p:tgtEl>
                                      </p:cBhvr>
                                    </p:animEffect>
                                  </p:childTnLst>
                                </p:cTn>
                              </p:par>
                              <p:par>
                                <p:cTn id="34" presetID="23" presetClass="entr" presetSubtype="288" fill="hold" nodeType="withEffect">
                                  <p:stCondLst>
                                    <p:cond delay="2750"/>
                                  </p:stCondLst>
                                  <p:childTnLst>
                                    <p:set>
                                      <p:cBhvr>
                                        <p:cTn id="35" dur="1" fill="hold">
                                          <p:stCondLst>
                                            <p:cond delay="0"/>
                                          </p:stCondLst>
                                        </p:cTn>
                                        <p:tgtEl>
                                          <p:spTgt spid="58"/>
                                        </p:tgtEl>
                                        <p:attrNameLst>
                                          <p:attrName>style.visibility</p:attrName>
                                        </p:attrNameLst>
                                      </p:cBhvr>
                                      <p:to>
                                        <p:strVal val="visible"/>
                                      </p:to>
                                    </p:set>
                                    <p:anim calcmode="lin" valueType="num">
                                      <p:cBhvr>
                                        <p:cTn id="36" dur="500" fill="hold"/>
                                        <p:tgtEl>
                                          <p:spTgt spid="58"/>
                                        </p:tgtEl>
                                        <p:attrNameLst>
                                          <p:attrName>ppt_w</p:attrName>
                                        </p:attrNameLst>
                                      </p:cBhvr>
                                      <p:tavLst>
                                        <p:tav tm="0">
                                          <p:val>
                                            <p:strVal val="4/3*#ppt_w"/>
                                          </p:val>
                                        </p:tav>
                                        <p:tav tm="100000">
                                          <p:val>
                                            <p:strVal val="#ppt_w"/>
                                          </p:val>
                                        </p:tav>
                                      </p:tavLst>
                                    </p:anim>
                                    <p:anim calcmode="lin" valueType="num">
                                      <p:cBhvr>
                                        <p:cTn id="37" dur="500" fill="hold"/>
                                        <p:tgtEl>
                                          <p:spTgt spid="58"/>
                                        </p:tgtEl>
                                        <p:attrNameLst>
                                          <p:attrName>ppt_h</p:attrName>
                                        </p:attrNameLst>
                                      </p:cBhvr>
                                      <p:tavLst>
                                        <p:tav tm="0">
                                          <p:val>
                                            <p:strVal val="4/3*#ppt_h"/>
                                          </p:val>
                                        </p:tav>
                                        <p:tav tm="100000">
                                          <p:val>
                                            <p:strVal val="#ppt_h"/>
                                          </p:val>
                                        </p:tav>
                                      </p:tavLst>
                                    </p:anim>
                                  </p:childTnLst>
                                </p:cTn>
                              </p:par>
                              <p:par>
                                <p:cTn id="38" presetID="17" presetClass="entr" presetSubtype="1" fill="hold" grpId="0" nodeType="withEffect">
                                  <p:stCondLst>
                                    <p:cond delay="3250"/>
                                  </p:stCondLst>
                                  <p:iterate type="lt">
                                    <p:tmPct val="10000"/>
                                  </p:iterate>
                                  <p:childTnLst>
                                    <p:set>
                                      <p:cBhvr>
                                        <p:cTn id="39" dur="1" fill="hold">
                                          <p:stCondLst>
                                            <p:cond delay="0"/>
                                          </p:stCondLst>
                                        </p:cTn>
                                        <p:tgtEl>
                                          <p:spTgt spid="66"/>
                                        </p:tgtEl>
                                        <p:attrNameLst>
                                          <p:attrName>style.visibility</p:attrName>
                                        </p:attrNameLst>
                                      </p:cBhvr>
                                      <p:to>
                                        <p:strVal val="visible"/>
                                      </p:to>
                                    </p:set>
                                    <p:anim calcmode="lin" valueType="num">
                                      <p:cBhvr>
                                        <p:cTn id="40" dur="500" fill="hold"/>
                                        <p:tgtEl>
                                          <p:spTgt spid="66"/>
                                        </p:tgtEl>
                                        <p:attrNameLst>
                                          <p:attrName>ppt_x</p:attrName>
                                        </p:attrNameLst>
                                      </p:cBhvr>
                                      <p:tavLst>
                                        <p:tav tm="0">
                                          <p:val>
                                            <p:strVal val="#ppt_x"/>
                                          </p:val>
                                        </p:tav>
                                        <p:tav tm="100000">
                                          <p:val>
                                            <p:strVal val="#ppt_x"/>
                                          </p:val>
                                        </p:tav>
                                      </p:tavLst>
                                    </p:anim>
                                    <p:anim calcmode="lin" valueType="num">
                                      <p:cBhvr>
                                        <p:cTn id="41" dur="500" fill="hold"/>
                                        <p:tgtEl>
                                          <p:spTgt spid="66"/>
                                        </p:tgtEl>
                                        <p:attrNameLst>
                                          <p:attrName>ppt_y</p:attrName>
                                        </p:attrNameLst>
                                      </p:cBhvr>
                                      <p:tavLst>
                                        <p:tav tm="0">
                                          <p:val>
                                            <p:strVal val="#ppt_y-#ppt_h/2"/>
                                          </p:val>
                                        </p:tav>
                                        <p:tav tm="100000">
                                          <p:val>
                                            <p:strVal val="#ppt_y"/>
                                          </p:val>
                                        </p:tav>
                                      </p:tavLst>
                                    </p:anim>
                                    <p:anim calcmode="lin" valueType="num">
                                      <p:cBhvr>
                                        <p:cTn id="42" dur="500" fill="hold"/>
                                        <p:tgtEl>
                                          <p:spTgt spid="66"/>
                                        </p:tgtEl>
                                        <p:attrNameLst>
                                          <p:attrName>ppt_w</p:attrName>
                                        </p:attrNameLst>
                                      </p:cBhvr>
                                      <p:tavLst>
                                        <p:tav tm="0">
                                          <p:val>
                                            <p:strVal val="#ppt_w"/>
                                          </p:val>
                                        </p:tav>
                                        <p:tav tm="100000">
                                          <p:val>
                                            <p:strVal val="#ppt_w"/>
                                          </p:val>
                                        </p:tav>
                                      </p:tavLst>
                                    </p:anim>
                                    <p:anim calcmode="lin" valueType="num">
                                      <p:cBhvr>
                                        <p:cTn id="43" dur="500" fill="hold"/>
                                        <p:tgtEl>
                                          <p:spTgt spid="66"/>
                                        </p:tgtEl>
                                        <p:attrNameLst>
                                          <p:attrName>ppt_h</p:attrName>
                                        </p:attrNameLst>
                                      </p:cBhvr>
                                      <p:tavLst>
                                        <p:tav tm="0">
                                          <p:val>
                                            <p:fltVal val="0"/>
                                          </p:val>
                                        </p:tav>
                                        <p:tav tm="100000">
                                          <p:val>
                                            <p:strVal val="#ppt_h"/>
                                          </p:val>
                                        </p:tav>
                                      </p:tavLst>
                                    </p:anim>
                                  </p:childTnLst>
                                </p:cTn>
                              </p:par>
                              <p:par>
                                <p:cTn id="44" presetID="10" presetClass="entr" presetSubtype="0" fill="hold" grpId="0" nodeType="withEffect">
                                  <p:stCondLst>
                                    <p:cond delay="4000"/>
                                  </p:stCondLst>
                                  <p:childTnLst>
                                    <p:set>
                                      <p:cBhvr>
                                        <p:cTn id="45" dur="1" fill="hold">
                                          <p:stCondLst>
                                            <p:cond delay="0"/>
                                          </p:stCondLst>
                                        </p:cTn>
                                        <p:tgtEl>
                                          <p:spTgt spid="67"/>
                                        </p:tgtEl>
                                        <p:attrNameLst>
                                          <p:attrName>style.visibility</p:attrName>
                                        </p:attrNameLst>
                                      </p:cBhvr>
                                      <p:to>
                                        <p:strVal val="visible"/>
                                      </p:to>
                                    </p:set>
                                    <p:animEffect transition="in" filter="fade">
                                      <p:cBhvr>
                                        <p:cTn id="46" dur="500"/>
                                        <p:tgtEl>
                                          <p:spTgt spid="67"/>
                                        </p:tgtEl>
                                      </p:cBhvr>
                                    </p:animEffect>
                                  </p:childTnLst>
                                </p:cTn>
                              </p:par>
                              <p:par>
                                <p:cTn id="47" presetID="23" presetClass="entr" presetSubtype="288" fill="hold" nodeType="withEffect">
                                  <p:stCondLst>
                                    <p:cond delay="4000"/>
                                  </p:stCondLst>
                                  <p:childTnLst>
                                    <p:set>
                                      <p:cBhvr>
                                        <p:cTn id="48" dur="1" fill="hold">
                                          <p:stCondLst>
                                            <p:cond delay="0"/>
                                          </p:stCondLst>
                                        </p:cTn>
                                        <p:tgtEl>
                                          <p:spTgt spid="61"/>
                                        </p:tgtEl>
                                        <p:attrNameLst>
                                          <p:attrName>style.visibility</p:attrName>
                                        </p:attrNameLst>
                                      </p:cBhvr>
                                      <p:to>
                                        <p:strVal val="visible"/>
                                      </p:to>
                                    </p:set>
                                    <p:anim calcmode="lin" valueType="num">
                                      <p:cBhvr>
                                        <p:cTn id="49" dur="500" fill="hold"/>
                                        <p:tgtEl>
                                          <p:spTgt spid="61"/>
                                        </p:tgtEl>
                                        <p:attrNameLst>
                                          <p:attrName>ppt_w</p:attrName>
                                        </p:attrNameLst>
                                      </p:cBhvr>
                                      <p:tavLst>
                                        <p:tav tm="0">
                                          <p:val>
                                            <p:strVal val="4/3*#ppt_w"/>
                                          </p:val>
                                        </p:tav>
                                        <p:tav tm="100000">
                                          <p:val>
                                            <p:strVal val="#ppt_w"/>
                                          </p:val>
                                        </p:tav>
                                      </p:tavLst>
                                    </p:anim>
                                    <p:anim calcmode="lin" valueType="num">
                                      <p:cBhvr>
                                        <p:cTn id="50" dur="500" fill="hold"/>
                                        <p:tgtEl>
                                          <p:spTgt spid="61"/>
                                        </p:tgtEl>
                                        <p:attrNameLst>
                                          <p:attrName>ppt_h</p:attrName>
                                        </p:attrNameLst>
                                      </p:cBhvr>
                                      <p:tavLst>
                                        <p:tav tm="0">
                                          <p:val>
                                            <p:strVal val="4/3*#ppt_h"/>
                                          </p:val>
                                        </p:tav>
                                        <p:tav tm="100000">
                                          <p:val>
                                            <p:strVal val="#ppt_h"/>
                                          </p:val>
                                        </p:tav>
                                      </p:tavLst>
                                    </p:anim>
                                  </p:childTnLst>
                                </p:cTn>
                              </p:par>
                              <p:par>
                                <p:cTn id="51" presetID="17" presetClass="entr" presetSubtype="1" fill="hold" grpId="0" nodeType="withEffect">
                                  <p:stCondLst>
                                    <p:cond delay="450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100000">
                                          <p:val>
                                            <p:strVal val="#ppt_x"/>
                                          </p:val>
                                        </p:tav>
                                      </p:tavLst>
                                    </p:anim>
                                    <p:anim calcmode="lin" valueType="num">
                                      <p:cBhvr>
                                        <p:cTn id="54" dur="500" fill="hold"/>
                                        <p:tgtEl>
                                          <p:spTgt spid="70"/>
                                        </p:tgtEl>
                                        <p:attrNameLst>
                                          <p:attrName>ppt_y</p:attrName>
                                        </p:attrNameLst>
                                      </p:cBhvr>
                                      <p:tavLst>
                                        <p:tav tm="0">
                                          <p:val>
                                            <p:strVal val="#ppt_y-#ppt_h/2"/>
                                          </p:val>
                                        </p:tav>
                                        <p:tav tm="100000">
                                          <p:val>
                                            <p:strVal val="#ppt_y"/>
                                          </p:val>
                                        </p:tav>
                                      </p:tavLst>
                                    </p:anim>
                                    <p:anim calcmode="lin" valueType="num">
                                      <p:cBhvr>
                                        <p:cTn id="55" dur="500" fill="hold"/>
                                        <p:tgtEl>
                                          <p:spTgt spid="70"/>
                                        </p:tgtEl>
                                        <p:attrNameLst>
                                          <p:attrName>ppt_w</p:attrName>
                                        </p:attrNameLst>
                                      </p:cBhvr>
                                      <p:tavLst>
                                        <p:tav tm="0">
                                          <p:val>
                                            <p:strVal val="#ppt_w"/>
                                          </p:val>
                                        </p:tav>
                                        <p:tav tm="100000">
                                          <p:val>
                                            <p:strVal val="#ppt_w"/>
                                          </p:val>
                                        </p:tav>
                                      </p:tavLst>
                                    </p:anim>
                                    <p:anim calcmode="lin" valueType="num">
                                      <p:cBhvr>
                                        <p:cTn id="56" dur="500" fill="hold"/>
                                        <p:tgtEl>
                                          <p:spTgt spid="70"/>
                                        </p:tgtEl>
                                        <p:attrNameLst>
                                          <p:attrName>ppt_h</p:attrName>
                                        </p:attrNameLst>
                                      </p:cBhvr>
                                      <p:tavLst>
                                        <p:tav tm="0">
                                          <p:val>
                                            <p:fltVal val="0"/>
                                          </p:val>
                                        </p:tav>
                                        <p:tav tm="100000">
                                          <p:val>
                                            <p:strVal val="#ppt_h"/>
                                          </p:val>
                                        </p:tav>
                                      </p:tavLst>
                                    </p:anim>
                                  </p:childTnLst>
                                </p:cTn>
                              </p:par>
                              <p:par>
                                <p:cTn id="57" presetID="10" presetClass="entr" presetSubtype="0" fill="hold" grpId="0" nodeType="withEffect">
                                  <p:stCondLst>
                                    <p:cond delay="5250"/>
                                  </p:stCondLst>
                                  <p:childTnLst>
                                    <p:set>
                                      <p:cBhvr>
                                        <p:cTn id="58" dur="1" fill="hold">
                                          <p:stCondLst>
                                            <p:cond delay="0"/>
                                          </p:stCondLst>
                                        </p:cTn>
                                        <p:tgtEl>
                                          <p:spTgt spid="71"/>
                                        </p:tgtEl>
                                        <p:attrNameLst>
                                          <p:attrName>style.visibility</p:attrName>
                                        </p:attrNameLst>
                                      </p:cBhvr>
                                      <p:to>
                                        <p:strVal val="visible"/>
                                      </p:to>
                                    </p:set>
                                    <p:animEffect transition="in" filter="fade">
                                      <p:cBhvr>
                                        <p:cTn id="59"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p:bldP spid="69" grpId="0"/>
      <p:bldP spid="70" grpId="0"/>
      <p:bldP spid="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55"/>
          <p:cNvSpPr txBox="1">
            <a:spLocks noChangeArrowheads="1"/>
          </p:cNvSpPr>
          <p:nvPr/>
        </p:nvSpPr>
        <p:spPr bwMode="auto">
          <a:xfrm>
            <a:off x="952843" y="139511"/>
            <a:ext cx="2395021"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 </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
        <p:nvSpPr>
          <p:cNvPr id="28" name="矩形 27"/>
          <p:cNvSpPr/>
          <p:nvPr/>
        </p:nvSpPr>
        <p:spPr>
          <a:xfrm>
            <a:off x="1043609" y="1582337"/>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01.</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29" name="TextBox 19"/>
          <p:cNvSpPr txBox="1"/>
          <p:nvPr/>
        </p:nvSpPr>
        <p:spPr>
          <a:xfrm>
            <a:off x="1043608" y="1904630"/>
            <a:ext cx="1938023" cy="731995"/>
          </a:xfrm>
          <a:prstGeom prst="rect">
            <a:avLst/>
          </a:prstGeom>
          <a:noFill/>
        </p:spPr>
        <p:txBody>
          <a:bodyPr wrap="square" rtlCol="0">
            <a:spAutoFit/>
          </a:bodyPr>
          <a:lstStyle/>
          <a:p>
            <a:pPr>
              <a:lnSpc>
                <a:spcPct val="130000"/>
              </a:lnSpc>
              <a:spcBef>
                <a:spcPts val="600"/>
              </a:spcBef>
            </a:pPr>
            <a:r>
              <a:rPr lang="zh-CN" altLang="en-US" sz="1100" dirty="0">
                <a:solidFill>
                  <a:prstClr val="black">
                    <a:lumMod val="65000"/>
                    <a:lumOff val="35000"/>
                  </a:prstClr>
                </a:solidFill>
                <a:ea typeface="宋体"/>
              </a:rPr>
              <a:t>点击此处添加文本内容点击此处添加文本内容点击此处添加文本内容</a:t>
            </a:r>
          </a:p>
        </p:txBody>
      </p:sp>
      <p:sp>
        <p:nvSpPr>
          <p:cNvPr id="30" name="矩形 29"/>
          <p:cNvSpPr/>
          <p:nvPr/>
        </p:nvSpPr>
        <p:spPr>
          <a:xfrm>
            <a:off x="1043609" y="2890515"/>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02.</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33" name="TextBox 21"/>
          <p:cNvSpPr txBox="1"/>
          <p:nvPr/>
        </p:nvSpPr>
        <p:spPr>
          <a:xfrm>
            <a:off x="1043608" y="3212808"/>
            <a:ext cx="1938023" cy="731995"/>
          </a:xfrm>
          <a:prstGeom prst="rect">
            <a:avLst/>
          </a:prstGeom>
          <a:noFill/>
        </p:spPr>
        <p:txBody>
          <a:bodyPr wrap="square" rtlCol="0">
            <a:spAutoFit/>
          </a:bodyPr>
          <a:lstStyle/>
          <a:p>
            <a:pPr>
              <a:lnSpc>
                <a:spcPct val="130000"/>
              </a:lnSpc>
              <a:spcBef>
                <a:spcPts val="600"/>
              </a:spcBef>
            </a:pPr>
            <a:r>
              <a:rPr lang="zh-CN" altLang="en-US" sz="1100" dirty="0">
                <a:solidFill>
                  <a:prstClr val="black">
                    <a:lumMod val="65000"/>
                    <a:lumOff val="35000"/>
                  </a:prstClr>
                </a:solidFill>
                <a:ea typeface="宋体"/>
              </a:rPr>
              <a:t>点击此处添加文本内容点击此处添加文本内容点击此处添加文本内容</a:t>
            </a:r>
          </a:p>
        </p:txBody>
      </p:sp>
      <p:sp>
        <p:nvSpPr>
          <p:cNvPr id="34" name="矩形 33"/>
          <p:cNvSpPr/>
          <p:nvPr/>
        </p:nvSpPr>
        <p:spPr>
          <a:xfrm>
            <a:off x="6312110" y="1582337"/>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03.</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36" name="TextBox 23"/>
          <p:cNvSpPr txBox="1"/>
          <p:nvPr/>
        </p:nvSpPr>
        <p:spPr>
          <a:xfrm>
            <a:off x="6312109" y="1904630"/>
            <a:ext cx="1938023" cy="731995"/>
          </a:xfrm>
          <a:prstGeom prst="rect">
            <a:avLst/>
          </a:prstGeom>
          <a:noFill/>
        </p:spPr>
        <p:txBody>
          <a:bodyPr wrap="square" rtlCol="0">
            <a:spAutoFit/>
          </a:bodyPr>
          <a:lstStyle/>
          <a:p>
            <a:pPr>
              <a:lnSpc>
                <a:spcPct val="130000"/>
              </a:lnSpc>
              <a:spcBef>
                <a:spcPts val="600"/>
              </a:spcBef>
            </a:pPr>
            <a:r>
              <a:rPr lang="zh-CN" altLang="en-US" sz="1100" dirty="0">
                <a:solidFill>
                  <a:prstClr val="black">
                    <a:lumMod val="65000"/>
                    <a:lumOff val="35000"/>
                  </a:prstClr>
                </a:solidFill>
                <a:ea typeface="宋体"/>
              </a:rPr>
              <a:t>点击此处添加文本内容点击此处添加文本内容点击此处添加文本内容</a:t>
            </a:r>
          </a:p>
        </p:txBody>
      </p:sp>
      <p:sp>
        <p:nvSpPr>
          <p:cNvPr id="37" name="矩形 36"/>
          <p:cNvSpPr/>
          <p:nvPr/>
        </p:nvSpPr>
        <p:spPr>
          <a:xfrm>
            <a:off x="6312110" y="2890515"/>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04.</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38" name="TextBox 25"/>
          <p:cNvSpPr txBox="1"/>
          <p:nvPr/>
        </p:nvSpPr>
        <p:spPr>
          <a:xfrm>
            <a:off x="6312109" y="3212808"/>
            <a:ext cx="1938023" cy="731995"/>
          </a:xfrm>
          <a:prstGeom prst="rect">
            <a:avLst/>
          </a:prstGeom>
          <a:noFill/>
        </p:spPr>
        <p:txBody>
          <a:bodyPr wrap="square" rtlCol="0">
            <a:spAutoFit/>
          </a:bodyPr>
          <a:lstStyle/>
          <a:p>
            <a:pPr>
              <a:lnSpc>
                <a:spcPct val="130000"/>
              </a:lnSpc>
              <a:spcBef>
                <a:spcPts val="600"/>
              </a:spcBef>
            </a:pPr>
            <a:r>
              <a:rPr lang="zh-CN" altLang="en-US" sz="1100" dirty="0">
                <a:solidFill>
                  <a:prstClr val="black">
                    <a:lumMod val="65000"/>
                    <a:lumOff val="35000"/>
                  </a:prstClr>
                </a:solidFill>
                <a:ea typeface="宋体"/>
              </a:rPr>
              <a:t>点击此处添加文本内容点击此处添加文本内容点击此处添加文本内容</a:t>
            </a:r>
          </a:p>
        </p:txBody>
      </p:sp>
      <p:grpSp>
        <p:nvGrpSpPr>
          <p:cNvPr id="47" name="组合 46"/>
          <p:cNvGrpSpPr/>
          <p:nvPr/>
        </p:nvGrpSpPr>
        <p:grpSpPr>
          <a:xfrm rot="2700000">
            <a:off x="2952419" y="1242915"/>
            <a:ext cx="3167308" cy="3197576"/>
            <a:chOff x="1932258" y="760101"/>
            <a:chExt cx="3767316" cy="3803319"/>
          </a:xfrm>
        </p:grpSpPr>
        <p:sp>
          <p:nvSpPr>
            <p:cNvPr id="48" name="椭圆 168"/>
            <p:cNvSpPr/>
            <p:nvPr/>
          </p:nvSpPr>
          <p:spPr>
            <a:xfrm>
              <a:off x="2710237" y="760101"/>
              <a:ext cx="2207694" cy="2207694"/>
            </a:xfrm>
            <a:custGeom>
              <a:avLst/>
              <a:gdLst/>
              <a:ahLst/>
              <a:cxnLst/>
              <a:rect l="l" t="t" r="r" b="b"/>
              <a:pathLst>
                <a:path w="2207694" h="2207694">
                  <a:moveTo>
                    <a:pt x="1240201" y="2198410"/>
                  </a:moveTo>
                  <a:cubicBezTo>
                    <a:pt x="1195601" y="2204855"/>
                    <a:pt x="1150057" y="2207694"/>
                    <a:pt x="1103851" y="2207694"/>
                  </a:cubicBezTo>
                  <a:close/>
                  <a:moveTo>
                    <a:pt x="1396176" y="2167304"/>
                  </a:moveTo>
                  <a:cubicBezTo>
                    <a:pt x="1355911" y="2179613"/>
                    <a:pt x="1314389" y="2188486"/>
                    <a:pt x="1271865" y="2193577"/>
                  </a:cubicBez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 name="椭圆 161"/>
            <p:cNvSpPr/>
            <p:nvPr/>
          </p:nvSpPr>
          <p:spPr>
            <a:xfrm>
              <a:off x="1932258" y="1557914"/>
              <a:ext cx="2207690" cy="2207691"/>
            </a:xfrm>
            <a:custGeom>
              <a:avLst/>
              <a:gdLst/>
              <a:ahLst/>
              <a:cxnLst/>
              <a:rect l="l" t="t" r="r" b="b"/>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close/>
                  <a:moveTo>
                    <a:pt x="2174170" y="838223"/>
                  </a:moveTo>
                  <a:cubicBezTo>
                    <a:pt x="2184491" y="874470"/>
                    <a:pt x="2191713" y="911752"/>
                    <a:pt x="2195714" y="949832"/>
                  </a:cubicBez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 name="椭圆 162"/>
            <p:cNvSpPr/>
            <p:nvPr/>
          </p:nvSpPr>
          <p:spPr>
            <a:xfrm>
              <a:off x="3491880" y="1557913"/>
              <a:ext cx="2207694" cy="2207694"/>
            </a:xfrm>
            <a:custGeom>
              <a:avLst/>
              <a:gdLst/>
              <a:ahLst/>
              <a:cxnLst/>
              <a:rect l="l" t="t" r="r" b="b"/>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 name="椭圆 163"/>
            <p:cNvSpPr/>
            <p:nvPr/>
          </p:nvSpPr>
          <p:spPr>
            <a:xfrm>
              <a:off x="2710237" y="2355728"/>
              <a:ext cx="2207690" cy="2207692"/>
            </a:xfrm>
            <a:custGeom>
              <a:avLst/>
              <a:gdLst/>
              <a:ahLst/>
              <a:cxnLst/>
              <a:rect l="l" t="t" r="r" b="b"/>
              <a:pathLst>
                <a:path w="2207690" h="2207692">
                  <a:moveTo>
                    <a:pt x="2195631" y="1258405"/>
                  </a:moveTo>
                  <a:cubicBezTo>
                    <a:pt x="2191595" y="1296645"/>
                    <a:pt x="2184315" y="1334081"/>
                    <a:pt x="2173913" y="1370472"/>
                  </a:cubicBezTo>
                  <a:close/>
                  <a:moveTo>
                    <a:pt x="2207690" y="1103924"/>
                  </a:moveTo>
                  <a:cubicBezTo>
                    <a:pt x="2207691" y="1147015"/>
                    <a:pt x="2205219" y="1189529"/>
                    <a:pt x="2199774" y="1231259"/>
                  </a:cubicBez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52" name="椭圆 51"/>
          <p:cNvSpPr/>
          <p:nvPr/>
        </p:nvSpPr>
        <p:spPr>
          <a:xfrm>
            <a:off x="3755642" y="2067617"/>
            <a:ext cx="1548172" cy="1548172"/>
          </a:xfrm>
          <a:prstGeom prst="ellipse">
            <a:avLst/>
          </a:prstGeom>
          <a:solidFill>
            <a:sysClr val="window" lastClr="FFFFFF">
              <a:lumMod val="95000"/>
            </a:sys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3" name="矩形 52"/>
          <p:cNvSpPr/>
          <p:nvPr/>
        </p:nvSpPr>
        <p:spPr>
          <a:xfrm>
            <a:off x="3839621" y="2493861"/>
            <a:ext cx="1380215" cy="307777"/>
          </a:xfrm>
          <a:prstGeom prst="rect">
            <a:avLst/>
          </a:prstGeom>
        </p:spPr>
        <p:txBody>
          <a:bodyPr wrap="square">
            <a:spAutoFit/>
          </a:bodyPr>
          <a:lstStyle/>
          <a:p>
            <a:pPr algn="ctr"/>
            <a:r>
              <a:rPr lang="zh-CN" altLang="en-US" sz="1400" b="1" dirty="0">
                <a:solidFill>
                  <a:prstClr val="black">
                    <a:lumMod val="75000"/>
                    <a:lumOff val="25000"/>
                  </a:prstClr>
                </a:solidFill>
                <a:latin typeface="微软雅黑" panose="020B0503020204020204" pitchFamily="34" charset="-122"/>
                <a:ea typeface="微软雅黑" panose="020B0503020204020204" pitchFamily="34" charset="-122"/>
              </a:rPr>
              <a:t>添加文本</a:t>
            </a:r>
            <a:endParaRPr lang="en-US" altLang="zh-CN" sz="1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4" name="TextBox 9"/>
          <p:cNvSpPr txBox="1"/>
          <p:nvPr/>
        </p:nvSpPr>
        <p:spPr>
          <a:xfrm>
            <a:off x="3789838" y="2770860"/>
            <a:ext cx="1479779" cy="492827"/>
          </a:xfrm>
          <a:prstGeom prst="rect">
            <a:avLst/>
          </a:prstGeom>
          <a:noFill/>
        </p:spPr>
        <p:txBody>
          <a:bodyPr wrap="square" rtlCol="0">
            <a:spAutoFit/>
          </a:bodyPr>
          <a:lstStyle/>
          <a:p>
            <a:pPr algn="ctr">
              <a:lnSpc>
                <a:spcPct val="130000"/>
              </a:lnSpc>
              <a:spcBef>
                <a:spcPts val="600"/>
              </a:spcBef>
            </a:pPr>
            <a:r>
              <a:rPr lang="zh-CN" altLang="en-US" sz="1050" dirty="0">
                <a:solidFill>
                  <a:prstClr val="black">
                    <a:lumMod val="65000"/>
                    <a:lumOff val="35000"/>
                  </a:prstClr>
                </a:solidFill>
                <a:ea typeface="宋体"/>
              </a:rPr>
              <a:t>点击此处添加文本内容点击此处</a:t>
            </a:r>
          </a:p>
        </p:txBody>
      </p:sp>
    </p:spTree>
    <p:extLst>
      <p:ext uri="{BB962C8B-B14F-4D97-AF65-F5344CB8AC3E}">
        <p14:creationId xmlns:p14="http://schemas.microsoft.com/office/powerpoint/2010/main" val="19981456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450"/>
                            </p:stCondLst>
                            <p:childTnLst>
                              <p:par>
                                <p:cTn id="13" presetID="17" presetClass="entr" presetSubtype="1" fill="hold" grpId="0" nodeType="afterEffect">
                                  <p:stCondLst>
                                    <p:cond delay="0"/>
                                  </p:stCondLst>
                                  <p:iterate type="lt">
                                    <p:tmPct val="10000"/>
                                  </p:iterate>
                                  <p:childTnLst>
                                    <p:set>
                                      <p:cBhvr>
                                        <p:cTn id="14" dur="1" fill="hold">
                                          <p:stCondLst>
                                            <p:cond delay="0"/>
                                          </p:stCondLst>
                                        </p:cTn>
                                        <p:tgtEl>
                                          <p:spTgt spid="28"/>
                                        </p:tgtEl>
                                        <p:attrNameLst>
                                          <p:attrName>style.visibility</p:attrName>
                                        </p:attrNameLst>
                                      </p:cBhvr>
                                      <p:to>
                                        <p:strVal val="visible"/>
                                      </p:to>
                                    </p:set>
                                    <p:anim calcmode="lin" valueType="num">
                                      <p:cBhvr>
                                        <p:cTn id="15" dur="500" fill="hold"/>
                                        <p:tgtEl>
                                          <p:spTgt spid="28"/>
                                        </p:tgtEl>
                                        <p:attrNameLst>
                                          <p:attrName>ppt_x</p:attrName>
                                        </p:attrNameLst>
                                      </p:cBhvr>
                                      <p:tavLst>
                                        <p:tav tm="0">
                                          <p:val>
                                            <p:strVal val="#ppt_x"/>
                                          </p:val>
                                        </p:tav>
                                        <p:tav tm="100000">
                                          <p:val>
                                            <p:strVal val="#ppt_x"/>
                                          </p:val>
                                        </p:tav>
                                      </p:tavLst>
                                    </p:anim>
                                    <p:anim calcmode="lin" valueType="num">
                                      <p:cBhvr>
                                        <p:cTn id="16" dur="500" fill="hold"/>
                                        <p:tgtEl>
                                          <p:spTgt spid="28"/>
                                        </p:tgtEl>
                                        <p:attrNameLst>
                                          <p:attrName>ppt_y</p:attrName>
                                        </p:attrNameLst>
                                      </p:cBhvr>
                                      <p:tavLst>
                                        <p:tav tm="0">
                                          <p:val>
                                            <p:strVal val="#ppt_y-#ppt_h/2"/>
                                          </p:val>
                                        </p:tav>
                                        <p:tav tm="100000">
                                          <p:val>
                                            <p:strVal val="#ppt_y"/>
                                          </p:val>
                                        </p:tav>
                                      </p:tavLst>
                                    </p:anim>
                                    <p:anim calcmode="lin" valueType="num">
                                      <p:cBhvr>
                                        <p:cTn id="17" dur="500" fill="hold"/>
                                        <p:tgtEl>
                                          <p:spTgt spid="28"/>
                                        </p:tgtEl>
                                        <p:attrNameLst>
                                          <p:attrName>ppt_w</p:attrName>
                                        </p:attrNameLst>
                                      </p:cBhvr>
                                      <p:tavLst>
                                        <p:tav tm="0">
                                          <p:val>
                                            <p:strVal val="#ppt_w"/>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childTnLst>
                                </p:cTn>
                              </p:par>
                              <p:par>
                                <p:cTn id="19" presetID="10"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childTnLst>
                          </p:cTn>
                        </p:par>
                        <p:par>
                          <p:cTn id="22" fill="hold">
                            <p:stCondLst>
                              <p:cond delay="1450"/>
                            </p:stCondLst>
                            <p:childTnLst>
                              <p:par>
                                <p:cTn id="23" presetID="17" presetClass="entr" presetSubtype="1" fill="hold" grpId="0" nodeType="afterEffect">
                                  <p:stCondLst>
                                    <p:cond delay="0"/>
                                  </p:stCondLst>
                                  <p:iterate type="lt">
                                    <p:tmPct val="10000"/>
                                  </p:iterate>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ppt_x</p:attrName>
                                        </p:attrNameLst>
                                      </p:cBhvr>
                                      <p:tavLst>
                                        <p:tav tm="0">
                                          <p:val>
                                            <p:strVal val="#ppt_x"/>
                                          </p:val>
                                        </p:tav>
                                        <p:tav tm="100000">
                                          <p:val>
                                            <p:strVal val="#ppt_x"/>
                                          </p:val>
                                        </p:tav>
                                      </p:tavLst>
                                    </p:anim>
                                    <p:anim calcmode="lin" valueType="num">
                                      <p:cBhvr>
                                        <p:cTn id="26" dur="500" fill="hold"/>
                                        <p:tgtEl>
                                          <p:spTgt spid="30"/>
                                        </p:tgtEl>
                                        <p:attrNameLst>
                                          <p:attrName>ppt_y</p:attrName>
                                        </p:attrNameLst>
                                      </p:cBhvr>
                                      <p:tavLst>
                                        <p:tav tm="0">
                                          <p:val>
                                            <p:strVal val="#ppt_y-#ppt_h/2"/>
                                          </p:val>
                                        </p:tav>
                                        <p:tav tm="100000">
                                          <p:val>
                                            <p:strVal val="#ppt_y"/>
                                          </p:val>
                                        </p:tav>
                                      </p:tavLst>
                                    </p:anim>
                                    <p:anim calcmode="lin" valueType="num">
                                      <p:cBhvr>
                                        <p:cTn id="27" dur="500" fill="hold"/>
                                        <p:tgtEl>
                                          <p:spTgt spid="30"/>
                                        </p:tgtEl>
                                        <p:attrNameLst>
                                          <p:attrName>ppt_w</p:attrName>
                                        </p:attrNameLst>
                                      </p:cBhvr>
                                      <p:tavLst>
                                        <p:tav tm="0">
                                          <p:val>
                                            <p:strVal val="#ppt_w"/>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childTnLst>
                                </p:cTn>
                              </p:par>
                              <p:par>
                                <p:cTn id="29" presetID="10" presetClass="entr" presetSubtype="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2450"/>
                            </p:stCondLst>
                            <p:childTnLst>
                              <p:par>
                                <p:cTn id="33" presetID="17" presetClass="entr" presetSubtype="1" fill="hold" grpId="0" nodeType="afterEffect">
                                  <p:stCondLst>
                                    <p:cond delay="0"/>
                                  </p:stCondLst>
                                  <p:iterate type="lt">
                                    <p:tmPct val="10000"/>
                                  </p:iterate>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ppt_x</p:attrName>
                                        </p:attrNameLst>
                                      </p:cBhvr>
                                      <p:tavLst>
                                        <p:tav tm="0">
                                          <p:val>
                                            <p:strVal val="#ppt_x"/>
                                          </p:val>
                                        </p:tav>
                                        <p:tav tm="100000">
                                          <p:val>
                                            <p:strVal val="#ppt_x"/>
                                          </p:val>
                                        </p:tav>
                                      </p:tavLst>
                                    </p:anim>
                                    <p:anim calcmode="lin" valueType="num">
                                      <p:cBhvr>
                                        <p:cTn id="36" dur="500" fill="hold"/>
                                        <p:tgtEl>
                                          <p:spTgt spid="34"/>
                                        </p:tgtEl>
                                        <p:attrNameLst>
                                          <p:attrName>ppt_y</p:attrName>
                                        </p:attrNameLst>
                                      </p:cBhvr>
                                      <p:tavLst>
                                        <p:tav tm="0">
                                          <p:val>
                                            <p:strVal val="#ppt_y-#ppt_h/2"/>
                                          </p:val>
                                        </p:tav>
                                        <p:tav tm="100000">
                                          <p:val>
                                            <p:strVal val="#ppt_y"/>
                                          </p:val>
                                        </p:tav>
                                      </p:tavLst>
                                    </p:anim>
                                    <p:anim calcmode="lin" valueType="num">
                                      <p:cBhvr>
                                        <p:cTn id="37" dur="500" fill="hold"/>
                                        <p:tgtEl>
                                          <p:spTgt spid="34"/>
                                        </p:tgtEl>
                                        <p:attrNameLst>
                                          <p:attrName>ppt_w</p:attrName>
                                        </p:attrNameLst>
                                      </p:cBhvr>
                                      <p:tavLst>
                                        <p:tav tm="0">
                                          <p:val>
                                            <p:strVal val="#ppt_w"/>
                                          </p:val>
                                        </p:tav>
                                        <p:tav tm="100000">
                                          <p:val>
                                            <p:strVal val="#ppt_w"/>
                                          </p:val>
                                        </p:tav>
                                      </p:tavLst>
                                    </p:anim>
                                    <p:anim calcmode="lin" valueType="num">
                                      <p:cBhvr>
                                        <p:cTn id="38" dur="500" fill="hold"/>
                                        <p:tgtEl>
                                          <p:spTgt spid="34"/>
                                        </p:tgtEl>
                                        <p:attrNameLst>
                                          <p:attrName>ppt_h</p:attrName>
                                        </p:attrNameLst>
                                      </p:cBhvr>
                                      <p:tavLst>
                                        <p:tav tm="0">
                                          <p:val>
                                            <p:fltVal val="0"/>
                                          </p:val>
                                        </p:tav>
                                        <p:tav tm="100000">
                                          <p:val>
                                            <p:strVal val="#ppt_h"/>
                                          </p:val>
                                        </p:tav>
                                      </p:tavLst>
                                    </p:anim>
                                  </p:childTnLst>
                                </p:cTn>
                              </p:par>
                              <p:par>
                                <p:cTn id="39" presetID="10" presetClass="entr" presetSubtype="0"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fade">
                                      <p:cBhvr>
                                        <p:cTn id="41" dur="500"/>
                                        <p:tgtEl>
                                          <p:spTgt spid="36"/>
                                        </p:tgtEl>
                                      </p:cBhvr>
                                    </p:animEffect>
                                  </p:childTnLst>
                                </p:cTn>
                              </p:par>
                            </p:childTnLst>
                          </p:cTn>
                        </p:par>
                        <p:par>
                          <p:cTn id="42" fill="hold">
                            <p:stCondLst>
                              <p:cond delay="3450"/>
                            </p:stCondLst>
                            <p:childTnLst>
                              <p:par>
                                <p:cTn id="43" presetID="17" presetClass="entr" presetSubtype="1" fill="hold" grpId="0" nodeType="afterEffect">
                                  <p:stCondLst>
                                    <p:cond delay="0"/>
                                  </p:stCondLst>
                                  <p:iterate type="lt">
                                    <p:tmPct val="10000"/>
                                  </p:iterate>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ppt_x</p:attrName>
                                        </p:attrNameLst>
                                      </p:cBhvr>
                                      <p:tavLst>
                                        <p:tav tm="0">
                                          <p:val>
                                            <p:strVal val="#ppt_x"/>
                                          </p:val>
                                        </p:tav>
                                        <p:tav tm="100000">
                                          <p:val>
                                            <p:strVal val="#ppt_x"/>
                                          </p:val>
                                        </p:tav>
                                      </p:tavLst>
                                    </p:anim>
                                    <p:anim calcmode="lin" valueType="num">
                                      <p:cBhvr>
                                        <p:cTn id="46" dur="500" fill="hold"/>
                                        <p:tgtEl>
                                          <p:spTgt spid="37"/>
                                        </p:tgtEl>
                                        <p:attrNameLst>
                                          <p:attrName>ppt_y</p:attrName>
                                        </p:attrNameLst>
                                      </p:cBhvr>
                                      <p:tavLst>
                                        <p:tav tm="0">
                                          <p:val>
                                            <p:strVal val="#ppt_y-#ppt_h/2"/>
                                          </p:val>
                                        </p:tav>
                                        <p:tav tm="100000">
                                          <p:val>
                                            <p:strVal val="#ppt_y"/>
                                          </p:val>
                                        </p:tav>
                                      </p:tavLst>
                                    </p:anim>
                                    <p:anim calcmode="lin" valueType="num">
                                      <p:cBhvr>
                                        <p:cTn id="47" dur="500" fill="hold"/>
                                        <p:tgtEl>
                                          <p:spTgt spid="37"/>
                                        </p:tgtEl>
                                        <p:attrNameLst>
                                          <p:attrName>ppt_w</p:attrName>
                                        </p:attrNameLst>
                                      </p:cBhvr>
                                      <p:tavLst>
                                        <p:tav tm="0">
                                          <p:val>
                                            <p:strVal val="#ppt_w"/>
                                          </p:val>
                                        </p:tav>
                                        <p:tav tm="100000">
                                          <p:val>
                                            <p:strVal val="#ppt_w"/>
                                          </p:val>
                                        </p:tav>
                                      </p:tavLst>
                                    </p:anim>
                                    <p:anim calcmode="lin" valueType="num">
                                      <p:cBhvr>
                                        <p:cTn id="48" dur="500" fill="hold"/>
                                        <p:tgtEl>
                                          <p:spTgt spid="37"/>
                                        </p:tgtEl>
                                        <p:attrNameLst>
                                          <p:attrName>ppt_h</p:attrName>
                                        </p:attrNameLst>
                                      </p:cBhvr>
                                      <p:tavLst>
                                        <p:tav tm="0">
                                          <p:val>
                                            <p:fltVal val="0"/>
                                          </p:val>
                                        </p:tav>
                                        <p:tav tm="100000">
                                          <p:val>
                                            <p:strVal val="#ppt_h"/>
                                          </p:val>
                                        </p:tav>
                                      </p:tavLst>
                                    </p:anim>
                                  </p:childTnLst>
                                </p:cTn>
                              </p:par>
                              <p:par>
                                <p:cTn id="49" presetID="10" presetClass="entr" presetSubtype="0"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500"/>
                                        <p:tgtEl>
                                          <p:spTgt spid="38"/>
                                        </p:tgtEl>
                                      </p:cBhvr>
                                    </p:animEffect>
                                  </p:childTnLst>
                                </p:cTn>
                              </p:par>
                            </p:childTnLst>
                          </p:cTn>
                        </p:par>
                        <p:par>
                          <p:cTn id="52" fill="hold">
                            <p:stCondLst>
                              <p:cond delay="4450"/>
                            </p:stCondLst>
                            <p:childTnLst>
                              <p:par>
                                <p:cTn id="53" presetID="53" presetClass="entr" presetSubtype="16" fill="hold" grpId="0" nodeType="after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p:cTn id="55" dur="500" fill="hold"/>
                                        <p:tgtEl>
                                          <p:spTgt spid="52"/>
                                        </p:tgtEl>
                                        <p:attrNameLst>
                                          <p:attrName>ppt_w</p:attrName>
                                        </p:attrNameLst>
                                      </p:cBhvr>
                                      <p:tavLst>
                                        <p:tav tm="0">
                                          <p:val>
                                            <p:fltVal val="0"/>
                                          </p:val>
                                        </p:tav>
                                        <p:tav tm="100000">
                                          <p:val>
                                            <p:strVal val="#ppt_w"/>
                                          </p:val>
                                        </p:tav>
                                      </p:tavLst>
                                    </p:anim>
                                    <p:anim calcmode="lin" valueType="num">
                                      <p:cBhvr>
                                        <p:cTn id="56" dur="500" fill="hold"/>
                                        <p:tgtEl>
                                          <p:spTgt spid="52"/>
                                        </p:tgtEl>
                                        <p:attrNameLst>
                                          <p:attrName>ppt_h</p:attrName>
                                        </p:attrNameLst>
                                      </p:cBhvr>
                                      <p:tavLst>
                                        <p:tav tm="0">
                                          <p:val>
                                            <p:fltVal val="0"/>
                                          </p:val>
                                        </p:tav>
                                        <p:tav tm="100000">
                                          <p:val>
                                            <p:strVal val="#ppt_h"/>
                                          </p:val>
                                        </p:tav>
                                      </p:tavLst>
                                    </p:anim>
                                    <p:animEffect transition="in" filter="fade">
                                      <p:cBhvr>
                                        <p:cTn id="57" dur="500"/>
                                        <p:tgtEl>
                                          <p:spTgt spid="52"/>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53"/>
                                        </p:tgtEl>
                                        <p:attrNameLst>
                                          <p:attrName>style.visibility</p:attrName>
                                        </p:attrNameLst>
                                      </p:cBhvr>
                                      <p:to>
                                        <p:strVal val="visible"/>
                                      </p:to>
                                    </p:set>
                                    <p:anim calcmode="lin" valueType="num">
                                      <p:cBhvr>
                                        <p:cTn id="60" dur="500" fill="hold"/>
                                        <p:tgtEl>
                                          <p:spTgt spid="53"/>
                                        </p:tgtEl>
                                        <p:attrNameLst>
                                          <p:attrName>ppt_w</p:attrName>
                                        </p:attrNameLst>
                                      </p:cBhvr>
                                      <p:tavLst>
                                        <p:tav tm="0">
                                          <p:val>
                                            <p:fltVal val="0"/>
                                          </p:val>
                                        </p:tav>
                                        <p:tav tm="100000">
                                          <p:val>
                                            <p:strVal val="#ppt_w"/>
                                          </p:val>
                                        </p:tav>
                                      </p:tavLst>
                                    </p:anim>
                                    <p:anim calcmode="lin" valueType="num">
                                      <p:cBhvr>
                                        <p:cTn id="61" dur="500" fill="hold"/>
                                        <p:tgtEl>
                                          <p:spTgt spid="53"/>
                                        </p:tgtEl>
                                        <p:attrNameLst>
                                          <p:attrName>ppt_h</p:attrName>
                                        </p:attrNameLst>
                                      </p:cBhvr>
                                      <p:tavLst>
                                        <p:tav tm="0">
                                          <p:val>
                                            <p:fltVal val="0"/>
                                          </p:val>
                                        </p:tav>
                                        <p:tav tm="100000">
                                          <p:val>
                                            <p:strVal val="#ppt_h"/>
                                          </p:val>
                                        </p:tav>
                                      </p:tavLst>
                                    </p:anim>
                                    <p:animEffect transition="in" filter="fade">
                                      <p:cBhvr>
                                        <p:cTn id="62" dur="500"/>
                                        <p:tgtEl>
                                          <p:spTgt spid="53"/>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54"/>
                                        </p:tgtEl>
                                        <p:attrNameLst>
                                          <p:attrName>style.visibility</p:attrName>
                                        </p:attrNameLst>
                                      </p:cBhvr>
                                      <p:to>
                                        <p:strVal val="visible"/>
                                      </p:to>
                                    </p:set>
                                    <p:anim calcmode="lin" valueType="num">
                                      <p:cBhvr>
                                        <p:cTn id="65" dur="500" fill="hold"/>
                                        <p:tgtEl>
                                          <p:spTgt spid="54"/>
                                        </p:tgtEl>
                                        <p:attrNameLst>
                                          <p:attrName>ppt_w</p:attrName>
                                        </p:attrNameLst>
                                      </p:cBhvr>
                                      <p:tavLst>
                                        <p:tav tm="0">
                                          <p:val>
                                            <p:fltVal val="0"/>
                                          </p:val>
                                        </p:tav>
                                        <p:tav tm="100000">
                                          <p:val>
                                            <p:strVal val="#ppt_w"/>
                                          </p:val>
                                        </p:tav>
                                      </p:tavLst>
                                    </p:anim>
                                    <p:anim calcmode="lin" valueType="num">
                                      <p:cBhvr>
                                        <p:cTn id="66" dur="500" fill="hold"/>
                                        <p:tgtEl>
                                          <p:spTgt spid="54"/>
                                        </p:tgtEl>
                                        <p:attrNameLst>
                                          <p:attrName>ppt_h</p:attrName>
                                        </p:attrNameLst>
                                      </p:cBhvr>
                                      <p:tavLst>
                                        <p:tav tm="0">
                                          <p:val>
                                            <p:fltVal val="0"/>
                                          </p:val>
                                        </p:tav>
                                        <p:tav tm="100000">
                                          <p:val>
                                            <p:strVal val="#ppt_h"/>
                                          </p:val>
                                        </p:tav>
                                      </p:tavLst>
                                    </p:anim>
                                    <p:animEffect transition="in" filter="fade">
                                      <p:cBhvr>
                                        <p:cTn id="67" dur="500"/>
                                        <p:tgtEl>
                                          <p:spTgt spid="54"/>
                                        </p:tgtEl>
                                      </p:cBhvr>
                                    </p:animEffect>
                                  </p:childTnLst>
                                </p:cTn>
                              </p:par>
                            </p:childTnLst>
                          </p:cTn>
                        </p:par>
                        <p:par>
                          <p:cTn id="68" fill="hold">
                            <p:stCondLst>
                              <p:cond delay="4950"/>
                            </p:stCondLst>
                            <p:childTnLst>
                              <p:par>
                                <p:cTn id="69" presetID="31" presetClass="entr" presetSubtype="0" fill="hold" nodeType="after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1000" fill="hold"/>
                                        <p:tgtEl>
                                          <p:spTgt spid="47"/>
                                        </p:tgtEl>
                                        <p:attrNameLst>
                                          <p:attrName>ppt_w</p:attrName>
                                        </p:attrNameLst>
                                      </p:cBhvr>
                                      <p:tavLst>
                                        <p:tav tm="0">
                                          <p:val>
                                            <p:fltVal val="0"/>
                                          </p:val>
                                        </p:tav>
                                        <p:tav tm="100000">
                                          <p:val>
                                            <p:strVal val="#ppt_w"/>
                                          </p:val>
                                        </p:tav>
                                      </p:tavLst>
                                    </p:anim>
                                    <p:anim calcmode="lin" valueType="num">
                                      <p:cBhvr>
                                        <p:cTn id="72" dur="1000" fill="hold"/>
                                        <p:tgtEl>
                                          <p:spTgt spid="47"/>
                                        </p:tgtEl>
                                        <p:attrNameLst>
                                          <p:attrName>ppt_h</p:attrName>
                                        </p:attrNameLst>
                                      </p:cBhvr>
                                      <p:tavLst>
                                        <p:tav tm="0">
                                          <p:val>
                                            <p:fltVal val="0"/>
                                          </p:val>
                                        </p:tav>
                                        <p:tav tm="100000">
                                          <p:val>
                                            <p:strVal val="#ppt_h"/>
                                          </p:val>
                                        </p:tav>
                                      </p:tavLst>
                                    </p:anim>
                                    <p:anim calcmode="lin" valueType="num">
                                      <p:cBhvr>
                                        <p:cTn id="73" dur="1000" fill="hold"/>
                                        <p:tgtEl>
                                          <p:spTgt spid="47"/>
                                        </p:tgtEl>
                                        <p:attrNameLst>
                                          <p:attrName>style.rotation</p:attrName>
                                        </p:attrNameLst>
                                      </p:cBhvr>
                                      <p:tavLst>
                                        <p:tav tm="0">
                                          <p:val>
                                            <p:fltVal val="90"/>
                                          </p:val>
                                        </p:tav>
                                        <p:tav tm="100000">
                                          <p:val>
                                            <p:fltVal val="0"/>
                                          </p:val>
                                        </p:tav>
                                      </p:tavLst>
                                    </p:anim>
                                    <p:animEffect transition="in" filter="fade">
                                      <p:cBhvr>
                                        <p:cTn id="74"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8" grpId="0"/>
      <p:bldP spid="29" grpId="0"/>
      <p:bldP spid="30" grpId="0"/>
      <p:bldP spid="33" grpId="0"/>
      <p:bldP spid="34" grpId="0"/>
      <p:bldP spid="36" grpId="0"/>
      <p:bldP spid="37" grpId="0"/>
      <p:bldP spid="38" grpId="0"/>
      <p:bldP spid="52" grpId="0" animBg="1"/>
      <p:bldP spid="53" grpId="0"/>
      <p:bldP spid="5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grpSp>
        <p:nvGrpSpPr>
          <p:cNvPr id="91" name="组合 7"/>
          <p:cNvGrpSpPr/>
          <p:nvPr/>
        </p:nvGrpSpPr>
        <p:grpSpPr bwMode="auto">
          <a:xfrm>
            <a:off x="1295400" y="1262063"/>
            <a:ext cx="3276600" cy="1525191"/>
            <a:chOff x="0" y="0"/>
            <a:chExt cx="4368800" cy="2032681"/>
          </a:xfrm>
        </p:grpSpPr>
        <p:sp>
          <p:nvSpPr>
            <p:cNvPr id="92" name="矩形 5"/>
            <p:cNvSpPr>
              <a:spLocks noChangeArrowheads="1"/>
            </p:cNvSpPr>
            <p:nvPr/>
          </p:nvSpPr>
          <p:spPr bwMode="auto">
            <a:xfrm>
              <a:off x="0" y="0"/>
              <a:ext cx="4368800" cy="203268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3D7329"/>
                  </a:solidFill>
                  <a:bevel/>
                </a14:hiddenLine>
              </a:ext>
            </a:extLst>
          </p:spPr>
          <p:txBody>
            <a:bodyPr anchor="ctr"/>
            <a:lstStyle/>
            <a:p>
              <a:pPr algn="ctr"/>
              <a:endParaRPr lang="zh-CN" altLang="zh-CN">
                <a:solidFill>
                  <a:srgbClr val="FFFFFF"/>
                </a:solidFill>
                <a:latin typeface="宋体"/>
                <a:ea typeface="宋体"/>
                <a:sym typeface="宋体" panose="02010600030101010101" pitchFamily="2" charset="-122"/>
              </a:endParaRPr>
            </a:p>
          </p:txBody>
        </p:sp>
        <p:sp>
          <p:nvSpPr>
            <p:cNvPr id="93" name="文本框 11"/>
            <p:cNvSpPr>
              <a:spLocks noChangeArrowheads="1"/>
            </p:cNvSpPr>
            <p:nvPr/>
          </p:nvSpPr>
          <p:spPr bwMode="auto">
            <a:xfrm>
              <a:off x="83231" y="25399"/>
              <a:ext cx="908796" cy="79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300" dirty="0">
                  <a:solidFill>
                    <a:srgbClr val="FFFFFF"/>
                  </a:solidFill>
                  <a:effectLst>
                    <a:outerShdw blurRad="38100" dist="38100" dir="2700000" algn="tl">
                      <a:srgbClr val="000000">
                        <a:alpha val="43137"/>
                      </a:srgbClr>
                    </a:outerShdw>
                  </a:effectLst>
                  <a:cs typeface="Calibri" panose="020F0502020204030204" charset="0"/>
                  <a:sym typeface="Calibri" panose="020F0502020204030204" charset="0"/>
                </a:rPr>
                <a:t>01</a:t>
              </a:r>
              <a:endParaRPr lang="zh-CN" altLang="en-US" sz="3300" dirty="0">
                <a:solidFill>
                  <a:srgbClr val="FFFFFF"/>
                </a:solidFill>
                <a:effectLst>
                  <a:outerShdw blurRad="38100" dist="38100" dir="2700000" algn="tl">
                    <a:srgbClr val="000000">
                      <a:alpha val="43137"/>
                    </a:srgbClr>
                  </a:outerShdw>
                </a:effectLst>
                <a:latin typeface="宋体"/>
                <a:ea typeface="宋体"/>
                <a:sym typeface="宋体" panose="02010600030101010101" pitchFamily="2" charset="-122"/>
              </a:endParaRPr>
            </a:p>
          </p:txBody>
        </p:sp>
      </p:grpSp>
      <p:grpSp>
        <p:nvGrpSpPr>
          <p:cNvPr id="94" name="组合 30"/>
          <p:cNvGrpSpPr/>
          <p:nvPr/>
        </p:nvGrpSpPr>
        <p:grpSpPr bwMode="auto">
          <a:xfrm>
            <a:off x="4572000" y="2781300"/>
            <a:ext cx="3380201" cy="1525191"/>
            <a:chOff x="0" y="0"/>
            <a:chExt cx="4506935" cy="2032681"/>
          </a:xfrm>
        </p:grpSpPr>
        <p:sp>
          <p:nvSpPr>
            <p:cNvPr id="95" name="矩形 6"/>
            <p:cNvSpPr>
              <a:spLocks noChangeArrowheads="1"/>
            </p:cNvSpPr>
            <p:nvPr/>
          </p:nvSpPr>
          <p:spPr bwMode="auto">
            <a:xfrm>
              <a:off x="0" y="0"/>
              <a:ext cx="4368800" cy="2032681"/>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3D7329"/>
                  </a:solidFill>
                  <a:bevel/>
                </a14:hiddenLine>
              </a:ext>
            </a:extLst>
          </p:spPr>
          <p:txBody>
            <a:bodyPr anchor="ctr"/>
            <a:lstStyle/>
            <a:p>
              <a:pPr algn="ctr"/>
              <a:endParaRPr lang="zh-CN" altLang="zh-CN">
                <a:solidFill>
                  <a:srgbClr val="FFFFFF"/>
                </a:solidFill>
                <a:latin typeface="宋体"/>
                <a:ea typeface="宋体"/>
                <a:sym typeface="宋体" panose="02010600030101010101" pitchFamily="2" charset="-122"/>
              </a:endParaRPr>
            </a:p>
          </p:txBody>
        </p:sp>
        <p:sp>
          <p:nvSpPr>
            <p:cNvPr id="96" name="文本框 15"/>
            <p:cNvSpPr>
              <a:spLocks noChangeArrowheads="1"/>
            </p:cNvSpPr>
            <p:nvPr/>
          </p:nvSpPr>
          <p:spPr bwMode="auto">
            <a:xfrm>
              <a:off x="3598139" y="361861"/>
              <a:ext cx="908796" cy="79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300" dirty="0">
                  <a:solidFill>
                    <a:srgbClr val="FFFFFF"/>
                  </a:solidFill>
                  <a:cs typeface="Calibri" panose="020F0502020204030204" charset="0"/>
                  <a:sym typeface="Calibri" panose="020F0502020204030204" charset="0"/>
                </a:rPr>
                <a:t>04</a:t>
              </a:r>
              <a:endParaRPr lang="zh-CN" altLang="en-US" sz="3300" dirty="0">
                <a:solidFill>
                  <a:srgbClr val="FFFFFF"/>
                </a:solidFill>
                <a:latin typeface="宋体"/>
                <a:ea typeface="宋体"/>
                <a:sym typeface="宋体" panose="02010600030101010101" pitchFamily="2" charset="-122"/>
              </a:endParaRPr>
            </a:p>
          </p:txBody>
        </p:sp>
      </p:grpSp>
      <p:grpSp>
        <p:nvGrpSpPr>
          <p:cNvPr id="97" name="组合 28"/>
          <p:cNvGrpSpPr/>
          <p:nvPr/>
        </p:nvGrpSpPr>
        <p:grpSpPr bwMode="auto">
          <a:xfrm>
            <a:off x="2188369" y="2786062"/>
            <a:ext cx="2383631" cy="1109663"/>
            <a:chOff x="0" y="0"/>
            <a:chExt cx="3178629" cy="1478928"/>
          </a:xfrm>
          <a:solidFill>
            <a:srgbClr val="C00000"/>
          </a:solidFill>
        </p:grpSpPr>
        <p:sp>
          <p:nvSpPr>
            <p:cNvPr id="98" name="矩形 10"/>
            <p:cNvSpPr>
              <a:spLocks noChangeArrowheads="1"/>
            </p:cNvSpPr>
            <p:nvPr/>
          </p:nvSpPr>
          <p:spPr bwMode="auto">
            <a:xfrm>
              <a:off x="0" y="0"/>
              <a:ext cx="3178629" cy="1478928"/>
            </a:xfrm>
            <a:prstGeom prst="rect">
              <a:avLst/>
            </a:prstGeom>
            <a:grpFill/>
            <a:ln>
              <a:noFill/>
            </a:ln>
            <a:extLst>
              <a:ext uri="{91240B29-F687-4F45-9708-019B960494DF}">
                <a14:hiddenLine xmlns:a14="http://schemas.microsoft.com/office/drawing/2010/main" w="12700">
                  <a:solidFill>
                    <a:srgbClr val="3D7329"/>
                  </a:solidFill>
                  <a:bevel/>
                </a14:hiddenLine>
              </a:ext>
            </a:extLst>
          </p:spPr>
          <p:txBody>
            <a:bodyPr anchor="ctr"/>
            <a:lstStyle/>
            <a:p>
              <a:pPr algn="ctr"/>
              <a:endParaRPr lang="zh-CN" altLang="zh-CN">
                <a:solidFill>
                  <a:srgbClr val="FFFFFF"/>
                </a:solidFill>
                <a:latin typeface="宋体"/>
                <a:ea typeface="宋体"/>
                <a:sym typeface="宋体" panose="02010600030101010101" pitchFamily="2" charset="-122"/>
              </a:endParaRPr>
            </a:p>
          </p:txBody>
        </p:sp>
        <p:sp>
          <p:nvSpPr>
            <p:cNvPr id="99" name="文本框 19"/>
            <p:cNvSpPr>
              <a:spLocks noChangeArrowheads="1"/>
            </p:cNvSpPr>
            <p:nvPr/>
          </p:nvSpPr>
          <p:spPr bwMode="auto">
            <a:xfrm>
              <a:off x="217994" y="40837"/>
              <a:ext cx="729364" cy="6152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dirty="0">
                  <a:solidFill>
                    <a:prstClr val="white"/>
                  </a:solidFill>
                  <a:cs typeface="Calibri" panose="020F0502020204030204" charset="0"/>
                  <a:sym typeface="Calibri" panose="020F0502020204030204" charset="0"/>
                </a:rPr>
                <a:t>03</a:t>
              </a:r>
              <a:endParaRPr lang="zh-CN" altLang="en-US" sz="2400" dirty="0">
                <a:solidFill>
                  <a:prstClr val="white"/>
                </a:solidFill>
                <a:latin typeface="宋体"/>
                <a:ea typeface="宋体"/>
                <a:sym typeface="宋体" panose="02010600030101010101" pitchFamily="2" charset="-122"/>
              </a:endParaRPr>
            </a:p>
          </p:txBody>
        </p:sp>
        <p:grpSp>
          <p:nvGrpSpPr>
            <p:cNvPr id="100" name="组合 20"/>
            <p:cNvGrpSpPr/>
            <p:nvPr/>
          </p:nvGrpSpPr>
          <p:grpSpPr bwMode="auto">
            <a:xfrm>
              <a:off x="172239" y="565018"/>
              <a:ext cx="2964508" cy="859220"/>
              <a:chOff x="0" y="0"/>
              <a:chExt cx="2964508" cy="859220"/>
            </a:xfrm>
            <a:grpFill/>
          </p:grpSpPr>
          <p:sp>
            <p:nvSpPr>
              <p:cNvPr id="101" name="文本框 21"/>
              <p:cNvSpPr>
                <a:spLocks noChangeArrowheads="1"/>
              </p:cNvSpPr>
              <p:nvPr/>
            </p:nvSpPr>
            <p:spPr bwMode="auto">
              <a:xfrm>
                <a:off x="0" y="0"/>
                <a:ext cx="1186819" cy="34866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b="1">
                    <a:solidFill>
                      <a:prstClr val="white"/>
                    </a:solidFill>
                    <a:latin typeface="宋体"/>
                    <a:ea typeface="宋体"/>
                    <a:sym typeface="方正正黑简体" panose="02000000000000000000" pitchFamily="2" charset="-122"/>
                  </a:rPr>
                  <a:t>请输入标题</a:t>
                </a:r>
                <a:endParaRPr lang="zh-CN" altLang="en-US">
                  <a:solidFill>
                    <a:prstClr val="black"/>
                  </a:solidFill>
                  <a:latin typeface="宋体"/>
                  <a:ea typeface="宋体"/>
                </a:endParaRPr>
              </a:p>
            </p:txBody>
          </p:sp>
          <p:sp>
            <p:nvSpPr>
              <p:cNvPr id="102" name="矩形 22"/>
              <p:cNvSpPr>
                <a:spLocks noChangeArrowheads="1"/>
              </p:cNvSpPr>
              <p:nvPr/>
            </p:nvSpPr>
            <p:spPr bwMode="auto">
              <a:xfrm>
                <a:off x="0" y="366984"/>
                <a:ext cx="2964508" cy="4922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900" dirty="0">
                    <a:solidFill>
                      <a:srgbClr val="FFFFFF"/>
                    </a:solidFill>
                    <a:latin typeface="宋体"/>
                    <a:ea typeface="宋体"/>
                    <a:sym typeface="微软雅黑" panose="020B0503020204020204" pitchFamily="34" charset="-122"/>
                  </a:rPr>
                  <a:t>在这里输入内容文本在这里输入内容文本在这里输入内容</a:t>
                </a:r>
                <a:endParaRPr lang="zh-CN" altLang="en-US" sz="900" dirty="0">
                  <a:solidFill>
                    <a:srgbClr val="FFFFFF"/>
                  </a:solidFill>
                  <a:latin typeface="宋体"/>
                  <a:ea typeface="宋体"/>
                </a:endParaRPr>
              </a:p>
            </p:txBody>
          </p:sp>
        </p:grpSp>
      </p:grpSp>
      <p:grpSp>
        <p:nvGrpSpPr>
          <p:cNvPr id="103" name="组合 8"/>
          <p:cNvGrpSpPr/>
          <p:nvPr/>
        </p:nvGrpSpPr>
        <p:grpSpPr bwMode="auto">
          <a:xfrm>
            <a:off x="4572000" y="1677591"/>
            <a:ext cx="2475030" cy="1109663"/>
            <a:chOff x="0" y="0"/>
            <a:chExt cx="3299675" cy="1478928"/>
          </a:xfrm>
          <a:solidFill>
            <a:srgbClr val="C00000"/>
          </a:solidFill>
        </p:grpSpPr>
        <p:sp>
          <p:nvSpPr>
            <p:cNvPr id="104" name="矩形 9"/>
            <p:cNvSpPr>
              <a:spLocks noChangeArrowheads="1"/>
            </p:cNvSpPr>
            <p:nvPr/>
          </p:nvSpPr>
          <p:spPr bwMode="auto">
            <a:xfrm>
              <a:off x="0" y="0"/>
              <a:ext cx="3178629" cy="1478928"/>
            </a:xfrm>
            <a:prstGeom prst="rect">
              <a:avLst/>
            </a:prstGeom>
            <a:grpFill/>
            <a:ln>
              <a:noFill/>
            </a:ln>
            <a:extLst>
              <a:ext uri="{91240B29-F687-4F45-9708-019B960494DF}">
                <a14:hiddenLine xmlns:a14="http://schemas.microsoft.com/office/drawing/2010/main" w="12700">
                  <a:solidFill>
                    <a:srgbClr val="3D7329"/>
                  </a:solidFill>
                  <a:bevel/>
                </a14:hiddenLine>
              </a:ext>
            </a:extLst>
          </p:spPr>
          <p:txBody>
            <a:bodyPr anchor="ctr"/>
            <a:lstStyle/>
            <a:p>
              <a:pPr algn="ctr"/>
              <a:endParaRPr lang="zh-CN" altLang="zh-CN">
                <a:solidFill>
                  <a:srgbClr val="FFFFFF"/>
                </a:solidFill>
                <a:latin typeface="宋体"/>
                <a:ea typeface="宋体"/>
                <a:sym typeface="宋体" panose="02010600030101010101" pitchFamily="2" charset="-122"/>
              </a:endParaRPr>
            </a:p>
          </p:txBody>
        </p:sp>
        <p:sp>
          <p:nvSpPr>
            <p:cNvPr id="105" name="文本框 23"/>
            <p:cNvSpPr>
              <a:spLocks noChangeArrowheads="1"/>
            </p:cNvSpPr>
            <p:nvPr/>
          </p:nvSpPr>
          <p:spPr bwMode="auto">
            <a:xfrm>
              <a:off x="2570496" y="0"/>
              <a:ext cx="729179" cy="61529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dirty="0">
                  <a:solidFill>
                    <a:prstClr val="white"/>
                  </a:solidFill>
                  <a:cs typeface="Calibri" panose="020F0502020204030204" charset="0"/>
                  <a:sym typeface="Calibri" panose="020F0502020204030204" charset="0"/>
                </a:rPr>
                <a:t>02</a:t>
              </a:r>
              <a:endParaRPr lang="zh-CN" altLang="en-US" sz="2400" dirty="0">
                <a:solidFill>
                  <a:prstClr val="white"/>
                </a:solidFill>
                <a:latin typeface="宋体"/>
                <a:ea typeface="宋体"/>
                <a:sym typeface="宋体" panose="02010600030101010101" pitchFamily="2" charset="-122"/>
              </a:endParaRPr>
            </a:p>
          </p:txBody>
        </p:sp>
        <p:grpSp>
          <p:nvGrpSpPr>
            <p:cNvPr id="106" name="组合 24"/>
            <p:cNvGrpSpPr/>
            <p:nvPr/>
          </p:nvGrpSpPr>
          <p:grpSpPr bwMode="auto">
            <a:xfrm>
              <a:off x="238713" y="564196"/>
              <a:ext cx="2985447" cy="800174"/>
              <a:chOff x="0" y="0"/>
              <a:chExt cx="2985447" cy="800174"/>
            </a:xfrm>
            <a:grpFill/>
          </p:grpSpPr>
          <p:sp>
            <p:nvSpPr>
              <p:cNvPr id="107" name="文本框 25"/>
              <p:cNvSpPr>
                <a:spLocks noChangeArrowheads="1"/>
              </p:cNvSpPr>
              <p:nvPr/>
            </p:nvSpPr>
            <p:spPr bwMode="auto">
              <a:xfrm>
                <a:off x="1798929" y="0"/>
                <a:ext cx="1186518" cy="34866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b="1">
                    <a:solidFill>
                      <a:prstClr val="white"/>
                    </a:solidFill>
                    <a:latin typeface="宋体"/>
                    <a:ea typeface="宋体"/>
                    <a:sym typeface="方正正黑简体" panose="02000000000000000000" pitchFamily="2" charset="-122"/>
                  </a:rPr>
                  <a:t>请输入标题</a:t>
                </a:r>
                <a:endParaRPr lang="zh-CN" altLang="en-US">
                  <a:solidFill>
                    <a:prstClr val="black"/>
                  </a:solidFill>
                  <a:latin typeface="宋体"/>
                  <a:ea typeface="宋体"/>
                </a:endParaRPr>
              </a:p>
            </p:txBody>
          </p:sp>
          <p:sp>
            <p:nvSpPr>
              <p:cNvPr id="108" name="矩形 26"/>
              <p:cNvSpPr>
                <a:spLocks noChangeArrowheads="1"/>
              </p:cNvSpPr>
              <p:nvPr/>
            </p:nvSpPr>
            <p:spPr bwMode="auto">
              <a:xfrm>
                <a:off x="0" y="307938"/>
                <a:ext cx="2964508" cy="49223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900" dirty="0">
                    <a:solidFill>
                      <a:srgbClr val="FFFFFF"/>
                    </a:solidFill>
                    <a:latin typeface="宋体"/>
                    <a:ea typeface="宋体"/>
                    <a:sym typeface="微软雅黑" panose="020B0503020204020204" pitchFamily="34" charset="-122"/>
                  </a:rPr>
                  <a:t>在这里输入内容文本在这里输入内容文本在这里输入内容</a:t>
                </a:r>
                <a:endParaRPr lang="zh-CN" altLang="en-US" sz="900" dirty="0">
                  <a:solidFill>
                    <a:srgbClr val="FFFFFF"/>
                  </a:solidFill>
                  <a:latin typeface="宋体"/>
                  <a:ea typeface="宋体"/>
                </a:endParaRPr>
              </a:p>
            </p:txBody>
          </p:sp>
        </p:grpSp>
      </p:grpSp>
      <p:grpSp>
        <p:nvGrpSpPr>
          <p:cNvPr id="109" name="Group 21"/>
          <p:cNvGrpSpPr/>
          <p:nvPr/>
        </p:nvGrpSpPr>
        <p:grpSpPr bwMode="auto">
          <a:xfrm>
            <a:off x="6707981" y="1046560"/>
            <a:ext cx="341710" cy="375047"/>
            <a:chOff x="0" y="0"/>
            <a:chExt cx="419" cy="461"/>
          </a:xfrm>
        </p:grpSpPr>
        <p:sp>
          <p:nvSpPr>
            <p:cNvPr id="110" name="Freeform 22"/>
            <p:cNvSpPr>
              <a:spLocks noChangeArrowheads="1"/>
            </p:cNvSpPr>
            <p:nvPr/>
          </p:nvSpPr>
          <p:spPr bwMode="auto">
            <a:xfrm>
              <a:off x="0" y="44"/>
              <a:ext cx="418" cy="417"/>
            </a:xfrm>
            <a:custGeom>
              <a:avLst/>
              <a:gdLst>
                <a:gd name="T0" fmla="*/ 418 w 418"/>
                <a:gd name="T1" fmla="*/ 325 h 417"/>
                <a:gd name="T2" fmla="*/ 302 w 418"/>
                <a:gd name="T3" fmla="*/ 417 h 417"/>
                <a:gd name="T4" fmla="*/ 0 w 418"/>
                <a:gd name="T5" fmla="*/ 417 h 417"/>
                <a:gd name="T6" fmla="*/ 0 w 418"/>
                <a:gd name="T7" fmla="*/ 0 h 417"/>
                <a:gd name="T8" fmla="*/ 418 w 418"/>
                <a:gd name="T9" fmla="*/ 0 h 417"/>
                <a:gd name="T10" fmla="*/ 418 w 418"/>
                <a:gd name="T11" fmla="*/ 325 h 417"/>
                <a:gd name="T12" fmla="*/ 0 60000 65536"/>
                <a:gd name="T13" fmla="*/ 0 60000 65536"/>
                <a:gd name="T14" fmla="*/ 0 60000 65536"/>
                <a:gd name="T15" fmla="*/ 0 60000 65536"/>
                <a:gd name="T16" fmla="*/ 0 60000 65536"/>
                <a:gd name="T17" fmla="*/ 0 60000 65536"/>
                <a:gd name="T18" fmla="*/ 0 w 418"/>
                <a:gd name="T19" fmla="*/ 0 h 417"/>
                <a:gd name="T20" fmla="*/ 418 w 418"/>
                <a:gd name="T21" fmla="*/ 417 h 417"/>
              </a:gdLst>
              <a:ahLst/>
              <a:cxnLst>
                <a:cxn ang="T12">
                  <a:pos x="T0" y="T1"/>
                </a:cxn>
                <a:cxn ang="T13">
                  <a:pos x="T2" y="T3"/>
                </a:cxn>
                <a:cxn ang="T14">
                  <a:pos x="T4" y="T5"/>
                </a:cxn>
                <a:cxn ang="T15">
                  <a:pos x="T6" y="T7"/>
                </a:cxn>
                <a:cxn ang="T16">
                  <a:pos x="T8" y="T9"/>
                </a:cxn>
                <a:cxn ang="T17">
                  <a:pos x="T10" y="T11"/>
                </a:cxn>
              </a:cxnLst>
              <a:rect l="T18" t="T19" r="T20" b="T21"/>
              <a:pathLst>
                <a:path w="418" h="417">
                  <a:moveTo>
                    <a:pt x="418" y="325"/>
                  </a:moveTo>
                  <a:lnTo>
                    <a:pt x="302" y="417"/>
                  </a:lnTo>
                  <a:lnTo>
                    <a:pt x="0" y="417"/>
                  </a:lnTo>
                  <a:lnTo>
                    <a:pt x="0" y="0"/>
                  </a:lnTo>
                  <a:lnTo>
                    <a:pt x="418" y="0"/>
                  </a:lnTo>
                  <a:lnTo>
                    <a:pt x="418" y="325"/>
                  </a:lnTo>
                  <a:close/>
                </a:path>
              </a:pathLst>
            </a:custGeom>
            <a:solidFill>
              <a:srgbClr val="C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ea typeface="宋体"/>
                <a:sym typeface="宋体" panose="02010600030101010101" pitchFamily="2" charset="-122"/>
              </a:endParaRPr>
            </a:p>
          </p:txBody>
        </p:sp>
        <p:sp>
          <p:nvSpPr>
            <p:cNvPr id="111" name="Freeform 23"/>
            <p:cNvSpPr>
              <a:spLocks noChangeArrowheads="1"/>
            </p:cNvSpPr>
            <p:nvPr/>
          </p:nvSpPr>
          <p:spPr bwMode="auto">
            <a:xfrm>
              <a:off x="0" y="44"/>
              <a:ext cx="418" cy="417"/>
            </a:xfrm>
            <a:custGeom>
              <a:avLst/>
              <a:gdLst>
                <a:gd name="T0" fmla="*/ 418 w 418"/>
                <a:gd name="T1" fmla="*/ 325 h 417"/>
                <a:gd name="T2" fmla="*/ 302 w 418"/>
                <a:gd name="T3" fmla="*/ 417 h 417"/>
                <a:gd name="T4" fmla="*/ 0 w 418"/>
                <a:gd name="T5" fmla="*/ 417 h 417"/>
                <a:gd name="T6" fmla="*/ 0 w 418"/>
                <a:gd name="T7" fmla="*/ 0 h 417"/>
                <a:gd name="T8" fmla="*/ 418 w 418"/>
                <a:gd name="T9" fmla="*/ 0 h 417"/>
                <a:gd name="T10" fmla="*/ 0 60000 65536"/>
                <a:gd name="T11" fmla="*/ 0 60000 65536"/>
                <a:gd name="T12" fmla="*/ 0 60000 65536"/>
                <a:gd name="T13" fmla="*/ 0 60000 65536"/>
                <a:gd name="T14" fmla="*/ 0 60000 65536"/>
                <a:gd name="T15" fmla="*/ 0 w 418"/>
                <a:gd name="T16" fmla="*/ 0 h 417"/>
                <a:gd name="T17" fmla="*/ 418 w 418"/>
                <a:gd name="T18" fmla="*/ 417 h 417"/>
              </a:gdLst>
              <a:ahLst/>
              <a:cxnLst>
                <a:cxn ang="T10">
                  <a:pos x="T0" y="T1"/>
                </a:cxn>
                <a:cxn ang="T11">
                  <a:pos x="T2" y="T3"/>
                </a:cxn>
                <a:cxn ang="T12">
                  <a:pos x="T4" y="T5"/>
                </a:cxn>
                <a:cxn ang="T13">
                  <a:pos x="T6" y="T7"/>
                </a:cxn>
                <a:cxn ang="T14">
                  <a:pos x="T8" y="T9"/>
                </a:cxn>
              </a:cxnLst>
              <a:rect l="T15" t="T16" r="T17" b="T18"/>
              <a:pathLst>
                <a:path w="418" h="417">
                  <a:moveTo>
                    <a:pt x="418" y="325"/>
                  </a:moveTo>
                  <a:lnTo>
                    <a:pt x="302" y="417"/>
                  </a:lnTo>
                  <a:lnTo>
                    <a:pt x="0" y="417"/>
                  </a:lnTo>
                  <a:lnTo>
                    <a:pt x="0" y="0"/>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ea typeface="宋体"/>
                <a:sym typeface="宋体" panose="02010600030101010101" pitchFamily="2" charset="-122"/>
              </a:endParaRPr>
            </a:p>
          </p:txBody>
        </p:sp>
        <p:sp>
          <p:nvSpPr>
            <p:cNvPr id="112" name="Freeform 24"/>
            <p:cNvSpPr>
              <a:spLocks noChangeArrowheads="1"/>
            </p:cNvSpPr>
            <p:nvPr/>
          </p:nvSpPr>
          <p:spPr bwMode="auto">
            <a:xfrm>
              <a:off x="305" y="370"/>
              <a:ext cx="114" cy="91"/>
            </a:xfrm>
            <a:custGeom>
              <a:avLst/>
              <a:gdLst>
                <a:gd name="T0" fmla="*/ 0 w 114"/>
                <a:gd name="T1" fmla="*/ 91 h 91"/>
                <a:gd name="T2" fmla="*/ 0 w 114"/>
                <a:gd name="T3" fmla="*/ 0 h 91"/>
                <a:gd name="T4" fmla="*/ 114 w 114"/>
                <a:gd name="T5" fmla="*/ 0 h 91"/>
                <a:gd name="T6" fmla="*/ 0 w 114"/>
                <a:gd name="T7" fmla="*/ 91 h 91"/>
                <a:gd name="T8" fmla="*/ 0 60000 65536"/>
                <a:gd name="T9" fmla="*/ 0 60000 65536"/>
                <a:gd name="T10" fmla="*/ 0 60000 65536"/>
                <a:gd name="T11" fmla="*/ 0 60000 65536"/>
                <a:gd name="T12" fmla="*/ 0 w 114"/>
                <a:gd name="T13" fmla="*/ 0 h 91"/>
                <a:gd name="T14" fmla="*/ 114 w 114"/>
                <a:gd name="T15" fmla="*/ 91 h 91"/>
              </a:gdLst>
              <a:ahLst/>
              <a:cxnLst>
                <a:cxn ang="T8">
                  <a:pos x="T0" y="T1"/>
                </a:cxn>
                <a:cxn ang="T9">
                  <a:pos x="T2" y="T3"/>
                </a:cxn>
                <a:cxn ang="T10">
                  <a:pos x="T4" y="T5"/>
                </a:cxn>
                <a:cxn ang="T11">
                  <a:pos x="T6" y="T7"/>
                </a:cxn>
              </a:cxnLst>
              <a:rect l="T12" t="T13" r="T14" b="T15"/>
              <a:pathLst>
                <a:path w="114" h="91">
                  <a:moveTo>
                    <a:pt x="0" y="91"/>
                  </a:moveTo>
                  <a:lnTo>
                    <a:pt x="0" y="0"/>
                  </a:lnTo>
                  <a:lnTo>
                    <a:pt x="114" y="0"/>
                  </a:lnTo>
                  <a:lnTo>
                    <a:pt x="0" y="91"/>
                  </a:lnTo>
                  <a:close/>
                </a:path>
              </a:pathLst>
            </a:custGeom>
            <a:solidFill>
              <a:srgbClr val="CCCCC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ea typeface="宋体"/>
                <a:sym typeface="宋体" panose="02010600030101010101" pitchFamily="2" charset="-122"/>
              </a:endParaRPr>
            </a:p>
          </p:txBody>
        </p:sp>
        <p:sp>
          <p:nvSpPr>
            <p:cNvPr id="113" name="Freeform 25"/>
            <p:cNvSpPr>
              <a:spLocks noEditPoints="1" noChangeArrowheads="1"/>
            </p:cNvSpPr>
            <p:nvPr/>
          </p:nvSpPr>
          <p:spPr bwMode="auto">
            <a:xfrm>
              <a:off x="75" y="129"/>
              <a:ext cx="279" cy="97"/>
            </a:xfrm>
            <a:custGeom>
              <a:avLst/>
              <a:gdLst>
                <a:gd name="T0" fmla="*/ 253 w 256"/>
                <a:gd name="T1" fmla="*/ 72 h 89"/>
                <a:gd name="T2" fmla="*/ 210 w 256"/>
                <a:gd name="T3" fmla="*/ 59 h 89"/>
                <a:gd name="T4" fmla="*/ 203 w 256"/>
                <a:gd name="T5" fmla="*/ 42 h 89"/>
                <a:gd name="T6" fmla="*/ 184 w 256"/>
                <a:gd name="T7" fmla="*/ 47 h 89"/>
                <a:gd name="T8" fmla="*/ 166 w 256"/>
                <a:gd name="T9" fmla="*/ 25 h 89"/>
                <a:gd name="T10" fmla="*/ 153 w 256"/>
                <a:gd name="T11" fmla="*/ 25 h 89"/>
                <a:gd name="T12" fmla="*/ 137 w 256"/>
                <a:gd name="T13" fmla="*/ 45 h 89"/>
                <a:gd name="T14" fmla="*/ 121 w 256"/>
                <a:gd name="T15" fmla="*/ 18 h 89"/>
                <a:gd name="T16" fmla="*/ 108 w 256"/>
                <a:gd name="T17" fmla="*/ 17 h 89"/>
                <a:gd name="T18" fmla="*/ 108 w 256"/>
                <a:gd name="T19" fmla="*/ 17 h 89"/>
                <a:gd name="T20" fmla="*/ 111 w 256"/>
                <a:gd name="T21" fmla="*/ 17 h 89"/>
                <a:gd name="T22" fmla="*/ 111 w 256"/>
                <a:gd name="T23" fmla="*/ 18 h 89"/>
                <a:gd name="T24" fmla="*/ 101 w 256"/>
                <a:gd name="T25" fmla="*/ 32 h 89"/>
                <a:gd name="T26" fmla="*/ 96 w 256"/>
                <a:gd name="T27" fmla="*/ 36 h 89"/>
                <a:gd name="T28" fmla="*/ 94 w 256"/>
                <a:gd name="T29" fmla="*/ 21 h 89"/>
                <a:gd name="T30" fmla="*/ 81 w 256"/>
                <a:gd name="T31" fmla="*/ 21 h 89"/>
                <a:gd name="T32" fmla="*/ 82 w 256"/>
                <a:gd name="T33" fmla="*/ 35 h 89"/>
                <a:gd name="T34" fmla="*/ 81 w 256"/>
                <a:gd name="T35" fmla="*/ 49 h 89"/>
                <a:gd name="T36" fmla="*/ 79 w 256"/>
                <a:gd name="T37" fmla="*/ 65 h 89"/>
                <a:gd name="T38" fmla="*/ 77 w 256"/>
                <a:gd name="T39" fmla="*/ 71 h 89"/>
                <a:gd name="T40" fmla="*/ 75 w 256"/>
                <a:gd name="T41" fmla="*/ 72 h 89"/>
                <a:gd name="T42" fmla="*/ 55 w 256"/>
                <a:gd name="T43" fmla="*/ 2 h 89"/>
                <a:gd name="T44" fmla="*/ 42 w 256"/>
                <a:gd name="T45" fmla="*/ 2 h 89"/>
                <a:gd name="T46" fmla="*/ 37 w 256"/>
                <a:gd name="T47" fmla="*/ 56 h 89"/>
                <a:gd name="T48" fmla="*/ 30 w 256"/>
                <a:gd name="T49" fmla="*/ 76 h 89"/>
                <a:gd name="T50" fmla="*/ 29 w 256"/>
                <a:gd name="T51" fmla="*/ 75 h 89"/>
                <a:gd name="T52" fmla="*/ 13 w 256"/>
                <a:gd name="T53" fmla="*/ 24 h 89"/>
                <a:gd name="T54" fmla="*/ 0 w 256"/>
                <a:gd name="T55" fmla="*/ 24 h 89"/>
                <a:gd name="T56" fmla="*/ 25 w 256"/>
                <a:gd name="T57" fmla="*/ 83 h 89"/>
                <a:gd name="T58" fmla="*/ 51 w 256"/>
                <a:gd name="T59" fmla="*/ 57 h 89"/>
                <a:gd name="T60" fmla="*/ 75 w 256"/>
                <a:gd name="T61" fmla="*/ 78 h 89"/>
                <a:gd name="T62" fmla="*/ 95 w 256"/>
                <a:gd name="T63" fmla="*/ 42 h 89"/>
                <a:gd name="T64" fmla="*/ 96 w 256"/>
                <a:gd name="T65" fmla="*/ 42 h 89"/>
                <a:gd name="T66" fmla="*/ 114 w 256"/>
                <a:gd name="T67" fmla="*/ 31 h 89"/>
                <a:gd name="T68" fmla="*/ 134 w 256"/>
                <a:gd name="T69" fmla="*/ 50 h 89"/>
                <a:gd name="T70" fmla="*/ 160 w 256"/>
                <a:gd name="T71" fmla="*/ 35 h 89"/>
                <a:gd name="T72" fmla="*/ 180 w 256"/>
                <a:gd name="T73" fmla="*/ 53 h 89"/>
                <a:gd name="T74" fmla="*/ 192 w 256"/>
                <a:gd name="T75" fmla="*/ 53 h 89"/>
                <a:gd name="T76" fmla="*/ 196 w 256"/>
                <a:gd name="T77" fmla="*/ 48 h 89"/>
                <a:gd name="T78" fmla="*/ 197 w 256"/>
                <a:gd name="T79" fmla="*/ 59 h 89"/>
                <a:gd name="T80" fmla="*/ 182 w 256"/>
                <a:gd name="T81" fmla="*/ 63 h 89"/>
                <a:gd name="T82" fmla="*/ 186 w 256"/>
                <a:gd name="T83" fmla="*/ 86 h 89"/>
                <a:gd name="T84" fmla="*/ 209 w 256"/>
                <a:gd name="T85" fmla="*/ 63 h 89"/>
                <a:gd name="T86" fmla="*/ 242 w 256"/>
                <a:gd name="T87" fmla="*/ 73 h 89"/>
                <a:gd name="T88" fmla="*/ 253 w 256"/>
                <a:gd name="T89" fmla="*/ 72 h 89"/>
                <a:gd name="T90" fmla="*/ 185 w 256"/>
                <a:gd name="T91" fmla="*/ 79 h 89"/>
                <a:gd name="T92" fmla="*/ 184 w 256"/>
                <a:gd name="T93" fmla="*/ 74 h 89"/>
                <a:gd name="T94" fmla="*/ 196 w 256"/>
                <a:gd name="T95" fmla="*/ 63 h 89"/>
                <a:gd name="T96" fmla="*/ 185 w 256"/>
                <a:gd name="T97" fmla="*/ 79 h 8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6"/>
                <a:gd name="T148" fmla="*/ 0 h 89"/>
                <a:gd name="T149" fmla="*/ 256 w 256"/>
                <a:gd name="T150" fmla="*/ 89 h 8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6" h="89">
                  <a:moveTo>
                    <a:pt x="253" y="72"/>
                  </a:moveTo>
                  <a:cubicBezTo>
                    <a:pt x="243" y="66"/>
                    <a:pt x="226" y="60"/>
                    <a:pt x="210" y="59"/>
                  </a:cubicBezTo>
                  <a:cubicBezTo>
                    <a:pt x="212" y="52"/>
                    <a:pt x="211" y="45"/>
                    <a:pt x="203" y="42"/>
                  </a:cubicBezTo>
                  <a:cubicBezTo>
                    <a:pt x="196" y="39"/>
                    <a:pt x="189" y="43"/>
                    <a:pt x="184" y="47"/>
                  </a:cubicBezTo>
                  <a:cubicBezTo>
                    <a:pt x="176" y="41"/>
                    <a:pt x="173" y="32"/>
                    <a:pt x="166" y="25"/>
                  </a:cubicBezTo>
                  <a:cubicBezTo>
                    <a:pt x="164" y="23"/>
                    <a:pt x="154" y="23"/>
                    <a:pt x="153" y="25"/>
                  </a:cubicBezTo>
                  <a:cubicBezTo>
                    <a:pt x="152" y="27"/>
                    <a:pt x="140" y="48"/>
                    <a:pt x="137" y="45"/>
                  </a:cubicBezTo>
                  <a:cubicBezTo>
                    <a:pt x="129" y="40"/>
                    <a:pt x="125" y="26"/>
                    <a:pt x="121" y="18"/>
                  </a:cubicBezTo>
                  <a:cubicBezTo>
                    <a:pt x="120" y="16"/>
                    <a:pt x="110" y="15"/>
                    <a:pt x="108" y="17"/>
                  </a:cubicBezTo>
                  <a:cubicBezTo>
                    <a:pt x="108" y="17"/>
                    <a:pt x="108" y="17"/>
                    <a:pt x="108" y="17"/>
                  </a:cubicBezTo>
                  <a:cubicBezTo>
                    <a:pt x="108" y="17"/>
                    <a:pt x="111" y="17"/>
                    <a:pt x="111" y="17"/>
                  </a:cubicBezTo>
                  <a:cubicBezTo>
                    <a:pt x="111" y="18"/>
                    <a:pt x="111" y="18"/>
                    <a:pt x="111" y="18"/>
                  </a:cubicBezTo>
                  <a:cubicBezTo>
                    <a:pt x="107" y="23"/>
                    <a:pt x="104" y="28"/>
                    <a:pt x="101" y="32"/>
                  </a:cubicBezTo>
                  <a:cubicBezTo>
                    <a:pt x="99" y="36"/>
                    <a:pt x="97" y="36"/>
                    <a:pt x="96" y="36"/>
                  </a:cubicBezTo>
                  <a:cubicBezTo>
                    <a:pt x="96" y="30"/>
                    <a:pt x="95" y="25"/>
                    <a:pt x="94" y="21"/>
                  </a:cubicBezTo>
                  <a:cubicBezTo>
                    <a:pt x="94" y="19"/>
                    <a:pt x="82" y="19"/>
                    <a:pt x="81" y="21"/>
                  </a:cubicBezTo>
                  <a:cubicBezTo>
                    <a:pt x="80" y="27"/>
                    <a:pt x="80" y="32"/>
                    <a:pt x="82" y="35"/>
                  </a:cubicBezTo>
                  <a:cubicBezTo>
                    <a:pt x="82" y="40"/>
                    <a:pt x="82" y="44"/>
                    <a:pt x="81" y="49"/>
                  </a:cubicBezTo>
                  <a:cubicBezTo>
                    <a:pt x="81" y="54"/>
                    <a:pt x="80" y="59"/>
                    <a:pt x="79" y="65"/>
                  </a:cubicBezTo>
                  <a:cubicBezTo>
                    <a:pt x="79" y="67"/>
                    <a:pt x="78" y="69"/>
                    <a:pt x="77" y="71"/>
                  </a:cubicBezTo>
                  <a:cubicBezTo>
                    <a:pt x="74" y="76"/>
                    <a:pt x="73" y="76"/>
                    <a:pt x="75" y="72"/>
                  </a:cubicBezTo>
                  <a:cubicBezTo>
                    <a:pt x="59" y="60"/>
                    <a:pt x="54" y="21"/>
                    <a:pt x="55" y="2"/>
                  </a:cubicBezTo>
                  <a:cubicBezTo>
                    <a:pt x="55" y="0"/>
                    <a:pt x="42" y="0"/>
                    <a:pt x="42" y="2"/>
                  </a:cubicBezTo>
                  <a:cubicBezTo>
                    <a:pt x="41" y="21"/>
                    <a:pt x="40" y="39"/>
                    <a:pt x="37" y="56"/>
                  </a:cubicBezTo>
                  <a:cubicBezTo>
                    <a:pt x="35" y="63"/>
                    <a:pt x="33" y="70"/>
                    <a:pt x="30" y="76"/>
                  </a:cubicBezTo>
                  <a:cubicBezTo>
                    <a:pt x="30" y="76"/>
                    <a:pt x="29" y="75"/>
                    <a:pt x="29" y="75"/>
                  </a:cubicBezTo>
                  <a:cubicBezTo>
                    <a:pt x="20" y="60"/>
                    <a:pt x="18" y="41"/>
                    <a:pt x="13" y="24"/>
                  </a:cubicBezTo>
                  <a:cubicBezTo>
                    <a:pt x="12" y="21"/>
                    <a:pt x="0" y="23"/>
                    <a:pt x="0" y="24"/>
                  </a:cubicBezTo>
                  <a:cubicBezTo>
                    <a:pt x="5" y="39"/>
                    <a:pt x="8" y="79"/>
                    <a:pt x="25" y="83"/>
                  </a:cubicBezTo>
                  <a:cubicBezTo>
                    <a:pt x="41" y="87"/>
                    <a:pt x="48" y="74"/>
                    <a:pt x="51" y="57"/>
                  </a:cubicBezTo>
                  <a:cubicBezTo>
                    <a:pt x="56" y="68"/>
                    <a:pt x="64" y="77"/>
                    <a:pt x="75" y="78"/>
                  </a:cubicBezTo>
                  <a:cubicBezTo>
                    <a:pt x="92" y="79"/>
                    <a:pt x="96" y="60"/>
                    <a:pt x="95" y="42"/>
                  </a:cubicBezTo>
                  <a:cubicBezTo>
                    <a:pt x="96" y="42"/>
                    <a:pt x="96" y="42"/>
                    <a:pt x="96" y="42"/>
                  </a:cubicBezTo>
                  <a:cubicBezTo>
                    <a:pt x="105" y="42"/>
                    <a:pt x="110" y="37"/>
                    <a:pt x="114" y="31"/>
                  </a:cubicBezTo>
                  <a:cubicBezTo>
                    <a:pt x="118" y="40"/>
                    <a:pt x="124" y="49"/>
                    <a:pt x="134" y="50"/>
                  </a:cubicBezTo>
                  <a:cubicBezTo>
                    <a:pt x="147" y="51"/>
                    <a:pt x="154" y="44"/>
                    <a:pt x="160" y="35"/>
                  </a:cubicBezTo>
                  <a:cubicBezTo>
                    <a:pt x="165" y="42"/>
                    <a:pt x="170" y="49"/>
                    <a:pt x="180" y="53"/>
                  </a:cubicBezTo>
                  <a:cubicBezTo>
                    <a:pt x="182" y="54"/>
                    <a:pt x="190" y="55"/>
                    <a:pt x="192" y="53"/>
                  </a:cubicBezTo>
                  <a:cubicBezTo>
                    <a:pt x="192" y="52"/>
                    <a:pt x="194" y="50"/>
                    <a:pt x="196" y="48"/>
                  </a:cubicBezTo>
                  <a:cubicBezTo>
                    <a:pt x="198" y="52"/>
                    <a:pt x="198" y="55"/>
                    <a:pt x="197" y="59"/>
                  </a:cubicBezTo>
                  <a:cubicBezTo>
                    <a:pt x="192" y="59"/>
                    <a:pt x="186" y="61"/>
                    <a:pt x="182" y="63"/>
                  </a:cubicBezTo>
                  <a:cubicBezTo>
                    <a:pt x="168" y="70"/>
                    <a:pt x="167" y="89"/>
                    <a:pt x="186" y="86"/>
                  </a:cubicBezTo>
                  <a:cubicBezTo>
                    <a:pt x="194" y="85"/>
                    <a:pt x="205" y="74"/>
                    <a:pt x="209" y="63"/>
                  </a:cubicBezTo>
                  <a:cubicBezTo>
                    <a:pt x="222" y="64"/>
                    <a:pt x="236" y="70"/>
                    <a:pt x="242" y="73"/>
                  </a:cubicBezTo>
                  <a:cubicBezTo>
                    <a:pt x="245" y="74"/>
                    <a:pt x="256" y="73"/>
                    <a:pt x="253" y="72"/>
                  </a:cubicBezTo>
                  <a:close/>
                  <a:moveTo>
                    <a:pt x="185" y="79"/>
                  </a:moveTo>
                  <a:cubicBezTo>
                    <a:pt x="180" y="86"/>
                    <a:pt x="183" y="78"/>
                    <a:pt x="184" y="74"/>
                  </a:cubicBezTo>
                  <a:cubicBezTo>
                    <a:pt x="184" y="67"/>
                    <a:pt x="189" y="64"/>
                    <a:pt x="196" y="63"/>
                  </a:cubicBezTo>
                  <a:cubicBezTo>
                    <a:pt x="193" y="69"/>
                    <a:pt x="189" y="75"/>
                    <a:pt x="185" y="79"/>
                  </a:cubicBezTo>
                  <a:close/>
                </a:path>
              </a:pathLst>
            </a:custGeom>
            <a:solidFill>
              <a:srgbClr val="CCCCC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ea typeface="宋体"/>
                <a:sym typeface="宋体" panose="02010600030101010101" pitchFamily="2" charset="-122"/>
              </a:endParaRPr>
            </a:p>
          </p:txBody>
        </p:sp>
        <p:sp>
          <p:nvSpPr>
            <p:cNvPr id="114" name="Freeform 26"/>
            <p:cNvSpPr>
              <a:spLocks noChangeArrowheads="1"/>
            </p:cNvSpPr>
            <p:nvPr/>
          </p:nvSpPr>
          <p:spPr bwMode="auto">
            <a:xfrm>
              <a:off x="68" y="300"/>
              <a:ext cx="145" cy="59"/>
            </a:xfrm>
            <a:custGeom>
              <a:avLst/>
              <a:gdLst>
                <a:gd name="T0" fmla="*/ 121 w 134"/>
                <a:gd name="T1" fmla="*/ 11 h 54"/>
                <a:gd name="T2" fmla="*/ 118 w 134"/>
                <a:gd name="T3" fmla="*/ 24 h 54"/>
                <a:gd name="T4" fmla="*/ 118 w 134"/>
                <a:gd name="T5" fmla="*/ 29 h 54"/>
                <a:gd name="T6" fmla="*/ 118 w 134"/>
                <a:gd name="T7" fmla="*/ 29 h 54"/>
                <a:gd name="T8" fmla="*/ 105 w 134"/>
                <a:gd name="T9" fmla="*/ 8 h 54"/>
                <a:gd name="T10" fmla="*/ 92 w 134"/>
                <a:gd name="T11" fmla="*/ 8 h 54"/>
                <a:gd name="T12" fmla="*/ 89 w 134"/>
                <a:gd name="T13" fmla="*/ 21 h 54"/>
                <a:gd name="T14" fmla="*/ 87 w 134"/>
                <a:gd name="T15" fmla="*/ 26 h 54"/>
                <a:gd name="T16" fmla="*/ 85 w 134"/>
                <a:gd name="T17" fmla="*/ 28 h 54"/>
                <a:gd name="T18" fmla="*/ 75 w 134"/>
                <a:gd name="T19" fmla="*/ 3 h 54"/>
                <a:gd name="T20" fmla="*/ 62 w 134"/>
                <a:gd name="T21" fmla="*/ 3 h 54"/>
                <a:gd name="T22" fmla="*/ 38 w 134"/>
                <a:gd name="T23" fmla="*/ 41 h 54"/>
                <a:gd name="T24" fmla="*/ 14 w 134"/>
                <a:gd name="T25" fmla="*/ 2 h 54"/>
                <a:gd name="T26" fmla="*/ 3 w 134"/>
                <a:gd name="T27" fmla="*/ 3 h 54"/>
                <a:gd name="T28" fmla="*/ 21 w 134"/>
                <a:gd name="T29" fmla="*/ 35 h 54"/>
                <a:gd name="T30" fmla="*/ 43 w 134"/>
                <a:gd name="T31" fmla="*/ 48 h 54"/>
                <a:gd name="T32" fmla="*/ 70 w 134"/>
                <a:gd name="T33" fmla="*/ 24 h 54"/>
                <a:gd name="T34" fmla="*/ 84 w 134"/>
                <a:gd name="T35" fmla="*/ 35 h 54"/>
                <a:gd name="T36" fmla="*/ 101 w 134"/>
                <a:gd name="T37" fmla="*/ 24 h 54"/>
                <a:gd name="T38" fmla="*/ 114 w 134"/>
                <a:gd name="T39" fmla="*/ 34 h 54"/>
                <a:gd name="T40" fmla="*/ 134 w 134"/>
                <a:gd name="T41" fmla="*/ 11 h 54"/>
                <a:gd name="T42" fmla="*/ 121 w 134"/>
                <a:gd name="T43" fmla="*/ 11 h 5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4"/>
                <a:gd name="T67" fmla="*/ 0 h 54"/>
                <a:gd name="T68" fmla="*/ 134 w 134"/>
                <a:gd name="T69" fmla="*/ 54 h 5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4" h="54">
                  <a:moveTo>
                    <a:pt x="121" y="11"/>
                  </a:moveTo>
                  <a:cubicBezTo>
                    <a:pt x="120" y="16"/>
                    <a:pt x="119" y="20"/>
                    <a:pt x="118" y="24"/>
                  </a:cubicBezTo>
                  <a:cubicBezTo>
                    <a:pt x="117" y="26"/>
                    <a:pt x="118" y="28"/>
                    <a:pt x="118" y="29"/>
                  </a:cubicBezTo>
                  <a:cubicBezTo>
                    <a:pt x="118" y="29"/>
                    <a:pt x="118" y="29"/>
                    <a:pt x="118" y="29"/>
                  </a:cubicBezTo>
                  <a:cubicBezTo>
                    <a:pt x="113" y="23"/>
                    <a:pt x="109" y="15"/>
                    <a:pt x="105" y="8"/>
                  </a:cubicBezTo>
                  <a:cubicBezTo>
                    <a:pt x="104" y="6"/>
                    <a:pt x="93" y="5"/>
                    <a:pt x="92" y="8"/>
                  </a:cubicBezTo>
                  <a:cubicBezTo>
                    <a:pt x="91" y="12"/>
                    <a:pt x="90" y="17"/>
                    <a:pt x="89" y="21"/>
                  </a:cubicBezTo>
                  <a:cubicBezTo>
                    <a:pt x="87" y="26"/>
                    <a:pt x="87" y="26"/>
                    <a:pt x="87" y="26"/>
                  </a:cubicBezTo>
                  <a:cubicBezTo>
                    <a:pt x="86" y="27"/>
                    <a:pt x="86" y="27"/>
                    <a:pt x="85" y="28"/>
                  </a:cubicBezTo>
                  <a:cubicBezTo>
                    <a:pt x="80" y="21"/>
                    <a:pt x="77" y="10"/>
                    <a:pt x="75" y="3"/>
                  </a:cubicBezTo>
                  <a:cubicBezTo>
                    <a:pt x="74" y="0"/>
                    <a:pt x="62" y="0"/>
                    <a:pt x="62" y="3"/>
                  </a:cubicBezTo>
                  <a:cubicBezTo>
                    <a:pt x="60" y="11"/>
                    <a:pt x="52" y="54"/>
                    <a:pt x="38" y="41"/>
                  </a:cubicBezTo>
                  <a:cubicBezTo>
                    <a:pt x="28" y="31"/>
                    <a:pt x="26" y="8"/>
                    <a:pt x="14" y="2"/>
                  </a:cubicBezTo>
                  <a:cubicBezTo>
                    <a:pt x="11" y="1"/>
                    <a:pt x="0" y="2"/>
                    <a:pt x="3" y="3"/>
                  </a:cubicBezTo>
                  <a:cubicBezTo>
                    <a:pt x="11" y="7"/>
                    <a:pt x="16" y="28"/>
                    <a:pt x="21" y="35"/>
                  </a:cubicBezTo>
                  <a:cubicBezTo>
                    <a:pt x="26" y="44"/>
                    <a:pt x="33" y="48"/>
                    <a:pt x="43" y="48"/>
                  </a:cubicBezTo>
                  <a:cubicBezTo>
                    <a:pt x="59" y="49"/>
                    <a:pt x="65" y="37"/>
                    <a:pt x="70" y="24"/>
                  </a:cubicBezTo>
                  <a:cubicBezTo>
                    <a:pt x="73" y="30"/>
                    <a:pt x="77" y="35"/>
                    <a:pt x="84" y="35"/>
                  </a:cubicBezTo>
                  <a:cubicBezTo>
                    <a:pt x="94" y="36"/>
                    <a:pt x="98" y="31"/>
                    <a:pt x="101" y="24"/>
                  </a:cubicBezTo>
                  <a:cubicBezTo>
                    <a:pt x="104" y="29"/>
                    <a:pt x="109" y="34"/>
                    <a:pt x="114" y="34"/>
                  </a:cubicBezTo>
                  <a:cubicBezTo>
                    <a:pt x="130" y="36"/>
                    <a:pt x="131" y="24"/>
                    <a:pt x="134" y="11"/>
                  </a:cubicBezTo>
                  <a:cubicBezTo>
                    <a:pt x="134" y="10"/>
                    <a:pt x="121" y="9"/>
                    <a:pt x="121" y="11"/>
                  </a:cubicBezTo>
                  <a:close/>
                </a:path>
              </a:pathLst>
            </a:custGeom>
            <a:solidFill>
              <a:srgbClr val="CCCCC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ea typeface="宋体"/>
                <a:sym typeface="宋体" panose="02010600030101010101" pitchFamily="2" charset="-122"/>
              </a:endParaRPr>
            </a:p>
          </p:txBody>
        </p:sp>
        <p:sp>
          <p:nvSpPr>
            <p:cNvPr id="115" name="Freeform 27"/>
            <p:cNvSpPr>
              <a:spLocks noChangeArrowheads="1"/>
            </p:cNvSpPr>
            <p:nvPr/>
          </p:nvSpPr>
          <p:spPr bwMode="auto">
            <a:xfrm>
              <a:off x="222" y="285"/>
              <a:ext cx="107" cy="77"/>
            </a:xfrm>
            <a:custGeom>
              <a:avLst/>
              <a:gdLst>
                <a:gd name="T0" fmla="*/ 82 w 98"/>
                <a:gd name="T1" fmla="*/ 12 h 71"/>
                <a:gd name="T2" fmla="*/ 69 w 98"/>
                <a:gd name="T3" fmla="*/ 12 h 71"/>
                <a:gd name="T4" fmla="*/ 67 w 98"/>
                <a:gd name="T5" fmla="*/ 22 h 71"/>
                <a:gd name="T6" fmla="*/ 65 w 98"/>
                <a:gd name="T7" fmla="*/ 25 h 71"/>
                <a:gd name="T8" fmla="*/ 65 w 98"/>
                <a:gd name="T9" fmla="*/ 25 h 71"/>
                <a:gd name="T10" fmla="*/ 59 w 98"/>
                <a:gd name="T11" fmla="*/ 19 h 71"/>
                <a:gd name="T12" fmla="*/ 35 w 98"/>
                <a:gd name="T13" fmla="*/ 15 h 71"/>
                <a:gd name="T14" fmla="*/ 17 w 98"/>
                <a:gd name="T15" fmla="*/ 30 h 71"/>
                <a:gd name="T16" fmla="*/ 14 w 98"/>
                <a:gd name="T17" fmla="*/ 2 h 71"/>
                <a:gd name="T18" fmla="*/ 0 w 98"/>
                <a:gd name="T19" fmla="*/ 2 h 71"/>
                <a:gd name="T20" fmla="*/ 9 w 98"/>
                <a:gd name="T21" fmla="*/ 69 h 71"/>
                <a:gd name="T22" fmla="*/ 22 w 98"/>
                <a:gd name="T23" fmla="*/ 69 h 71"/>
                <a:gd name="T24" fmla="*/ 29 w 98"/>
                <a:gd name="T25" fmla="*/ 35 h 71"/>
                <a:gd name="T26" fmla="*/ 37 w 98"/>
                <a:gd name="T27" fmla="*/ 20 h 71"/>
                <a:gd name="T28" fmla="*/ 55 w 98"/>
                <a:gd name="T29" fmla="*/ 28 h 71"/>
                <a:gd name="T30" fmla="*/ 70 w 98"/>
                <a:gd name="T31" fmla="*/ 32 h 71"/>
                <a:gd name="T32" fmla="*/ 75 w 98"/>
                <a:gd name="T33" fmla="*/ 29 h 71"/>
                <a:gd name="T34" fmla="*/ 85 w 98"/>
                <a:gd name="T35" fmla="*/ 42 h 71"/>
                <a:gd name="T36" fmla="*/ 97 w 98"/>
                <a:gd name="T37" fmla="*/ 41 h 71"/>
                <a:gd name="T38" fmla="*/ 82 w 98"/>
                <a:gd name="T39" fmla="*/ 12 h 7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98"/>
                <a:gd name="T61" fmla="*/ 0 h 71"/>
                <a:gd name="T62" fmla="*/ 98 w 98"/>
                <a:gd name="T63" fmla="*/ 71 h 7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98" h="71">
                  <a:moveTo>
                    <a:pt x="82" y="12"/>
                  </a:moveTo>
                  <a:cubicBezTo>
                    <a:pt x="81" y="10"/>
                    <a:pt x="70" y="10"/>
                    <a:pt x="69" y="12"/>
                  </a:cubicBezTo>
                  <a:cubicBezTo>
                    <a:pt x="68" y="15"/>
                    <a:pt x="68" y="18"/>
                    <a:pt x="67" y="22"/>
                  </a:cubicBezTo>
                  <a:cubicBezTo>
                    <a:pt x="65" y="25"/>
                    <a:pt x="65" y="25"/>
                    <a:pt x="65" y="25"/>
                  </a:cubicBezTo>
                  <a:cubicBezTo>
                    <a:pt x="65" y="25"/>
                    <a:pt x="65" y="25"/>
                    <a:pt x="65" y="25"/>
                  </a:cubicBezTo>
                  <a:cubicBezTo>
                    <a:pt x="63" y="23"/>
                    <a:pt x="61" y="21"/>
                    <a:pt x="59" y="19"/>
                  </a:cubicBezTo>
                  <a:cubicBezTo>
                    <a:pt x="52" y="15"/>
                    <a:pt x="43" y="14"/>
                    <a:pt x="35" y="15"/>
                  </a:cubicBezTo>
                  <a:cubicBezTo>
                    <a:pt x="26" y="16"/>
                    <a:pt x="21" y="23"/>
                    <a:pt x="17" y="30"/>
                  </a:cubicBezTo>
                  <a:cubicBezTo>
                    <a:pt x="16" y="21"/>
                    <a:pt x="15" y="12"/>
                    <a:pt x="14" y="2"/>
                  </a:cubicBezTo>
                  <a:cubicBezTo>
                    <a:pt x="13" y="0"/>
                    <a:pt x="0" y="1"/>
                    <a:pt x="0" y="2"/>
                  </a:cubicBezTo>
                  <a:cubicBezTo>
                    <a:pt x="4" y="25"/>
                    <a:pt x="6" y="47"/>
                    <a:pt x="9" y="69"/>
                  </a:cubicBezTo>
                  <a:cubicBezTo>
                    <a:pt x="9" y="71"/>
                    <a:pt x="22" y="71"/>
                    <a:pt x="22" y="69"/>
                  </a:cubicBezTo>
                  <a:cubicBezTo>
                    <a:pt x="25" y="58"/>
                    <a:pt x="26" y="46"/>
                    <a:pt x="29" y="35"/>
                  </a:cubicBezTo>
                  <a:cubicBezTo>
                    <a:pt x="31" y="30"/>
                    <a:pt x="33" y="24"/>
                    <a:pt x="37" y="20"/>
                  </a:cubicBezTo>
                  <a:cubicBezTo>
                    <a:pt x="43" y="14"/>
                    <a:pt x="52" y="24"/>
                    <a:pt x="55" y="28"/>
                  </a:cubicBezTo>
                  <a:cubicBezTo>
                    <a:pt x="60" y="32"/>
                    <a:pt x="65" y="32"/>
                    <a:pt x="70" y="32"/>
                  </a:cubicBezTo>
                  <a:cubicBezTo>
                    <a:pt x="73" y="31"/>
                    <a:pt x="74" y="30"/>
                    <a:pt x="75" y="29"/>
                  </a:cubicBezTo>
                  <a:cubicBezTo>
                    <a:pt x="78" y="34"/>
                    <a:pt x="80" y="38"/>
                    <a:pt x="85" y="42"/>
                  </a:cubicBezTo>
                  <a:cubicBezTo>
                    <a:pt x="87" y="44"/>
                    <a:pt x="98" y="42"/>
                    <a:pt x="97" y="41"/>
                  </a:cubicBezTo>
                  <a:cubicBezTo>
                    <a:pt x="88" y="34"/>
                    <a:pt x="86" y="23"/>
                    <a:pt x="82" y="12"/>
                  </a:cubicBezTo>
                  <a:close/>
                </a:path>
              </a:pathLst>
            </a:custGeom>
            <a:solidFill>
              <a:srgbClr val="CCCCC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ea typeface="宋体"/>
                <a:sym typeface="宋体" panose="02010600030101010101" pitchFamily="2" charset="-122"/>
              </a:endParaRPr>
            </a:p>
          </p:txBody>
        </p:sp>
        <p:sp>
          <p:nvSpPr>
            <p:cNvPr id="116" name="Oval 28"/>
            <p:cNvSpPr>
              <a:spLocks noChangeArrowheads="1"/>
            </p:cNvSpPr>
            <p:nvPr/>
          </p:nvSpPr>
          <p:spPr bwMode="auto">
            <a:xfrm>
              <a:off x="164" y="0"/>
              <a:ext cx="88" cy="88"/>
            </a:xfrm>
            <a:prstGeom prst="ellipse">
              <a:avLst/>
            </a:prstGeom>
            <a:solidFill>
              <a:srgbClr val="333333"/>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ea typeface="宋体"/>
                <a:sym typeface="宋体" panose="02010600030101010101" pitchFamily="2" charset="-122"/>
              </a:endParaRPr>
            </a:p>
          </p:txBody>
        </p:sp>
      </p:grpSp>
      <p:sp>
        <p:nvSpPr>
          <p:cNvPr id="117" name="矩形 56"/>
          <p:cNvSpPr>
            <a:spLocks noChangeArrowheads="1"/>
          </p:cNvSpPr>
          <p:nvPr/>
        </p:nvSpPr>
        <p:spPr bwMode="auto">
          <a:xfrm>
            <a:off x="7049691" y="1016794"/>
            <a:ext cx="1177528" cy="46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just">
              <a:lnSpc>
                <a:spcPct val="150000"/>
              </a:lnSpc>
            </a:pPr>
            <a:r>
              <a:rPr lang="zh-CN" altLang="en-US" sz="900" dirty="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a:t>
            </a:r>
            <a:r>
              <a:rPr lang="zh-CN" altLang="en-US" sz="900" dirty="0" smtClean="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zh-CN" altLang="en-US" sz="900" dirty="0">
              <a:solidFill>
                <a:srgbClr val="4040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8" name="Freeform 32"/>
          <p:cNvSpPr>
            <a:spLocks noChangeArrowheads="1"/>
          </p:cNvSpPr>
          <p:nvPr/>
        </p:nvSpPr>
        <p:spPr bwMode="auto">
          <a:xfrm>
            <a:off x="2088356" y="4157663"/>
            <a:ext cx="258743" cy="304800"/>
          </a:xfrm>
          <a:custGeom>
            <a:avLst/>
            <a:gdLst>
              <a:gd name="T0" fmla="*/ 333 w 360"/>
              <a:gd name="T1" fmla="*/ 360 h 425"/>
              <a:gd name="T2" fmla="*/ 294 w 360"/>
              <a:gd name="T3" fmla="*/ 398 h 425"/>
              <a:gd name="T4" fmla="*/ 66 w 360"/>
              <a:gd name="T5" fmla="*/ 398 h 425"/>
              <a:gd name="T6" fmla="*/ 28 w 360"/>
              <a:gd name="T7" fmla="*/ 360 h 425"/>
              <a:gd name="T8" fmla="*/ 28 w 360"/>
              <a:gd name="T9" fmla="*/ 65 h 425"/>
              <a:gd name="T10" fmla="*/ 66 w 360"/>
              <a:gd name="T11" fmla="*/ 27 h 425"/>
              <a:gd name="T12" fmla="*/ 294 w 360"/>
              <a:gd name="T13" fmla="*/ 27 h 425"/>
              <a:gd name="T14" fmla="*/ 333 w 360"/>
              <a:gd name="T15" fmla="*/ 65 h 425"/>
              <a:gd name="T16" fmla="*/ 333 w 360"/>
              <a:gd name="T17" fmla="*/ 82 h 425"/>
              <a:gd name="T18" fmla="*/ 359 w 360"/>
              <a:gd name="T19" fmla="*/ 55 h 425"/>
              <a:gd name="T20" fmla="*/ 294 w 360"/>
              <a:gd name="T21" fmla="*/ 0 h 425"/>
              <a:gd name="T22" fmla="*/ 66 w 360"/>
              <a:gd name="T23" fmla="*/ 0 h 425"/>
              <a:gd name="T24" fmla="*/ 0 w 360"/>
              <a:gd name="T25" fmla="*/ 65 h 425"/>
              <a:gd name="T26" fmla="*/ 0 w 360"/>
              <a:gd name="T27" fmla="*/ 360 h 425"/>
              <a:gd name="T28" fmla="*/ 66 w 360"/>
              <a:gd name="T29" fmla="*/ 425 h 425"/>
              <a:gd name="T30" fmla="*/ 294 w 360"/>
              <a:gd name="T31" fmla="*/ 425 h 425"/>
              <a:gd name="T32" fmla="*/ 360 w 360"/>
              <a:gd name="T33" fmla="*/ 360 h 425"/>
              <a:gd name="T34" fmla="*/ 360 w 360"/>
              <a:gd name="T35" fmla="*/ 196 h 425"/>
              <a:gd name="T36" fmla="*/ 333 w 360"/>
              <a:gd name="T37" fmla="*/ 223 h 425"/>
              <a:gd name="T38" fmla="*/ 333 w 360"/>
              <a:gd name="T39" fmla="*/ 360 h 4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0"/>
              <a:gd name="T61" fmla="*/ 0 h 425"/>
              <a:gd name="T62" fmla="*/ 360 w 360"/>
              <a:gd name="T63" fmla="*/ 425 h 4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0" h="425">
                <a:moveTo>
                  <a:pt x="333" y="360"/>
                </a:moveTo>
                <a:cubicBezTo>
                  <a:pt x="333" y="381"/>
                  <a:pt x="315" y="398"/>
                  <a:pt x="294" y="398"/>
                </a:cubicBezTo>
                <a:cubicBezTo>
                  <a:pt x="66" y="398"/>
                  <a:pt x="66" y="398"/>
                  <a:pt x="66" y="398"/>
                </a:cubicBezTo>
                <a:cubicBezTo>
                  <a:pt x="45" y="398"/>
                  <a:pt x="28" y="381"/>
                  <a:pt x="28" y="360"/>
                </a:cubicBezTo>
                <a:cubicBezTo>
                  <a:pt x="28" y="65"/>
                  <a:pt x="28" y="65"/>
                  <a:pt x="28" y="65"/>
                </a:cubicBezTo>
                <a:cubicBezTo>
                  <a:pt x="28" y="44"/>
                  <a:pt x="45" y="27"/>
                  <a:pt x="66" y="27"/>
                </a:cubicBezTo>
                <a:cubicBezTo>
                  <a:pt x="294" y="27"/>
                  <a:pt x="294" y="27"/>
                  <a:pt x="294" y="27"/>
                </a:cubicBezTo>
                <a:cubicBezTo>
                  <a:pt x="315" y="27"/>
                  <a:pt x="333" y="44"/>
                  <a:pt x="333" y="65"/>
                </a:cubicBezTo>
                <a:cubicBezTo>
                  <a:pt x="333" y="82"/>
                  <a:pt x="333" y="82"/>
                  <a:pt x="333" y="82"/>
                </a:cubicBezTo>
                <a:cubicBezTo>
                  <a:pt x="359" y="55"/>
                  <a:pt x="359" y="55"/>
                  <a:pt x="359" y="55"/>
                </a:cubicBezTo>
                <a:cubicBezTo>
                  <a:pt x="354" y="24"/>
                  <a:pt x="327" y="0"/>
                  <a:pt x="294" y="0"/>
                </a:cubicBezTo>
                <a:cubicBezTo>
                  <a:pt x="66" y="0"/>
                  <a:pt x="66" y="0"/>
                  <a:pt x="66" y="0"/>
                </a:cubicBezTo>
                <a:cubicBezTo>
                  <a:pt x="30" y="0"/>
                  <a:pt x="0" y="29"/>
                  <a:pt x="0" y="65"/>
                </a:cubicBezTo>
                <a:cubicBezTo>
                  <a:pt x="0" y="360"/>
                  <a:pt x="0" y="360"/>
                  <a:pt x="0" y="360"/>
                </a:cubicBezTo>
                <a:cubicBezTo>
                  <a:pt x="0" y="396"/>
                  <a:pt x="30" y="425"/>
                  <a:pt x="66" y="425"/>
                </a:cubicBezTo>
                <a:cubicBezTo>
                  <a:pt x="294" y="425"/>
                  <a:pt x="294" y="425"/>
                  <a:pt x="294" y="425"/>
                </a:cubicBezTo>
                <a:cubicBezTo>
                  <a:pt x="331" y="425"/>
                  <a:pt x="360" y="396"/>
                  <a:pt x="360" y="360"/>
                </a:cubicBezTo>
                <a:cubicBezTo>
                  <a:pt x="360" y="196"/>
                  <a:pt x="360" y="196"/>
                  <a:pt x="360" y="196"/>
                </a:cubicBezTo>
                <a:cubicBezTo>
                  <a:pt x="333" y="223"/>
                  <a:pt x="333" y="223"/>
                  <a:pt x="333" y="223"/>
                </a:cubicBezTo>
                <a:lnTo>
                  <a:pt x="333" y="360"/>
                </a:lnTo>
                <a:close/>
              </a:path>
            </a:pathLst>
          </a:custGeom>
          <a:solidFill>
            <a:srgbClr val="C00000"/>
          </a:solidFill>
          <a:ln>
            <a:noFill/>
          </a:ln>
        </p:spPr>
        <p:txBody>
          <a:bodyPr/>
          <a:lstStyle/>
          <a:p>
            <a:endParaRPr lang="zh-CN" altLang="zh-CN">
              <a:solidFill>
                <a:srgbClr val="000000"/>
              </a:solidFill>
              <a:ea typeface="宋体"/>
              <a:sym typeface="宋体" panose="02010600030101010101" pitchFamily="2" charset="-122"/>
            </a:endParaRPr>
          </a:p>
        </p:txBody>
      </p:sp>
      <p:sp>
        <p:nvSpPr>
          <p:cNvPr id="119" name="Freeform 33"/>
          <p:cNvSpPr>
            <a:spLocks noChangeArrowheads="1"/>
          </p:cNvSpPr>
          <p:nvPr/>
        </p:nvSpPr>
        <p:spPr bwMode="auto">
          <a:xfrm>
            <a:off x="2192517" y="4370510"/>
            <a:ext cx="30796" cy="30751"/>
          </a:xfrm>
          <a:custGeom>
            <a:avLst/>
            <a:gdLst>
              <a:gd name="T0" fmla="*/ 13 w 43"/>
              <a:gd name="T1" fmla="*/ 0 h 43"/>
              <a:gd name="T2" fmla="*/ 1 w 43"/>
              <a:gd name="T3" fmla="*/ 33 h 43"/>
              <a:gd name="T4" fmla="*/ 3 w 43"/>
              <a:gd name="T5" fmla="*/ 41 h 43"/>
              <a:gd name="T6" fmla="*/ 11 w 43"/>
              <a:gd name="T7" fmla="*/ 42 h 43"/>
              <a:gd name="T8" fmla="*/ 43 w 43"/>
              <a:gd name="T9" fmla="*/ 31 h 43"/>
              <a:gd name="T10" fmla="*/ 13 w 43"/>
              <a:gd name="T11" fmla="*/ 0 h 43"/>
              <a:gd name="T12" fmla="*/ 0 60000 65536"/>
              <a:gd name="T13" fmla="*/ 0 60000 65536"/>
              <a:gd name="T14" fmla="*/ 0 60000 65536"/>
              <a:gd name="T15" fmla="*/ 0 60000 65536"/>
              <a:gd name="T16" fmla="*/ 0 60000 65536"/>
              <a:gd name="T17" fmla="*/ 0 60000 65536"/>
              <a:gd name="T18" fmla="*/ 0 w 43"/>
              <a:gd name="T19" fmla="*/ 0 h 43"/>
              <a:gd name="T20" fmla="*/ 43 w 43"/>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3" h="43">
                <a:moveTo>
                  <a:pt x="13" y="0"/>
                </a:moveTo>
                <a:cubicBezTo>
                  <a:pt x="1" y="33"/>
                  <a:pt x="1" y="33"/>
                  <a:pt x="1" y="33"/>
                </a:cubicBezTo>
                <a:cubicBezTo>
                  <a:pt x="0" y="35"/>
                  <a:pt x="0" y="39"/>
                  <a:pt x="3" y="41"/>
                </a:cubicBezTo>
                <a:cubicBezTo>
                  <a:pt x="5" y="43"/>
                  <a:pt x="8" y="43"/>
                  <a:pt x="11" y="42"/>
                </a:cubicBezTo>
                <a:cubicBezTo>
                  <a:pt x="43" y="31"/>
                  <a:pt x="43" y="31"/>
                  <a:pt x="43" y="31"/>
                </a:cubicBezTo>
                <a:lnTo>
                  <a:pt x="13" y="0"/>
                </a:lnTo>
                <a:close/>
              </a:path>
            </a:pathLst>
          </a:custGeom>
          <a:solidFill>
            <a:srgbClr val="C00000"/>
          </a:solidFill>
          <a:ln>
            <a:noFill/>
          </a:ln>
        </p:spPr>
        <p:txBody>
          <a:bodyPr/>
          <a:lstStyle/>
          <a:p>
            <a:endParaRPr lang="zh-CN" altLang="zh-CN">
              <a:solidFill>
                <a:srgbClr val="000000"/>
              </a:solidFill>
              <a:ea typeface="宋体"/>
              <a:sym typeface="宋体" panose="02010600030101010101" pitchFamily="2" charset="-122"/>
            </a:endParaRPr>
          </a:p>
        </p:txBody>
      </p:sp>
      <p:sp>
        <p:nvSpPr>
          <p:cNvPr id="120" name="Freeform 34"/>
          <p:cNvSpPr>
            <a:spLocks noChangeArrowheads="1"/>
          </p:cNvSpPr>
          <p:nvPr/>
        </p:nvSpPr>
        <p:spPr bwMode="auto">
          <a:xfrm>
            <a:off x="2216369" y="4209820"/>
            <a:ext cx="167262" cy="168529"/>
          </a:xfrm>
          <a:custGeom>
            <a:avLst/>
            <a:gdLst>
              <a:gd name="T0" fmla="*/ 51 w 233"/>
              <a:gd name="T1" fmla="*/ 235 h 235"/>
              <a:gd name="T2" fmla="*/ 231 w 233"/>
              <a:gd name="T3" fmla="*/ 54 h 235"/>
              <a:gd name="T4" fmla="*/ 233 w 233"/>
              <a:gd name="T5" fmla="*/ 49 h 235"/>
              <a:gd name="T6" fmla="*/ 231 w 233"/>
              <a:gd name="T7" fmla="*/ 44 h 235"/>
              <a:gd name="T8" fmla="*/ 191 w 233"/>
              <a:gd name="T9" fmla="*/ 3 h 235"/>
              <a:gd name="T10" fmla="*/ 180 w 233"/>
              <a:gd name="T11" fmla="*/ 3 h 235"/>
              <a:gd name="T12" fmla="*/ 0 w 233"/>
              <a:gd name="T13" fmla="*/ 184 h 235"/>
              <a:gd name="T14" fmla="*/ 51 w 233"/>
              <a:gd name="T15" fmla="*/ 235 h 235"/>
              <a:gd name="T16" fmla="*/ 0 60000 65536"/>
              <a:gd name="T17" fmla="*/ 0 60000 65536"/>
              <a:gd name="T18" fmla="*/ 0 60000 65536"/>
              <a:gd name="T19" fmla="*/ 0 60000 65536"/>
              <a:gd name="T20" fmla="*/ 0 60000 65536"/>
              <a:gd name="T21" fmla="*/ 0 60000 65536"/>
              <a:gd name="T22" fmla="*/ 0 60000 65536"/>
              <a:gd name="T23" fmla="*/ 0 60000 65536"/>
              <a:gd name="T24" fmla="*/ 0 w 233"/>
              <a:gd name="T25" fmla="*/ 0 h 235"/>
              <a:gd name="T26" fmla="*/ 233 w 233"/>
              <a:gd name="T27" fmla="*/ 235 h 2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3" h="235">
                <a:moveTo>
                  <a:pt x="51" y="235"/>
                </a:moveTo>
                <a:cubicBezTo>
                  <a:pt x="231" y="54"/>
                  <a:pt x="231" y="54"/>
                  <a:pt x="231" y="54"/>
                </a:cubicBezTo>
                <a:cubicBezTo>
                  <a:pt x="233" y="53"/>
                  <a:pt x="233" y="51"/>
                  <a:pt x="233" y="49"/>
                </a:cubicBezTo>
                <a:cubicBezTo>
                  <a:pt x="233" y="47"/>
                  <a:pt x="233" y="45"/>
                  <a:pt x="231" y="44"/>
                </a:cubicBezTo>
                <a:cubicBezTo>
                  <a:pt x="191" y="3"/>
                  <a:pt x="191" y="3"/>
                  <a:pt x="191" y="3"/>
                </a:cubicBezTo>
                <a:cubicBezTo>
                  <a:pt x="188" y="0"/>
                  <a:pt x="183" y="0"/>
                  <a:pt x="180" y="3"/>
                </a:cubicBezTo>
                <a:cubicBezTo>
                  <a:pt x="0" y="184"/>
                  <a:pt x="0" y="184"/>
                  <a:pt x="0" y="184"/>
                </a:cubicBezTo>
                <a:lnTo>
                  <a:pt x="51" y="235"/>
                </a:lnTo>
                <a:close/>
              </a:path>
            </a:pathLst>
          </a:custGeom>
          <a:solidFill>
            <a:srgbClr val="C00000"/>
          </a:solidFill>
          <a:ln>
            <a:noFill/>
          </a:ln>
        </p:spPr>
        <p:txBody>
          <a:bodyPr/>
          <a:lstStyle/>
          <a:p>
            <a:endParaRPr lang="zh-CN" altLang="zh-CN">
              <a:solidFill>
                <a:srgbClr val="000000"/>
              </a:solidFill>
              <a:ea typeface="宋体"/>
              <a:sym typeface="宋体" panose="02010600030101010101" pitchFamily="2" charset="-122"/>
            </a:endParaRPr>
          </a:p>
        </p:txBody>
      </p:sp>
      <p:sp>
        <p:nvSpPr>
          <p:cNvPr id="121" name="Freeform 35"/>
          <p:cNvSpPr>
            <a:spLocks noChangeArrowheads="1"/>
          </p:cNvSpPr>
          <p:nvPr/>
        </p:nvSpPr>
        <p:spPr bwMode="auto">
          <a:xfrm>
            <a:off x="2143607" y="4243586"/>
            <a:ext cx="150355" cy="25325"/>
          </a:xfrm>
          <a:custGeom>
            <a:avLst/>
            <a:gdLst>
              <a:gd name="T0" fmla="*/ 209 w 209"/>
              <a:gd name="T1" fmla="*/ 8 h 35"/>
              <a:gd name="T2" fmla="*/ 209 w 209"/>
              <a:gd name="T3" fmla="*/ 0 h 35"/>
              <a:gd name="T4" fmla="*/ 12 w 209"/>
              <a:gd name="T5" fmla="*/ 0 h 35"/>
              <a:gd name="T6" fmla="*/ 0 w 209"/>
              <a:gd name="T7" fmla="*/ 11 h 35"/>
              <a:gd name="T8" fmla="*/ 0 w 209"/>
              <a:gd name="T9" fmla="*/ 23 h 35"/>
              <a:gd name="T10" fmla="*/ 12 w 209"/>
              <a:gd name="T11" fmla="*/ 35 h 35"/>
              <a:gd name="T12" fmla="*/ 183 w 209"/>
              <a:gd name="T13" fmla="*/ 35 h 35"/>
              <a:gd name="T14" fmla="*/ 209 w 209"/>
              <a:gd name="T15" fmla="*/ 8 h 35"/>
              <a:gd name="T16" fmla="*/ 0 60000 65536"/>
              <a:gd name="T17" fmla="*/ 0 60000 65536"/>
              <a:gd name="T18" fmla="*/ 0 60000 65536"/>
              <a:gd name="T19" fmla="*/ 0 60000 65536"/>
              <a:gd name="T20" fmla="*/ 0 60000 65536"/>
              <a:gd name="T21" fmla="*/ 0 60000 65536"/>
              <a:gd name="T22" fmla="*/ 0 60000 65536"/>
              <a:gd name="T23" fmla="*/ 0 60000 65536"/>
              <a:gd name="T24" fmla="*/ 0 w 209"/>
              <a:gd name="T25" fmla="*/ 0 h 35"/>
              <a:gd name="T26" fmla="*/ 209 w 209"/>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 h="35">
                <a:moveTo>
                  <a:pt x="209" y="8"/>
                </a:moveTo>
                <a:cubicBezTo>
                  <a:pt x="209" y="0"/>
                  <a:pt x="209" y="0"/>
                  <a:pt x="209" y="0"/>
                </a:cubicBezTo>
                <a:cubicBezTo>
                  <a:pt x="12" y="0"/>
                  <a:pt x="12" y="0"/>
                  <a:pt x="12" y="0"/>
                </a:cubicBezTo>
                <a:cubicBezTo>
                  <a:pt x="6" y="0"/>
                  <a:pt x="0" y="5"/>
                  <a:pt x="0" y="11"/>
                </a:cubicBezTo>
                <a:cubicBezTo>
                  <a:pt x="0" y="23"/>
                  <a:pt x="0" y="23"/>
                  <a:pt x="0" y="23"/>
                </a:cubicBezTo>
                <a:cubicBezTo>
                  <a:pt x="0" y="29"/>
                  <a:pt x="6" y="35"/>
                  <a:pt x="12" y="35"/>
                </a:cubicBezTo>
                <a:cubicBezTo>
                  <a:pt x="183" y="35"/>
                  <a:pt x="183" y="35"/>
                  <a:pt x="183" y="35"/>
                </a:cubicBezTo>
                <a:lnTo>
                  <a:pt x="209" y="8"/>
                </a:lnTo>
                <a:close/>
              </a:path>
            </a:pathLst>
          </a:custGeom>
          <a:solidFill>
            <a:srgbClr val="C00000"/>
          </a:solidFill>
          <a:ln>
            <a:noFill/>
          </a:ln>
        </p:spPr>
        <p:txBody>
          <a:bodyPr/>
          <a:lstStyle/>
          <a:p>
            <a:endParaRPr lang="zh-CN" altLang="zh-CN">
              <a:solidFill>
                <a:srgbClr val="000000"/>
              </a:solidFill>
              <a:ea typeface="宋体"/>
              <a:sym typeface="宋体" panose="02010600030101010101" pitchFamily="2" charset="-122"/>
            </a:endParaRPr>
          </a:p>
        </p:txBody>
      </p:sp>
      <p:sp>
        <p:nvSpPr>
          <p:cNvPr id="122" name="Freeform 36"/>
          <p:cNvSpPr>
            <a:spLocks noChangeArrowheads="1"/>
          </p:cNvSpPr>
          <p:nvPr/>
        </p:nvSpPr>
        <p:spPr bwMode="auto">
          <a:xfrm>
            <a:off x="2143607" y="4297551"/>
            <a:ext cx="102652" cy="25023"/>
          </a:xfrm>
          <a:custGeom>
            <a:avLst/>
            <a:gdLst>
              <a:gd name="T0" fmla="*/ 0 w 143"/>
              <a:gd name="T1" fmla="*/ 23 h 35"/>
              <a:gd name="T2" fmla="*/ 12 w 143"/>
              <a:gd name="T3" fmla="*/ 35 h 35"/>
              <a:gd name="T4" fmla="*/ 108 w 143"/>
              <a:gd name="T5" fmla="*/ 35 h 35"/>
              <a:gd name="T6" fmla="*/ 143 w 143"/>
              <a:gd name="T7" fmla="*/ 0 h 35"/>
              <a:gd name="T8" fmla="*/ 12 w 143"/>
              <a:gd name="T9" fmla="*/ 0 h 35"/>
              <a:gd name="T10" fmla="*/ 0 w 143"/>
              <a:gd name="T11" fmla="*/ 12 h 35"/>
              <a:gd name="T12" fmla="*/ 0 w 143"/>
              <a:gd name="T13" fmla="*/ 23 h 35"/>
              <a:gd name="T14" fmla="*/ 0 60000 65536"/>
              <a:gd name="T15" fmla="*/ 0 60000 65536"/>
              <a:gd name="T16" fmla="*/ 0 60000 65536"/>
              <a:gd name="T17" fmla="*/ 0 60000 65536"/>
              <a:gd name="T18" fmla="*/ 0 60000 65536"/>
              <a:gd name="T19" fmla="*/ 0 60000 65536"/>
              <a:gd name="T20" fmla="*/ 0 60000 65536"/>
              <a:gd name="T21" fmla="*/ 0 w 143"/>
              <a:gd name="T22" fmla="*/ 0 h 35"/>
              <a:gd name="T23" fmla="*/ 143 w 14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3" h="35">
                <a:moveTo>
                  <a:pt x="0" y="23"/>
                </a:moveTo>
                <a:cubicBezTo>
                  <a:pt x="0" y="30"/>
                  <a:pt x="6" y="35"/>
                  <a:pt x="12" y="35"/>
                </a:cubicBezTo>
                <a:cubicBezTo>
                  <a:pt x="108" y="35"/>
                  <a:pt x="108" y="35"/>
                  <a:pt x="108" y="35"/>
                </a:cubicBezTo>
                <a:cubicBezTo>
                  <a:pt x="143" y="0"/>
                  <a:pt x="143" y="0"/>
                  <a:pt x="143" y="0"/>
                </a:cubicBezTo>
                <a:cubicBezTo>
                  <a:pt x="12" y="0"/>
                  <a:pt x="12" y="0"/>
                  <a:pt x="12" y="0"/>
                </a:cubicBezTo>
                <a:cubicBezTo>
                  <a:pt x="6" y="0"/>
                  <a:pt x="0" y="5"/>
                  <a:pt x="0" y="12"/>
                </a:cubicBezTo>
                <a:lnTo>
                  <a:pt x="0" y="23"/>
                </a:lnTo>
                <a:close/>
              </a:path>
            </a:pathLst>
          </a:custGeom>
          <a:solidFill>
            <a:srgbClr val="C00000"/>
          </a:solidFill>
          <a:ln>
            <a:noFill/>
          </a:ln>
        </p:spPr>
        <p:txBody>
          <a:bodyPr/>
          <a:lstStyle/>
          <a:p>
            <a:endParaRPr lang="zh-CN" altLang="zh-CN">
              <a:solidFill>
                <a:srgbClr val="000000"/>
              </a:solidFill>
              <a:ea typeface="宋体"/>
              <a:sym typeface="宋体" panose="02010600030101010101" pitchFamily="2" charset="-122"/>
            </a:endParaRPr>
          </a:p>
        </p:txBody>
      </p:sp>
      <p:sp>
        <p:nvSpPr>
          <p:cNvPr id="123" name="Freeform 37"/>
          <p:cNvSpPr>
            <a:spLocks noChangeArrowheads="1"/>
          </p:cNvSpPr>
          <p:nvPr/>
        </p:nvSpPr>
        <p:spPr bwMode="auto">
          <a:xfrm>
            <a:off x="2143607" y="4351216"/>
            <a:ext cx="54647" cy="25023"/>
          </a:xfrm>
          <a:custGeom>
            <a:avLst/>
            <a:gdLst>
              <a:gd name="T0" fmla="*/ 0 w 76"/>
              <a:gd name="T1" fmla="*/ 23 h 35"/>
              <a:gd name="T2" fmla="*/ 12 w 76"/>
              <a:gd name="T3" fmla="*/ 35 h 35"/>
              <a:gd name="T4" fmla="*/ 63 w 76"/>
              <a:gd name="T5" fmla="*/ 35 h 35"/>
              <a:gd name="T6" fmla="*/ 76 w 76"/>
              <a:gd name="T7" fmla="*/ 0 h 35"/>
              <a:gd name="T8" fmla="*/ 12 w 76"/>
              <a:gd name="T9" fmla="*/ 0 h 35"/>
              <a:gd name="T10" fmla="*/ 0 w 76"/>
              <a:gd name="T11" fmla="*/ 12 h 35"/>
              <a:gd name="T12" fmla="*/ 0 w 76"/>
              <a:gd name="T13" fmla="*/ 23 h 35"/>
              <a:gd name="T14" fmla="*/ 0 60000 65536"/>
              <a:gd name="T15" fmla="*/ 0 60000 65536"/>
              <a:gd name="T16" fmla="*/ 0 60000 65536"/>
              <a:gd name="T17" fmla="*/ 0 60000 65536"/>
              <a:gd name="T18" fmla="*/ 0 60000 65536"/>
              <a:gd name="T19" fmla="*/ 0 60000 65536"/>
              <a:gd name="T20" fmla="*/ 0 60000 65536"/>
              <a:gd name="T21" fmla="*/ 0 w 76"/>
              <a:gd name="T22" fmla="*/ 0 h 35"/>
              <a:gd name="T23" fmla="*/ 76 w 7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35">
                <a:moveTo>
                  <a:pt x="0" y="23"/>
                </a:moveTo>
                <a:cubicBezTo>
                  <a:pt x="0" y="30"/>
                  <a:pt x="6" y="35"/>
                  <a:pt x="12" y="35"/>
                </a:cubicBezTo>
                <a:cubicBezTo>
                  <a:pt x="63" y="35"/>
                  <a:pt x="63" y="35"/>
                  <a:pt x="63" y="35"/>
                </a:cubicBezTo>
                <a:cubicBezTo>
                  <a:pt x="76" y="0"/>
                  <a:pt x="76" y="0"/>
                  <a:pt x="76" y="0"/>
                </a:cubicBezTo>
                <a:cubicBezTo>
                  <a:pt x="12" y="0"/>
                  <a:pt x="12" y="0"/>
                  <a:pt x="12" y="0"/>
                </a:cubicBezTo>
                <a:cubicBezTo>
                  <a:pt x="6" y="0"/>
                  <a:pt x="0" y="6"/>
                  <a:pt x="0" y="12"/>
                </a:cubicBezTo>
                <a:lnTo>
                  <a:pt x="0" y="23"/>
                </a:lnTo>
                <a:close/>
              </a:path>
            </a:pathLst>
          </a:custGeom>
          <a:solidFill>
            <a:srgbClr val="C00000"/>
          </a:solidFill>
          <a:ln>
            <a:noFill/>
          </a:ln>
        </p:spPr>
        <p:txBody>
          <a:bodyPr/>
          <a:lstStyle/>
          <a:p>
            <a:endParaRPr lang="zh-CN" altLang="zh-CN">
              <a:solidFill>
                <a:srgbClr val="000000"/>
              </a:solidFill>
              <a:ea typeface="宋体"/>
              <a:sym typeface="宋体" panose="02010600030101010101" pitchFamily="2" charset="-122"/>
            </a:endParaRPr>
          </a:p>
        </p:txBody>
      </p:sp>
      <p:sp>
        <p:nvSpPr>
          <p:cNvPr id="124" name="Freeform 38"/>
          <p:cNvSpPr>
            <a:spLocks noChangeArrowheads="1"/>
          </p:cNvSpPr>
          <p:nvPr/>
        </p:nvSpPr>
        <p:spPr bwMode="auto">
          <a:xfrm>
            <a:off x="2088356" y="4157663"/>
            <a:ext cx="258743" cy="304800"/>
          </a:xfrm>
          <a:custGeom>
            <a:avLst/>
            <a:gdLst>
              <a:gd name="T0" fmla="*/ 333 w 360"/>
              <a:gd name="T1" fmla="*/ 360 h 425"/>
              <a:gd name="T2" fmla="*/ 294 w 360"/>
              <a:gd name="T3" fmla="*/ 398 h 425"/>
              <a:gd name="T4" fmla="*/ 66 w 360"/>
              <a:gd name="T5" fmla="*/ 398 h 425"/>
              <a:gd name="T6" fmla="*/ 28 w 360"/>
              <a:gd name="T7" fmla="*/ 360 h 425"/>
              <a:gd name="T8" fmla="*/ 28 w 360"/>
              <a:gd name="T9" fmla="*/ 65 h 425"/>
              <a:gd name="T10" fmla="*/ 66 w 360"/>
              <a:gd name="T11" fmla="*/ 27 h 425"/>
              <a:gd name="T12" fmla="*/ 294 w 360"/>
              <a:gd name="T13" fmla="*/ 27 h 425"/>
              <a:gd name="T14" fmla="*/ 333 w 360"/>
              <a:gd name="T15" fmla="*/ 65 h 425"/>
              <a:gd name="T16" fmla="*/ 333 w 360"/>
              <a:gd name="T17" fmla="*/ 82 h 425"/>
              <a:gd name="T18" fmla="*/ 359 w 360"/>
              <a:gd name="T19" fmla="*/ 55 h 425"/>
              <a:gd name="T20" fmla="*/ 294 w 360"/>
              <a:gd name="T21" fmla="*/ 0 h 425"/>
              <a:gd name="T22" fmla="*/ 66 w 360"/>
              <a:gd name="T23" fmla="*/ 0 h 425"/>
              <a:gd name="T24" fmla="*/ 0 w 360"/>
              <a:gd name="T25" fmla="*/ 65 h 425"/>
              <a:gd name="T26" fmla="*/ 0 w 360"/>
              <a:gd name="T27" fmla="*/ 360 h 425"/>
              <a:gd name="T28" fmla="*/ 66 w 360"/>
              <a:gd name="T29" fmla="*/ 425 h 425"/>
              <a:gd name="T30" fmla="*/ 294 w 360"/>
              <a:gd name="T31" fmla="*/ 425 h 425"/>
              <a:gd name="T32" fmla="*/ 360 w 360"/>
              <a:gd name="T33" fmla="*/ 360 h 425"/>
              <a:gd name="T34" fmla="*/ 360 w 360"/>
              <a:gd name="T35" fmla="*/ 196 h 425"/>
              <a:gd name="T36" fmla="*/ 333 w 360"/>
              <a:gd name="T37" fmla="*/ 223 h 425"/>
              <a:gd name="T38" fmla="*/ 333 w 360"/>
              <a:gd name="T39" fmla="*/ 360 h 4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0"/>
              <a:gd name="T61" fmla="*/ 0 h 425"/>
              <a:gd name="T62" fmla="*/ 360 w 360"/>
              <a:gd name="T63" fmla="*/ 425 h 4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0" h="425">
                <a:moveTo>
                  <a:pt x="333" y="360"/>
                </a:moveTo>
                <a:cubicBezTo>
                  <a:pt x="333" y="381"/>
                  <a:pt x="315" y="398"/>
                  <a:pt x="294" y="398"/>
                </a:cubicBezTo>
                <a:cubicBezTo>
                  <a:pt x="66" y="398"/>
                  <a:pt x="66" y="398"/>
                  <a:pt x="66" y="398"/>
                </a:cubicBezTo>
                <a:cubicBezTo>
                  <a:pt x="45" y="398"/>
                  <a:pt x="28" y="381"/>
                  <a:pt x="28" y="360"/>
                </a:cubicBezTo>
                <a:cubicBezTo>
                  <a:pt x="28" y="65"/>
                  <a:pt x="28" y="65"/>
                  <a:pt x="28" y="65"/>
                </a:cubicBezTo>
                <a:cubicBezTo>
                  <a:pt x="28" y="44"/>
                  <a:pt x="45" y="27"/>
                  <a:pt x="66" y="27"/>
                </a:cubicBezTo>
                <a:cubicBezTo>
                  <a:pt x="294" y="27"/>
                  <a:pt x="294" y="27"/>
                  <a:pt x="294" y="27"/>
                </a:cubicBezTo>
                <a:cubicBezTo>
                  <a:pt x="315" y="27"/>
                  <a:pt x="333" y="44"/>
                  <a:pt x="333" y="65"/>
                </a:cubicBezTo>
                <a:cubicBezTo>
                  <a:pt x="333" y="82"/>
                  <a:pt x="333" y="82"/>
                  <a:pt x="333" y="82"/>
                </a:cubicBezTo>
                <a:cubicBezTo>
                  <a:pt x="359" y="55"/>
                  <a:pt x="359" y="55"/>
                  <a:pt x="359" y="55"/>
                </a:cubicBezTo>
                <a:cubicBezTo>
                  <a:pt x="354" y="24"/>
                  <a:pt x="327" y="0"/>
                  <a:pt x="294" y="0"/>
                </a:cubicBezTo>
                <a:cubicBezTo>
                  <a:pt x="66" y="0"/>
                  <a:pt x="66" y="0"/>
                  <a:pt x="66" y="0"/>
                </a:cubicBezTo>
                <a:cubicBezTo>
                  <a:pt x="30" y="0"/>
                  <a:pt x="0" y="29"/>
                  <a:pt x="0" y="65"/>
                </a:cubicBezTo>
                <a:cubicBezTo>
                  <a:pt x="0" y="360"/>
                  <a:pt x="0" y="360"/>
                  <a:pt x="0" y="360"/>
                </a:cubicBezTo>
                <a:cubicBezTo>
                  <a:pt x="0" y="396"/>
                  <a:pt x="30" y="425"/>
                  <a:pt x="66" y="425"/>
                </a:cubicBezTo>
                <a:cubicBezTo>
                  <a:pt x="294" y="425"/>
                  <a:pt x="294" y="425"/>
                  <a:pt x="294" y="425"/>
                </a:cubicBezTo>
                <a:cubicBezTo>
                  <a:pt x="331" y="425"/>
                  <a:pt x="360" y="396"/>
                  <a:pt x="360" y="360"/>
                </a:cubicBezTo>
                <a:cubicBezTo>
                  <a:pt x="360" y="196"/>
                  <a:pt x="360" y="196"/>
                  <a:pt x="360" y="196"/>
                </a:cubicBezTo>
                <a:cubicBezTo>
                  <a:pt x="333" y="223"/>
                  <a:pt x="333" y="223"/>
                  <a:pt x="333" y="223"/>
                </a:cubicBezTo>
                <a:lnTo>
                  <a:pt x="333" y="360"/>
                </a:lnTo>
                <a:close/>
              </a:path>
            </a:pathLst>
          </a:custGeom>
          <a:solidFill>
            <a:srgbClr val="C00000"/>
          </a:solidFill>
          <a:ln>
            <a:noFill/>
          </a:ln>
        </p:spPr>
        <p:txBody>
          <a:bodyPr/>
          <a:lstStyle/>
          <a:p>
            <a:endParaRPr lang="zh-CN" altLang="zh-CN">
              <a:solidFill>
                <a:srgbClr val="000000"/>
              </a:solidFill>
              <a:ea typeface="宋体"/>
              <a:sym typeface="宋体" panose="02010600030101010101" pitchFamily="2" charset="-122"/>
            </a:endParaRPr>
          </a:p>
        </p:txBody>
      </p:sp>
      <p:sp>
        <p:nvSpPr>
          <p:cNvPr id="125" name="Freeform 39"/>
          <p:cNvSpPr>
            <a:spLocks noChangeArrowheads="1"/>
          </p:cNvSpPr>
          <p:nvPr/>
        </p:nvSpPr>
        <p:spPr bwMode="auto">
          <a:xfrm>
            <a:off x="2192517" y="4370510"/>
            <a:ext cx="30796" cy="30751"/>
          </a:xfrm>
          <a:custGeom>
            <a:avLst/>
            <a:gdLst>
              <a:gd name="T0" fmla="*/ 13 w 43"/>
              <a:gd name="T1" fmla="*/ 0 h 43"/>
              <a:gd name="T2" fmla="*/ 1 w 43"/>
              <a:gd name="T3" fmla="*/ 33 h 43"/>
              <a:gd name="T4" fmla="*/ 3 w 43"/>
              <a:gd name="T5" fmla="*/ 41 h 43"/>
              <a:gd name="T6" fmla="*/ 11 w 43"/>
              <a:gd name="T7" fmla="*/ 42 h 43"/>
              <a:gd name="T8" fmla="*/ 43 w 43"/>
              <a:gd name="T9" fmla="*/ 31 h 43"/>
              <a:gd name="T10" fmla="*/ 13 w 43"/>
              <a:gd name="T11" fmla="*/ 0 h 43"/>
              <a:gd name="T12" fmla="*/ 0 60000 65536"/>
              <a:gd name="T13" fmla="*/ 0 60000 65536"/>
              <a:gd name="T14" fmla="*/ 0 60000 65536"/>
              <a:gd name="T15" fmla="*/ 0 60000 65536"/>
              <a:gd name="T16" fmla="*/ 0 60000 65536"/>
              <a:gd name="T17" fmla="*/ 0 60000 65536"/>
              <a:gd name="T18" fmla="*/ 0 w 43"/>
              <a:gd name="T19" fmla="*/ 0 h 43"/>
              <a:gd name="T20" fmla="*/ 43 w 43"/>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3" h="43">
                <a:moveTo>
                  <a:pt x="13" y="0"/>
                </a:moveTo>
                <a:cubicBezTo>
                  <a:pt x="1" y="33"/>
                  <a:pt x="1" y="33"/>
                  <a:pt x="1" y="33"/>
                </a:cubicBezTo>
                <a:cubicBezTo>
                  <a:pt x="0" y="35"/>
                  <a:pt x="0" y="39"/>
                  <a:pt x="3" y="41"/>
                </a:cubicBezTo>
                <a:cubicBezTo>
                  <a:pt x="5" y="43"/>
                  <a:pt x="8" y="43"/>
                  <a:pt x="11" y="42"/>
                </a:cubicBezTo>
                <a:cubicBezTo>
                  <a:pt x="43" y="31"/>
                  <a:pt x="43" y="31"/>
                  <a:pt x="43" y="31"/>
                </a:cubicBezTo>
                <a:lnTo>
                  <a:pt x="13" y="0"/>
                </a:lnTo>
                <a:close/>
              </a:path>
            </a:pathLst>
          </a:custGeom>
          <a:solidFill>
            <a:srgbClr val="C00000"/>
          </a:solidFill>
          <a:ln>
            <a:noFill/>
          </a:ln>
        </p:spPr>
        <p:txBody>
          <a:bodyPr/>
          <a:lstStyle/>
          <a:p>
            <a:endParaRPr lang="zh-CN" altLang="zh-CN">
              <a:solidFill>
                <a:srgbClr val="000000"/>
              </a:solidFill>
              <a:ea typeface="宋体"/>
              <a:sym typeface="宋体" panose="02010600030101010101" pitchFamily="2" charset="-122"/>
            </a:endParaRPr>
          </a:p>
        </p:txBody>
      </p:sp>
      <p:sp>
        <p:nvSpPr>
          <p:cNvPr id="126" name="Freeform 40"/>
          <p:cNvSpPr>
            <a:spLocks noChangeArrowheads="1"/>
          </p:cNvSpPr>
          <p:nvPr/>
        </p:nvSpPr>
        <p:spPr bwMode="auto">
          <a:xfrm>
            <a:off x="2216369" y="4209820"/>
            <a:ext cx="167262" cy="168529"/>
          </a:xfrm>
          <a:custGeom>
            <a:avLst/>
            <a:gdLst>
              <a:gd name="T0" fmla="*/ 51 w 233"/>
              <a:gd name="T1" fmla="*/ 235 h 235"/>
              <a:gd name="T2" fmla="*/ 231 w 233"/>
              <a:gd name="T3" fmla="*/ 54 h 235"/>
              <a:gd name="T4" fmla="*/ 233 w 233"/>
              <a:gd name="T5" fmla="*/ 49 h 235"/>
              <a:gd name="T6" fmla="*/ 231 w 233"/>
              <a:gd name="T7" fmla="*/ 44 h 235"/>
              <a:gd name="T8" fmla="*/ 191 w 233"/>
              <a:gd name="T9" fmla="*/ 3 h 235"/>
              <a:gd name="T10" fmla="*/ 180 w 233"/>
              <a:gd name="T11" fmla="*/ 3 h 235"/>
              <a:gd name="T12" fmla="*/ 0 w 233"/>
              <a:gd name="T13" fmla="*/ 184 h 235"/>
              <a:gd name="T14" fmla="*/ 51 w 233"/>
              <a:gd name="T15" fmla="*/ 235 h 235"/>
              <a:gd name="T16" fmla="*/ 0 60000 65536"/>
              <a:gd name="T17" fmla="*/ 0 60000 65536"/>
              <a:gd name="T18" fmla="*/ 0 60000 65536"/>
              <a:gd name="T19" fmla="*/ 0 60000 65536"/>
              <a:gd name="T20" fmla="*/ 0 60000 65536"/>
              <a:gd name="T21" fmla="*/ 0 60000 65536"/>
              <a:gd name="T22" fmla="*/ 0 60000 65536"/>
              <a:gd name="T23" fmla="*/ 0 60000 65536"/>
              <a:gd name="T24" fmla="*/ 0 w 233"/>
              <a:gd name="T25" fmla="*/ 0 h 235"/>
              <a:gd name="T26" fmla="*/ 233 w 233"/>
              <a:gd name="T27" fmla="*/ 235 h 2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3" h="235">
                <a:moveTo>
                  <a:pt x="51" y="235"/>
                </a:moveTo>
                <a:cubicBezTo>
                  <a:pt x="231" y="54"/>
                  <a:pt x="231" y="54"/>
                  <a:pt x="231" y="54"/>
                </a:cubicBezTo>
                <a:cubicBezTo>
                  <a:pt x="233" y="53"/>
                  <a:pt x="233" y="51"/>
                  <a:pt x="233" y="49"/>
                </a:cubicBezTo>
                <a:cubicBezTo>
                  <a:pt x="233" y="47"/>
                  <a:pt x="233" y="45"/>
                  <a:pt x="231" y="44"/>
                </a:cubicBezTo>
                <a:cubicBezTo>
                  <a:pt x="191" y="3"/>
                  <a:pt x="191" y="3"/>
                  <a:pt x="191" y="3"/>
                </a:cubicBezTo>
                <a:cubicBezTo>
                  <a:pt x="188" y="0"/>
                  <a:pt x="183" y="0"/>
                  <a:pt x="180" y="3"/>
                </a:cubicBezTo>
                <a:cubicBezTo>
                  <a:pt x="0" y="184"/>
                  <a:pt x="0" y="184"/>
                  <a:pt x="0" y="184"/>
                </a:cubicBezTo>
                <a:lnTo>
                  <a:pt x="51" y="235"/>
                </a:lnTo>
                <a:close/>
              </a:path>
            </a:pathLst>
          </a:custGeom>
          <a:solidFill>
            <a:srgbClr val="C00000"/>
          </a:solidFill>
          <a:ln>
            <a:noFill/>
          </a:ln>
        </p:spPr>
        <p:txBody>
          <a:bodyPr/>
          <a:lstStyle/>
          <a:p>
            <a:endParaRPr lang="zh-CN" altLang="zh-CN">
              <a:solidFill>
                <a:srgbClr val="000000"/>
              </a:solidFill>
              <a:ea typeface="宋体"/>
              <a:sym typeface="宋体" panose="02010600030101010101" pitchFamily="2" charset="-122"/>
            </a:endParaRPr>
          </a:p>
        </p:txBody>
      </p:sp>
      <p:sp>
        <p:nvSpPr>
          <p:cNvPr id="127" name="Freeform 41"/>
          <p:cNvSpPr>
            <a:spLocks noChangeArrowheads="1"/>
          </p:cNvSpPr>
          <p:nvPr/>
        </p:nvSpPr>
        <p:spPr bwMode="auto">
          <a:xfrm>
            <a:off x="2143607" y="4243586"/>
            <a:ext cx="150355" cy="25325"/>
          </a:xfrm>
          <a:custGeom>
            <a:avLst/>
            <a:gdLst>
              <a:gd name="T0" fmla="*/ 209 w 209"/>
              <a:gd name="T1" fmla="*/ 8 h 35"/>
              <a:gd name="T2" fmla="*/ 209 w 209"/>
              <a:gd name="T3" fmla="*/ 0 h 35"/>
              <a:gd name="T4" fmla="*/ 12 w 209"/>
              <a:gd name="T5" fmla="*/ 0 h 35"/>
              <a:gd name="T6" fmla="*/ 0 w 209"/>
              <a:gd name="T7" fmla="*/ 11 h 35"/>
              <a:gd name="T8" fmla="*/ 0 w 209"/>
              <a:gd name="T9" fmla="*/ 23 h 35"/>
              <a:gd name="T10" fmla="*/ 12 w 209"/>
              <a:gd name="T11" fmla="*/ 35 h 35"/>
              <a:gd name="T12" fmla="*/ 183 w 209"/>
              <a:gd name="T13" fmla="*/ 35 h 35"/>
              <a:gd name="T14" fmla="*/ 209 w 209"/>
              <a:gd name="T15" fmla="*/ 8 h 35"/>
              <a:gd name="T16" fmla="*/ 0 60000 65536"/>
              <a:gd name="T17" fmla="*/ 0 60000 65536"/>
              <a:gd name="T18" fmla="*/ 0 60000 65536"/>
              <a:gd name="T19" fmla="*/ 0 60000 65536"/>
              <a:gd name="T20" fmla="*/ 0 60000 65536"/>
              <a:gd name="T21" fmla="*/ 0 60000 65536"/>
              <a:gd name="T22" fmla="*/ 0 60000 65536"/>
              <a:gd name="T23" fmla="*/ 0 60000 65536"/>
              <a:gd name="T24" fmla="*/ 0 w 209"/>
              <a:gd name="T25" fmla="*/ 0 h 35"/>
              <a:gd name="T26" fmla="*/ 209 w 209"/>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 h="35">
                <a:moveTo>
                  <a:pt x="209" y="8"/>
                </a:moveTo>
                <a:cubicBezTo>
                  <a:pt x="209" y="0"/>
                  <a:pt x="209" y="0"/>
                  <a:pt x="209" y="0"/>
                </a:cubicBezTo>
                <a:cubicBezTo>
                  <a:pt x="12" y="0"/>
                  <a:pt x="12" y="0"/>
                  <a:pt x="12" y="0"/>
                </a:cubicBezTo>
                <a:cubicBezTo>
                  <a:pt x="6" y="0"/>
                  <a:pt x="0" y="5"/>
                  <a:pt x="0" y="11"/>
                </a:cubicBezTo>
                <a:cubicBezTo>
                  <a:pt x="0" y="23"/>
                  <a:pt x="0" y="23"/>
                  <a:pt x="0" y="23"/>
                </a:cubicBezTo>
                <a:cubicBezTo>
                  <a:pt x="0" y="29"/>
                  <a:pt x="6" y="35"/>
                  <a:pt x="12" y="35"/>
                </a:cubicBezTo>
                <a:cubicBezTo>
                  <a:pt x="183" y="35"/>
                  <a:pt x="183" y="35"/>
                  <a:pt x="183" y="35"/>
                </a:cubicBezTo>
                <a:lnTo>
                  <a:pt x="209" y="8"/>
                </a:lnTo>
                <a:close/>
              </a:path>
            </a:pathLst>
          </a:custGeom>
          <a:solidFill>
            <a:srgbClr val="C00000"/>
          </a:solidFill>
          <a:ln>
            <a:noFill/>
          </a:ln>
        </p:spPr>
        <p:txBody>
          <a:bodyPr/>
          <a:lstStyle/>
          <a:p>
            <a:endParaRPr lang="zh-CN" altLang="zh-CN">
              <a:solidFill>
                <a:srgbClr val="000000"/>
              </a:solidFill>
              <a:ea typeface="宋体"/>
              <a:sym typeface="宋体" panose="02010600030101010101" pitchFamily="2" charset="-122"/>
            </a:endParaRPr>
          </a:p>
        </p:txBody>
      </p:sp>
      <p:sp>
        <p:nvSpPr>
          <p:cNvPr id="128" name="Freeform 42"/>
          <p:cNvSpPr>
            <a:spLocks noChangeArrowheads="1"/>
          </p:cNvSpPr>
          <p:nvPr/>
        </p:nvSpPr>
        <p:spPr bwMode="auto">
          <a:xfrm>
            <a:off x="2143607" y="4297551"/>
            <a:ext cx="102652" cy="25023"/>
          </a:xfrm>
          <a:custGeom>
            <a:avLst/>
            <a:gdLst>
              <a:gd name="T0" fmla="*/ 0 w 143"/>
              <a:gd name="T1" fmla="*/ 23 h 35"/>
              <a:gd name="T2" fmla="*/ 12 w 143"/>
              <a:gd name="T3" fmla="*/ 35 h 35"/>
              <a:gd name="T4" fmla="*/ 108 w 143"/>
              <a:gd name="T5" fmla="*/ 35 h 35"/>
              <a:gd name="T6" fmla="*/ 143 w 143"/>
              <a:gd name="T7" fmla="*/ 0 h 35"/>
              <a:gd name="T8" fmla="*/ 12 w 143"/>
              <a:gd name="T9" fmla="*/ 0 h 35"/>
              <a:gd name="T10" fmla="*/ 0 w 143"/>
              <a:gd name="T11" fmla="*/ 12 h 35"/>
              <a:gd name="T12" fmla="*/ 0 w 143"/>
              <a:gd name="T13" fmla="*/ 23 h 35"/>
              <a:gd name="T14" fmla="*/ 0 60000 65536"/>
              <a:gd name="T15" fmla="*/ 0 60000 65536"/>
              <a:gd name="T16" fmla="*/ 0 60000 65536"/>
              <a:gd name="T17" fmla="*/ 0 60000 65536"/>
              <a:gd name="T18" fmla="*/ 0 60000 65536"/>
              <a:gd name="T19" fmla="*/ 0 60000 65536"/>
              <a:gd name="T20" fmla="*/ 0 60000 65536"/>
              <a:gd name="T21" fmla="*/ 0 w 143"/>
              <a:gd name="T22" fmla="*/ 0 h 35"/>
              <a:gd name="T23" fmla="*/ 143 w 14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3" h="35">
                <a:moveTo>
                  <a:pt x="0" y="23"/>
                </a:moveTo>
                <a:cubicBezTo>
                  <a:pt x="0" y="30"/>
                  <a:pt x="6" y="35"/>
                  <a:pt x="12" y="35"/>
                </a:cubicBezTo>
                <a:cubicBezTo>
                  <a:pt x="108" y="35"/>
                  <a:pt x="108" y="35"/>
                  <a:pt x="108" y="35"/>
                </a:cubicBezTo>
                <a:cubicBezTo>
                  <a:pt x="143" y="0"/>
                  <a:pt x="143" y="0"/>
                  <a:pt x="143" y="0"/>
                </a:cubicBezTo>
                <a:cubicBezTo>
                  <a:pt x="12" y="0"/>
                  <a:pt x="12" y="0"/>
                  <a:pt x="12" y="0"/>
                </a:cubicBezTo>
                <a:cubicBezTo>
                  <a:pt x="6" y="0"/>
                  <a:pt x="0" y="5"/>
                  <a:pt x="0" y="12"/>
                </a:cubicBezTo>
                <a:lnTo>
                  <a:pt x="0" y="23"/>
                </a:lnTo>
                <a:close/>
              </a:path>
            </a:pathLst>
          </a:custGeom>
          <a:solidFill>
            <a:srgbClr val="C00000"/>
          </a:solidFill>
          <a:ln>
            <a:noFill/>
          </a:ln>
        </p:spPr>
        <p:txBody>
          <a:bodyPr/>
          <a:lstStyle/>
          <a:p>
            <a:endParaRPr lang="zh-CN" altLang="zh-CN">
              <a:solidFill>
                <a:srgbClr val="000000"/>
              </a:solidFill>
              <a:ea typeface="宋体"/>
              <a:sym typeface="宋体" panose="02010600030101010101" pitchFamily="2" charset="-122"/>
            </a:endParaRPr>
          </a:p>
        </p:txBody>
      </p:sp>
      <p:sp>
        <p:nvSpPr>
          <p:cNvPr id="129" name="Freeform 43"/>
          <p:cNvSpPr>
            <a:spLocks noChangeArrowheads="1"/>
          </p:cNvSpPr>
          <p:nvPr/>
        </p:nvSpPr>
        <p:spPr bwMode="auto">
          <a:xfrm>
            <a:off x="2143607" y="4351216"/>
            <a:ext cx="54647" cy="25023"/>
          </a:xfrm>
          <a:custGeom>
            <a:avLst/>
            <a:gdLst>
              <a:gd name="T0" fmla="*/ 0 w 76"/>
              <a:gd name="T1" fmla="*/ 23 h 35"/>
              <a:gd name="T2" fmla="*/ 12 w 76"/>
              <a:gd name="T3" fmla="*/ 35 h 35"/>
              <a:gd name="T4" fmla="*/ 63 w 76"/>
              <a:gd name="T5" fmla="*/ 35 h 35"/>
              <a:gd name="T6" fmla="*/ 76 w 76"/>
              <a:gd name="T7" fmla="*/ 0 h 35"/>
              <a:gd name="T8" fmla="*/ 12 w 76"/>
              <a:gd name="T9" fmla="*/ 0 h 35"/>
              <a:gd name="T10" fmla="*/ 0 w 76"/>
              <a:gd name="T11" fmla="*/ 12 h 35"/>
              <a:gd name="T12" fmla="*/ 0 w 76"/>
              <a:gd name="T13" fmla="*/ 23 h 35"/>
              <a:gd name="T14" fmla="*/ 0 60000 65536"/>
              <a:gd name="T15" fmla="*/ 0 60000 65536"/>
              <a:gd name="T16" fmla="*/ 0 60000 65536"/>
              <a:gd name="T17" fmla="*/ 0 60000 65536"/>
              <a:gd name="T18" fmla="*/ 0 60000 65536"/>
              <a:gd name="T19" fmla="*/ 0 60000 65536"/>
              <a:gd name="T20" fmla="*/ 0 60000 65536"/>
              <a:gd name="T21" fmla="*/ 0 w 76"/>
              <a:gd name="T22" fmla="*/ 0 h 35"/>
              <a:gd name="T23" fmla="*/ 76 w 7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35">
                <a:moveTo>
                  <a:pt x="0" y="23"/>
                </a:moveTo>
                <a:cubicBezTo>
                  <a:pt x="0" y="30"/>
                  <a:pt x="6" y="35"/>
                  <a:pt x="12" y="35"/>
                </a:cubicBezTo>
                <a:cubicBezTo>
                  <a:pt x="63" y="35"/>
                  <a:pt x="63" y="35"/>
                  <a:pt x="63" y="35"/>
                </a:cubicBezTo>
                <a:cubicBezTo>
                  <a:pt x="76" y="0"/>
                  <a:pt x="76" y="0"/>
                  <a:pt x="76" y="0"/>
                </a:cubicBezTo>
                <a:cubicBezTo>
                  <a:pt x="12" y="0"/>
                  <a:pt x="12" y="0"/>
                  <a:pt x="12" y="0"/>
                </a:cubicBezTo>
                <a:cubicBezTo>
                  <a:pt x="6" y="0"/>
                  <a:pt x="0" y="6"/>
                  <a:pt x="0" y="12"/>
                </a:cubicBezTo>
                <a:lnTo>
                  <a:pt x="0" y="23"/>
                </a:lnTo>
                <a:close/>
              </a:path>
            </a:pathLst>
          </a:custGeom>
          <a:solidFill>
            <a:srgbClr val="C00000"/>
          </a:solidFill>
          <a:ln>
            <a:noFill/>
          </a:ln>
        </p:spPr>
        <p:txBody>
          <a:bodyPr/>
          <a:lstStyle/>
          <a:p>
            <a:endParaRPr lang="zh-CN" altLang="zh-CN">
              <a:solidFill>
                <a:srgbClr val="000000"/>
              </a:solidFill>
              <a:ea typeface="宋体"/>
              <a:sym typeface="宋体" panose="02010600030101010101" pitchFamily="2" charset="-122"/>
            </a:endParaRPr>
          </a:p>
        </p:txBody>
      </p:sp>
      <p:sp>
        <p:nvSpPr>
          <p:cNvPr id="130" name="矩形 72"/>
          <p:cNvSpPr>
            <a:spLocks noChangeArrowheads="1"/>
          </p:cNvSpPr>
          <p:nvPr/>
        </p:nvSpPr>
        <p:spPr bwMode="auto">
          <a:xfrm>
            <a:off x="844154" y="4158854"/>
            <a:ext cx="1277540" cy="46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just">
              <a:lnSpc>
                <a:spcPct val="150000"/>
              </a:lnSpc>
            </a:pPr>
            <a:r>
              <a:rPr lang="zh-CN" altLang="en-US" sz="900" dirty="0">
                <a:solidFill>
                  <a:prstClr val="black">
                    <a:lumMod val="75000"/>
                    <a:lumOff val="25000"/>
                  </a:prst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a:t>
            </a:r>
          </a:p>
        </p:txBody>
      </p:sp>
    </p:spTree>
    <p:extLst>
      <p:ext uri="{BB962C8B-B14F-4D97-AF65-F5344CB8AC3E}">
        <p14:creationId xmlns:p14="http://schemas.microsoft.com/office/powerpoint/2010/main" val="315338095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additive="base">
                                        <p:cTn id="7" dur="500" fill="hold"/>
                                        <p:tgtEl>
                                          <p:spTgt spid="91"/>
                                        </p:tgtEl>
                                        <p:attrNameLst>
                                          <p:attrName>ppt_x</p:attrName>
                                        </p:attrNameLst>
                                      </p:cBhvr>
                                      <p:tavLst>
                                        <p:tav tm="0">
                                          <p:val>
                                            <p:strVal val="0-#ppt_w/2"/>
                                          </p:val>
                                        </p:tav>
                                        <p:tav tm="100000">
                                          <p:val>
                                            <p:strVal val="#ppt_x"/>
                                          </p:val>
                                        </p:tav>
                                      </p:tavLst>
                                    </p:anim>
                                    <p:anim calcmode="lin" valueType="num">
                                      <p:cBhvr additive="base">
                                        <p:cTn id="8" dur="500" fill="hold"/>
                                        <p:tgtEl>
                                          <p:spTgt spid="91"/>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94"/>
                                        </p:tgtEl>
                                        <p:attrNameLst>
                                          <p:attrName>style.visibility</p:attrName>
                                        </p:attrNameLst>
                                      </p:cBhvr>
                                      <p:to>
                                        <p:strVal val="visible"/>
                                      </p:to>
                                    </p:set>
                                    <p:anim calcmode="lin" valueType="num">
                                      <p:cBhvr additive="base">
                                        <p:cTn id="11" dur="500" fill="hold"/>
                                        <p:tgtEl>
                                          <p:spTgt spid="94"/>
                                        </p:tgtEl>
                                        <p:attrNameLst>
                                          <p:attrName>ppt_x</p:attrName>
                                        </p:attrNameLst>
                                      </p:cBhvr>
                                      <p:tavLst>
                                        <p:tav tm="0">
                                          <p:val>
                                            <p:strVal val="1+#ppt_w/2"/>
                                          </p:val>
                                        </p:tav>
                                        <p:tav tm="100000">
                                          <p:val>
                                            <p:strVal val="#ppt_x"/>
                                          </p:val>
                                        </p:tav>
                                      </p:tavLst>
                                    </p:anim>
                                    <p:anim calcmode="lin" valueType="num">
                                      <p:cBhvr additive="base">
                                        <p:cTn id="12" dur="500" fill="hold"/>
                                        <p:tgtEl>
                                          <p:spTgt spid="9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03"/>
                                        </p:tgtEl>
                                        <p:attrNameLst>
                                          <p:attrName>style.visibility</p:attrName>
                                        </p:attrNameLst>
                                      </p:cBhvr>
                                      <p:to>
                                        <p:strVal val="visible"/>
                                      </p:to>
                                    </p:set>
                                    <p:animEffect transition="in" filter="fade">
                                      <p:cBhvr>
                                        <p:cTn id="16" dur="500"/>
                                        <p:tgtEl>
                                          <p:spTgt spid="103"/>
                                        </p:tgtEl>
                                      </p:cBhvr>
                                    </p:animEffect>
                                  </p:childTnLst>
                                </p:cTn>
                              </p:par>
                              <p:par>
                                <p:cTn id="17" presetID="10" presetClass="entr" presetSubtype="0" fill="hold" nodeType="withEffect">
                                  <p:stCondLst>
                                    <p:cond delay="0"/>
                                  </p:stCondLst>
                                  <p:childTnLst>
                                    <p:set>
                                      <p:cBhvr>
                                        <p:cTn id="18" dur="1" fill="hold">
                                          <p:stCondLst>
                                            <p:cond delay="0"/>
                                          </p:stCondLst>
                                        </p:cTn>
                                        <p:tgtEl>
                                          <p:spTgt spid="97"/>
                                        </p:tgtEl>
                                        <p:attrNameLst>
                                          <p:attrName>style.visibility</p:attrName>
                                        </p:attrNameLst>
                                      </p:cBhvr>
                                      <p:to>
                                        <p:strVal val="visible"/>
                                      </p:to>
                                    </p:set>
                                    <p:animEffect transition="in" filter="fade">
                                      <p:cBhvr>
                                        <p:cTn id="19" dur="500"/>
                                        <p:tgtEl>
                                          <p:spTgt spid="97"/>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109"/>
                                        </p:tgtEl>
                                        <p:attrNameLst>
                                          <p:attrName>style.visibility</p:attrName>
                                        </p:attrNameLst>
                                      </p:cBhvr>
                                      <p:to>
                                        <p:strVal val="visible"/>
                                      </p:to>
                                    </p:set>
                                    <p:animEffect transition="in" filter="fade">
                                      <p:cBhvr>
                                        <p:cTn id="23" dur="500"/>
                                        <p:tgtEl>
                                          <p:spTgt spid="10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7"/>
                                        </p:tgtEl>
                                        <p:attrNameLst>
                                          <p:attrName>style.visibility</p:attrName>
                                        </p:attrNameLst>
                                      </p:cBhvr>
                                      <p:to>
                                        <p:strVal val="visible"/>
                                      </p:to>
                                    </p:set>
                                    <p:animEffect transition="in" filter="fade">
                                      <p:cBhvr>
                                        <p:cTn id="26" dur="500"/>
                                        <p:tgtEl>
                                          <p:spTgt spid="11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18"/>
                                        </p:tgtEl>
                                        <p:attrNameLst>
                                          <p:attrName>style.visibility</p:attrName>
                                        </p:attrNameLst>
                                      </p:cBhvr>
                                      <p:to>
                                        <p:strVal val="visible"/>
                                      </p:to>
                                    </p:set>
                                    <p:animEffect transition="in" filter="fade">
                                      <p:cBhvr>
                                        <p:cTn id="29" dur="500"/>
                                        <p:tgtEl>
                                          <p:spTgt spid="11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9"/>
                                        </p:tgtEl>
                                        <p:attrNameLst>
                                          <p:attrName>style.visibility</p:attrName>
                                        </p:attrNameLst>
                                      </p:cBhvr>
                                      <p:to>
                                        <p:strVal val="visible"/>
                                      </p:to>
                                    </p:set>
                                    <p:animEffect transition="in" filter="fade">
                                      <p:cBhvr>
                                        <p:cTn id="32" dur="500"/>
                                        <p:tgtEl>
                                          <p:spTgt spid="11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0"/>
                                        </p:tgtEl>
                                        <p:attrNameLst>
                                          <p:attrName>style.visibility</p:attrName>
                                        </p:attrNameLst>
                                      </p:cBhvr>
                                      <p:to>
                                        <p:strVal val="visible"/>
                                      </p:to>
                                    </p:set>
                                    <p:animEffect transition="in" filter="fade">
                                      <p:cBhvr>
                                        <p:cTn id="35" dur="500"/>
                                        <p:tgtEl>
                                          <p:spTgt spid="12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1"/>
                                        </p:tgtEl>
                                        <p:attrNameLst>
                                          <p:attrName>style.visibility</p:attrName>
                                        </p:attrNameLst>
                                      </p:cBhvr>
                                      <p:to>
                                        <p:strVal val="visible"/>
                                      </p:to>
                                    </p:set>
                                    <p:animEffect transition="in" filter="fade">
                                      <p:cBhvr>
                                        <p:cTn id="38" dur="500"/>
                                        <p:tgtEl>
                                          <p:spTgt spid="12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22"/>
                                        </p:tgtEl>
                                        <p:attrNameLst>
                                          <p:attrName>style.visibility</p:attrName>
                                        </p:attrNameLst>
                                      </p:cBhvr>
                                      <p:to>
                                        <p:strVal val="visible"/>
                                      </p:to>
                                    </p:set>
                                    <p:animEffect transition="in" filter="fade">
                                      <p:cBhvr>
                                        <p:cTn id="41" dur="500"/>
                                        <p:tgtEl>
                                          <p:spTgt spid="12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23"/>
                                        </p:tgtEl>
                                        <p:attrNameLst>
                                          <p:attrName>style.visibility</p:attrName>
                                        </p:attrNameLst>
                                      </p:cBhvr>
                                      <p:to>
                                        <p:strVal val="visible"/>
                                      </p:to>
                                    </p:set>
                                    <p:animEffect transition="in" filter="fade">
                                      <p:cBhvr>
                                        <p:cTn id="44" dur="500"/>
                                        <p:tgtEl>
                                          <p:spTgt spid="12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24"/>
                                        </p:tgtEl>
                                        <p:attrNameLst>
                                          <p:attrName>style.visibility</p:attrName>
                                        </p:attrNameLst>
                                      </p:cBhvr>
                                      <p:to>
                                        <p:strVal val="visible"/>
                                      </p:to>
                                    </p:set>
                                    <p:animEffect transition="in" filter="fade">
                                      <p:cBhvr>
                                        <p:cTn id="47" dur="500"/>
                                        <p:tgtEl>
                                          <p:spTgt spid="12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25"/>
                                        </p:tgtEl>
                                        <p:attrNameLst>
                                          <p:attrName>style.visibility</p:attrName>
                                        </p:attrNameLst>
                                      </p:cBhvr>
                                      <p:to>
                                        <p:strVal val="visible"/>
                                      </p:to>
                                    </p:set>
                                    <p:animEffect transition="in" filter="fade">
                                      <p:cBhvr>
                                        <p:cTn id="50" dur="500"/>
                                        <p:tgtEl>
                                          <p:spTgt spid="12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26"/>
                                        </p:tgtEl>
                                        <p:attrNameLst>
                                          <p:attrName>style.visibility</p:attrName>
                                        </p:attrNameLst>
                                      </p:cBhvr>
                                      <p:to>
                                        <p:strVal val="visible"/>
                                      </p:to>
                                    </p:set>
                                    <p:animEffect transition="in" filter="fade">
                                      <p:cBhvr>
                                        <p:cTn id="53" dur="500"/>
                                        <p:tgtEl>
                                          <p:spTgt spid="1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27"/>
                                        </p:tgtEl>
                                        <p:attrNameLst>
                                          <p:attrName>style.visibility</p:attrName>
                                        </p:attrNameLst>
                                      </p:cBhvr>
                                      <p:to>
                                        <p:strVal val="visible"/>
                                      </p:to>
                                    </p:set>
                                    <p:animEffect transition="in" filter="fade">
                                      <p:cBhvr>
                                        <p:cTn id="56" dur="500"/>
                                        <p:tgtEl>
                                          <p:spTgt spid="12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28"/>
                                        </p:tgtEl>
                                        <p:attrNameLst>
                                          <p:attrName>style.visibility</p:attrName>
                                        </p:attrNameLst>
                                      </p:cBhvr>
                                      <p:to>
                                        <p:strVal val="visible"/>
                                      </p:to>
                                    </p:set>
                                    <p:animEffect transition="in" filter="fade">
                                      <p:cBhvr>
                                        <p:cTn id="59" dur="500"/>
                                        <p:tgtEl>
                                          <p:spTgt spid="1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29"/>
                                        </p:tgtEl>
                                        <p:attrNameLst>
                                          <p:attrName>style.visibility</p:attrName>
                                        </p:attrNameLst>
                                      </p:cBhvr>
                                      <p:to>
                                        <p:strVal val="visible"/>
                                      </p:to>
                                    </p:set>
                                    <p:animEffect transition="in" filter="fade">
                                      <p:cBhvr>
                                        <p:cTn id="62" dur="500"/>
                                        <p:tgtEl>
                                          <p:spTgt spid="12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30"/>
                                        </p:tgtEl>
                                        <p:attrNameLst>
                                          <p:attrName>style.visibility</p:attrName>
                                        </p:attrNameLst>
                                      </p:cBhvr>
                                      <p:to>
                                        <p:strVal val="visible"/>
                                      </p:to>
                                    </p:set>
                                    <p:animEffect transition="in" filter="fade">
                                      <p:cBhvr>
                                        <p:cTn id="65" dur="500"/>
                                        <p:tgtEl>
                                          <p:spTgt spid="130"/>
                                        </p:tgtEl>
                                      </p:cBhvr>
                                    </p:animEffect>
                                  </p:childTnLst>
                                </p:cTn>
                              </p:par>
                            </p:childTnLst>
                          </p:cTn>
                        </p:par>
                        <p:par>
                          <p:cTn id="66" fill="hold">
                            <p:stCondLst>
                              <p:cond delay="1500"/>
                            </p:stCondLst>
                            <p:childTnLst>
                              <p:par>
                                <p:cTn id="67" presetID="26" presetClass="emph" presetSubtype="0" fill="hold" nodeType="afterEffect">
                                  <p:stCondLst>
                                    <p:cond delay="0"/>
                                  </p:stCondLst>
                                  <p:childTnLst>
                                    <p:animEffect transition="out" filter="fade">
                                      <p:cBhvr>
                                        <p:cTn id="68" dur="500" tmFilter="0, 0; .2, .5; .8, .5; 1, 0"/>
                                        <p:tgtEl>
                                          <p:spTgt spid="91"/>
                                        </p:tgtEl>
                                      </p:cBhvr>
                                    </p:animEffect>
                                    <p:animScale>
                                      <p:cBhvr>
                                        <p:cTn id="69" dur="250" autoRev="1" fill="hold"/>
                                        <p:tgtEl>
                                          <p:spTgt spid="91"/>
                                        </p:tgtEl>
                                      </p:cBhvr>
                                      <p:by x="105000" y="105000"/>
                                    </p:animScale>
                                  </p:childTnLst>
                                </p:cTn>
                              </p:par>
                              <p:par>
                                <p:cTn id="70" presetID="26" presetClass="emph" presetSubtype="0" fill="hold" nodeType="withEffect">
                                  <p:stCondLst>
                                    <p:cond delay="250"/>
                                  </p:stCondLst>
                                  <p:childTnLst>
                                    <p:animEffect transition="out" filter="fade">
                                      <p:cBhvr>
                                        <p:cTn id="71" dur="500" tmFilter="0, 0; .2, .5; .8, .5; 1, 0"/>
                                        <p:tgtEl>
                                          <p:spTgt spid="94"/>
                                        </p:tgtEl>
                                      </p:cBhvr>
                                    </p:animEffect>
                                    <p:animScale>
                                      <p:cBhvr>
                                        <p:cTn id="72" dur="250" autoRev="1" fill="hold"/>
                                        <p:tgtEl>
                                          <p:spTgt spid="9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 Box 55"/>
          <p:cNvSpPr txBox="1">
            <a:spLocks noChangeArrowheads="1"/>
          </p:cNvSpPr>
          <p:nvPr/>
        </p:nvSpPr>
        <p:spPr bwMode="auto">
          <a:xfrm>
            <a:off x="952843" y="139511"/>
            <a:ext cx="2647658"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 </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
        <p:nvSpPr>
          <p:cNvPr id="52" name="直接连接符 10"/>
          <p:cNvSpPr>
            <a:spLocks noChangeShapeType="1"/>
          </p:cNvSpPr>
          <p:nvPr/>
        </p:nvSpPr>
        <p:spPr bwMode="auto">
          <a:xfrm flipV="1">
            <a:off x="4447034" y="1130597"/>
            <a:ext cx="0" cy="3385369"/>
          </a:xfrm>
          <a:prstGeom prst="line">
            <a:avLst/>
          </a:prstGeom>
          <a:noFill/>
          <a:ln w="12700" cap="flat" cmpd="sng">
            <a:solidFill>
              <a:schemeClr val="tx1">
                <a:lumMod val="50000"/>
                <a:lumOff val="50000"/>
              </a:schemeClr>
            </a:solidFill>
            <a:prstDash val="sysDash"/>
            <a:bevel/>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53" name="椭圆 11"/>
          <p:cNvSpPr>
            <a:spLocks noChangeArrowheads="1"/>
          </p:cNvSpPr>
          <p:nvPr/>
        </p:nvSpPr>
        <p:spPr bwMode="auto">
          <a:xfrm>
            <a:off x="4213672" y="2643758"/>
            <a:ext cx="454819" cy="453628"/>
          </a:xfrm>
          <a:prstGeom prst="ellipse">
            <a:avLst/>
          </a:prstGeom>
          <a:solidFill>
            <a:srgbClr val="C00000"/>
          </a:solidFill>
          <a:ln>
            <a:noFill/>
          </a:ln>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4" name="文本框 12"/>
          <p:cNvSpPr>
            <a:spLocks noChangeArrowheads="1"/>
          </p:cNvSpPr>
          <p:nvPr/>
        </p:nvSpPr>
        <p:spPr bwMode="auto">
          <a:xfrm>
            <a:off x="4225578" y="2703314"/>
            <a:ext cx="44037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VS</a:t>
            </a:r>
            <a:endParaRPr lang="zh-CN" altLang="en-US"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5" name="组合 54"/>
          <p:cNvGrpSpPr/>
          <p:nvPr/>
        </p:nvGrpSpPr>
        <p:grpSpPr>
          <a:xfrm>
            <a:off x="1691680" y="1383724"/>
            <a:ext cx="1669830" cy="2080752"/>
            <a:chOff x="1004888" y="716756"/>
            <a:chExt cx="1901429" cy="2369345"/>
          </a:xfrm>
        </p:grpSpPr>
        <p:grpSp>
          <p:nvGrpSpPr>
            <p:cNvPr id="56" name="组合 17"/>
            <p:cNvGrpSpPr/>
            <p:nvPr/>
          </p:nvGrpSpPr>
          <p:grpSpPr bwMode="auto">
            <a:xfrm>
              <a:off x="1756173" y="716756"/>
              <a:ext cx="1150144" cy="2187179"/>
              <a:chOff x="0" y="0"/>
              <a:chExt cx="1534410" cy="2916598"/>
            </a:xfrm>
          </p:grpSpPr>
          <p:sp>
            <p:nvSpPr>
              <p:cNvPr id="60" name="矩形 13"/>
              <p:cNvSpPr>
                <a:spLocks noChangeArrowheads="1"/>
              </p:cNvSpPr>
              <p:nvPr/>
            </p:nvSpPr>
            <p:spPr bwMode="auto">
              <a:xfrm rot="1546362">
                <a:off x="61644" y="430704"/>
                <a:ext cx="1411120" cy="2055192"/>
              </a:xfrm>
              <a:prstGeom prst="rect">
                <a:avLst/>
              </a:prstGeom>
              <a:solidFill>
                <a:srgbClr val="FFC000"/>
              </a:solidFill>
              <a:ln w="12700" cap="flat" cmpd="sng">
                <a:solidFill>
                  <a:srgbClr val="42719B"/>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 name="Freeform 9"/>
              <p:cNvSpPr>
                <a:spLocks noEditPoints="1" noChangeArrowheads="1"/>
              </p:cNvSpPr>
              <p:nvPr/>
            </p:nvSpPr>
            <p:spPr bwMode="auto">
              <a:xfrm rot="1554409">
                <a:off x="0" y="0"/>
                <a:ext cx="1534410" cy="2916598"/>
              </a:xfrm>
              <a:custGeom>
                <a:avLst/>
                <a:gdLst>
                  <a:gd name="T0" fmla="*/ 87 w 104"/>
                  <a:gd name="T1" fmla="*/ 0 h 200"/>
                  <a:gd name="T2" fmla="*/ 16 w 104"/>
                  <a:gd name="T3" fmla="*/ 0 h 200"/>
                  <a:gd name="T4" fmla="*/ 0 w 104"/>
                  <a:gd name="T5" fmla="*/ 17 h 200"/>
                  <a:gd name="T6" fmla="*/ 0 w 104"/>
                  <a:gd name="T7" fmla="*/ 183 h 200"/>
                  <a:gd name="T8" fmla="*/ 16 w 104"/>
                  <a:gd name="T9" fmla="*/ 200 h 200"/>
                  <a:gd name="T10" fmla="*/ 87 w 104"/>
                  <a:gd name="T11" fmla="*/ 200 h 200"/>
                  <a:gd name="T12" fmla="*/ 104 w 104"/>
                  <a:gd name="T13" fmla="*/ 183 h 200"/>
                  <a:gd name="T14" fmla="*/ 104 w 104"/>
                  <a:gd name="T15" fmla="*/ 17 h 200"/>
                  <a:gd name="T16" fmla="*/ 87 w 104"/>
                  <a:gd name="T17" fmla="*/ 0 h 200"/>
                  <a:gd name="T18" fmla="*/ 43 w 104"/>
                  <a:gd name="T19" fmla="*/ 13 h 200"/>
                  <a:gd name="T20" fmla="*/ 63 w 104"/>
                  <a:gd name="T21" fmla="*/ 13 h 200"/>
                  <a:gd name="T22" fmla="*/ 66 w 104"/>
                  <a:gd name="T23" fmla="*/ 17 h 200"/>
                  <a:gd name="T24" fmla="*/ 63 w 104"/>
                  <a:gd name="T25" fmla="*/ 20 h 200"/>
                  <a:gd name="T26" fmla="*/ 43 w 104"/>
                  <a:gd name="T27" fmla="*/ 20 h 200"/>
                  <a:gd name="T28" fmla="*/ 40 w 104"/>
                  <a:gd name="T29" fmla="*/ 17 h 200"/>
                  <a:gd name="T30" fmla="*/ 43 w 104"/>
                  <a:gd name="T31" fmla="*/ 13 h 200"/>
                  <a:gd name="T32" fmla="*/ 53 w 104"/>
                  <a:gd name="T33" fmla="*/ 193 h 200"/>
                  <a:gd name="T34" fmla="*/ 43 w 104"/>
                  <a:gd name="T35" fmla="*/ 183 h 200"/>
                  <a:gd name="T36" fmla="*/ 53 w 104"/>
                  <a:gd name="T37" fmla="*/ 173 h 200"/>
                  <a:gd name="T38" fmla="*/ 63 w 104"/>
                  <a:gd name="T39" fmla="*/ 183 h 200"/>
                  <a:gd name="T40" fmla="*/ 53 w 104"/>
                  <a:gd name="T41" fmla="*/ 193 h 200"/>
                  <a:gd name="T42" fmla="*/ 96 w 104"/>
                  <a:gd name="T43" fmla="*/ 164 h 200"/>
                  <a:gd name="T44" fmla="*/ 8 w 104"/>
                  <a:gd name="T45" fmla="*/ 164 h 200"/>
                  <a:gd name="T46" fmla="*/ 8 w 104"/>
                  <a:gd name="T47" fmla="*/ 32 h 200"/>
                  <a:gd name="T48" fmla="*/ 96 w 104"/>
                  <a:gd name="T49" fmla="*/ 32 h 200"/>
                  <a:gd name="T50" fmla="*/ 96 w 104"/>
                  <a:gd name="T51" fmla="*/ 164 h 2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04"/>
                  <a:gd name="T79" fmla="*/ 0 h 200"/>
                  <a:gd name="T80" fmla="*/ 104 w 104"/>
                  <a:gd name="T81" fmla="*/ 200 h 2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04" h="200">
                    <a:moveTo>
                      <a:pt x="87" y="0"/>
                    </a:moveTo>
                    <a:cubicBezTo>
                      <a:pt x="16" y="0"/>
                      <a:pt x="16" y="0"/>
                      <a:pt x="16" y="0"/>
                    </a:cubicBezTo>
                    <a:cubicBezTo>
                      <a:pt x="7" y="0"/>
                      <a:pt x="0" y="8"/>
                      <a:pt x="0" y="17"/>
                    </a:cubicBezTo>
                    <a:cubicBezTo>
                      <a:pt x="0" y="183"/>
                      <a:pt x="0" y="183"/>
                      <a:pt x="0" y="183"/>
                    </a:cubicBezTo>
                    <a:cubicBezTo>
                      <a:pt x="0" y="192"/>
                      <a:pt x="7" y="200"/>
                      <a:pt x="16" y="200"/>
                    </a:cubicBezTo>
                    <a:cubicBezTo>
                      <a:pt x="87" y="200"/>
                      <a:pt x="87" y="200"/>
                      <a:pt x="87" y="200"/>
                    </a:cubicBezTo>
                    <a:cubicBezTo>
                      <a:pt x="96" y="200"/>
                      <a:pt x="104" y="192"/>
                      <a:pt x="104" y="183"/>
                    </a:cubicBezTo>
                    <a:cubicBezTo>
                      <a:pt x="104" y="17"/>
                      <a:pt x="104" y="17"/>
                      <a:pt x="104" y="17"/>
                    </a:cubicBezTo>
                    <a:cubicBezTo>
                      <a:pt x="104" y="8"/>
                      <a:pt x="96" y="0"/>
                      <a:pt x="87" y="0"/>
                    </a:cubicBezTo>
                    <a:moveTo>
                      <a:pt x="43" y="13"/>
                    </a:moveTo>
                    <a:cubicBezTo>
                      <a:pt x="63" y="13"/>
                      <a:pt x="63" y="13"/>
                      <a:pt x="63" y="13"/>
                    </a:cubicBezTo>
                    <a:cubicBezTo>
                      <a:pt x="65" y="13"/>
                      <a:pt x="66" y="15"/>
                      <a:pt x="66" y="17"/>
                    </a:cubicBezTo>
                    <a:cubicBezTo>
                      <a:pt x="66" y="19"/>
                      <a:pt x="65" y="20"/>
                      <a:pt x="63" y="20"/>
                    </a:cubicBezTo>
                    <a:cubicBezTo>
                      <a:pt x="43" y="20"/>
                      <a:pt x="43" y="20"/>
                      <a:pt x="43" y="20"/>
                    </a:cubicBezTo>
                    <a:cubicBezTo>
                      <a:pt x="41" y="20"/>
                      <a:pt x="40" y="19"/>
                      <a:pt x="40" y="17"/>
                    </a:cubicBezTo>
                    <a:cubicBezTo>
                      <a:pt x="40" y="15"/>
                      <a:pt x="41" y="13"/>
                      <a:pt x="43" y="13"/>
                    </a:cubicBezTo>
                    <a:moveTo>
                      <a:pt x="53" y="193"/>
                    </a:moveTo>
                    <a:cubicBezTo>
                      <a:pt x="47" y="193"/>
                      <a:pt x="43" y="189"/>
                      <a:pt x="43" y="183"/>
                    </a:cubicBezTo>
                    <a:cubicBezTo>
                      <a:pt x="43" y="178"/>
                      <a:pt x="47" y="173"/>
                      <a:pt x="53" y="173"/>
                    </a:cubicBezTo>
                    <a:cubicBezTo>
                      <a:pt x="58" y="173"/>
                      <a:pt x="63" y="178"/>
                      <a:pt x="63" y="183"/>
                    </a:cubicBezTo>
                    <a:cubicBezTo>
                      <a:pt x="63" y="189"/>
                      <a:pt x="58" y="193"/>
                      <a:pt x="53" y="193"/>
                    </a:cubicBezTo>
                    <a:moveTo>
                      <a:pt x="96" y="164"/>
                    </a:moveTo>
                    <a:cubicBezTo>
                      <a:pt x="8" y="164"/>
                      <a:pt x="8" y="164"/>
                      <a:pt x="8" y="164"/>
                    </a:cubicBezTo>
                    <a:cubicBezTo>
                      <a:pt x="8" y="32"/>
                      <a:pt x="8" y="32"/>
                      <a:pt x="8" y="32"/>
                    </a:cubicBezTo>
                    <a:cubicBezTo>
                      <a:pt x="96" y="32"/>
                      <a:pt x="96" y="32"/>
                      <a:pt x="96" y="32"/>
                    </a:cubicBezTo>
                    <a:lnTo>
                      <a:pt x="96" y="164"/>
                    </a:lnTo>
                    <a:close/>
                  </a:path>
                </a:pathLst>
              </a:custGeom>
              <a:solidFill>
                <a:srgbClr val="C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sym typeface="宋体" panose="02010600030101010101" pitchFamily="2" charset="-122"/>
                </a:endParaRPr>
              </a:p>
            </p:txBody>
          </p:sp>
        </p:grpSp>
        <p:sp>
          <p:nvSpPr>
            <p:cNvPr id="57" name="文本框 26"/>
            <p:cNvSpPr>
              <a:spLocks noChangeArrowheads="1"/>
            </p:cNvSpPr>
            <p:nvPr/>
          </p:nvSpPr>
          <p:spPr bwMode="auto">
            <a:xfrm rot="1575535">
              <a:off x="1883754" y="1586237"/>
              <a:ext cx="915222" cy="49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sz="24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25%</a:t>
              </a:r>
              <a:endParaRPr lang="zh-CN" altLang="en-US" sz="24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 name="任意多边形 27"/>
            <p:cNvSpPr>
              <a:spLocks noChangeArrowheads="1"/>
            </p:cNvSpPr>
            <p:nvPr/>
          </p:nvSpPr>
          <p:spPr bwMode="auto">
            <a:xfrm rot="290175">
              <a:off x="1004888" y="1825229"/>
              <a:ext cx="666750" cy="903684"/>
            </a:xfrm>
            <a:custGeom>
              <a:avLst/>
              <a:gdLst>
                <a:gd name="T0" fmla="*/ 841432 w 889211"/>
                <a:gd name="T1" fmla="*/ 0 h 1205162"/>
                <a:gd name="T2" fmla="*/ 679450 w 889211"/>
                <a:gd name="T3" fmla="*/ 17712 h 1205162"/>
                <a:gd name="T4" fmla="*/ 558800 w 889211"/>
                <a:gd name="T5" fmla="*/ 125662 h 1205162"/>
                <a:gd name="T6" fmla="*/ 387350 w 889211"/>
                <a:gd name="T7" fmla="*/ 417762 h 1205162"/>
                <a:gd name="T8" fmla="*/ 254000 w 889211"/>
                <a:gd name="T9" fmla="*/ 747962 h 1205162"/>
                <a:gd name="T10" fmla="*/ 0 w 889211"/>
                <a:gd name="T11" fmla="*/ 989262 h 1205162"/>
                <a:gd name="T12" fmla="*/ 431800 w 889211"/>
                <a:gd name="T13" fmla="*/ 1205162 h 1205162"/>
                <a:gd name="T14" fmla="*/ 482600 w 889211"/>
                <a:gd name="T15" fmla="*/ 1128962 h 1205162"/>
                <a:gd name="T16" fmla="*/ 622300 w 889211"/>
                <a:gd name="T17" fmla="*/ 1078162 h 1205162"/>
                <a:gd name="T18" fmla="*/ 679450 w 889211"/>
                <a:gd name="T19" fmla="*/ 1033712 h 1205162"/>
                <a:gd name="T20" fmla="*/ 613205 w 889211"/>
                <a:gd name="T21" fmla="*/ 975070 h 1205162"/>
                <a:gd name="T22" fmla="*/ 692150 w 889211"/>
                <a:gd name="T23" fmla="*/ 881312 h 1205162"/>
                <a:gd name="T24" fmla="*/ 882650 w 889211"/>
                <a:gd name="T25" fmla="*/ 697162 h 1205162"/>
                <a:gd name="T26" fmla="*/ 863600 w 889211"/>
                <a:gd name="T27" fmla="*/ 576512 h 1205162"/>
                <a:gd name="T28" fmla="*/ 742950 w 889211"/>
                <a:gd name="T29" fmla="*/ 582862 h 1205162"/>
                <a:gd name="T30" fmla="*/ 581349 w 889211"/>
                <a:gd name="T31" fmla="*/ 682614 h 1205162"/>
                <a:gd name="T32" fmla="*/ 765477 w 889211"/>
                <a:gd name="T33" fmla="*/ 205829 h 1205162"/>
                <a:gd name="T34" fmla="*/ 841432 w 889211"/>
                <a:gd name="T35" fmla="*/ 0 h 1205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89211"/>
                <a:gd name="T55" fmla="*/ 0 h 1205162"/>
                <a:gd name="T56" fmla="*/ 889211 w 889211"/>
                <a:gd name="T57" fmla="*/ 1205162 h 120516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89211" h="1205162">
                  <a:moveTo>
                    <a:pt x="841432" y="0"/>
                  </a:moveTo>
                  <a:cubicBezTo>
                    <a:pt x="778465" y="290"/>
                    <a:pt x="750301" y="-2364"/>
                    <a:pt x="679450" y="17712"/>
                  </a:cubicBezTo>
                  <a:cubicBezTo>
                    <a:pt x="628939" y="45007"/>
                    <a:pt x="597946" y="77024"/>
                    <a:pt x="558800" y="125662"/>
                  </a:cubicBezTo>
                  <a:lnTo>
                    <a:pt x="387350" y="417762"/>
                  </a:lnTo>
                  <a:cubicBezTo>
                    <a:pt x="330245" y="528900"/>
                    <a:pt x="270512" y="646632"/>
                    <a:pt x="254000" y="747962"/>
                  </a:cubicBezTo>
                  <a:lnTo>
                    <a:pt x="0" y="989262"/>
                  </a:lnTo>
                  <a:lnTo>
                    <a:pt x="431800" y="1205162"/>
                  </a:lnTo>
                  <a:lnTo>
                    <a:pt x="482600" y="1128962"/>
                  </a:lnTo>
                  <a:cubicBezTo>
                    <a:pt x="530506" y="1127847"/>
                    <a:pt x="575733" y="1095095"/>
                    <a:pt x="622300" y="1078162"/>
                  </a:cubicBezTo>
                  <a:lnTo>
                    <a:pt x="679450" y="1033712"/>
                  </a:lnTo>
                  <a:lnTo>
                    <a:pt x="613205" y="975070"/>
                  </a:lnTo>
                  <a:lnTo>
                    <a:pt x="692150" y="881312"/>
                  </a:lnTo>
                  <a:lnTo>
                    <a:pt x="882650" y="697162"/>
                  </a:lnTo>
                  <a:cubicBezTo>
                    <a:pt x="894479" y="645847"/>
                    <a:pt x="891560" y="608527"/>
                    <a:pt x="863600" y="576512"/>
                  </a:cubicBezTo>
                  <a:cubicBezTo>
                    <a:pt x="819148" y="566241"/>
                    <a:pt x="793681" y="554364"/>
                    <a:pt x="742950" y="582862"/>
                  </a:cubicBezTo>
                  <a:lnTo>
                    <a:pt x="581349" y="682614"/>
                  </a:lnTo>
                  <a:lnTo>
                    <a:pt x="765477" y="205829"/>
                  </a:lnTo>
                  <a:cubicBezTo>
                    <a:pt x="792994" y="138096"/>
                    <a:pt x="811555" y="77491"/>
                    <a:pt x="841432" y="0"/>
                  </a:cubicBezTo>
                  <a:close/>
                </a:path>
              </a:pathLst>
            </a:custGeom>
            <a:solidFill>
              <a:schemeClr val="tx1">
                <a:lumMod val="65000"/>
                <a:lumOff val="35000"/>
              </a:schemeClr>
            </a:solid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9" name="任意多边形 28"/>
            <p:cNvSpPr>
              <a:spLocks noChangeArrowheads="1"/>
            </p:cNvSpPr>
            <p:nvPr/>
          </p:nvSpPr>
          <p:spPr bwMode="auto">
            <a:xfrm>
              <a:off x="2266950" y="2118123"/>
              <a:ext cx="539354" cy="967978"/>
            </a:xfrm>
            <a:custGeom>
              <a:avLst/>
              <a:gdLst>
                <a:gd name="T0" fmla="*/ 323850 w 719666"/>
                <a:gd name="T1" fmla="*/ 1290552 h 1290552"/>
                <a:gd name="T2" fmla="*/ 292100 w 719666"/>
                <a:gd name="T3" fmla="*/ 1169902 h 1290552"/>
                <a:gd name="T4" fmla="*/ 177800 w 719666"/>
                <a:gd name="T5" fmla="*/ 1125452 h 1290552"/>
                <a:gd name="T6" fmla="*/ 12700 w 719666"/>
                <a:gd name="T7" fmla="*/ 788902 h 1290552"/>
                <a:gd name="T8" fmla="*/ 139700 w 719666"/>
                <a:gd name="T9" fmla="*/ 636502 h 1290552"/>
                <a:gd name="T10" fmla="*/ 0 w 719666"/>
                <a:gd name="T11" fmla="*/ 58652 h 1290552"/>
                <a:gd name="T12" fmla="*/ 50800 w 719666"/>
                <a:gd name="T13" fmla="*/ 1502 h 1290552"/>
                <a:gd name="T14" fmla="*/ 120650 w 719666"/>
                <a:gd name="T15" fmla="*/ 20552 h 1290552"/>
                <a:gd name="T16" fmla="*/ 254000 w 719666"/>
                <a:gd name="T17" fmla="*/ 446002 h 1290552"/>
                <a:gd name="T18" fmla="*/ 349250 w 719666"/>
                <a:gd name="T19" fmla="*/ 446002 h 1290552"/>
                <a:gd name="T20" fmla="*/ 406400 w 719666"/>
                <a:gd name="T21" fmla="*/ 515852 h 1290552"/>
                <a:gd name="T22" fmla="*/ 546100 w 719666"/>
                <a:gd name="T23" fmla="*/ 541252 h 1290552"/>
                <a:gd name="T24" fmla="*/ 596900 w 719666"/>
                <a:gd name="T25" fmla="*/ 655552 h 1290552"/>
                <a:gd name="T26" fmla="*/ 698500 w 719666"/>
                <a:gd name="T27" fmla="*/ 687302 h 1290552"/>
                <a:gd name="T28" fmla="*/ 717550 w 719666"/>
                <a:gd name="T29" fmla="*/ 1023852 h 1290552"/>
                <a:gd name="T30" fmla="*/ 717550 w 719666"/>
                <a:gd name="T31" fmla="*/ 1023852 h 1290552"/>
                <a:gd name="T32" fmla="*/ 685800 w 719666"/>
                <a:gd name="T33" fmla="*/ 1049252 h 1290552"/>
                <a:gd name="T34" fmla="*/ 717550 w 719666"/>
                <a:gd name="T35" fmla="*/ 1150852 h 1290552"/>
                <a:gd name="T36" fmla="*/ 323850 w 719666"/>
                <a:gd name="T37" fmla="*/ 1290552 h 129055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19666"/>
                <a:gd name="T58" fmla="*/ 0 h 1290552"/>
                <a:gd name="T59" fmla="*/ 719666 w 719666"/>
                <a:gd name="T60" fmla="*/ 1290552 h 129055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19666" h="1290552">
                  <a:moveTo>
                    <a:pt x="323850" y="1290552"/>
                  </a:moveTo>
                  <a:cubicBezTo>
                    <a:pt x="313267" y="1250335"/>
                    <a:pt x="296333" y="1216469"/>
                    <a:pt x="292100" y="1169902"/>
                  </a:cubicBezTo>
                  <a:cubicBezTo>
                    <a:pt x="231775" y="1161435"/>
                    <a:pt x="215900" y="1140269"/>
                    <a:pt x="177800" y="1125452"/>
                  </a:cubicBezTo>
                  <a:cubicBezTo>
                    <a:pt x="106892" y="1016444"/>
                    <a:pt x="48683" y="913785"/>
                    <a:pt x="12700" y="788902"/>
                  </a:cubicBezTo>
                  <a:cubicBezTo>
                    <a:pt x="35983" y="741277"/>
                    <a:pt x="71967" y="671427"/>
                    <a:pt x="139700" y="636502"/>
                  </a:cubicBezTo>
                  <a:cubicBezTo>
                    <a:pt x="74083" y="447060"/>
                    <a:pt x="46567" y="251269"/>
                    <a:pt x="0" y="58652"/>
                  </a:cubicBezTo>
                  <a:cubicBezTo>
                    <a:pt x="16933" y="39602"/>
                    <a:pt x="8467" y="23727"/>
                    <a:pt x="50800" y="1502"/>
                  </a:cubicBezTo>
                  <a:cubicBezTo>
                    <a:pt x="86783" y="-1673"/>
                    <a:pt x="100542" y="-1673"/>
                    <a:pt x="120650" y="20552"/>
                  </a:cubicBezTo>
                  <a:cubicBezTo>
                    <a:pt x="171450" y="162369"/>
                    <a:pt x="209550" y="304185"/>
                    <a:pt x="254000" y="446002"/>
                  </a:cubicBezTo>
                  <a:cubicBezTo>
                    <a:pt x="285750" y="446002"/>
                    <a:pt x="307975" y="439652"/>
                    <a:pt x="349250" y="446002"/>
                  </a:cubicBezTo>
                  <a:cubicBezTo>
                    <a:pt x="368300" y="469285"/>
                    <a:pt x="393700" y="486219"/>
                    <a:pt x="406400" y="515852"/>
                  </a:cubicBezTo>
                  <a:cubicBezTo>
                    <a:pt x="459317" y="505269"/>
                    <a:pt x="509058" y="526435"/>
                    <a:pt x="546100" y="541252"/>
                  </a:cubicBezTo>
                  <a:lnTo>
                    <a:pt x="596900" y="655552"/>
                  </a:lnTo>
                  <a:cubicBezTo>
                    <a:pt x="652992" y="656610"/>
                    <a:pt x="674158" y="670369"/>
                    <a:pt x="698500" y="687302"/>
                  </a:cubicBezTo>
                  <a:cubicBezTo>
                    <a:pt x="723900" y="799485"/>
                    <a:pt x="720725" y="905319"/>
                    <a:pt x="717550" y="1023852"/>
                  </a:cubicBezTo>
                  <a:lnTo>
                    <a:pt x="717550" y="1023852"/>
                  </a:lnTo>
                  <a:lnTo>
                    <a:pt x="685800" y="1049252"/>
                  </a:lnTo>
                  <a:lnTo>
                    <a:pt x="717550" y="1150852"/>
                  </a:lnTo>
                  <a:lnTo>
                    <a:pt x="323850" y="1290552"/>
                  </a:lnTo>
                  <a:close/>
                </a:path>
              </a:pathLst>
            </a:custGeom>
            <a:solidFill>
              <a:schemeClr val="tx1">
                <a:lumMod val="65000"/>
                <a:lumOff val="35000"/>
              </a:schemeClr>
            </a:solid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62" name="组合 61"/>
          <p:cNvGrpSpPr/>
          <p:nvPr/>
        </p:nvGrpSpPr>
        <p:grpSpPr>
          <a:xfrm>
            <a:off x="5342546" y="1311578"/>
            <a:ext cx="2248048" cy="2225044"/>
            <a:chOff x="5915025" y="581025"/>
            <a:chExt cx="2559844" cy="2533650"/>
          </a:xfrm>
        </p:grpSpPr>
        <p:grpSp>
          <p:nvGrpSpPr>
            <p:cNvPr id="63" name="组合 20"/>
            <p:cNvGrpSpPr/>
            <p:nvPr/>
          </p:nvGrpSpPr>
          <p:grpSpPr bwMode="auto">
            <a:xfrm>
              <a:off x="5915025" y="581025"/>
              <a:ext cx="1777604" cy="2214563"/>
              <a:chOff x="0" y="0"/>
              <a:chExt cx="2370138" cy="2951163"/>
            </a:xfrm>
          </p:grpSpPr>
          <p:sp>
            <p:nvSpPr>
              <p:cNvPr id="67" name="矩形 18"/>
              <p:cNvSpPr>
                <a:spLocks noChangeArrowheads="1"/>
              </p:cNvSpPr>
              <p:nvPr/>
            </p:nvSpPr>
            <p:spPr bwMode="auto">
              <a:xfrm rot="20217308">
                <a:off x="30038" y="134080"/>
                <a:ext cx="2225280" cy="2356328"/>
              </a:xfrm>
              <a:prstGeom prst="rect">
                <a:avLst/>
              </a:prstGeom>
              <a:solidFill>
                <a:srgbClr val="FFC000"/>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8" name="Freeform 5"/>
              <p:cNvSpPr>
                <a:spLocks noEditPoints="1" noChangeArrowheads="1"/>
              </p:cNvSpPr>
              <p:nvPr/>
            </p:nvSpPr>
            <p:spPr bwMode="auto">
              <a:xfrm rot="20219048">
                <a:off x="0" y="0"/>
                <a:ext cx="2370138" cy="2951163"/>
              </a:xfrm>
              <a:custGeom>
                <a:avLst/>
                <a:gdLst>
                  <a:gd name="T0" fmla="*/ 143 w 160"/>
                  <a:gd name="T1" fmla="*/ 0 h 200"/>
                  <a:gd name="T2" fmla="*/ 16 w 160"/>
                  <a:gd name="T3" fmla="*/ 0 h 200"/>
                  <a:gd name="T4" fmla="*/ 0 w 160"/>
                  <a:gd name="T5" fmla="*/ 17 h 200"/>
                  <a:gd name="T6" fmla="*/ 0 w 160"/>
                  <a:gd name="T7" fmla="*/ 183 h 200"/>
                  <a:gd name="T8" fmla="*/ 16 w 160"/>
                  <a:gd name="T9" fmla="*/ 200 h 200"/>
                  <a:gd name="T10" fmla="*/ 143 w 160"/>
                  <a:gd name="T11" fmla="*/ 200 h 200"/>
                  <a:gd name="T12" fmla="*/ 160 w 160"/>
                  <a:gd name="T13" fmla="*/ 183 h 200"/>
                  <a:gd name="T14" fmla="*/ 160 w 160"/>
                  <a:gd name="T15" fmla="*/ 17 h 200"/>
                  <a:gd name="T16" fmla="*/ 143 w 160"/>
                  <a:gd name="T17" fmla="*/ 0 h 200"/>
                  <a:gd name="T18" fmla="*/ 78 w 160"/>
                  <a:gd name="T19" fmla="*/ 193 h 200"/>
                  <a:gd name="T20" fmla="*/ 68 w 160"/>
                  <a:gd name="T21" fmla="*/ 183 h 200"/>
                  <a:gd name="T22" fmla="*/ 78 w 160"/>
                  <a:gd name="T23" fmla="*/ 173 h 200"/>
                  <a:gd name="T24" fmla="*/ 88 w 160"/>
                  <a:gd name="T25" fmla="*/ 183 h 200"/>
                  <a:gd name="T26" fmla="*/ 78 w 160"/>
                  <a:gd name="T27" fmla="*/ 193 h 200"/>
                  <a:gd name="T28" fmla="*/ 148 w 160"/>
                  <a:gd name="T29" fmla="*/ 164 h 200"/>
                  <a:gd name="T30" fmla="*/ 12 w 160"/>
                  <a:gd name="T31" fmla="*/ 164 h 200"/>
                  <a:gd name="T32" fmla="*/ 12 w 160"/>
                  <a:gd name="T33" fmla="*/ 12 h 200"/>
                  <a:gd name="T34" fmla="*/ 148 w 160"/>
                  <a:gd name="T35" fmla="*/ 12 h 200"/>
                  <a:gd name="T36" fmla="*/ 148 w 160"/>
                  <a:gd name="T37" fmla="*/ 164 h 2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0"/>
                  <a:gd name="T58" fmla="*/ 0 h 200"/>
                  <a:gd name="T59" fmla="*/ 160 w 160"/>
                  <a:gd name="T60" fmla="*/ 200 h 20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0" h="200">
                    <a:moveTo>
                      <a:pt x="143" y="0"/>
                    </a:moveTo>
                    <a:cubicBezTo>
                      <a:pt x="16" y="0"/>
                      <a:pt x="16" y="0"/>
                      <a:pt x="16" y="0"/>
                    </a:cubicBezTo>
                    <a:cubicBezTo>
                      <a:pt x="7" y="0"/>
                      <a:pt x="0" y="7"/>
                      <a:pt x="0" y="17"/>
                    </a:cubicBezTo>
                    <a:cubicBezTo>
                      <a:pt x="0" y="183"/>
                      <a:pt x="0" y="183"/>
                      <a:pt x="0" y="183"/>
                    </a:cubicBezTo>
                    <a:cubicBezTo>
                      <a:pt x="0" y="192"/>
                      <a:pt x="7" y="200"/>
                      <a:pt x="16" y="200"/>
                    </a:cubicBezTo>
                    <a:cubicBezTo>
                      <a:pt x="143" y="200"/>
                      <a:pt x="143" y="200"/>
                      <a:pt x="143" y="200"/>
                    </a:cubicBezTo>
                    <a:cubicBezTo>
                      <a:pt x="152" y="200"/>
                      <a:pt x="160" y="192"/>
                      <a:pt x="160" y="183"/>
                    </a:cubicBezTo>
                    <a:cubicBezTo>
                      <a:pt x="160" y="17"/>
                      <a:pt x="160" y="17"/>
                      <a:pt x="160" y="17"/>
                    </a:cubicBezTo>
                    <a:cubicBezTo>
                      <a:pt x="160" y="7"/>
                      <a:pt x="152" y="0"/>
                      <a:pt x="143" y="0"/>
                    </a:cubicBezTo>
                    <a:moveTo>
                      <a:pt x="78" y="193"/>
                    </a:moveTo>
                    <a:cubicBezTo>
                      <a:pt x="73" y="193"/>
                      <a:pt x="68" y="188"/>
                      <a:pt x="68" y="183"/>
                    </a:cubicBezTo>
                    <a:cubicBezTo>
                      <a:pt x="68" y="177"/>
                      <a:pt x="73" y="173"/>
                      <a:pt x="78" y="173"/>
                    </a:cubicBezTo>
                    <a:cubicBezTo>
                      <a:pt x="84" y="173"/>
                      <a:pt x="88" y="177"/>
                      <a:pt x="88" y="183"/>
                    </a:cubicBezTo>
                    <a:cubicBezTo>
                      <a:pt x="88" y="188"/>
                      <a:pt x="84" y="193"/>
                      <a:pt x="78" y="193"/>
                    </a:cubicBezTo>
                    <a:moveTo>
                      <a:pt x="148" y="164"/>
                    </a:moveTo>
                    <a:cubicBezTo>
                      <a:pt x="12" y="164"/>
                      <a:pt x="12" y="164"/>
                      <a:pt x="12" y="164"/>
                    </a:cubicBezTo>
                    <a:cubicBezTo>
                      <a:pt x="12" y="12"/>
                      <a:pt x="12" y="12"/>
                      <a:pt x="12" y="12"/>
                    </a:cubicBezTo>
                    <a:cubicBezTo>
                      <a:pt x="148" y="12"/>
                      <a:pt x="148" y="12"/>
                      <a:pt x="148" y="12"/>
                    </a:cubicBezTo>
                    <a:lnTo>
                      <a:pt x="148" y="164"/>
                    </a:lnTo>
                    <a:close/>
                  </a:path>
                </a:pathLst>
              </a:custGeom>
              <a:solidFill>
                <a:srgbClr val="C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sym typeface="宋体" panose="02010600030101010101" pitchFamily="2" charset="-122"/>
                </a:endParaRPr>
              </a:p>
            </p:txBody>
          </p:sp>
        </p:grpSp>
        <p:sp>
          <p:nvSpPr>
            <p:cNvPr id="64" name="文本框 21"/>
            <p:cNvSpPr>
              <a:spLocks noChangeArrowheads="1"/>
            </p:cNvSpPr>
            <p:nvPr/>
          </p:nvSpPr>
          <p:spPr bwMode="auto">
            <a:xfrm rot="20096662">
              <a:off x="6286500" y="1300163"/>
              <a:ext cx="970360"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sz="3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75%</a:t>
              </a:r>
              <a:endParaRPr lang="zh-CN" altLang="en-US" sz="3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5" name="任意多边形 29"/>
            <p:cNvSpPr>
              <a:spLocks noChangeArrowheads="1"/>
            </p:cNvSpPr>
            <p:nvPr/>
          </p:nvSpPr>
          <p:spPr bwMode="auto">
            <a:xfrm>
              <a:off x="5949554" y="2397919"/>
              <a:ext cx="608409" cy="716756"/>
            </a:xfrm>
            <a:custGeom>
              <a:avLst/>
              <a:gdLst>
                <a:gd name="T0" fmla="*/ 0 w 810351"/>
                <a:gd name="T1" fmla="*/ 885825 h 957262"/>
                <a:gd name="T2" fmla="*/ 133350 w 810351"/>
                <a:gd name="T3" fmla="*/ 714375 h 957262"/>
                <a:gd name="T4" fmla="*/ 171450 w 810351"/>
                <a:gd name="T5" fmla="*/ 481012 h 957262"/>
                <a:gd name="T6" fmla="*/ 288925 w 810351"/>
                <a:gd name="T7" fmla="*/ 0 h 957262"/>
                <a:gd name="T8" fmla="*/ 508000 w 810351"/>
                <a:gd name="T9" fmla="*/ 520700 h 957262"/>
                <a:gd name="T10" fmla="*/ 590550 w 810351"/>
                <a:gd name="T11" fmla="*/ 433387 h 957262"/>
                <a:gd name="T12" fmla="*/ 747713 w 810351"/>
                <a:gd name="T13" fmla="*/ 266700 h 957262"/>
                <a:gd name="T14" fmla="*/ 809625 w 810351"/>
                <a:gd name="T15" fmla="*/ 333375 h 957262"/>
                <a:gd name="T16" fmla="*/ 647700 w 810351"/>
                <a:gd name="T17" fmla="*/ 609600 h 957262"/>
                <a:gd name="T18" fmla="*/ 661988 w 810351"/>
                <a:gd name="T19" fmla="*/ 681037 h 957262"/>
                <a:gd name="T20" fmla="*/ 547688 w 810351"/>
                <a:gd name="T21" fmla="*/ 809625 h 957262"/>
                <a:gd name="T22" fmla="*/ 423863 w 810351"/>
                <a:gd name="T23" fmla="*/ 866775 h 957262"/>
                <a:gd name="T24" fmla="*/ 381000 w 810351"/>
                <a:gd name="T25" fmla="*/ 957262 h 957262"/>
                <a:gd name="T26" fmla="*/ 0 w 810351"/>
                <a:gd name="T27" fmla="*/ 885825 h 95726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10351"/>
                <a:gd name="T43" fmla="*/ 0 h 957262"/>
                <a:gd name="T44" fmla="*/ 810351 w 810351"/>
                <a:gd name="T45" fmla="*/ 957262 h 95726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10351" h="957262">
                  <a:moveTo>
                    <a:pt x="0" y="885825"/>
                  </a:moveTo>
                  <a:cubicBezTo>
                    <a:pt x="60325" y="841375"/>
                    <a:pt x="88900" y="771525"/>
                    <a:pt x="133350" y="714375"/>
                  </a:cubicBezTo>
                  <a:cubicBezTo>
                    <a:pt x="168275" y="623887"/>
                    <a:pt x="158750" y="558800"/>
                    <a:pt x="171450" y="481012"/>
                  </a:cubicBezTo>
                  <a:cubicBezTo>
                    <a:pt x="185208" y="327025"/>
                    <a:pt x="224367" y="147637"/>
                    <a:pt x="288925" y="0"/>
                  </a:cubicBezTo>
                  <a:lnTo>
                    <a:pt x="508000" y="520700"/>
                  </a:lnTo>
                  <a:lnTo>
                    <a:pt x="590550" y="433387"/>
                  </a:lnTo>
                  <a:lnTo>
                    <a:pt x="747713" y="266700"/>
                  </a:lnTo>
                  <a:cubicBezTo>
                    <a:pt x="815975" y="257175"/>
                    <a:pt x="811213" y="298450"/>
                    <a:pt x="809625" y="333375"/>
                  </a:cubicBezTo>
                  <a:lnTo>
                    <a:pt x="647700" y="609600"/>
                  </a:lnTo>
                  <a:cubicBezTo>
                    <a:pt x="661988" y="627062"/>
                    <a:pt x="657225" y="657225"/>
                    <a:pt x="661988" y="681037"/>
                  </a:cubicBezTo>
                  <a:cubicBezTo>
                    <a:pt x="633413" y="739775"/>
                    <a:pt x="592138" y="776287"/>
                    <a:pt x="547688" y="809625"/>
                  </a:cubicBezTo>
                  <a:cubicBezTo>
                    <a:pt x="503238" y="838200"/>
                    <a:pt x="468313" y="857250"/>
                    <a:pt x="423863" y="866775"/>
                  </a:cubicBezTo>
                  <a:lnTo>
                    <a:pt x="381000" y="957262"/>
                  </a:lnTo>
                  <a:cubicBezTo>
                    <a:pt x="254000" y="933450"/>
                    <a:pt x="149225" y="903287"/>
                    <a:pt x="0" y="885825"/>
                  </a:cubicBezTo>
                  <a:close/>
                </a:path>
              </a:pathLst>
            </a:custGeom>
            <a:solidFill>
              <a:schemeClr val="tx1">
                <a:lumMod val="65000"/>
                <a:lumOff val="35000"/>
              </a:schemeClr>
            </a:solid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6" name="任意多边形 30"/>
            <p:cNvSpPr>
              <a:spLocks noChangeArrowheads="1"/>
            </p:cNvSpPr>
            <p:nvPr/>
          </p:nvSpPr>
          <p:spPr bwMode="auto">
            <a:xfrm>
              <a:off x="7670006" y="1854994"/>
              <a:ext cx="804863" cy="615554"/>
            </a:xfrm>
            <a:custGeom>
              <a:avLst/>
              <a:gdLst>
                <a:gd name="T0" fmla="*/ 1071738 w 1071738"/>
                <a:gd name="T1" fmla="*/ 521075 h 821112"/>
                <a:gd name="T2" fmla="*/ 852663 w 1071738"/>
                <a:gd name="T3" fmla="*/ 482975 h 821112"/>
                <a:gd name="T4" fmla="*/ 600251 w 1071738"/>
                <a:gd name="T5" fmla="*/ 221037 h 821112"/>
                <a:gd name="T6" fmla="*/ 300213 w 1071738"/>
                <a:gd name="T7" fmla="*/ 1962 h 821112"/>
                <a:gd name="T8" fmla="*/ 238301 w 1071738"/>
                <a:gd name="T9" fmla="*/ 19425 h 821112"/>
                <a:gd name="T10" fmla="*/ 428801 w 1071738"/>
                <a:gd name="T11" fmla="*/ 503612 h 821112"/>
                <a:gd name="T12" fmla="*/ 357363 w 1071738"/>
                <a:gd name="T13" fmla="*/ 544887 h 821112"/>
                <a:gd name="T14" fmla="*/ 162101 w 1071738"/>
                <a:gd name="T15" fmla="*/ 473450 h 821112"/>
                <a:gd name="T16" fmla="*/ 4938 w 1071738"/>
                <a:gd name="T17" fmla="*/ 492500 h 821112"/>
                <a:gd name="T18" fmla="*/ 23988 w 1071738"/>
                <a:gd name="T19" fmla="*/ 568700 h 821112"/>
                <a:gd name="T20" fmla="*/ 252588 w 1071738"/>
                <a:gd name="T21" fmla="*/ 683000 h 821112"/>
                <a:gd name="T22" fmla="*/ 385938 w 1071738"/>
                <a:gd name="T23" fmla="*/ 763962 h 821112"/>
                <a:gd name="T24" fmla="*/ 747888 w 1071738"/>
                <a:gd name="T25" fmla="*/ 768725 h 821112"/>
                <a:gd name="T26" fmla="*/ 814563 w 1071738"/>
                <a:gd name="T27" fmla="*/ 821112 h 821112"/>
                <a:gd name="T28" fmla="*/ 1071738 w 1071738"/>
                <a:gd name="T29" fmla="*/ 521075 h 821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71738"/>
                <a:gd name="T46" fmla="*/ 0 h 821112"/>
                <a:gd name="T47" fmla="*/ 1071738 w 1071738"/>
                <a:gd name="T48" fmla="*/ 821112 h 821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71738" h="821112">
                  <a:moveTo>
                    <a:pt x="1071738" y="521075"/>
                  </a:moveTo>
                  <a:cubicBezTo>
                    <a:pt x="998713" y="508375"/>
                    <a:pt x="928863" y="511550"/>
                    <a:pt x="852663" y="482975"/>
                  </a:cubicBezTo>
                  <a:cubicBezTo>
                    <a:pt x="790751" y="382962"/>
                    <a:pt x="700263" y="302000"/>
                    <a:pt x="600251" y="221037"/>
                  </a:cubicBezTo>
                  <a:cubicBezTo>
                    <a:pt x="512938" y="135312"/>
                    <a:pt x="412926" y="65462"/>
                    <a:pt x="300213" y="1962"/>
                  </a:cubicBezTo>
                  <a:cubicBezTo>
                    <a:pt x="273226" y="-1742"/>
                    <a:pt x="255763" y="-2271"/>
                    <a:pt x="238301" y="19425"/>
                  </a:cubicBezTo>
                  <a:lnTo>
                    <a:pt x="428801" y="503612"/>
                  </a:lnTo>
                  <a:lnTo>
                    <a:pt x="357363" y="544887"/>
                  </a:lnTo>
                  <a:lnTo>
                    <a:pt x="162101" y="473450"/>
                  </a:lnTo>
                  <a:cubicBezTo>
                    <a:pt x="103363" y="451225"/>
                    <a:pt x="47801" y="463925"/>
                    <a:pt x="4938" y="492500"/>
                  </a:cubicBezTo>
                  <a:cubicBezTo>
                    <a:pt x="-4587" y="524250"/>
                    <a:pt x="-1412" y="549650"/>
                    <a:pt x="23988" y="568700"/>
                  </a:cubicBezTo>
                  <a:lnTo>
                    <a:pt x="252588" y="683000"/>
                  </a:lnTo>
                  <a:cubicBezTo>
                    <a:pt x="312913" y="703637"/>
                    <a:pt x="331963" y="733800"/>
                    <a:pt x="385938" y="763962"/>
                  </a:cubicBezTo>
                  <a:cubicBezTo>
                    <a:pt x="506588" y="775075"/>
                    <a:pt x="633588" y="798887"/>
                    <a:pt x="747888" y="768725"/>
                  </a:cubicBezTo>
                  <a:lnTo>
                    <a:pt x="814563" y="821112"/>
                  </a:lnTo>
                  <a:cubicBezTo>
                    <a:pt x="874888" y="727450"/>
                    <a:pt x="986013" y="621087"/>
                    <a:pt x="1071738" y="521075"/>
                  </a:cubicBezTo>
                  <a:close/>
                </a:path>
              </a:pathLst>
            </a:custGeom>
            <a:solidFill>
              <a:schemeClr val="tx1">
                <a:lumMod val="65000"/>
                <a:lumOff val="35000"/>
              </a:schemeClr>
            </a:solid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69" name="矩形 68"/>
          <p:cNvSpPr/>
          <p:nvPr/>
        </p:nvSpPr>
        <p:spPr>
          <a:xfrm>
            <a:off x="755576" y="3579863"/>
            <a:ext cx="2916325" cy="307777"/>
          </a:xfrm>
          <a:prstGeom prst="rect">
            <a:avLst/>
          </a:prstGeom>
        </p:spPr>
        <p:txBody>
          <a:bodyPr wrap="square">
            <a:spAutoFit/>
          </a:bodyPr>
          <a:lstStyle/>
          <a:p>
            <a:pPr algn="r"/>
            <a:r>
              <a:rPr lang="zh-CN" altLang="en-US" sz="1400" b="1" dirty="0">
                <a:solidFill>
                  <a:srgbClr val="C00000"/>
                </a:solidFill>
                <a:latin typeface="微软雅黑" panose="020B0503020204020204" pitchFamily="34" charset="-122"/>
                <a:ea typeface="微软雅黑" panose="020B0503020204020204" pitchFamily="34" charset="-122"/>
              </a:rPr>
              <a:t>点击添加文字说明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70" name="TextBox 53"/>
          <p:cNvSpPr txBox="1"/>
          <p:nvPr/>
        </p:nvSpPr>
        <p:spPr>
          <a:xfrm>
            <a:off x="755576" y="3902156"/>
            <a:ext cx="2916324" cy="550087"/>
          </a:xfrm>
          <a:prstGeom prst="rect">
            <a:avLst/>
          </a:prstGeom>
          <a:noFill/>
        </p:spPr>
        <p:txBody>
          <a:bodyPr wrap="square" rtlCol="0">
            <a:spAutoFit/>
          </a:bodyPr>
          <a:lstStyle/>
          <a:p>
            <a:pPr algn="r">
              <a:lnSpc>
                <a:spcPct val="130000"/>
              </a:lnSpc>
              <a:spcBef>
                <a:spcPts val="600"/>
              </a:spcBef>
            </a:pPr>
            <a:r>
              <a:rPr lang="zh-CN" altLang="en-US" sz="1200" dirty="0">
                <a:solidFill>
                  <a:schemeClr val="tx1">
                    <a:lumMod val="65000"/>
                    <a:lumOff val="35000"/>
                  </a:schemeClr>
                </a:solidFill>
              </a:rPr>
              <a:t>点击此处添加文本内容点击此处添加文本内容点击此处添加文本内容</a:t>
            </a:r>
          </a:p>
        </p:txBody>
      </p:sp>
      <p:sp>
        <p:nvSpPr>
          <p:cNvPr id="71" name="矩形 70"/>
          <p:cNvSpPr/>
          <p:nvPr/>
        </p:nvSpPr>
        <p:spPr>
          <a:xfrm>
            <a:off x="5184067" y="3579863"/>
            <a:ext cx="2916325" cy="307777"/>
          </a:xfrm>
          <a:prstGeom prst="rect">
            <a:avLst/>
          </a:prstGeom>
        </p:spPr>
        <p:txBody>
          <a:bodyPr wrap="square">
            <a:spAutoFit/>
          </a:bodyPr>
          <a:lstStyle/>
          <a:p>
            <a:r>
              <a:rPr lang="zh-CN" altLang="en-US" sz="1400" b="1" dirty="0">
                <a:solidFill>
                  <a:srgbClr val="C00000"/>
                </a:solidFill>
                <a:latin typeface="微软雅黑" panose="020B0503020204020204" pitchFamily="34" charset="-122"/>
                <a:ea typeface="微软雅黑" panose="020B0503020204020204" pitchFamily="34" charset="-122"/>
              </a:rPr>
              <a:t>点击添加文字说明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72" name="TextBox 55"/>
          <p:cNvSpPr txBox="1"/>
          <p:nvPr/>
        </p:nvSpPr>
        <p:spPr>
          <a:xfrm>
            <a:off x="5184067" y="3902156"/>
            <a:ext cx="2916324" cy="550087"/>
          </a:xfrm>
          <a:prstGeom prst="rect">
            <a:avLst/>
          </a:prstGeom>
          <a:noFill/>
        </p:spPr>
        <p:txBody>
          <a:bodyPr wrap="square" rtlCol="0">
            <a:spAutoFit/>
          </a:bodyPr>
          <a:lstStyle/>
          <a:p>
            <a:pPr>
              <a:lnSpc>
                <a:spcPct val="130000"/>
              </a:lnSpc>
              <a:spcBef>
                <a:spcPts val="600"/>
              </a:spcBef>
            </a:pPr>
            <a:r>
              <a:rPr lang="zh-CN" altLang="en-US" sz="1200" dirty="0">
                <a:solidFill>
                  <a:schemeClr val="tx1">
                    <a:lumMod val="65000"/>
                    <a:lumOff val="35000"/>
                  </a:schemeClr>
                </a:solidFill>
              </a:rPr>
              <a:t>点击此处添加文本内容点击此处添加文本内容点击此处添加文本内容</a:t>
            </a:r>
          </a:p>
        </p:txBody>
      </p:sp>
    </p:spTree>
    <p:extLst>
      <p:ext uri="{BB962C8B-B14F-4D97-AF65-F5344CB8AC3E}">
        <p14:creationId xmlns:p14="http://schemas.microsoft.com/office/powerpoint/2010/main" val="6814013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450"/>
                            </p:stCondLst>
                            <p:childTnLst>
                              <p:par>
                                <p:cTn id="13" presetID="2" presetClass="entr" presetSubtype="4"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additive="base">
                                        <p:cTn id="15" dur="500" fill="hold"/>
                                        <p:tgtEl>
                                          <p:spTgt spid="52"/>
                                        </p:tgtEl>
                                        <p:attrNameLst>
                                          <p:attrName>ppt_x</p:attrName>
                                        </p:attrNameLst>
                                      </p:cBhvr>
                                      <p:tavLst>
                                        <p:tav tm="0">
                                          <p:val>
                                            <p:strVal val="#ppt_x"/>
                                          </p:val>
                                        </p:tav>
                                        <p:tav tm="100000">
                                          <p:val>
                                            <p:strVal val="#ppt_x"/>
                                          </p:val>
                                        </p:tav>
                                      </p:tavLst>
                                    </p:anim>
                                    <p:anim calcmode="lin" valueType="num">
                                      <p:cBhvr additive="base">
                                        <p:cTn id="16" dur="500" fill="hold"/>
                                        <p:tgtEl>
                                          <p:spTgt spid="52"/>
                                        </p:tgtEl>
                                        <p:attrNameLst>
                                          <p:attrName>ppt_y</p:attrName>
                                        </p:attrNameLst>
                                      </p:cBhvr>
                                      <p:tavLst>
                                        <p:tav tm="0">
                                          <p:val>
                                            <p:strVal val="1+#ppt_h/2"/>
                                          </p:val>
                                        </p:tav>
                                        <p:tav tm="100000">
                                          <p:val>
                                            <p:strVal val="#ppt_y"/>
                                          </p:val>
                                        </p:tav>
                                      </p:tavLst>
                                    </p:anim>
                                  </p:childTnLst>
                                </p:cTn>
                              </p:par>
                            </p:childTnLst>
                          </p:cTn>
                        </p:par>
                        <p:par>
                          <p:cTn id="17" fill="hold">
                            <p:stCondLst>
                              <p:cond delay="950"/>
                            </p:stCondLst>
                            <p:childTnLst>
                              <p:par>
                                <p:cTn id="18" presetID="53" presetClass="entr" presetSubtype="16" fill="hold" grpId="0" nodeType="afterEffect">
                                  <p:stCondLst>
                                    <p:cond delay="0"/>
                                  </p:stCondLst>
                                  <p:childTnLst>
                                    <p:set>
                                      <p:cBhvr>
                                        <p:cTn id="19" dur="1" fill="hold">
                                          <p:stCondLst>
                                            <p:cond delay="0"/>
                                          </p:stCondLst>
                                        </p:cTn>
                                        <p:tgtEl>
                                          <p:spTgt spid="53"/>
                                        </p:tgtEl>
                                        <p:attrNameLst>
                                          <p:attrName>style.visibility</p:attrName>
                                        </p:attrNameLst>
                                      </p:cBhvr>
                                      <p:to>
                                        <p:strVal val="visible"/>
                                      </p:to>
                                    </p:set>
                                    <p:anim calcmode="lin" valueType="num">
                                      <p:cBhvr>
                                        <p:cTn id="20" dur="500" fill="hold"/>
                                        <p:tgtEl>
                                          <p:spTgt spid="53"/>
                                        </p:tgtEl>
                                        <p:attrNameLst>
                                          <p:attrName>ppt_w</p:attrName>
                                        </p:attrNameLst>
                                      </p:cBhvr>
                                      <p:tavLst>
                                        <p:tav tm="0">
                                          <p:val>
                                            <p:fltVal val="0"/>
                                          </p:val>
                                        </p:tav>
                                        <p:tav tm="100000">
                                          <p:val>
                                            <p:strVal val="#ppt_w"/>
                                          </p:val>
                                        </p:tav>
                                      </p:tavLst>
                                    </p:anim>
                                    <p:anim calcmode="lin" valueType="num">
                                      <p:cBhvr>
                                        <p:cTn id="21" dur="500" fill="hold"/>
                                        <p:tgtEl>
                                          <p:spTgt spid="53"/>
                                        </p:tgtEl>
                                        <p:attrNameLst>
                                          <p:attrName>ppt_h</p:attrName>
                                        </p:attrNameLst>
                                      </p:cBhvr>
                                      <p:tavLst>
                                        <p:tav tm="0">
                                          <p:val>
                                            <p:fltVal val="0"/>
                                          </p:val>
                                        </p:tav>
                                        <p:tav tm="100000">
                                          <p:val>
                                            <p:strVal val="#ppt_h"/>
                                          </p:val>
                                        </p:tav>
                                      </p:tavLst>
                                    </p:anim>
                                    <p:animEffect transition="in" filter="fade">
                                      <p:cBhvr>
                                        <p:cTn id="22" dur="500"/>
                                        <p:tgtEl>
                                          <p:spTgt spid="5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54"/>
                                        </p:tgtEl>
                                        <p:attrNameLst>
                                          <p:attrName>style.visibility</p:attrName>
                                        </p:attrNameLst>
                                      </p:cBhvr>
                                      <p:to>
                                        <p:strVal val="visible"/>
                                      </p:to>
                                    </p:set>
                                    <p:anim calcmode="lin" valueType="num">
                                      <p:cBhvr>
                                        <p:cTn id="25" dur="500" fill="hold"/>
                                        <p:tgtEl>
                                          <p:spTgt spid="54"/>
                                        </p:tgtEl>
                                        <p:attrNameLst>
                                          <p:attrName>ppt_w</p:attrName>
                                        </p:attrNameLst>
                                      </p:cBhvr>
                                      <p:tavLst>
                                        <p:tav tm="0">
                                          <p:val>
                                            <p:fltVal val="0"/>
                                          </p:val>
                                        </p:tav>
                                        <p:tav tm="100000">
                                          <p:val>
                                            <p:strVal val="#ppt_w"/>
                                          </p:val>
                                        </p:tav>
                                      </p:tavLst>
                                    </p:anim>
                                    <p:anim calcmode="lin" valueType="num">
                                      <p:cBhvr>
                                        <p:cTn id="26" dur="500" fill="hold"/>
                                        <p:tgtEl>
                                          <p:spTgt spid="54"/>
                                        </p:tgtEl>
                                        <p:attrNameLst>
                                          <p:attrName>ppt_h</p:attrName>
                                        </p:attrNameLst>
                                      </p:cBhvr>
                                      <p:tavLst>
                                        <p:tav tm="0">
                                          <p:val>
                                            <p:fltVal val="0"/>
                                          </p:val>
                                        </p:tav>
                                        <p:tav tm="100000">
                                          <p:val>
                                            <p:strVal val="#ppt_h"/>
                                          </p:val>
                                        </p:tav>
                                      </p:tavLst>
                                    </p:anim>
                                    <p:animEffect transition="in" filter="fade">
                                      <p:cBhvr>
                                        <p:cTn id="27" dur="500"/>
                                        <p:tgtEl>
                                          <p:spTgt spid="54"/>
                                        </p:tgtEl>
                                      </p:cBhvr>
                                    </p:animEffect>
                                  </p:childTnLst>
                                </p:cTn>
                              </p:par>
                            </p:childTnLst>
                          </p:cTn>
                        </p:par>
                        <p:par>
                          <p:cTn id="28" fill="hold">
                            <p:stCondLst>
                              <p:cond delay="1450"/>
                            </p:stCondLst>
                            <p:childTnLst>
                              <p:par>
                                <p:cTn id="29" presetID="42" presetClass="entr" presetSubtype="0" fill="hold"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1000"/>
                                        <p:tgtEl>
                                          <p:spTgt spid="55"/>
                                        </p:tgtEl>
                                      </p:cBhvr>
                                    </p:animEffect>
                                    <p:anim calcmode="lin" valueType="num">
                                      <p:cBhvr>
                                        <p:cTn id="32" dur="1000" fill="hold"/>
                                        <p:tgtEl>
                                          <p:spTgt spid="55"/>
                                        </p:tgtEl>
                                        <p:attrNameLst>
                                          <p:attrName>ppt_x</p:attrName>
                                        </p:attrNameLst>
                                      </p:cBhvr>
                                      <p:tavLst>
                                        <p:tav tm="0">
                                          <p:val>
                                            <p:strVal val="#ppt_x"/>
                                          </p:val>
                                        </p:tav>
                                        <p:tav tm="100000">
                                          <p:val>
                                            <p:strVal val="#ppt_x"/>
                                          </p:val>
                                        </p:tav>
                                      </p:tavLst>
                                    </p:anim>
                                    <p:anim calcmode="lin" valueType="num">
                                      <p:cBhvr>
                                        <p:cTn id="33" dur="1000" fill="hold"/>
                                        <p:tgtEl>
                                          <p:spTgt spid="55"/>
                                        </p:tgtEl>
                                        <p:attrNameLst>
                                          <p:attrName>ppt_y</p:attrName>
                                        </p:attrNameLst>
                                      </p:cBhvr>
                                      <p:tavLst>
                                        <p:tav tm="0">
                                          <p:val>
                                            <p:strVal val="#ppt_y+.1"/>
                                          </p:val>
                                        </p:tav>
                                        <p:tav tm="100000">
                                          <p:val>
                                            <p:strVal val="#ppt_y"/>
                                          </p:val>
                                        </p:tav>
                                      </p:tavLst>
                                    </p:anim>
                                  </p:childTnLst>
                                </p:cTn>
                              </p:par>
                            </p:childTnLst>
                          </p:cTn>
                        </p:par>
                        <p:par>
                          <p:cTn id="34" fill="hold">
                            <p:stCondLst>
                              <p:cond delay="2450"/>
                            </p:stCondLst>
                            <p:childTnLst>
                              <p:par>
                                <p:cTn id="35" presetID="17" presetClass="entr" presetSubtype="1" fill="hold" grpId="0" nodeType="afterEffect">
                                  <p:stCondLst>
                                    <p:cond delay="0"/>
                                  </p:stCondLst>
                                  <p:iterate type="lt">
                                    <p:tmPct val="10000"/>
                                  </p:iterate>
                                  <p:childTnLst>
                                    <p:set>
                                      <p:cBhvr>
                                        <p:cTn id="36" dur="1" fill="hold">
                                          <p:stCondLst>
                                            <p:cond delay="0"/>
                                          </p:stCondLst>
                                        </p:cTn>
                                        <p:tgtEl>
                                          <p:spTgt spid="69"/>
                                        </p:tgtEl>
                                        <p:attrNameLst>
                                          <p:attrName>style.visibility</p:attrName>
                                        </p:attrNameLst>
                                      </p:cBhvr>
                                      <p:to>
                                        <p:strVal val="visible"/>
                                      </p:to>
                                    </p:set>
                                    <p:anim calcmode="lin" valueType="num">
                                      <p:cBhvr>
                                        <p:cTn id="37" dur="500" fill="hold"/>
                                        <p:tgtEl>
                                          <p:spTgt spid="69"/>
                                        </p:tgtEl>
                                        <p:attrNameLst>
                                          <p:attrName>ppt_x</p:attrName>
                                        </p:attrNameLst>
                                      </p:cBhvr>
                                      <p:tavLst>
                                        <p:tav tm="0">
                                          <p:val>
                                            <p:strVal val="#ppt_x"/>
                                          </p:val>
                                        </p:tav>
                                        <p:tav tm="100000">
                                          <p:val>
                                            <p:strVal val="#ppt_x"/>
                                          </p:val>
                                        </p:tav>
                                      </p:tavLst>
                                    </p:anim>
                                    <p:anim calcmode="lin" valueType="num">
                                      <p:cBhvr>
                                        <p:cTn id="38" dur="500" fill="hold"/>
                                        <p:tgtEl>
                                          <p:spTgt spid="69"/>
                                        </p:tgtEl>
                                        <p:attrNameLst>
                                          <p:attrName>ppt_y</p:attrName>
                                        </p:attrNameLst>
                                      </p:cBhvr>
                                      <p:tavLst>
                                        <p:tav tm="0">
                                          <p:val>
                                            <p:strVal val="#ppt_y-#ppt_h/2"/>
                                          </p:val>
                                        </p:tav>
                                        <p:tav tm="100000">
                                          <p:val>
                                            <p:strVal val="#ppt_y"/>
                                          </p:val>
                                        </p:tav>
                                      </p:tavLst>
                                    </p:anim>
                                    <p:anim calcmode="lin" valueType="num">
                                      <p:cBhvr>
                                        <p:cTn id="39" dur="500" fill="hold"/>
                                        <p:tgtEl>
                                          <p:spTgt spid="69"/>
                                        </p:tgtEl>
                                        <p:attrNameLst>
                                          <p:attrName>ppt_w</p:attrName>
                                        </p:attrNameLst>
                                      </p:cBhvr>
                                      <p:tavLst>
                                        <p:tav tm="0">
                                          <p:val>
                                            <p:strVal val="#ppt_w"/>
                                          </p:val>
                                        </p:tav>
                                        <p:tav tm="100000">
                                          <p:val>
                                            <p:strVal val="#ppt_w"/>
                                          </p:val>
                                        </p:tav>
                                      </p:tavLst>
                                    </p:anim>
                                    <p:anim calcmode="lin" valueType="num">
                                      <p:cBhvr>
                                        <p:cTn id="40" dur="500" fill="hold"/>
                                        <p:tgtEl>
                                          <p:spTgt spid="69"/>
                                        </p:tgtEl>
                                        <p:attrNameLst>
                                          <p:attrName>ppt_h</p:attrName>
                                        </p:attrNameLst>
                                      </p:cBhvr>
                                      <p:tavLst>
                                        <p:tav tm="0">
                                          <p:val>
                                            <p:fltVal val="0"/>
                                          </p:val>
                                        </p:tav>
                                        <p:tav tm="100000">
                                          <p:val>
                                            <p:strVal val="#ppt_h"/>
                                          </p:val>
                                        </p:tav>
                                      </p:tavLst>
                                    </p:anim>
                                  </p:childTnLst>
                                </p:cTn>
                              </p:par>
                            </p:childTnLst>
                          </p:cTn>
                        </p:par>
                        <p:par>
                          <p:cTn id="41" fill="hold">
                            <p:stCondLst>
                              <p:cond delay="3300"/>
                            </p:stCondLst>
                            <p:childTnLst>
                              <p:par>
                                <p:cTn id="42" presetID="22" presetClass="entr" presetSubtype="4"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wipe(down)">
                                      <p:cBhvr>
                                        <p:cTn id="44" dur="500"/>
                                        <p:tgtEl>
                                          <p:spTgt spid="70"/>
                                        </p:tgtEl>
                                      </p:cBhvr>
                                    </p:animEffect>
                                  </p:childTnLst>
                                </p:cTn>
                              </p:par>
                            </p:childTnLst>
                          </p:cTn>
                        </p:par>
                        <p:par>
                          <p:cTn id="45" fill="hold">
                            <p:stCondLst>
                              <p:cond delay="3800"/>
                            </p:stCondLst>
                            <p:childTnLst>
                              <p:par>
                                <p:cTn id="46" presetID="42" presetClass="entr" presetSubtype="0" fill="hold" nodeType="after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fade">
                                      <p:cBhvr>
                                        <p:cTn id="48" dur="1000"/>
                                        <p:tgtEl>
                                          <p:spTgt spid="62"/>
                                        </p:tgtEl>
                                      </p:cBhvr>
                                    </p:animEffect>
                                    <p:anim calcmode="lin" valueType="num">
                                      <p:cBhvr>
                                        <p:cTn id="49" dur="1000" fill="hold"/>
                                        <p:tgtEl>
                                          <p:spTgt spid="62"/>
                                        </p:tgtEl>
                                        <p:attrNameLst>
                                          <p:attrName>ppt_x</p:attrName>
                                        </p:attrNameLst>
                                      </p:cBhvr>
                                      <p:tavLst>
                                        <p:tav tm="0">
                                          <p:val>
                                            <p:strVal val="#ppt_x"/>
                                          </p:val>
                                        </p:tav>
                                        <p:tav tm="100000">
                                          <p:val>
                                            <p:strVal val="#ppt_x"/>
                                          </p:val>
                                        </p:tav>
                                      </p:tavLst>
                                    </p:anim>
                                    <p:anim calcmode="lin" valueType="num">
                                      <p:cBhvr>
                                        <p:cTn id="50" dur="1000" fill="hold"/>
                                        <p:tgtEl>
                                          <p:spTgt spid="62"/>
                                        </p:tgtEl>
                                        <p:attrNameLst>
                                          <p:attrName>ppt_y</p:attrName>
                                        </p:attrNameLst>
                                      </p:cBhvr>
                                      <p:tavLst>
                                        <p:tav tm="0">
                                          <p:val>
                                            <p:strVal val="#ppt_y+.1"/>
                                          </p:val>
                                        </p:tav>
                                        <p:tav tm="100000">
                                          <p:val>
                                            <p:strVal val="#ppt_y"/>
                                          </p:val>
                                        </p:tav>
                                      </p:tavLst>
                                    </p:anim>
                                  </p:childTnLst>
                                </p:cTn>
                              </p:par>
                            </p:childTnLst>
                          </p:cTn>
                        </p:par>
                        <p:par>
                          <p:cTn id="51" fill="hold">
                            <p:stCondLst>
                              <p:cond delay="4800"/>
                            </p:stCondLst>
                            <p:childTnLst>
                              <p:par>
                                <p:cTn id="52" presetID="17" presetClass="entr" presetSubtype="1" fill="hold" grpId="0" nodeType="afterEffect">
                                  <p:stCondLst>
                                    <p:cond delay="0"/>
                                  </p:stCondLst>
                                  <p:iterate type="lt">
                                    <p:tmPct val="10000"/>
                                  </p:iterate>
                                  <p:childTnLst>
                                    <p:set>
                                      <p:cBhvr>
                                        <p:cTn id="53" dur="1" fill="hold">
                                          <p:stCondLst>
                                            <p:cond delay="0"/>
                                          </p:stCondLst>
                                        </p:cTn>
                                        <p:tgtEl>
                                          <p:spTgt spid="71"/>
                                        </p:tgtEl>
                                        <p:attrNameLst>
                                          <p:attrName>style.visibility</p:attrName>
                                        </p:attrNameLst>
                                      </p:cBhvr>
                                      <p:to>
                                        <p:strVal val="visible"/>
                                      </p:to>
                                    </p:set>
                                    <p:anim calcmode="lin" valueType="num">
                                      <p:cBhvr>
                                        <p:cTn id="54" dur="500" fill="hold"/>
                                        <p:tgtEl>
                                          <p:spTgt spid="71"/>
                                        </p:tgtEl>
                                        <p:attrNameLst>
                                          <p:attrName>ppt_x</p:attrName>
                                        </p:attrNameLst>
                                      </p:cBhvr>
                                      <p:tavLst>
                                        <p:tav tm="0">
                                          <p:val>
                                            <p:strVal val="#ppt_x"/>
                                          </p:val>
                                        </p:tav>
                                        <p:tav tm="100000">
                                          <p:val>
                                            <p:strVal val="#ppt_x"/>
                                          </p:val>
                                        </p:tav>
                                      </p:tavLst>
                                    </p:anim>
                                    <p:anim calcmode="lin" valueType="num">
                                      <p:cBhvr>
                                        <p:cTn id="55" dur="500" fill="hold"/>
                                        <p:tgtEl>
                                          <p:spTgt spid="71"/>
                                        </p:tgtEl>
                                        <p:attrNameLst>
                                          <p:attrName>ppt_y</p:attrName>
                                        </p:attrNameLst>
                                      </p:cBhvr>
                                      <p:tavLst>
                                        <p:tav tm="0">
                                          <p:val>
                                            <p:strVal val="#ppt_y-#ppt_h/2"/>
                                          </p:val>
                                        </p:tav>
                                        <p:tav tm="100000">
                                          <p:val>
                                            <p:strVal val="#ppt_y"/>
                                          </p:val>
                                        </p:tav>
                                      </p:tavLst>
                                    </p:anim>
                                    <p:anim calcmode="lin" valueType="num">
                                      <p:cBhvr>
                                        <p:cTn id="56" dur="500" fill="hold"/>
                                        <p:tgtEl>
                                          <p:spTgt spid="71"/>
                                        </p:tgtEl>
                                        <p:attrNameLst>
                                          <p:attrName>ppt_w</p:attrName>
                                        </p:attrNameLst>
                                      </p:cBhvr>
                                      <p:tavLst>
                                        <p:tav tm="0">
                                          <p:val>
                                            <p:strVal val="#ppt_w"/>
                                          </p:val>
                                        </p:tav>
                                        <p:tav tm="100000">
                                          <p:val>
                                            <p:strVal val="#ppt_w"/>
                                          </p:val>
                                        </p:tav>
                                      </p:tavLst>
                                    </p:anim>
                                    <p:anim calcmode="lin" valueType="num">
                                      <p:cBhvr>
                                        <p:cTn id="57" dur="500" fill="hold"/>
                                        <p:tgtEl>
                                          <p:spTgt spid="71"/>
                                        </p:tgtEl>
                                        <p:attrNameLst>
                                          <p:attrName>ppt_h</p:attrName>
                                        </p:attrNameLst>
                                      </p:cBhvr>
                                      <p:tavLst>
                                        <p:tav tm="0">
                                          <p:val>
                                            <p:fltVal val="0"/>
                                          </p:val>
                                        </p:tav>
                                        <p:tav tm="100000">
                                          <p:val>
                                            <p:strVal val="#ppt_h"/>
                                          </p:val>
                                        </p:tav>
                                      </p:tavLst>
                                    </p:anim>
                                  </p:childTnLst>
                                </p:cTn>
                              </p:par>
                            </p:childTnLst>
                          </p:cTn>
                        </p:par>
                        <p:par>
                          <p:cTn id="58" fill="hold">
                            <p:stCondLst>
                              <p:cond delay="5650"/>
                            </p:stCondLst>
                            <p:childTnLst>
                              <p:par>
                                <p:cTn id="59" presetID="22" presetClass="entr" presetSubtype="4" fill="hold" grpId="0" nodeType="afterEffect">
                                  <p:stCondLst>
                                    <p:cond delay="0"/>
                                  </p:stCondLst>
                                  <p:childTnLst>
                                    <p:set>
                                      <p:cBhvr>
                                        <p:cTn id="60" dur="1" fill="hold">
                                          <p:stCondLst>
                                            <p:cond delay="0"/>
                                          </p:stCondLst>
                                        </p:cTn>
                                        <p:tgtEl>
                                          <p:spTgt spid="72"/>
                                        </p:tgtEl>
                                        <p:attrNameLst>
                                          <p:attrName>style.visibility</p:attrName>
                                        </p:attrNameLst>
                                      </p:cBhvr>
                                      <p:to>
                                        <p:strVal val="visible"/>
                                      </p:to>
                                    </p:set>
                                    <p:animEffect transition="in" filter="wipe(down)">
                                      <p:cBhvr>
                                        <p:cTn id="6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52" grpId="0" animBg="1"/>
      <p:bldP spid="53" grpId="0" animBg="1"/>
      <p:bldP spid="54" grpId="0"/>
      <p:bldP spid="69" grpId="0"/>
      <p:bldP spid="70" grpId="0"/>
      <p:bldP spid="71" grpId="0"/>
      <p:bldP spid="7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6585349" y="2159366"/>
            <a:ext cx="2477688" cy="2967894"/>
          </a:xfrm>
          <a:prstGeom prst="rect">
            <a:avLst/>
          </a:prstGeom>
        </p:spPr>
      </p:pic>
      <p:sp>
        <p:nvSpPr>
          <p:cNvPr id="10" name="任意多边形 17"/>
          <p:cNvSpPr>
            <a:spLocks/>
          </p:cNvSpPr>
          <p:nvPr>
            <p:custDataLst>
              <p:tags r:id="rId1"/>
            </p:custDataLst>
          </p:nvPr>
        </p:nvSpPr>
        <p:spPr bwMode="auto">
          <a:xfrm>
            <a:off x="0" y="0"/>
            <a:ext cx="4077891" cy="5143500"/>
          </a:xfrm>
          <a:custGeom>
            <a:avLst/>
            <a:gdLst>
              <a:gd name="T0" fmla="*/ 0 w 5437991"/>
              <a:gd name="T1" fmla="*/ 0 h 6858000"/>
              <a:gd name="T2" fmla="*/ 5433976 w 5437991"/>
              <a:gd name="T3" fmla="*/ 0 h 6858000"/>
              <a:gd name="T4" fmla="*/ 1631922 w 5437991"/>
              <a:gd name="T5" fmla="*/ 6858000 h 6858000"/>
              <a:gd name="T6" fmla="*/ 0 w 5437991"/>
              <a:gd name="T7" fmla="*/ 6858000 h 6858000"/>
              <a:gd name="T8" fmla="*/ 0 w 5437991"/>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37991" h="6858000">
                <a:moveTo>
                  <a:pt x="0" y="0"/>
                </a:moveTo>
                <a:lnTo>
                  <a:pt x="5437991" y="0"/>
                </a:lnTo>
                <a:lnTo>
                  <a:pt x="1633127" y="6858000"/>
                </a:lnTo>
                <a:lnTo>
                  <a:pt x="0" y="6858000"/>
                </a:lnTo>
                <a:lnTo>
                  <a:pt x="0" y="0"/>
                </a:lnTo>
                <a:close/>
              </a:path>
            </a:pathLst>
          </a:custGeom>
          <a:solidFill>
            <a:srgbClr val="C00000"/>
          </a:solidFill>
          <a:ln>
            <a:noFill/>
          </a:ln>
        </p:spPr>
        <p:txBody>
          <a:bodyPr anchor="ctr"/>
          <a:lstStyle/>
          <a:p>
            <a:endParaRPr lang="zh-CN" altLang="en-US" sz="1013"/>
          </a:p>
        </p:txBody>
      </p:sp>
      <p:grpSp>
        <p:nvGrpSpPr>
          <p:cNvPr id="2" name="组合 1"/>
          <p:cNvGrpSpPr/>
          <p:nvPr/>
        </p:nvGrpSpPr>
        <p:grpSpPr>
          <a:xfrm>
            <a:off x="2002631" y="1821656"/>
            <a:ext cx="1394620" cy="1391613"/>
            <a:chOff x="2950370" y="1184672"/>
            <a:chExt cx="552450" cy="551259"/>
          </a:xfrm>
        </p:grpSpPr>
        <p:sp>
          <p:nvSpPr>
            <p:cNvPr id="15" name="椭圆 25"/>
            <p:cNvSpPr>
              <a:spLocks noChangeArrowheads="1"/>
            </p:cNvSpPr>
            <p:nvPr>
              <p:custDataLst>
                <p:tags r:id="rId10"/>
              </p:custDataLst>
            </p:nvPr>
          </p:nvSpPr>
          <p:spPr bwMode="auto">
            <a:xfrm>
              <a:off x="2950370" y="1184672"/>
              <a:ext cx="552450" cy="5512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4000">
                <a:solidFill>
                  <a:srgbClr val="FFFFFF"/>
                </a:solidFill>
                <a:latin typeface="Arial Narrow" panose="020B0606020202030204" pitchFamily="34" charset="0"/>
                <a:ea typeface="微软雅黑" panose="020B0503020204020204" pitchFamily="34" charset="-122"/>
              </a:endParaRPr>
            </a:p>
          </p:txBody>
        </p:sp>
        <p:sp>
          <p:nvSpPr>
            <p:cNvPr id="19" name="椭圆 31"/>
            <p:cNvSpPr>
              <a:spLocks noChangeArrowheads="1"/>
            </p:cNvSpPr>
            <p:nvPr>
              <p:custDataLst>
                <p:tags r:id="rId11"/>
              </p:custDataLst>
            </p:nvPr>
          </p:nvSpPr>
          <p:spPr bwMode="auto">
            <a:xfrm>
              <a:off x="2990851" y="1223962"/>
              <a:ext cx="471488" cy="472679"/>
            </a:xfrm>
            <a:prstGeom prst="ellipse">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4400" dirty="0" smtClean="0">
                  <a:solidFill>
                    <a:srgbClr val="FFFFFF"/>
                  </a:solidFill>
                  <a:latin typeface="Arial Black" panose="020B0A04020102020204" pitchFamily="34" charset="0"/>
                  <a:ea typeface="微软雅黑" panose="020B0503020204020204" pitchFamily="34" charset="-122"/>
                </a:rPr>
                <a:t>02</a:t>
              </a:r>
              <a:endParaRPr lang="en-US" altLang="zh-CN" sz="4400" dirty="0">
                <a:solidFill>
                  <a:srgbClr val="FFFFFF"/>
                </a:solidFill>
                <a:latin typeface="Arial Black" panose="020B0A04020102020204" pitchFamily="34" charset="0"/>
                <a:ea typeface="微软雅黑" panose="020B0503020204020204" pitchFamily="34" charset="-122"/>
              </a:endParaRPr>
            </a:p>
          </p:txBody>
        </p:sp>
      </p:grpSp>
      <p:sp>
        <p:nvSpPr>
          <p:cNvPr id="23" name="文本框 35"/>
          <p:cNvSpPr txBox="1">
            <a:spLocks noChangeArrowheads="1"/>
          </p:cNvSpPr>
          <p:nvPr>
            <p:custDataLst>
              <p:tags r:id="rId2"/>
            </p:custDataLst>
          </p:nvPr>
        </p:nvSpPr>
        <p:spPr bwMode="auto">
          <a:xfrm>
            <a:off x="3398441" y="2559050"/>
            <a:ext cx="3240882" cy="50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400" b="1" dirty="0" smtClean="0">
                <a:solidFill>
                  <a:srgbClr val="C00000"/>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27" name="文本框 35"/>
          <p:cNvSpPr txBox="1">
            <a:spLocks noChangeArrowheads="1"/>
          </p:cNvSpPr>
          <p:nvPr>
            <p:custDataLst>
              <p:tags r:id="rId3"/>
            </p:custDataLst>
          </p:nvPr>
        </p:nvSpPr>
        <p:spPr bwMode="auto">
          <a:xfrm>
            <a:off x="3461342" y="2056606"/>
            <a:ext cx="2790825" cy="50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800" b="1" dirty="0" smtClean="0">
                <a:latin typeface="微软雅黑" panose="020B0503020204020204" pitchFamily="34" charset="-122"/>
                <a:ea typeface="微软雅黑" panose="020B0503020204020204" pitchFamily="34" charset="-122"/>
              </a:rPr>
              <a:t>第二部分</a:t>
            </a:r>
            <a:endParaRPr lang="zh-CN" altLang="en-US" sz="2800" b="1" dirty="0">
              <a:latin typeface="微软雅黑" panose="020B0503020204020204" pitchFamily="34" charset="-122"/>
              <a:ea typeface="微软雅黑" panose="020B0503020204020204" pitchFamily="34" charset="-122"/>
            </a:endParaRPr>
          </a:p>
        </p:txBody>
      </p:sp>
      <p:sp>
        <p:nvSpPr>
          <p:cNvPr id="28" name="文本框 35"/>
          <p:cNvSpPr txBox="1">
            <a:spLocks noChangeArrowheads="1"/>
          </p:cNvSpPr>
          <p:nvPr>
            <p:custDataLst>
              <p:tags r:id="rId4"/>
            </p:custDataLst>
          </p:nvPr>
        </p:nvSpPr>
        <p:spPr bwMode="auto">
          <a:xfrm>
            <a:off x="3461342" y="3074362"/>
            <a:ext cx="1771058" cy="363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285750" indent="-285750" eaLnBrk="1" hangingPunct="1">
              <a:lnSpc>
                <a:spcPct val="100000"/>
              </a:lnSpc>
              <a:spcBef>
                <a:spcPct val="0"/>
              </a:spcBef>
              <a:buFont typeface="Wingdings" panose="05000000000000000000" pitchFamily="2" charset="2"/>
              <a:buChar char="Ø"/>
            </a:pPr>
            <a:r>
              <a:rPr lang="zh-CN" altLang="en-US" sz="1400" dirty="0" smtClean="0">
                <a:latin typeface="微软雅黑" panose="020B0503020204020204" pitchFamily="34" charset="-122"/>
                <a:ea typeface="微软雅黑" panose="020B0503020204020204" pitchFamily="34" charset="-122"/>
              </a:rPr>
              <a:t>添加文字内容</a:t>
            </a:r>
            <a:endParaRPr lang="zh-CN" altLang="en-US" sz="1400" dirty="0">
              <a:latin typeface="微软雅黑" panose="020B0503020204020204" pitchFamily="34" charset="-122"/>
              <a:ea typeface="微软雅黑" panose="020B0503020204020204" pitchFamily="34" charset="-122"/>
            </a:endParaRPr>
          </a:p>
        </p:txBody>
      </p:sp>
      <p:sp>
        <p:nvSpPr>
          <p:cNvPr id="29" name="文本框 35"/>
          <p:cNvSpPr txBox="1">
            <a:spLocks noChangeArrowheads="1"/>
          </p:cNvSpPr>
          <p:nvPr>
            <p:custDataLst>
              <p:tags r:id="rId5"/>
            </p:custDataLst>
          </p:nvPr>
        </p:nvSpPr>
        <p:spPr bwMode="auto">
          <a:xfrm>
            <a:off x="5055599" y="3074362"/>
            <a:ext cx="1771058" cy="363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285750" indent="-285750" eaLnBrk="1" hangingPunct="1">
              <a:lnSpc>
                <a:spcPct val="100000"/>
              </a:lnSpc>
              <a:spcBef>
                <a:spcPct val="0"/>
              </a:spcBef>
              <a:buFont typeface="Wingdings" panose="05000000000000000000" pitchFamily="2" charset="2"/>
              <a:buChar char="Ø"/>
            </a:pPr>
            <a:r>
              <a:rPr lang="zh-CN" altLang="en-US" sz="1400" dirty="0" smtClean="0">
                <a:latin typeface="微软雅黑" panose="020B0503020204020204" pitchFamily="34" charset="-122"/>
                <a:ea typeface="微软雅黑" panose="020B0503020204020204" pitchFamily="34" charset="-122"/>
              </a:rPr>
              <a:t>添加文字内容</a:t>
            </a:r>
            <a:endParaRPr lang="zh-CN" altLang="en-US" sz="1400" dirty="0">
              <a:latin typeface="微软雅黑" panose="020B0503020204020204" pitchFamily="34" charset="-122"/>
              <a:ea typeface="微软雅黑" panose="020B0503020204020204" pitchFamily="34" charset="-122"/>
            </a:endParaRPr>
          </a:p>
        </p:txBody>
      </p:sp>
      <p:sp>
        <p:nvSpPr>
          <p:cNvPr id="30" name="Text Box 20"/>
          <p:cNvSpPr txBox="1">
            <a:spLocks noChangeArrowheads="1"/>
          </p:cNvSpPr>
          <p:nvPr>
            <p:custDataLst>
              <p:tags r:id="rId6"/>
            </p:custDataLst>
          </p:nvPr>
        </p:nvSpPr>
        <p:spPr bwMode="auto">
          <a:xfrm>
            <a:off x="981076" y="904875"/>
            <a:ext cx="135850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dist" eaLnBrk="1" hangingPunct="1">
              <a:lnSpc>
                <a:spcPct val="100000"/>
              </a:lnSpc>
              <a:spcBef>
                <a:spcPct val="0"/>
              </a:spcBef>
              <a:buFont typeface="Arial" panose="020B0604020202020204" pitchFamily="34" charset="0"/>
              <a:buNone/>
            </a:pPr>
            <a:r>
              <a:rPr lang="zh-CN" altLang="en-US" sz="1800">
                <a:solidFill>
                  <a:srgbClr val="FFFFFF"/>
                </a:solidFill>
                <a:latin typeface="Arial Black" panose="020B0A04020102020204" pitchFamily="34" charset="0"/>
                <a:ea typeface="华文新魏" panose="02010800040101010101" pitchFamily="2" charset="-122"/>
              </a:rPr>
              <a:t>Contents</a:t>
            </a:r>
          </a:p>
        </p:txBody>
      </p:sp>
      <p:sp>
        <p:nvSpPr>
          <p:cNvPr id="31" name="文本框 20"/>
          <p:cNvSpPr txBox="1">
            <a:spLocks noChangeArrowheads="1"/>
          </p:cNvSpPr>
          <p:nvPr>
            <p:custDataLst>
              <p:tags r:id="rId7"/>
            </p:custDataLst>
          </p:nvPr>
        </p:nvSpPr>
        <p:spPr bwMode="auto">
          <a:xfrm>
            <a:off x="209551" y="621507"/>
            <a:ext cx="101084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3600" dirty="0">
                <a:solidFill>
                  <a:srgbClr val="FFFFFF"/>
                </a:solidFill>
                <a:latin typeface="微软雅黑" panose="020B0503020204020204" pitchFamily="34" charset="-122"/>
                <a:ea typeface="微软雅黑" panose="020B0503020204020204" pitchFamily="34" charset="-122"/>
              </a:rPr>
              <a:t>目录</a:t>
            </a:r>
          </a:p>
        </p:txBody>
      </p:sp>
      <p:cxnSp>
        <p:nvCxnSpPr>
          <p:cNvPr id="32" name="直接连接符 22"/>
          <p:cNvCxnSpPr>
            <a:cxnSpLocks noChangeShapeType="1"/>
          </p:cNvCxnSpPr>
          <p:nvPr>
            <p:custDataLst>
              <p:tags r:id="rId8"/>
            </p:custDataLst>
          </p:nvPr>
        </p:nvCxnSpPr>
        <p:spPr bwMode="auto">
          <a:xfrm>
            <a:off x="429817" y="1221581"/>
            <a:ext cx="1822847" cy="0"/>
          </a:xfrm>
          <a:prstGeom prst="line">
            <a:avLst/>
          </a:prstGeom>
          <a:noFill/>
          <a:ln w="9525">
            <a:solidFill>
              <a:srgbClr val="FFFFFF"/>
            </a:solidFill>
            <a:prstDash val="sysDash"/>
            <a:round/>
            <a:headEnd/>
            <a:tailEnd/>
          </a:ln>
          <a:extLst>
            <a:ext uri="{909E8E84-426E-40DD-AFC4-6F175D3DCCD1}">
              <a14:hiddenFill xmlns:a14="http://schemas.microsoft.com/office/drawing/2010/main">
                <a:noFill/>
              </a14:hiddenFill>
            </a:ext>
          </a:extLst>
        </p:spPr>
      </p:cxnSp>
      <p:cxnSp>
        <p:nvCxnSpPr>
          <p:cNvPr id="33" name="直接连接符 24"/>
          <p:cNvCxnSpPr>
            <a:cxnSpLocks noChangeShapeType="1"/>
          </p:cNvCxnSpPr>
          <p:nvPr>
            <p:custDataLst>
              <p:tags r:id="rId9"/>
            </p:custDataLst>
          </p:nvPr>
        </p:nvCxnSpPr>
        <p:spPr bwMode="auto">
          <a:xfrm>
            <a:off x="991791" y="401242"/>
            <a:ext cx="0" cy="1593056"/>
          </a:xfrm>
          <a:prstGeom prst="line">
            <a:avLst/>
          </a:prstGeom>
          <a:noFill/>
          <a:ln w="9525">
            <a:solidFill>
              <a:srgbClr val="FFFFFF"/>
            </a:solidFill>
            <a:prstDash val="sysDash"/>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7771699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1+#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6" presetClass="entr" presetSubtype="42"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barn(outHorizontal)">
                                      <p:cBhvr>
                                        <p:cTn id="12" dur="500"/>
                                        <p:tgtEl>
                                          <p:spTgt spid="33"/>
                                        </p:tgtEl>
                                      </p:cBhvr>
                                    </p:animEffect>
                                  </p:childTnLst>
                                </p:cTn>
                              </p:par>
                              <p:par>
                                <p:cTn id="13" presetID="16" presetClass="entr" presetSubtype="21"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barn(inVertical)">
                                      <p:cBhvr>
                                        <p:cTn id="15" dur="500"/>
                                        <p:tgtEl>
                                          <p:spTgt spid="32"/>
                                        </p:tgtEl>
                                      </p:cBhvr>
                                    </p:animEffect>
                                  </p:childTnLst>
                                </p:cTn>
                              </p:par>
                            </p:childTnLst>
                          </p:cTn>
                        </p:par>
                        <p:par>
                          <p:cTn id="16" fill="hold">
                            <p:stCondLst>
                              <p:cond delay="125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1750"/>
                            </p:stCondLst>
                            <p:childTnLst>
                              <p:par>
                                <p:cTn id="21" presetID="22" presetClass="entr" presetSubtype="8"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left)">
                                      <p:cBhvr>
                                        <p:cTn id="23" dur="500"/>
                                        <p:tgtEl>
                                          <p:spTgt spid="30"/>
                                        </p:tgtEl>
                                      </p:cBhvr>
                                    </p:animEffect>
                                  </p:childTnLst>
                                </p:cTn>
                              </p:par>
                            </p:childTnLst>
                          </p:cTn>
                        </p:par>
                        <p:par>
                          <p:cTn id="24" fill="hold">
                            <p:stCondLst>
                              <p:cond delay="2250"/>
                            </p:stCondLst>
                            <p:childTnLst>
                              <p:par>
                                <p:cTn id="25" presetID="21" presetClass="entr" presetSubtype="1"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heel(1)">
                                      <p:cBhvr>
                                        <p:cTn id="27" dur="750"/>
                                        <p:tgtEl>
                                          <p:spTgt spid="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10" presetClass="entr" presetSubtype="0" fill="hold" grpId="0" nodeType="afterEffect">
                                  <p:stCondLst>
                                    <p:cond delay="0"/>
                                  </p:stCondLst>
                                  <p:iterate type="lt">
                                    <p:tmPct val="14000"/>
                                  </p:iterate>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par>
                          <p:cTn id="36" fill="hold">
                            <p:stCondLst>
                              <p:cond delay="4630"/>
                            </p:stCondLst>
                            <p:childTnLst>
                              <p:par>
                                <p:cTn id="37" presetID="42"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750"/>
                                        <p:tgtEl>
                                          <p:spTgt spid="28"/>
                                        </p:tgtEl>
                                      </p:cBhvr>
                                    </p:animEffect>
                                    <p:anim calcmode="lin" valueType="num">
                                      <p:cBhvr>
                                        <p:cTn id="40" dur="750" fill="hold"/>
                                        <p:tgtEl>
                                          <p:spTgt spid="28"/>
                                        </p:tgtEl>
                                        <p:attrNameLst>
                                          <p:attrName>ppt_x</p:attrName>
                                        </p:attrNameLst>
                                      </p:cBhvr>
                                      <p:tavLst>
                                        <p:tav tm="0">
                                          <p:val>
                                            <p:strVal val="#ppt_x"/>
                                          </p:val>
                                        </p:tav>
                                        <p:tav tm="100000">
                                          <p:val>
                                            <p:strVal val="#ppt_x"/>
                                          </p:val>
                                        </p:tav>
                                      </p:tavLst>
                                    </p:anim>
                                    <p:anim calcmode="lin" valueType="num">
                                      <p:cBhvr>
                                        <p:cTn id="41" dur="750" fill="hold"/>
                                        <p:tgtEl>
                                          <p:spTgt spid="2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57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750"/>
                                        <p:tgtEl>
                                          <p:spTgt spid="29"/>
                                        </p:tgtEl>
                                      </p:cBhvr>
                                    </p:animEffect>
                                    <p:anim calcmode="lin" valueType="num">
                                      <p:cBhvr>
                                        <p:cTn id="45" dur="750" fill="hold"/>
                                        <p:tgtEl>
                                          <p:spTgt spid="29"/>
                                        </p:tgtEl>
                                        <p:attrNameLst>
                                          <p:attrName>ppt_x</p:attrName>
                                        </p:attrNameLst>
                                      </p:cBhvr>
                                      <p:tavLst>
                                        <p:tav tm="0">
                                          <p:val>
                                            <p:strVal val="#ppt_x"/>
                                          </p:val>
                                        </p:tav>
                                        <p:tav tm="100000">
                                          <p:val>
                                            <p:strVal val="#ppt_x"/>
                                          </p:val>
                                        </p:tav>
                                      </p:tavLst>
                                    </p:anim>
                                    <p:anim calcmode="lin" valueType="num">
                                      <p:cBhvr>
                                        <p:cTn id="46" dur="7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28" grpId="0"/>
      <p:bldP spid="29" grpId="0"/>
      <p:bldP spid="30" grpId="0"/>
      <p:bldP spid="31"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任意多边形 17"/>
</p:tagLst>
</file>

<file path=ppt/tags/tag10.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椭圆 30"/>
</p:tagLst>
</file>

<file path=ppt/tags/tag11.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椭圆 34"/>
</p:tagLst>
</file>

<file path=ppt/tags/tag12.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椭圆 29"/>
</p:tagLst>
</file>

<file path=ppt/tags/tag13.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椭圆 33"/>
</p:tagLst>
</file>

<file path=ppt/tags/tag14.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椭圆 28"/>
</p:tagLst>
</file>

<file path=ppt/tags/tag15.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椭圆 32"/>
</p:tagLst>
</file>

<file path=ppt/tags/tag16.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椭圆 25"/>
</p:tagLst>
</file>

<file path=ppt/tags/tag17.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椭圆 31"/>
</p:tagLst>
</file>

<file path=ppt/tags/tag18.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任意多边形 17"/>
</p:tagLst>
</file>

<file path=ppt/tags/tag19.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5"/>
</p:tagLst>
</file>

<file path=ppt/tags/tag2.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Text Box 20"/>
</p:tagLst>
</file>

<file path=ppt/tags/tag20.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5"/>
</p:tagLst>
</file>

<file path=ppt/tags/tag21.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5"/>
</p:tagLst>
</file>

<file path=ppt/tags/tag22.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5"/>
</p:tagLst>
</file>

<file path=ppt/tags/tag23.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Text Box 20"/>
</p:tagLst>
</file>

<file path=ppt/tags/tag24.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20"/>
</p:tagLst>
</file>

<file path=ppt/tags/tag25.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直接连接符 22"/>
</p:tagLst>
</file>

<file path=ppt/tags/tag26.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直接连接符 24"/>
</p:tagLst>
</file>

<file path=ppt/tags/tag27.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椭圆 25"/>
</p:tagLst>
</file>

<file path=ppt/tags/tag28.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椭圆 31"/>
</p:tagLst>
</file>

<file path=ppt/tags/tag29.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任意多边形 17"/>
</p:tagLst>
</file>

<file path=ppt/tags/tag3.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20"/>
</p:tagLst>
</file>

<file path=ppt/tags/tag30.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5"/>
</p:tagLst>
</file>

<file path=ppt/tags/tag31.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5"/>
</p:tagLst>
</file>

<file path=ppt/tags/tag32.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5"/>
</p:tagLst>
</file>

<file path=ppt/tags/tag33.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5"/>
</p:tagLst>
</file>

<file path=ppt/tags/tag34.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Text Box 20"/>
</p:tagLst>
</file>

<file path=ppt/tags/tag35.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20"/>
</p:tagLst>
</file>

<file path=ppt/tags/tag36.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直接连接符 22"/>
</p:tagLst>
</file>

<file path=ppt/tags/tag37.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直接连接符 24"/>
</p:tagLst>
</file>

<file path=ppt/tags/tag38.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椭圆 25"/>
</p:tagLst>
</file>

<file path=ppt/tags/tag39.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椭圆 31"/>
</p:tagLst>
</file>

<file path=ppt/tags/tag4.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直接连接符 22"/>
</p:tagLst>
</file>

<file path=ppt/tags/tag40.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任意多边形 17"/>
</p:tagLst>
</file>

<file path=ppt/tags/tag41.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5"/>
</p:tagLst>
</file>

<file path=ppt/tags/tag42.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5"/>
</p:tagLst>
</file>

<file path=ppt/tags/tag43.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5"/>
</p:tagLst>
</file>

<file path=ppt/tags/tag44.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5"/>
</p:tagLst>
</file>

<file path=ppt/tags/tag45.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Text Box 20"/>
</p:tagLst>
</file>

<file path=ppt/tags/tag46.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20"/>
</p:tagLst>
</file>

<file path=ppt/tags/tag47.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直接连接符 22"/>
</p:tagLst>
</file>

<file path=ppt/tags/tag48.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直接连接符 24"/>
</p:tagLst>
</file>

<file path=ppt/tags/tag49.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椭圆 25"/>
</p:tagLst>
</file>

<file path=ppt/tags/tag5.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直接连接符 24"/>
</p:tagLst>
</file>

<file path=ppt/tags/tag50.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椭圆 31"/>
</p:tagLst>
</file>

<file path=ppt/tags/tag51.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任意多边形 17"/>
</p:tagLst>
</file>

<file path=ppt/tags/tag52.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5"/>
</p:tagLst>
</file>

<file path=ppt/tags/tag53.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5"/>
</p:tagLst>
</file>

<file path=ppt/tags/tag54.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5"/>
</p:tagLst>
</file>

<file path=ppt/tags/tag55.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5"/>
</p:tagLst>
</file>

<file path=ppt/tags/tag56.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Text Box 20"/>
</p:tagLst>
</file>

<file path=ppt/tags/tag57.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20"/>
</p:tagLst>
</file>

<file path=ppt/tags/tag58.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直接连接符 22"/>
</p:tagLst>
</file>

<file path=ppt/tags/tag59.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直接连接符 24"/>
</p:tagLst>
</file>

<file path=ppt/tags/tag6.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5"/>
</p:tagLst>
</file>

<file path=ppt/tags/tag60.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椭圆 25"/>
</p:tagLst>
</file>

<file path=ppt/tags/tag61.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椭圆 31"/>
</p:tagLst>
</file>

<file path=ppt/tags/tag7.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6"/>
</p:tagLst>
</file>

<file path=ppt/tags/tag8.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7"/>
</p:tagLst>
</file>

<file path=ppt/tags/tag9.xml><?xml version="1.0" encoding="utf-8"?>
<p:tagLst xmlns:a="http://schemas.openxmlformats.org/drawingml/2006/main" xmlns:r="http://schemas.openxmlformats.org/officeDocument/2006/relationships" xmlns:p="http://schemas.openxmlformats.org/presentationml/2006/main">
  <p:tag name="MH" val="20170317153551"/>
  <p:tag name="MH_LIBRARY" val="GRAPHIC"/>
  <p:tag name="MH_ORDER" val="文本框 38"/>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75</TotalTime>
  <Words>2948</Words>
  <Application>Microsoft Office PowerPoint</Application>
  <PresentationFormat>全屏显示(16:9)</PresentationFormat>
  <Paragraphs>314</Paragraphs>
  <Slides>28</Slides>
  <Notes>26</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中石化</dc:title>
  <dc:creator>第一PPT</dc:creator>
  <cp:keywords>www.1ppt.com</cp:keywords>
  <cp:lastModifiedBy>Windows User</cp:lastModifiedBy>
  <cp:revision>23</cp:revision>
  <dcterms:created xsi:type="dcterms:W3CDTF">2017-03-04T06:55:50Z</dcterms:created>
  <dcterms:modified xsi:type="dcterms:W3CDTF">2019-06-24T09:54:16Z</dcterms:modified>
</cp:coreProperties>
</file>