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3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60" r:id="rId14"/>
    <p:sldId id="270" r:id="rId15"/>
    <p:sldId id="271" r:id="rId16"/>
    <p:sldId id="272" r:id="rId17"/>
    <p:sldId id="273" r:id="rId18"/>
    <p:sldId id="261" r:id="rId19"/>
    <p:sldId id="274" r:id="rId20"/>
    <p:sldId id="275" r:id="rId21"/>
    <p:sldId id="276" r:id="rId22"/>
    <p:sldId id="262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2AB"/>
    <a:srgbClr val="0738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15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73860"/>
            </a:solidFill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738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73860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0738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0"/>
        <c:axId val="155766784"/>
        <c:axId val="155769088"/>
      </c:barChart>
      <c:catAx>
        <c:axId val="155766784"/>
        <c:scaling>
          <c:orientation val="maxMin"/>
        </c:scaling>
        <c:delete val="1"/>
        <c:axPos val="l"/>
        <c:minorGridlines>
          <c:spPr>
            <a:ln w="9525" cap="flat" cmpd="sng" algn="ctr">
              <a:solidFill>
                <a:prstClr val="black">
                  <a:tint val="50000"/>
                  <a:shade val="95000"/>
                  <a:satMod val="105000"/>
                </a:prstClr>
              </a:solidFill>
              <a:prstDash val="dash"/>
              <a:round/>
            </a:ln>
          </c:spPr>
        </c:minorGridlines>
        <c:numFmt formatCode="General" sourceLinked="0"/>
        <c:majorTickMark val="out"/>
        <c:minorTickMark val="none"/>
        <c:tickLblPos val="none"/>
        <c:crossAx val="155769088"/>
        <c:crosses val="autoZero"/>
        <c:auto val="0"/>
        <c:lblAlgn val="ctr"/>
        <c:lblOffset val="100"/>
        <c:noMultiLvlLbl val="0"/>
      </c:catAx>
      <c:valAx>
        <c:axId val="15576908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bg1"/>
              </a:solidFill>
              <a:prstDash val="solid"/>
              <a:round/>
            </a:ln>
          </c:spPr>
        </c:majorGridlines>
        <c:numFmt formatCode="0.00%" sourceLinked="0"/>
        <c:majorTickMark val="cross"/>
        <c:minorTickMark val="none"/>
        <c:tickLblPos val="none"/>
        <c:crossAx val="155766784"/>
        <c:crosses val="autoZero"/>
        <c:crossBetween val="between"/>
      </c:valAx>
      <c:spPr>
        <a:noFill/>
        <a:ln w="25400">
          <a:solidFill>
            <a:schemeClr val="bg1">
              <a:lumMod val="85000"/>
              <a:alpha val="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lang="zh-CN" sz="1000" b="1">
          <a:solidFill>
            <a:schemeClr val="tx1">
              <a:lumMod val="65000"/>
              <a:lumOff val="3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2272AB"/>
            </a:solidFill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添加标题</c:v>
                </c:pt>
                <c:pt idx="1">
                  <c:v>添加标题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0738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添加标题</c:v>
                </c:pt>
                <c:pt idx="1">
                  <c:v>添加标题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90</c:v>
                </c:pt>
                <c:pt idx="1">
                  <c:v>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1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添加标题</c:v>
                </c:pt>
                <c:pt idx="1">
                  <c:v>添加标题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50</c:v>
                </c:pt>
                <c:pt idx="1">
                  <c:v>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添加标题</c:v>
                </c:pt>
                <c:pt idx="1">
                  <c:v>添加标题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40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8"/>
        <c:overlap val="-18"/>
        <c:axId val="157905664"/>
        <c:axId val="157907200"/>
      </c:barChart>
      <c:catAx>
        <c:axId val="157905664"/>
        <c:scaling>
          <c:orientation val="maxMin"/>
        </c:scaling>
        <c:delete val="0"/>
        <c:axPos val="l"/>
        <c:minorGridlines>
          <c:spPr>
            <a:ln w="9525" cap="flat" cmpd="sng" algn="ctr">
              <a:solidFill>
                <a:prstClr val="black">
                  <a:tint val="50000"/>
                  <a:shade val="95000"/>
                  <a:satMod val="105000"/>
                </a:prstClr>
              </a:solidFill>
              <a:prstDash val="dash"/>
              <a:round/>
            </a:ln>
          </c:spPr>
        </c:minorGridlines>
        <c:numFmt formatCode="General" sourceLinked="0"/>
        <c:majorTickMark val="out"/>
        <c:minorTickMark val="none"/>
        <c:tickLblPos val="nextTo"/>
        <c:spPr>
          <a:noFill/>
        </c:spPr>
        <c:txPr>
          <a:bodyPr rot="54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7907200"/>
        <c:crosses val="autoZero"/>
        <c:auto val="0"/>
        <c:lblAlgn val="ctr"/>
        <c:lblOffset val="100"/>
        <c:noMultiLvlLbl val="0"/>
      </c:catAx>
      <c:valAx>
        <c:axId val="15790720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/>
              </a:solidFill>
              <a:prstDash val="solid"/>
              <a:round/>
            </a:ln>
          </c:spPr>
        </c:majorGridlines>
        <c:numFmt formatCode="0.00%" sourceLinked="0"/>
        <c:majorTickMark val="cross"/>
        <c:minorTickMark val="none"/>
        <c:tickLblPos val="none"/>
        <c:spPr>
          <a:noFill/>
          <a:ln w="9525" cap="flat" cmpd="sng" algn="ctr">
            <a:noFill/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7905664"/>
        <c:crosses val="autoZero"/>
        <c:crossBetween val="between"/>
      </c:valAx>
      <c:spPr>
        <a:noFill/>
        <a:ln w="25400">
          <a:solidFill>
            <a:schemeClr val="bg1">
              <a:lumMod val="85000"/>
              <a:alpha val="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lang="zh-CN" sz="1200" b="1">
          <a:solidFill>
            <a:schemeClr val="tx1">
              <a:lumMod val="65000"/>
              <a:lumOff val="3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</c:dPt>
          <c:dPt>
            <c:idx val="1"/>
            <c:bubble3D val="0"/>
            <c:spPr>
              <a:solidFill>
                <a:srgbClr val="2272AB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</c:dPt>
          <c:dPt>
            <c:idx val="1"/>
            <c:bubble3D val="0"/>
            <c:spPr>
              <a:solidFill>
                <a:srgbClr val="073860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325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69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409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81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73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998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62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11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65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79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94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1394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21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617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4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08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60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737060" y="47888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833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54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00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70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52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FECC5-ABCB-48FB-AFAA-EA2727A61AFC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412C4-E054-4C1E-B3AB-33B785D7E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03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6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6"/>
          <p:cNvGrpSpPr/>
          <p:nvPr/>
        </p:nvGrpSpPr>
        <p:grpSpPr>
          <a:xfrm>
            <a:off x="0" y="2677237"/>
            <a:ext cx="4403469" cy="115214"/>
            <a:chOff x="0" y="2341322"/>
            <a:chExt cx="4403469" cy="115214"/>
          </a:xfrm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4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</p:grpSp>
      <p:pic>
        <p:nvPicPr>
          <p:cNvPr id="15" name="Picture 2" descr="E:\BaiduYunDownload\01_扁平化合集\03_图片素材\05_城市建筑背景图集\城市风景 (35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70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7"/>
          <p:cNvSpPr/>
          <p:nvPr/>
        </p:nvSpPr>
        <p:spPr>
          <a:xfrm>
            <a:off x="-1" y="1073968"/>
            <a:ext cx="9168703" cy="3053171"/>
          </a:xfrm>
          <a:prstGeom prst="rect">
            <a:avLst/>
          </a:prstGeom>
          <a:solidFill>
            <a:srgbClr val="073860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363506" y="2381024"/>
            <a:ext cx="63081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高端大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气通用商务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PPT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模板</a:t>
            </a:r>
            <a:endParaRPr 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>
              <a:defRPr/>
            </a:pPr>
            <a:r>
              <a:rPr lang="en-US" altLang="zh-CN" sz="3200" dirty="0">
                <a:ln w="31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 TEMPLATE</a:t>
            </a:r>
          </a:p>
        </p:txBody>
      </p:sp>
      <p:sp>
        <p:nvSpPr>
          <p:cNvPr id="18" name="矩形 17"/>
          <p:cNvSpPr/>
          <p:nvPr/>
        </p:nvSpPr>
        <p:spPr>
          <a:xfrm>
            <a:off x="3401452" y="1372729"/>
            <a:ext cx="2232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Agency FB" panose="020B0503020202020204" pitchFamily="34" charset="0"/>
                <a:ea typeface="造字工房力黑（非商用）常规体" pitchFamily="50" charset="-122"/>
                <a:cs typeface="Roboto Light"/>
              </a:rPr>
              <a:t>LOGO</a:t>
            </a:r>
            <a:endParaRPr lang="zh-CN" altLang="en-US" sz="6000" dirty="0">
              <a:solidFill>
                <a:schemeClr val="bg1"/>
              </a:solidFill>
              <a:latin typeface="Agency FB" panose="020B0503020202020204" pitchFamily="34" charset="0"/>
              <a:ea typeface="造字工房力黑（非商用）常规体" pitchFamily="50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565248" y="2333081"/>
            <a:ext cx="590465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64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Pentagon 35"/>
          <p:cNvSpPr/>
          <p:nvPr/>
        </p:nvSpPr>
        <p:spPr>
          <a:xfrm>
            <a:off x="782810" y="1503842"/>
            <a:ext cx="1489510" cy="1225836"/>
          </a:xfrm>
          <a:prstGeom prst="homePlate">
            <a:avLst>
              <a:gd name="adj" fmla="val 29885"/>
            </a:avLst>
          </a:prstGeom>
          <a:solidFill>
            <a:srgbClr val="0738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ea"/>
            </a:endParaRPr>
          </a:p>
        </p:txBody>
      </p:sp>
      <p:sp>
        <p:nvSpPr>
          <p:cNvPr id="14" name="Pentagon 66"/>
          <p:cNvSpPr/>
          <p:nvPr/>
        </p:nvSpPr>
        <p:spPr>
          <a:xfrm>
            <a:off x="2308246" y="2786089"/>
            <a:ext cx="1489510" cy="1225836"/>
          </a:xfrm>
          <a:prstGeom prst="homePlate">
            <a:avLst>
              <a:gd name="adj" fmla="val 28209"/>
            </a:avLst>
          </a:prstGeom>
          <a:solidFill>
            <a:srgbClr val="2272A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+mn-ea"/>
            </a:endParaRPr>
          </a:p>
        </p:txBody>
      </p:sp>
      <p:sp>
        <p:nvSpPr>
          <p:cNvPr id="15" name="Pentagon 69"/>
          <p:cNvSpPr/>
          <p:nvPr/>
        </p:nvSpPr>
        <p:spPr>
          <a:xfrm>
            <a:off x="3833682" y="1503842"/>
            <a:ext cx="1489510" cy="1225836"/>
          </a:xfrm>
          <a:prstGeom prst="homePlate">
            <a:avLst>
              <a:gd name="adj" fmla="val 30723"/>
            </a:avLst>
          </a:prstGeom>
          <a:solidFill>
            <a:srgbClr val="0738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ea"/>
            </a:endParaRPr>
          </a:p>
        </p:txBody>
      </p:sp>
      <p:sp>
        <p:nvSpPr>
          <p:cNvPr id="16" name="Pentagon 70"/>
          <p:cNvSpPr/>
          <p:nvPr/>
        </p:nvSpPr>
        <p:spPr>
          <a:xfrm>
            <a:off x="5359118" y="2786089"/>
            <a:ext cx="1489510" cy="1225836"/>
          </a:xfrm>
          <a:prstGeom prst="homePlate">
            <a:avLst>
              <a:gd name="adj" fmla="val 29885"/>
            </a:avLst>
          </a:prstGeom>
          <a:solidFill>
            <a:srgbClr val="2272A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latin typeface="+mn-ea"/>
            </a:endParaRPr>
          </a:p>
        </p:txBody>
      </p:sp>
      <p:sp>
        <p:nvSpPr>
          <p:cNvPr id="17" name="Pentagon 71"/>
          <p:cNvSpPr/>
          <p:nvPr/>
        </p:nvSpPr>
        <p:spPr>
          <a:xfrm>
            <a:off x="6884552" y="1503842"/>
            <a:ext cx="1489510" cy="1225836"/>
          </a:xfrm>
          <a:prstGeom prst="homePlate">
            <a:avLst>
              <a:gd name="adj" fmla="val 29885"/>
            </a:avLst>
          </a:prstGeom>
          <a:solidFill>
            <a:srgbClr val="0738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latin typeface="+mn-ea"/>
            </a:endParaRPr>
          </a:p>
        </p:txBody>
      </p:sp>
      <p:sp>
        <p:nvSpPr>
          <p:cNvPr id="18" name="TextBox 75"/>
          <p:cNvSpPr txBox="1"/>
          <p:nvPr/>
        </p:nvSpPr>
        <p:spPr>
          <a:xfrm>
            <a:off x="2701820" y="1731103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9" name="TextBox 82"/>
          <p:cNvSpPr txBox="1"/>
          <p:nvPr/>
        </p:nvSpPr>
        <p:spPr>
          <a:xfrm>
            <a:off x="2296164" y="1608929"/>
            <a:ext cx="1489510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添加副标题</a:t>
            </a:r>
            <a:endParaRPr lang="en-US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0" name="TextBox 31"/>
          <p:cNvSpPr txBox="1"/>
          <p:nvPr/>
        </p:nvSpPr>
        <p:spPr>
          <a:xfrm>
            <a:off x="5355948" y="1608929"/>
            <a:ext cx="1489510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添加副标题</a:t>
            </a:r>
            <a:endParaRPr lang="en-US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1" name="TextBox 32"/>
          <p:cNvSpPr txBox="1"/>
          <p:nvPr/>
        </p:nvSpPr>
        <p:spPr>
          <a:xfrm>
            <a:off x="769938" y="2880333"/>
            <a:ext cx="1489510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添加副标题</a:t>
            </a:r>
            <a:endParaRPr lang="en-US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2" name="TextBox 33"/>
          <p:cNvSpPr txBox="1"/>
          <p:nvPr/>
        </p:nvSpPr>
        <p:spPr>
          <a:xfrm>
            <a:off x="3833682" y="2880333"/>
            <a:ext cx="1489510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添加副标题</a:t>
            </a:r>
            <a:endParaRPr lang="en-US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3" name="TextBox 34"/>
          <p:cNvSpPr txBox="1"/>
          <p:nvPr/>
        </p:nvSpPr>
        <p:spPr>
          <a:xfrm>
            <a:off x="6884552" y="2880333"/>
            <a:ext cx="1489510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添加副标题</a:t>
            </a:r>
            <a:endParaRPr lang="en-US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4" name="Freeform 144"/>
          <p:cNvSpPr/>
          <p:nvPr/>
        </p:nvSpPr>
        <p:spPr bwMode="auto">
          <a:xfrm>
            <a:off x="2706886" y="3172826"/>
            <a:ext cx="400957" cy="433856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5" name="Freeform 149"/>
          <p:cNvSpPr/>
          <p:nvPr/>
        </p:nvSpPr>
        <p:spPr bwMode="auto">
          <a:xfrm>
            <a:off x="5781747" y="3191332"/>
            <a:ext cx="423574" cy="415350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6" name="Freeform 143"/>
          <p:cNvSpPr>
            <a:spLocks noEditPoints="1"/>
          </p:cNvSpPr>
          <p:nvPr/>
        </p:nvSpPr>
        <p:spPr bwMode="auto">
          <a:xfrm>
            <a:off x="1212375" y="1843741"/>
            <a:ext cx="468811" cy="431799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7" name="Freeform 150"/>
          <p:cNvSpPr>
            <a:spLocks noEditPoints="1"/>
          </p:cNvSpPr>
          <p:nvPr/>
        </p:nvSpPr>
        <p:spPr bwMode="auto">
          <a:xfrm>
            <a:off x="4317983" y="1877213"/>
            <a:ext cx="372171" cy="479093"/>
          </a:xfrm>
          <a:custGeom>
            <a:avLst/>
            <a:gdLst>
              <a:gd name="T0" fmla="*/ 62 w 125"/>
              <a:gd name="T1" fmla="*/ 0 h 160"/>
              <a:gd name="T2" fmla="*/ 0 w 125"/>
              <a:gd name="T3" fmla="*/ 63 h 160"/>
              <a:gd name="T4" fmla="*/ 62 w 125"/>
              <a:gd name="T5" fmla="*/ 160 h 160"/>
              <a:gd name="T6" fmla="*/ 125 w 125"/>
              <a:gd name="T7" fmla="*/ 63 h 160"/>
              <a:gd name="T8" fmla="*/ 62 w 125"/>
              <a:gd name="T9" fmla="*/ 0 h 160"/>
              <a:gd name="T10" fmla="*/ 62 w 125"/>
              <a:gd name="T11" fmla="*/ 105 h 160"/>
              <a:gd name="T12" fmla="*/ 17 w 125"/>
              <a:gd name="T13" fmla="*/ 61 h 160"/>
              <a:gd name="T14" fmla="*/ 62 w 125"/>
              <a:gd name="T15" fmla="*/ 18 h 160"/>
              <a:gd name="T16" fmla="*/ 107 w 125"/>
              <a:gd name="T17" fmla="*/ 61 h 160"/>
              <a:gd name="T18" fmla="*/ 62 w 125"/>
              <a:gd name="T19" fmla="*/ 10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" h="160">
                <a:moveTo>
                  <a:pt x="62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48" y="160"/>
                  <a:pt x="62" y="160"/>
                </a:cubicBezTo>
                <a:cubicBezTo>
                  <a:pt x="79" y="160"/>
                  <a:pt x="125" y="97"/>
                  <a:pt x="125" y="63"/>
                </a:cubicBezTo>
                <a:cubicBezTo>
                  <a:pt x="125" y="28"/>
                  <a:pt x="97" y="0"/>
                  <a:pt x="62" y="0"/>
                </a:cubicBezTo>
                <a:close/>
                <a:moveTo>
                  <a:pt x="62" y="105"/>
                </a:moveTo>
                <a:cubicBezTo>
                  <a:pt x="37" y="105"/>
                  <a:pt x="17" y="86"/>
                  <a:pt x="17" y="61"/>
                </a:cubicBezTo>
                <a:cubicBezTo>
                  <a:pt x="17" y="37"/>
                  <a:pt x="37" y="18"/>
                  <a:pt x="62" y="18"/>
                </a:cubicBezTo>
                <a:cubicBezTo>
                  <a:pt x="87" y="18"/>
                  <a:pt x="107" y="37"/>
                  <a:pt x="107" y="61"/>
                </a:cubicBezTo>
                <a:cubicBezTo>
                  <a:pt x="107" y="86"/>
                  <a:pt x="87" y="105"/>
                  <a:pt x="62" y="1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8" name="Freeform 160"/>
          <p:cNvSpPr/>
          <p:nvPr/>
        </p:nvSpPr>
        <p:spPr bwMode="auto">
          <a:xfrm>
            <a:off x="7282194" y="1965055"/>
            <a:ext cx="487317" cy="310485"/>
          </a:xfrm>
          <a:custGeom>
            <a:avLst/>
            <a:gdLst>
              <a:gd name="T0" fmla="*/ 163 w 163"/>
              <a:gd name="T1" fmla="*/ 70 h 104"/>
              <a:gd name="T2" fmla="*/ 129 w 163"/>
              <a:gd name="T3" fmla="*/ 37 h 104"/>
              <a:gd name="T4" fmla="*/ 119 w 163"/>
              <a:gd name="T5" fmla="*/ 38 h 104"/>
              <a:gd name="T6" fmla="*/ 77 w 163"/>
              <a:gd name="T7" fmla="*/ 0 h 104"/>
              <a:gd name="T8" fmla="*/ 34 w 163"/>
              <a:gd name="T9" fmla="*/ 42 h 104"/>
              <a:gd name="T10" fmla="*/ 35 w 163"/>
              <a:gd name="T11" fmla="*/ 51 h 104"/>
              <a:gd name="T12" fmla="*/ 27 w 163"/>
              <a:gd name="T13" fmla="*/ 51 h 104"/>
              <a:gd name="T14" fmla="*/ 0 w 163"/>
              <a:gd name="T15" fmla="*/ 77 h 104"/>
              <a:gd name="T16" fmla="*/ 27 w 163"/>
              <a:gd name="T17" fmla="*/ 104 h 104"/>
              <a:gd name="T18" fmla="*/ 132 w 163"/>
              <a:gd name="T19" fmla="*/ 104 h 104"/>
              <a:gd name="T20" fmla="*/ 152 w 163"/>
              <a:gd name="T21" fmla="*/ 95 h 104"/>
              <a:gd name="T22" fmla="*/ 163 w 163"/>
              <a:gd name="T23" fmla="*/ 7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3" h="104">
                <a:moveTo>
                  <a:pt x="163" y="70"/>
                </a:moveTo>
                <a:cubicBezTo>
                  <a:pt x="163" y="52"/>
                  <a:pt x="148" y="37"/>
                  <a:pt x="129" y="37"/>
                </a:cubicBezTo>
                <a:cubicBezTo>
                  <a:pt x="126" y="37"/>
                  <a:pt x="122" y="37"/>
                  <a:pt x="119" y="38"/>
                </a:cubicBezTo>
                <a:cubicBezTo>
                  <a:pt x="117" y="17"/>
                  <a:pt x="99" y="0"/>
                  <a:pt x="77" y="0"/>
                </a:cubicBezTo>
                <a:cubicBezTo>
                  <a:pt x="53" y="0"/>
                  <a:pt x="34" y="19"/>
                  <a:pt x="34" y="42"/>
                </a:cubicBezTo>
                <a:cubicBezTo>
                  <a:pt x="34" y="45"/>
                  <a:pt x="34" y="48"/>
                  <a:pt x="35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12" y="51"/>
                  <a:pt x="0" y="63"/>
                  <a:pt x="0" y="77"/>
                </a:cubicBezTo>
                <a:cubicBezTo>
                  <a:pt x="0" y="92"/>
                  <a:pt x="12" y="104"/>
                  <a:pt x="27" y="104"/>
                </a:cubicBezTo>
                <a:cubicBezTo>
                  <a:pt x="132" y="104"/>
                  <a:pt x="132" y="104"/>
                  <a:pt x="132" y="104"/>
                </a:cubicBezTo>
                <a:cubicBezTo>
                  <a:pt x="140" y="104"/>
                  <a:pt x="147" y="100"/>
                  <a:pt x="152" y="95"/>
                </a:cubicBezTo>
                <a:cubicBezTo>
                  <a:pt x="159" y="89"/>
                  <a:pt x="163" y="80"/>
                  <a:pt x="163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447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TextBox 22"/>
          <p:cNvSpPr txBox="1"/>
          <p:nvPr/>
        </p:nvSpPr>
        <p:spPr>
          <a:xfrm>
            <a:off x="776085" y="4030049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14" name="Straight Connector 30"/>
          <p:cNvCxnSpPr/>
          <p:nvPr/>
        </p:nvCxnSpPr>
        <p:spPr>
          <a:xfrm>
            <a:off x="782231" y="3896711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9"/>
          <p:cNvGrpSpPr/>
          <p:nvPr/>
        </p:nvGrpSpPr>
        <p:grpSpPr>
          <a:xfrm>
            <a:off x="782231" y="1131575"/>
            <a:ext cx="1785817" cy="2534709"/>
            <a:chOff x="782231" y="1073968"/>
            <a:chExt cx="1785817" cy="2534709"/>
          </a:xfrm>
          <a:solidFill>
            <a:srgbClr val="073860"/>
          </a:solidFill>
          <a:effectLst/>
        </p:grpSpPr>
        <p:sp>
          <p:nvSpPr>
            <p:cNvPr id="16" name="Rectangle 52"/>
            <p:cNvSpPr/>
            <p:nvPr/>
          </p:nvSpPr>
          <p:spPr>
            <a:xfrm>
              <a:off x="782231" y="1073969"/>
              <a:ext cx="1785817" cy="25347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7" name="Down Arrow Callout 54"/>
            <p:cNvSpPr/>
            <p:nvPr/>
          </p:nvSpPr>
          <p:spPr>
            <a:xfrm>
              <a:off x="782231" y="1073968"/>
              <a:ext cx="1785817" cy="748891"/>
            </a:xfrm>
            <a:prstGeom prst="downArrowCallout">
              <a:avLst>
                <a:gd name="adj1" fmla="val 50000"/>
                <a:gd name="adj2" fmla="val 25000"/>
                <a:gd name="adj3" fmla="val 25000"/>
                <a:gd name="adj4" fmla="val 75000"/>
              </a:avLst>
            </a:prstGeom>
            <a:grpFill/>
            <a:ln w="19050" cap="flat" cmpd="sng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添加副标题</a:t>
              </a:r>
              <a:endParaRPr lang="en-US" sz="16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TextBox 57"/>
            <p:cNvSpPr txBox="1"/>
            <p:nvPr/>
          </p:nvSpPr>
          <p:spPr>
            <a:xfrm>
              <a:off x="827545" y="2686964"/>
              <a:ext cx="1670603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Oval 58"/>
            <p:cNvSpPr/>
            <p:nvPr/>
          </p:nvSpPr>
          <p:spPr>
            <a:xfrm>
              <a:off x="1283227" y="1903139"/>
              <a:ext cx="783825" cy="78382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2715520" y="1131575"/>
            <a:ext cx="1785817" cy="2534709"/>
            <a:chOff x="782231" y="1073968"/>
            <a:chExt cx="1785817" cy="2534709"/>
          </a:xfrm>
          <a:solidFill>
            <a:srgbClr val="2272AB"/>
          </a:solidFill>
          <a:effectLst/>
        </p:grpSpPr>
        <p:sp>
          <p:nvSpPr>
            <p:cNvPr id="21" name="Rectangle 61"/>
            <p:cNvSpPr/>
            <p:nvPr/>
          </p:nvSpPr>
          <p:spPr>
            <a:xfrm>
              <a:off x="782231" y="1073969"/>
              <a:ext cx="1785817" cy="25347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22" name="Down Arrow Callout 62"/>
            <p:cNvSpPr/>
            <p:nvPr/>
          </p:nvSpPr>
          <p:spPr>
            <a:xfrm>
              <a:off x="782231" y="1073968"/>
              <a:ext cx="1785817" cy="748891"/>
            </a:xfrm>
            <a:prstGeom prst="downArrowCallout">
              <a:avLst>
                <a:gd name="adj1" fmla="val 50000"/>
                <a:gd name="adj2" fmla="val 25000"/>
                <a:gd name="adj3" fmla="val 25000"/>
                <a:gd name="adj4" fmla="val 75000"/>
              </a:avLst>
            </a:prstGeom>
            <a:grpFill/>
            <a:ln w="22225" cap="flat" cmpd="sng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添加副标题</a:t>
              </a:r>
              <a:endParaRPr lang="en-US" sz="16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3" name="TextBox 63"/>
            <p:cNvSpPr txBox="1"/>
            <p:nvPr/>
          </p:nvSpPr>
          <p:spPr>
            <a:xfrm>
              <a:off x="827545" y="2686964"/>
              <a:ext cx="1670603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altLang="zh-CN" sz="1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" name="Oval 64"/>
            <p:cNvSpPr/>
            <p:nvPr/>
          </p:nvSpPr>
          <p:spPr>
            <a:xfrm>
              <a:off x="1283227" y="1903139"/>
              <a:ext cx="783825" cy="78382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2"/>
                </a:solidFill>
                <a:latin typeface="+mn-ea"/>
              </a:endParaRPr>
            </a:p>
          </p:txBody>
        </p:sp>
      </p:grpSp>
      <p:grpSp>
        <p:nvGrpSpPr>
          <p:cNvPr id="25" name="Group 65"/>
          <p:cNvGrpSpPr/>
          <p:nvPr/>
        </p:nvGrpSpPr>
        <p:grpSpPr>
          <a:xfrm>
            <a:off x="4648809" y="1131575"/>
            <a:ext cx="1785817" cy="2534709"/>
            <a:chOff x="782231" y="1073968"/>
            <a:chExt cx="1785817" cy="2534709"/>
          </a:xfrm>
          <a:solidFill>
            <a:srgbClr val="073860"/>
          </a:solidFill>
          <a:effectLst/>
        </p:grpSpPr>
        <p:sp>
          <p:nvSpPr>
            <p:cNvPr id="26" name="Rectangle 66"/>
            <p:cNvSpPr/>
            <p:nvPr/>
          </p:nvSpPr>
          <p:spPr>
            <a:xfrm>
              <a:off x="782231" y="1073969"/>
              <a:ext cx="1785817" cy="25347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27" name="Down Arrow Callout 67"/>
            <p:cNvSpPr/>
            <p:nvPr/>
          </p:nvSpPr>
          <p:spPr>
            <a:xfrm>
              <a:off x="782231" y="1073968"/>
              <a:ext cx="1785817" cy="748891"/>
            </a:xfrm>
            <a:prstGeom prst="downArrowCallout">
              <a:avLst>
                <a:gd name="adj1" fmla="val 50000"/>
                <a:gd name="adj2" fmla="val 25000"/>
                <a:gd name="adj3" fmla="val 25000"/>
                <a:gd name="adj4" fmla="val 75000"/>
              </a:avLst>
            </a:prstGeom>
            <a:grpFill/>
            <a:ln w="22225" cap="flat" cmpd="sng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添加副标题</a:t>
              </a:r>
              <a:endParaRPr lang="en-US" sz="16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8" name="TextBox 68"/>
            <p:cNvSpPr txBox="1"/>
            <p:nvPr/>
          </p:nvSpPr>
          <p:spPr>
            <a:xfrm>
              <a:off x="827545" y="2686964"/>
              <a:ext cx="1670603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altLang="zh-CN" sz="1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Oval 69"/>
            <p:cNvSpPr/>
            <p:nvPr/>
          </p:nvSpPr>
          <p:spPr>
            <a:xfrm>
              <a:off x="1283227" y="1903139"/>
              <a:ext cx="783825" cy="78382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0" name="Group 70"/>
          <p:cNvGrpSpPr/>
          <p:nvPr/>
        </p:nvGrpSpPr>
        <p:grpSpPr>
          <a:xfrm>
            <a:off x="6582099" y="1131575"/>
            <a:ext cx="1785817" cy="2534709"/>
            <a:chOff x="782231" y="1073968"/>
            <a:chExt cx="1785817" cy="2534709"/>
          </a:xfrm>
          <a:solidFill>
            <a:srgbClr val="2272AB"/>
          </a:solidFill>
          <a:effectLst/>
        </p:grpSpPr>
        <p:sp>
          <p:nvSpPr>
            <p:cNvPr id="31" name="Rectangle 71"/>
            <p:cNvSpPr/>
            <p:nvPr/>
          </p:nvSpPr>
          <p:spPr>
            <a:xfrm>
              <a:off x="782231" y="1073969"/>
              <a:ext cx="1785817" cy="25347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2" name="Down Arrow Callout 72"/>
            <p:cNvSpPr/>
            <p:nvPr/>
          </p:nvSpPr>
          <p:spPr>
            <a:xfrm>
              <a:off x="782231" y="1073968"/>
              <a:ext cx="1785817" cy="748891"/>
            </a:xfrm>
            <a:prstGeom prst="downArrowCallout">
              <a:avLst>
                <a:gd name="adj1" fmla="val 50000"/>
                <a:gd name="adj2" fmla="val 25000"/>
                <a:gd name="adj3" fmla="val 25000"/>
                <a:gd name="adj4" fmla="val 75000"/>
              </a:avLst>
            </a:prstGeom>
            <a:grpFill/>
            <a:ln w="22225" cap="flat" cmpd="sng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添加副标题</a:t>
              </a:r>
              <a:endParaRPr lang="en-US" sz="16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3" name="TextBox 73"/>
            <p:cNvSpPr txBox="1"/>
            <p:nvPr/>
          </p:nvSpPr>
          <p:spPr>
            <a:xfrm>
              <a:off x="827545" y="2686964"/>
              <a:ext cx="1670603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altLang="zh-CN" sz="1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4" name="Oval 74"/>
            <p:cNvSpPr/>
            <p:nvPr/>
          </p:nvSpPr>
          <p:spPr>
            <a:xfrm>
              <a:off x="1283227" y="1903139"/>
              <a:ext cx="783825" cy="78382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3"/>
                </a:solidFill>
                <a:latin typeface="+mn-ea"/>
              </a:endParaRPr>
            </a:p>
          </p:txBody>
        </p:sp>
      </p:grpSp>
      <p:sp>
        <p:nvSpPr>
          <p:cNvPr id="35" name="Freeform 139"/>
          <p:cNvSpPr/>
          <p:nvPr/>
        </p:nvSpPr>
        <p:spPr bwMode="auto">
          <a:xfrm>
            <a:off x="1485432" y="2226806"/>
            <a:ext cx="379413" cy="287338"/>
          </a:xfrm>
          <a:custGeom>
            <a:avLst/>
            <a:gdLst>
              <a:gd name="T0" fmla="*/ 143 w 165"/>
              <a:gd name="T1" fmla="*/ 19 h 125"/>
              <a:gd name="T2" fmla="*/ 34 w 165"/>
              <a:gd name="T3" fmla="*/ 19 h 125"/>
              <a:gd name="T4" fmla="*/ 30 w 165"/>
              <a:gd name="T5" fmla="*/ 5 h 125"/>
              <a:gd name="T6" fmla="*/ 29 w 165"/>
              <a:gd name="T7" fmla="*/ 4 h 125"/>
              <a:gd name="T8" fmla="*/ 29 w 165"/>
              <a:gd name="T9" fmla="*/ 4 h 125"/>
              <a:gd name="T10" fmla="*/ 28 w 165"/>
              <a:gd name="T11" fmla="*/ 3 h 125"/>
              <a:gd name="T12" fmla="*/ 28 w 165"/>
              <a:gd name="T13" fmla="*/ 2 h 125"/>
              <a:gd name="T14" fmla="*/ 28 w 165"/>
              <a:gd name="T15" fmla="*/ 2 h 125"/>
              <a:gd name="T16" fmla="*/ 27 w 165"/>
              <a:gd name="T17" fmla="*/ 1 h 125"/>
              <a:gd name="T18" fmla="*/ 27 w 165"/>
              <a:gd name="T19" fmla="*/ 1 h 125"/>
              <a:gd name="T20" fmla="*/ 22 w 165"/>
              <a:gd name="T21" fmla="*/ 0 h 125"/>
              <a:gd name="T22" fmla="*/ 7 w 165"/>
              <a:gd name="T23" fmla="*/ 2 h 125"/>
              <a:gd name="T24" fmla="*/ 0 w 165"/>
              <a:gd name="T25" fmla="*/ 9 h 125"/>
              <a:gd name="T26" fmla="*/ 7 w 165"/>
              <a:gd name="T27" fmla="*/ 15 h 125"/>
              <a:gd name="T28" fmla="*/ 18 w 165"/>
              <a:gd name="T29" fmla="*/ 14 h 125"/>
              <a:gd name="T30" fmla="*/ 45 w 165"/>
              <a:gd name="T31" fmla="*/ 99 h 125"/>
              <a:gd name="T32" fmla="*/ 42 w 165"/>
              <a:gd name="T33" fmla="*/ 109 h 125"/>
              <a:gd name="T34" fmla="*/ 58 w 165"/>
              <a:gd name="T35" fmla="*/ 125 h 125"/>
              <a:gd name="T36" fmla="*/ 73 w 165"/>
              <a:gd name="T37" fmla="*/ 116 h 125"/>
              <a:gd name="T38" fmla="*/ 94 w 165"/>
              <a:gd name="T39" fmla="*/ 116 h 125"/>
              <a:gd name="T40" fmla="*/ 109 w 165"/>
              <a:gd name="T41" fmla="*/ 125 h 125"/>
              <a:gd name="T42" fmla="*/ 125 w 165"/>
              <a:gd name="T43" fmla="*/ 109 h 125"/>
              <a:gd name="T44" fmla="*/ 109 w 165"/>
              <a:gd name="T45" fmla="*/ 93 h 125"/>
              <a:gd name="T46" fmla="*/ 94 w 165"/>
              <a:gd name="T47" fmla="*/ 102 h 125"/>
              <a:gd name="T48" fmla="*/ 73 w 165"/>
              <a:gd name="T49" fmla="*/ 102 h 125"/>
              <a:gd name="T50" fmla="*/ 58 w 165"/>
              <a:gd name="T51" fmla="*/ 93 h 125"/>
              <a:gd name="T52" fmla="*/ 58 w 165"/>
              <a:gd name="T53" fmla="*/ 93 h 125"/>
              <a:gd name="T54" fmla="*/ 55 w 165"/>
              <a:gd name="T55" fmla="*/ 83 h 125"/>
              <a:gd name="T56" fmla="*/ 125 w 165"/>
              <a:gd name="T57" fmla="*/ 83 h 125"/>
              <a:gd name="T58" fmla="*/ 139 w 165"/>
              <a:gd name="T59" fmla="*/ 68 h 125"/>
              <a:gd name="T60" fmla="*/ 158 w 165"/>
              <a:gd name="T61" fmla="*/ 34 h 125"/>
              <a:gd name="T62" fmla="*/ 143 w 165"/>
              <a:gd name="T63" fmla="*/ 1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25">
                <a:moveTo>
                  <a:pt x="143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2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5" y="0"/>
                  <a:pt x="24" y="0"/>
                  <a:pt x="22" y="0"/>
                </a:cubicBezTo>
                <a:cubicBezTo>
                  <a:pt x="7" y="2"/>
                  <a:pt x="7" y="2"/>
                  <a:pt x="7" y="2"/>
                </a:cubicBezTo>
                <a:cubicBezTo>
                  <a:pt x="3" y="2"/>
                  <a:pt x="0" y="5"/>
                  <a:pt x="0" y="9"/>
                </a:cubicBezTo>
                <a:cubicBezTo>
                  <a:pt x="1" y="12"/>
                  <a:pt x="4" y="15"/>
                  <a:pt x="7" y="15"/>
                </a:cubicBezTo>
                <a:cubicBezTo>
                  <a:pt x="18" y="14"/>
                  <a:pt x="18" y="14"/>
                  <a:pt x="18" y="14"/>
                </a:cubicBezTo>
                <a:cubicBezTo>
                  <a:pt x="45" y="99"/>
                  <a:pt x="45" y="99"/>
                  <a:pt x="45" y="99"/>
                </a:cubicBezTo>
                <a:cubicBezTo>
                  <a:pt x="43" y="101"/>
                  <a:pt x="42" y="105"/>
                  <a:pt x="42" y="109"/>
                </a:cubicBezTo>
                <a:cubicBezTo>
                  <a:pt x="42" y="118"/>
                  <a:pt x="49" y="125"/>
                  <a:pt x="58" y="125"/>
                </a:cubicBezTo>
                <a:cubicBezTo>
                  <a:pt x="64" y="125"/>
                  <a:pt x="70" y="121"/>
                  <a:pt x="73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21"/>
                  <a:pt x="103" y="125"/>
                  <a:pt x="109" y="125"/>
                </a:cubicBezTo>
                <a:cubicBezTo>
                  <a:pt x="118" y="125"/>
                  <a:pt x="125" y="118"/>
                  <a:pt x="125" y="109"/>
                </a:cubicBezTo>
                <a:cubicBezTo>
                  <a:pt x="125" y="100"/>
                  <a:pt x="118" y="93"/>
                  <a:pt x="109" y="93"/>
                </a:cubicBezTo>
                <a:cubicBezTo>
                  <a:pt x="103" y="93"/>
                  <a:pt x="97" y="97"/>
                  <a:pt x="94" y="10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0" y="97"/>
                  <a:pt x="64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5" y="83"/>
                  <a:pt x="55" y="83"/>
                  <a:pt x="55" y="83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33" y="83"/>
                  <a:pt x="134" y="77"/>
                  <a:pt x="139" y="68"/>
                </a:cubicBezTo>
                <a:cubicBezTo>
                  <a:pt x="158" y="34"/>
                  <a:pt x="158" y="34"/>
                  <a:pt x="158" y="34"/>
                </a:cubicBezTo>
                <a:cubicBezTo>
                  <a:pt x="165" y="20"/>
                  <a:pt x="151" y="19"/>
                  <a:pt x="14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44915" y="2187119"/>
            <a:ext cx="327026" cy="327025"/>
            <a:chOff x="4176518" y="3227428"/>
            <a:chExt cx="327026" cy="327025"/>
          </a:xfrm>
          <a:solidFill>
            <a:schemeClr val="bg1"/>
          </a:solidFill>
        </p:grpSpPr>
        <p:sp>
          <p:nvSpPr>
            <p:cNvPr id="37" name="Freeform 140"/>
            <p:cNvSpPr>
              <a:spLocks noEditPoints="1"/>
            </p:cNvSpPr>
            <p:nvPr/>
          </p:nvSpPr>
          <p:spPr bwMode="auto">
            <a:xfrm>
              <a:off x="4176518" y="3297278"/>
              <a:ext cx="257175" cy="257175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Freeform 141"/>
            <p:cNvSpPr>
              <a:spLocks noEditPoints="1"/>
            </p:cNvSpPr>
            <p:nvPr/>
          </p:nvSpPr>
          <p:spPr bwMode="auto">
            <a:xfrm>
              <a:off x="4384481" y="3227428"/>
              <a:ext cx="119063" cy="120650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312115" y="2216392"/>
            <a:ext cx="468313" cy="273050"/>
            <a:chOff x="4946782" y="3274077"/>
            <a:chExt cx="468313" cy="273050"/>
          </a:xfrm>
          <a:solidFill>
            <a:schemeClr val="bg1"/>
          </a:solidFill>
        </p:grpSpPr>
        <p:sp>
          <p:nvSpPr>
            <p:cNvPr id="40" name="Freeform 166"/>
            <p:cNvSpPr/>
            <p:nvPr/>
          </p:nvSpPr>
          <p:spPr bwMode="auto">
            <a:xfrm>
              <a:off x="5134107" y="3274077"/>
              <a:ext cx="280988" cy="273050"/>
            </a:xfrm>
            <a:custGeom>
              <a:avLst/>
              <a:gdLst>
                <a:gd name="T0" fmla="*/ 49 w 122"/>
                <a:gd name="T1" fmla="*/ 48 h 119"/>
                <a:gd name="T2" fmla="*/ 100 w 122"/>
                <a:gd name="T3" fmla="*/ 26 h 119"/>
                <a:gd name="T4" fmla="*/ 43 w 122"/>
                <a:gd name="T5" fmla="*/ 47 h 119"/>
                <a:gd name="T6" fmla="*/ 8 w 122"/>
                <a:gd name="T7" fmla="*/ 89 h 119"/>
                <a:gd name="T8" fmla="*/ 22 w 122"/>
                <a:gd name="T9" fmla="*/ 36 h 119"/>
                <a:gd name="T10" fmla="*/ 122 w 122"/>
                <a:gd name="T11" fmla="*/ 27 h 119"/>
                <a:gd name="T12" fmla="*/ 72 w 122"/>
                <a:gd name="T13" fmla="*/ 105 h 119"/>
                <a:gd name="T14" fmla="*/ 15 w 122"/>
                <a:gd name="T15" fmla="*/ 100 h 119"/>
                <a:gd name="T16" fmla="*/ 49 w 122"/>
                <a:gd name="T17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19">
                  <a:moveTo>
                    <a:pt x="49" y="48"/>
                  </a:moveTo>
                  <a:cubicBezTo>
                    <a:pt x="65" y="36"/>
                    <a:pt x="83" y="28"/>
                    <a:pt x="100" y="26"/>
                  </a:cubicBezTo>
                  <a:cubicBezTo>
                    <a:pt x="81" y="27"/>
                    <a:pt x="61" y="34"/>
                    <a:pt x="43" y="47"/>
                  </a:cubicBezTo>
                  <a:cubicBezTo>
                    <a:pt x="27" y="58"/>
                    <a:pt x="15" y="73"/>
                    <a:pt x="8" y="89"/>
                  </a:cubicBezTo>
                  <a:cubicBezTo>
                    <a:pt x="0" y="71"/>
                    <a:pt x="5" y="48"/>
                    <a:pt x="22" y="36"/>
                  </a:cubicBezTo>
                  <a:cubicBezTo>
                    <a:pt x="70" y="0"/>
                    <a:pt x="122" y="27"/>
                    <a:pt x="122" y="27"/>
                  </a:cubicBezTo>
                  <a:cubicBezTo>
                    <a:pt x="92" y="31"/>
                    <a:pt x="98" y="86"/>
                    <a:pt x="72" y="105"/>
                  </a:cubicBezTo>
                  <a:cubicBezTo>
                    <a:pt x="55" y="119"/>
                    <a:pt x="30" y="116"/>
                    <a:pt x="15" y="100"/>
                  </a:cubicBezTo>
                  <a:cubicBezTo>
                    <a:pt x="14" y="98"/>
                    <a:pt x="25" y="67"/>
                    <a:pt x="4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1" name="Freeform 167"/>
            <p:cNvSpPr/>
            <p:nvPr/>
          </p:nvSpPr>
          <p:spPr bwMode="auto">
            <a:xfrm>
              <a:off x="4946782" y="3416952"/>
              <a:ext cx="187325" cy="128588"/>
            </a:xfrm>
            <a:custGeom>
              <a:avLst/>
              <a:gdLst>
                <a:gd name="T0" fmla="*/ 44 w 81"/>
                <a:gd name="T1" fmla="*/ 18 h 56"/>
                <a:gd name="T2" fmla="*/ 10 w 81"/>
                <a:gd name="T3" fmla="*/ 27 h 56"/>
                <a:gd name="T4" fmla="*/ 46 w 81"/>
                <a:gd name="T5" fmla="*/ 15 h 56"/>
                <a:gd name="T6" fmla="*/ 80 w 81"/>
                <a:gd name="T7" fmla="*/ 22 h 56"/>
                <a:gd name="T8" fmla="*/ 53 w 81"/>
                <a:gd name="T9" fmla="*/ 1 h 56"/>
                <a:gd name="T10" fmla="*/ 0 w 81"/>
                <a:gd name="T11" fmla="*/ 36 h 56"/>
                <a:gd name="T12" fmla="*/ 55 w 81"/>
                <a:gd name="T13" fmla="*/ 55 h 56"/>
                <a:gd name="T14" fmla="*/ 81 w 81"/>
                <a:gd name="T15" fmla="*/ 30 h 56"/>
                <a:gd name="T16" fmla="*/ 44 w 81"/>
                <a:gd name="T17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56">
                  <a:moveTo>
                    <a:pt x="44" y="18"/>
                  </a:moveTo>
                  <a:cubicBezTo>
                    <a:pt x="31" y="18"/>
                    <a:pt x="19" y="21"/>
                    <a:pt x="10" y="27"/>
                  </a:cubicBezTo>
                  <a:cubicBezTo>
                    <a:pt x="20" y="20"/>
                    <a:pt x="32" y="15"/>
                    <a:pt x="46" y="15"/>
                  </a:cubicBezTo>
                  <a:cubicBezTo>
                    <a:pt x="59" y="14"/>
                    <a:pt x="71" y="17"/>
                    <a:pt x="80" y="22"/>
                  </a:cubicBezTo>
                  <a:cubicBezTo>
                    <a:pt x="77" y="9"/>
                    <a:pt x="66" y="0"/>
                    <a:pt x="53" y="1"/>
                  </a:cubicBezTo>
                  <a:cubicBezTo>
                    <a:pt x="15" y="2"/>
                    <a:pt x="0" y="36"/>
                    <a:pt x="0" y="36"/>
                  </a:cubicBezTo>
                  <a:cubicBezTo>
                    <a:pt x="16" y="26"/>
                    <a:pt x="35" y="56"/>
                    <a:pt x="55" y="55"/>
                  </a:cubicBezTo>
                  <a:cubicBezTo>
                    <a:pt x="69" y="55"/>
                    <a:pt x="80" y="43"/>
                    <a:pt x="81" y="30"/>
                  </a:cubicBezTo>
                  <a:cubicBezTo>
                    <a:pt x="81" y="29"/>
                    <a:pt x="63" y="17"/>
                    <a:pt x="4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2" name="Freeform 168"/>
            <p:cNvSpPr/>
            <p:nvPr/>
          </p:nvSpPr>
          <p:spPr bwMode="auto">
            <a:xfrm>
              <a:off x="5042032" y="3274077"/>
              <a:ext cx="111125" cy="138113"/>
            </a:xfrm>
            <a:custGeom>
              <a:avLst/>
              <a:gdLst>
                <a:gd name="T0" fmla="*/ 29 w 48"/>
                <a:gd name="T1" fmla="*/ 26 h 60"/>
                <a:gd name="T2" fmla="*/ 13 w 48"/>
                <a:gd name="T3" fmla="*/ 5 h 60"/>
                <a:gd name="T4" fmla="*/ 32 w 48"/>
                <a:gd name="T5" fmla="*/ 27 h 60"/>
                <a:gd name="T6" fmla="*/ 37 w 48"/>
                <a:gd name="T7" fmla="*/ 53 h 60"/>
                <a:gd name="T8" fmla="*/ 44 w 48"/>
                <a:gd name="T9" fmla="*/ 27 h 60"/>
                <a:gd name="T10" fmla="*/ 3 w 48"/>
                <a:gd name="T11" fmla="*/ 0 h 60"/>
                <a:gd name="T12" fmla="*/ 6 w 48"/>
                <a:gd name="T13" fmla="*/ 45 h 60"/>
                <a:gd name="T14" fmla="*/ 32 w 48"/>
                <a:gd name="T15" fmla="*/ 56 h 60"/>
                <a:gd name="T16" fmla="*/ 29 w 48"/>
                <a:gd name="T17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0">
                  <a:moveTo>
                    <a:pt x="29" y="26"/>
                  </a:moveTo>
                  <a:cubicBezTo>
                    <a:pt x="25" y="17"/>
                    <a:pt x="20" y="10"/>
                    <a:pt x="13" y="5"/>
                  </a:cubicBezTo>
                  <a:cubicBezTo>
                    <a:pt x="21" y="9"/>
                    <a:pt x="28" y="17"/>
                    <a:pt x="32" y="27"/>
                  </a:cubicBezTo>
                  <a:cubicBezTo>
                    <a:pt x="36" y="36"/>
                    <a:pt x="38" y="45"/>
                    <a:pt x="37" y="53"/>
                  </a:cubicBezTo>
                  <a:cubicBezTo>
                    <a:pt x="45" y="48"/>
                    <a:pt x="48" y="37"/>
                    <a:pt x="44" y="27"/>
                  </a:cubicBezTo>
                  <a:cubicBezTo>
                    <a:pt x="32" y="1"/>
                    <a:pt x="3" y="0"/>
                    <a:pt x="3" y="0"/>
                  </a:cubicBezTo>
                  <a:cubicBezTo>
                    <a:pt x="15" y="9"/>
                    <a:pt x="0" y="31"/>
                    <a:pt x="6" y="45"/>
                  </a:cubicBezTo>
                  <a:cubicBezTo>
                    <a:pt x="10" y="55"/>
                    <a:pt x="22" y="60"/>
                    <a:pt x="32" y="56"/>
                  </a:cubicBezTo>
                  <a:cubicBezTo>
                    <a:pt x="32" y="56"/>
                    <a:pt x="35" y="40"/>
                    <a:pt x="2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3" name="Freeform 116"/>
          <p:cNvSpPr>
            <a:spLocks noEditPoints="1"/>
          </p:cNvSpPr>
          <p:nvPr/>
        </p:nvSpPr>
        <p:spPr bwMode="auto">
          <a:xfrm>
            <a:off x="7299588" y="2179636"/>
            <a:ext cx="350838" cy="309563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404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35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5400000">
            <a:off x="-571500" y="571500"/>
            <a:ext cx="5143500" cy="4000500"/>
          </a:xfrm>
          <a:prstGeom prst="triangle">
            <a:avLst/>
          </a:prstGeom>
          <a:solidFill>
            <a:srgbClr val="227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178593" y="2107406"/>
            <a:ext cx="1428750" cy="10715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214438" y="1814513"/>
            <a:ext cx="1857375" cy="157003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 smtClean="0">
                <a:solidFill>
                  <a:schemeClr val="bg1"/>
                </a:solidFill>
                <a:latin typeface="Arial Black" panose="020B0A04020102020204" pitchFamily="34" charset="0"/>
                <a:ea typeface="时尚中黑简体" pitchFamily="2" charset="-122"/>
              </a:rPr>
              <a:t>03</a:t>
            </a:r>
            <a:endParaRPr lang="zh-CN" altLang="en-US" sz="9600" b="1" dirty="0">
              <a:solidFill>
                <a:schemeClr val="bg1"/>
              </a:solidFill>
              <a:latin typeface="Arial Black" panose="020B0A04020102020204" pitchFamily="34" charset="0"/>
              <a:ea typeface="时尚中黑简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86125" y="2571750"/>
            <a:ext cx="5867400" cy="1588"/>
          </a:xfrm>
          <a:prstGeom prst="line">
            <a:avLst/>
          </a:prstGeom>
          <a:ln w="19050">
            <a:solidFill>
              <a:srgbClr val="2272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572000" y="1898485"/>
            <a:ext cx="4434069" cy="500228"/>
            <a:chOff x="4572000" y="1898485"/>
            <a:chExt cx="4434069" cy="500228"/>
          </a:xfrm>
        </p:grpSpPr>
        <p:sp>
          <p:nvSpPr>
            <p:cNvPr id="9" name="任意多边形 8"/>
            <p:cNvSpPr/>
            <p:nvPr/>
          </p:nvSpPr>
          <p:spPr>
            <a:xfrm>
              <a:off x="4572000" y="1935163"/>
              <a:ext cx="3895725" cy="463550"/>
            </a:xfrm>
            <a:custGeom>
              <a:avLst/>
              <a:gdLst>
                <a:gd name="connsiteX0" fmla="*/ 178130 w 3895106"/>
                <a:gd name="connsiteY0" fmla="*/ 0 h 463138"/>
                <a:gd name="connsiteX1" fmla="*/ 391885 w 3895106"/>
                <a:gd name="connsiteY1" fmla="*/ 0 h 463138"/>
                <a:gd name="connsiteX2" fmla="*/ 451262 w 3895106"/>
                <a:gd name="connsiteY2" fmla="*/ 106878 h 463138"/>
                <a:gd name="connsiteX3" fmla="*/ 534389 w 3895106"/>
                <a:gd name="connsiteY3" fmla="*/ 0 h 463138"/>
                <a:gd name="connsiteX4" fmla="*/ 3811979 w 3895106"/>
                <a:gd name="connsiteY4" fmla="*/ 0 h 463138"/>
                <a:gd name="connsiteX5" fmla="*/ 3883231 w 3895106"/>
                <a:gd name="connsiteY5" fmla="*/ 95003 h 463138"/>
                <a:gd name="connsiteX6" fmla="*/ 3895106 w 3895106"/>
                <a:gd name="connsiteY6" fmla="*/ 463138 h 463138"/>
                <a:gd name="connsiteX7" fmla="*/ 2006930 w 3895106"/>
                <a:gd name="connsiteY7" fmla="*/ 463138 h 463138"/>
                <a:gd name="connsiteX8" fmla="*/ 1971304 w 3895106"/>
                <a:gd name="connsiteY8" fmla="*/ 344384 h 463138"/>
                <a:gd name="connsiteX9" fmla="*/ 1923802 w 3895106"/>
                <a:gd name="connsiteY9" fmla="*/ 451262 h 463138"/>
                <a:gd name="connsiteX10" fmla="*/ 1923802 w 3895106"/>
                <a:gd name="connsiteY10" fmla="*/ 463138 h 463138"/>
                <a:gd name="connsiteX11" fmla="*/ 0 w 3895106"/>
                <a:gd name="connsiteY11" fmla="*/ 439387 h 463138"/>
                <a:gd name="connsiteX12" fmla="*/ 178130 w 3895106"/>
                <a:gd name="connsiteY12" fmla="*/ 0 h 46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5106" h="463138">
                  <a:moveTo>
                    <a:pt x="178130" y="0"/>
                  </a:moveTo>
                  <a:lnTo>
                    <a:pt x="391885" y="0"/>
                  </a:lnTo>
                  <a:lnTo>
                    <a:pt x="451262" y="106878"/>
                  </a:lnTo>
                  <a:lnTo>
                    <a:pt x="534389" y="0"/>
                  </a:lnTo>
                  <a:lnTo>
                    <a:pt x="3811979" y="0"/>
                  </a:lnTo>
                  <a:lnTo>
                    <a:pt x="3883231" y="95003"/>
                  </a:lnTo>
                  <a:lnTo>
                    <a:pt x="3895106" y="463138"/>
                  </a:lnTo>
                  <a:lnTo>
                    <a:pt x="2006930" y="463138"/>
                  </a:lnTo>
                  <a:lnTo>
                    <a:pt x="1971304" y="344384"/>
                  </a:lnTo>
                  <a:lnTo>
                    <a:pt x="1923802" y="451262"/>
                  </a:lnTo>
                  <a:lnTo>
                    <a:pt x="1923802" y="463138"/>
                  </a:lnTo>
                  <a:lnTo>
                    <a:pt x="0" y="439387"/>
                  </a:lnTo>
                  <a:lnTo>
                    <a:pt x="17813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TextBox 6"/>
            <p:cNvSpPr txBox="1">
              <a:spLocks noChangeArrowheads="1"/>
            </p:cNvSpPr>
            <p:nvPr/>
          </p:nvSpPr>
          <p:spPr bwMode="auto">
            <a:xfrm>
              <a:off x="5077006" y="1898485"/>
              <a:ext cx="3929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14813" y="2786063"/>
            <a:ext cx="4857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designer can use default text to simulate what text would look like. If it is not real text. A designer can use default text to simulate what text would look like. If it is not real text.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842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Rectangle 57"/>
          <p:cNvSpPr/>
          <p:nvPr/>
        </p:nvSpPr>
        <p:spPr>
          <a:xfrm>
            <a:off x="365437" y="2879084"/>
            <a:ext cx="2007972" cy="165130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endParaRPr lang="en-US" sz="10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4" name="Rectangle 27"/>
          <p:cNvSpPr/>
          <p:nvPr/>
        </p:nvSpPr>
        <p:spPr>
          <a:xfrm>
            <a:off x="2507876" y="1093339"/>
            <a:ext cx="2007972" cy="1651304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endParaRPr lang="en-US" sz="16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5" name="Down Arrow Callout 31"/>
          <p:cNvSpPr/>
          <p:nvPr/>
        </p:nvSpPr>
        <p:spPr>
          <a:xfrm>
            <a:off x="365437" y="1093338"/>
            <a:ext cx="2007972" cy="1996875"/>
          </a:xfrm>
          <a:prstGeom prst="downArrowCallout">
            <a:avLst>
              <a:gd name="adj1" fmla="val 23554"/>
              <a:gd name="adj2" fmla="val 10346"/>
              <a:gd name="adj3" fmla="val 10003"/>
              <a:gd name="adj4" fmla="val 89997"/>
            </a:avLst>
          </a:prstGeom>
          <a:solidFill>
            <a:srgbClr val="07386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4400" dirty="0" smtClean="0">
                <a:solidFill>
                  <a:schemeClr val="bg1"/>
                </a:solidFill>
                <a:latin typeface="+mn-ea"/>
              </a:rPr>
              <a:t> </a:t>
            </a:r>
          </a:p>
          <a:p>
            <a:pPr algn="ctr" defTabSz="91440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产品创意</a:t>
            </a:r>
            <a:endParaRPr lang="en-US" sz="16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6" name="Up Arrow Callout 59"/>
          <p:cNvSpPr/>
          <p:nvPr/>
        </p:nvSpPr>
        <p:spPr>
          <a:xfrm>
            <a:off x="2507876" y="2514143"/>
            <a:ext cx="2007972" cy="2016245"/>
          </a:xfrm>
          <a:prstGeom prst="upArrowCallout">
            <a:avLst>
              <a:gd name="adj1" fmla="val 25000"/>
              <a:gd name="adj2" fmla="val 9346"/>
              <a:gd name="adj3" fmla="val 11156"/>
              <a:gd name="adj4" fmla="val 88844"/>
            </a:avLst>
          </a:prstGeom>
          <a:solidFill>
            <a:srgbClr val="2272AB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4000" dirty="0" smtClean="0">
                <a:latin typeface="+mn-ea"/>
              </a:rPr>
              <a:t> </a:t>
            </a:r>
          </a:p>
          <a:p>
            <a:pPr algn="ctr" defTabSz="914400">
              <a:spcBef>
                <a:spcPct val="20000"/>
              </a:spcBef>
              <a:defRPr/>
            </a:pPr>
            <a:r>
              <a:rPr lang="en-US" sz="18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3D</a:t>
            </a:r>
            <a:r>
              <a:rPr lang="zh-CN" altLang="en-US" sz="18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设计</a:t>
            </a:r>
            <a:endParaRPr lang="en-US" sz="1800" b="1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7" name="Rectangle 13"/>
          <p:cNvSpPr/>
          <p:nvPr/>
        </p:nvSpPr>
        <p:spPr>
          <a:xfrm>
            <a:off x="4628355" y="2879084"/>
            <a:ext cx="2007972" cy="165130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endParaRPr lang="en-US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8" name="Down Arrow Callout 14"/>
          <p:cNvSpPr/>
          <p:nvPr/>
        </p:nvSpPr>
        <p:spPr>
          <a:xfrm>
            <a:off x="4628355" y="1093338"/>
            <a:ext cx="2007972" cy="1996875"/>
          </a:xfrm>
          <a:prstGeom prst="downArrowCallout">
            <a:avLst>
              <a:gd name="adj1" fmla="val 23554"/>
              <a:gd name="adj2" fmla="val 10346"/>
              <a:gd name="adj3" fmla="val 10003"/>
              <a:gd name="adj4" fmla="val 89997"/>
            </a:avLst>
          </a:prstGeom>
          <a:solidFill>
            <a:srgbClr val="073860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4000" dirty="0" smtClean="0">
                <a:latin typeface="+mn-ea"/>
              </a:rPr>
              <a:t> </a:t>
            </a:r>
            <a:endParaRPr lang="en-US" sz="1000" dirty="0" smtClean="0">
              <a:latin typeface="+mn-ea"/>
            </a:endParaRPr>
          </a:p>
          <a:p>
            <a:pPr lvl="0" algn="ctr" defTabSz="91440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视频创意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9" name="Rectangle 17"/>
          <p:cNvSpPr/>
          <p:nvPr/>
        </p:nvSpPr>
        <p:spPr>
          <a:xfrm>
            <a:off x="6759814" y="1093339"/>
            <a:ext cx="2007972" cy="165130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spcBef>
                <a:spcPct val="20000"/>
              </a:spcBef>
              <a:defRPr/>
            </a:pPr>
            <a:endParaRPr lang="en-US" sz="10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0" name="Up Arrow Callout 18"/>
          <p:cNvSpPr/>
          <p:nvPr/>
        </p:nvSpPr>
        <p:spPr>
          <a:xfrm>
            <a:off x="6759814" y="2514143"/>
            <a:ext cx="2007972" cy="2016245"/>
          </a:xfrm>
          <a:prstGeom prst="upArrowCallout">
            <a:avLst>
              <a:gd name="adj1" fmla="val 25000"/>
              <a:gd name="adj2" fmla="val 9346"/>
              <a:gd name="adj3" fmla="val 11156"/>
              <a:gd name="adj4" fmla="val 88844"/>
            </a:avLst>
          </a:prstGeom>
          <a:solidFill>
            <a:srgbClr val="2272AB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6000" dirty="0" smtClean="0">
                <a:latin typeface="+mn-ea"/>
              </a:rPr>
              <a:t> </a:t>
            </a:r>
            <a:endParaRPr lang="en-US" sz="6000" dirty="0">
              <a:latin typeface="+mn-ea"/>
            </a:endParaRPr>
          </a:p>
          <a:p>
            <a:pPr lvl="0" algn="ctr" defTabSz="91440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手机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APP</a:t>
            </a:r>
          </a:p>
        </p:txBody>
      </p:sp>
      <p:sp>
        <p:nvSpPr>
          <p:cNvPr id="21" name="Freeform 144"/>
          <p:cNvSpPr/>
          <p:nvPr/>
        </p:nvSpPr>
        <p:spPr bwMode="auto">
          <a:xfrm>
            <a:off x="3304646" y="3311716"/>
            <a:ext cx="400957" cy="433856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2" name="Freeform 149"/>
          <p:cNvSpPr/>
          <p:nvPr/>
        </p:nvSpPr>
        <p:spPr bwMode="auto">
          <a:xfrm>
            <a:off x="7552013" y="3364000"/>
            <a:ext cx="423574" cy="415350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3" name="Freeform 143"/>
          <p:cNvSpPr>
            <a:spLocks noEditPoints="1"/>
          </p:cNvSpPr>
          <p:nvPr/>
        </p:nvSpPr>
        <p:spPr bwMode="auto">
          <a:xfrm>
            <a:off x="1115580" y="1697332"/>
            <a:ext cx="468811" cy="431799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4" name="Freeform 150"/>
          <p:cNvSpPr>
            <a:spLocks noEditPoints="1"/>
          </p:cNvSpPr>
          <p:nvPr/>
        </p:nvSpPr>
        <p:spPr bwMode="auto">
          <a:xfrm>
            <a:off x="5446255" y="1650038"/>
            <a:ext cx="372171" cy="479093"/>
          </a:xfrm>
          <a:custGeom>
            <a:avLst/>
            <a:gdLst>
              <a:gd name="T0" fmla="*/ 62 w 125"/>
              <a:gd name="T1" fmla="*/ 0 h 160"/>
              <a:gd name="T2" fmla="*/ 0 w 125"/>
              <a:gd name="T3" fmla="*/ 63 h 160"/>
              <a:gd name="T4" fmla="*/ 62 w 125"/>
              <a:gd name="T5" fmla="*/ 160 h 160"/>
              <a:gd name="T6" fmla="*/ 125 w 125"/>
              <a:gd name="T7" fmla="*/ 63 h 160"/>
              <a:gd name="T8" fmla="*/ 62 w 125"/>
              <a:gd name="T9" fmla="*/ 0 h 160"/>
              <a:gd name="T10" fmla="*/ 62 w 125"/>
              <a:gd name="T11" fmla="*/ 105 h 160"/>
              <a:gd name="T12" fmla="*/ 17 w 125"/>
              <a:gd name="T13" fmla="*/ 61 h 160"/>
              <a:gd name="T14" fmla="*/ 62 w 125"/>
              <a:gd name="T15" fmla="*/ 18 h 160"/>
              <a:gd name="T16" fmla="*/ 107 w 125"/>
              <a:gd name="T17" fmla="*/ 61 h 160"/>
              <a:gd name="T18" fmla="*/ 62 w 125"/>
              <a:gd name="T19" fmla="*/ 10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" h="160">
                <a:moveTo>
                  <a:pt x="62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48" y="160"/>
                  <a:pt x="62" y="160"/>
                </a:cubicBezTo>
                <a:cubicBezTo>
                  <a:pt x="79" y="160"/>
                  <a:pt x="125" y="97"/>
                  <a:pt x="125" y="63"/>
                </a:cubicBezTo>
                <a:cubicBezTo>
                  <a:pt x="125" y="28"/>
                  <a:pt x="97" y="0"/>
                  <a:pt x="62" y="0"/>
                </a:cubicBezTo>
                <a:close/>
                <a:moveTo>
                  <a:pt x="62" y="105"/>
                </a:moveTo>
                <a:cubicBezTo>
                  <a:pt x="37" y="105"/>
                  <a:pt x="17" y="86"/>
                  <a:pt x="17" y="61"/>
                </a:cubicBezTo>
                <a:cubicBezTo>
                  <a:pt x="17" y="37"/>
                  <a:pt x="37" y="18"/>
                  <a:pt x="62" y="18"/>
                </a:cubicBezTo>
                <a:cubicBezTo>
                  <a:pt x="87" y="18"/>
                  <a:pt x="107" y="37"/>
                  <a:pt x="107" y="61"/>
                </a:cubicBezTo>
                <a:cubicBezTo>
                  <a:pt x="107" y="86"/>
                  <a:pt x="87" y="105"/>
                  <a:pt x="62" y="1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408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Oval 82"/>
          <p:cNvSpPr>
            <a:spLocks noChangeAspect="1"/>
          </p:cNvSpPr>
          <p:nvPr/>
        </p:nvSpPr>
        <p:spPr>
          <a:xfrm>
            <a:off x="4323537" y="1650038"/>
            <a:ext cx="475390" cy="475390"/>
          </a:xfrm>
          <a:prstGeom prst="ellipse">
            <a:avLst/>
          </a:prstGeom>
          <a:solidFill>
            <a:srgbClr val="2272AB"/>
          </a:solidFill>
          <a:ln w="57150"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>
                <a:latin typeface="+mn-ea"/>
              </a:rPr>
              <a:t>03</a:t>
            </a:r>
            <a:endParaRPr lang="en-US" sz="1400" b="1" kern="1200" dirty="0">
              <a:latin typeface="+mn-ea"/>
            </a:endParaRPr>
          </a:p>
        </p:txBody>
      </p:sp>
      <p:sp>
        <p:nvSpPr>
          <p:cNvPr id="14" name="Oval 83"/>
          <p:cNvSpPr>
            <a:spLocks noChangeAspect="1"/>
          </p:cNvSpPr>
          <p:nvPr/>
        </p:nvSpPr>
        <p:spPr>
          <a:xfrm>
            <a:off x="5389266" y="2053287"/>
            <a:ext cx="475390" cy="475390"/>
          </a:xfrm>
          <a:prstGeom prst="ellipse">
            <a:avLst/>
          </a:prstGeom>
          <a:solidFill>
            <a:srgbClr val="2272AB"/>
          </a:solidFill>
          <a:ln w="571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>
                <a:latin typeface="+mn-ea"/>
              </a:rPr>
              <a:t>04</a:t>
            </a:r>
            <a:endParaRPr lang="en-US" sz="1400" b="1" kern="1200" dirty="0">
              <a:latin typeface="+mn-ea"/>
            </a:endParaRPr>
          </a:p>
        </p:txBody>
      </p:sp>
      <p:sp>
        <p:nvSpPr>
          <p:cNvPr id="15" name="Oval 84"/>
          <p:cNvSpPr>
            <a:spLocks noChangeAspect="1"/>
          </p:cNvSpPr>
          <p:nvPr/>
        </p:nvSpPr>
        <p:spPr>
          <a:xfrm>
            <a:off x="5871659" y="3104747"/>
            <a:ext cx="475390" cy="475390"/>
          </a:xfrm>
          <a:prstGeom prst="ellipse">
            <a:avLst/>
          </a:prstGeom>
          <a:solidFill>
            <a:srgbClr val="2272AB"/>
          </a:solidFill>
          <a:ln w="571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>
                <a:latin typeface="+mn-ea"/>
              </a:rPr>
              <a:t>05</a:t>
            </a:r>
            <a:endParaRPr lang="en-US" sz="1400" b="1" kern="1200" dirty="0">
              <a:latin typeface="+mn-ea"/>
            </a:endParaRPr>
          </a:p>
        </p:txBody>
      </p:sp>
      <p:sp>
        <p:nvSpPr>
          <p:cNvPr id="16" name="Oval 85"/>
          <p:cNvSpPr>
            <a:spLocks noChangeAspect="1"/>
          </p:cNvSpPr>
          <p:nvPr/>
        </p:nvSpPr>
        <p:spPr>
          <a:xfrm>
            <a:off x="2796951" y="3104747"/>
            <a:ext cx="475390" cy="475390"/>
          </a:xfrm>
          <a:prstGeom prst="ellipse">
            <a:avLst/>
          </a:prstGeom>
          <a:solidFill>
            <a:srgbClr val="2272AB"/>
          </a:solidFill>
          <a:ln w="57150"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kern="1200" dirty="0" smtClean="0">
                <a:latin typeface="+mn-ea"/>
              </a:rPr>
              <a:t>01</a:t>
            </a:r>
            <a:endParaRPr lang="en-US" sz="1200" b="1" kern="1200" dirty="0">
              <a:latin typeface="+mn-ea"/>
            </a:endParaRPr>
          </a:p>
        </p:txBody>
      </p:sp>
      <p:sp>
        <p:nvSpPr>
          <p:cNvPr id="17" name="Oval 86"/>
          <p:cNvSpPr>
            <a:spLocks noChangeAspect="1"/>
          </p:cNvSpPr>
          <p:nvPr/>
        </p:nvSpPr>
        <p:spPr>
          <a:xfrm>
            <a:off x="3250805" y="2053287"/>
            <a:ext cx="475390" cy="475390"/>
          </a:xfrm>
          <a:prstGeom prst="ellipse">
            <a:avLst/>
          </a:prstGeom>
          <a:solidFill>
            <a:srgbClr val="2272AB"/>
          </a:solidFill>
          <a:ln w="57150"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 smtClean="0">
                <a:latin typeface="+mn-ea"/>
              </a:rPr>
              <a:t>02</a:t>
            </a:r>
            <a:endParaRPr lang="en-US" sz="1400" b="1" kern="1200" dirty="0">
              <a:latin typeface="+mn-ea"/>
            </a:endParaRPr>
          </a:p>
        </p:txBody>
      </p:sp>
      <p:grpSp>
        <p:nvGrpSpPr>
          <p:cNvPr id="18" name="Group 116"/>
          <p:cNvGrpSpPr/>
          <p:nvPr/>
        </p:nvGrpSpPr>
        <p:grpSpPr>
          <a:xfrm>
            <a:off x="3595025" y="2497298"/>
            <a:ext cx="1932414" cy="1932410"/>
            <a:chOff x="3595025" y="2497298"/>
            <a:chExt cx="1932414" cy="1932410"/>
          </a:xfrm>
          <a:solidFill>
            <a:schemeClr val="accent3"/>
          </a:solidFill>
        </p:grpSpPr>
        <p:sp>
          <p:nvSpPr>
            <p:cNvPr id="19" name="Chord 88"/>
            <p:cNvSpPr/>
            <p:nvPr/>
          </p:nvSpPr>
          <p:spPr>
            <a:xfrm>
              <a:off x="3595025" y="2497298"/>
              <a:ext cx="1932414" cy="1932410"/>
            </a:xfrm>
            <a:prstGeom prst="chord">
              <a:avLst>
                <a:gd name="adj1" fmla="val 10841139"/>
                <a:gd name="adj2" fmla="val 21551980"/>
              </a:avLst>
            </a:prstGeom>
            <a:solidFill>
              <a:srgbClr val="07386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6270" tIns="226270" rIns="226270" bIns="226270" numCol="1" spcCol="1270" anchor="b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400" kern="1200" dirty="0">
                <a:latin typeface="+mn-ea"/>
              </a:endParaRPr>
            </a:p>
          </p:txBody>
        </p:sp>
        <p:sp>
          <p:nvSpPr>
            <p:cNvPr id="20" name="Rectangle 90"/>
            <p:cNvSpPr/>
            <p:nvPr/>
          </p:nvSpPr>
          <p:spPr>
            <a:xfrm>
              <a:off x="4186771" y="2643891"/>
              <a:ext cx="184731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lang="en-US" sz="44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1" name="TextBox 92"/>
          <p:cNvSpPr txBox="1"/>
          <p:nvPr/>
        </p:nvSpPr>
        <p:spPr>
          <a:xfrm>
            <a:off x="776085" y="3972442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22" name="Straight Connector 93"/>
          <p:cNvCxnSpPr/>
          <p:nvPr/>
        </p:nvCxnSpPr>
        <p:spPr>
          <a:xfrm>
            <a:off x="782231" y="3839104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72"/>
          <p:cNvGrpSpPr/>
          <p:nvPr/>
        </p:nvGrpSpPr>
        <p:grpSpPr>
          <a:xfrm>
            <a:off x="1126492" y="1891427"/>
            <a:ext cx="1947726" cy="577731"/>
            <a:chOff x="5603652" y="1677826"/>
            <a:chExt cx="1947726" cy="577731"/>
          </a:xfrm>
        </p:grpSpPr>
        <p:sp>
          <p:nvSpPr>
            <p:cNvPr id="24" name="Text Placeholder 3"/>
            <p:cNvSpPr txBox="1"/>
            <p:nvPr/>
          </p:nvSpPr>
          <p:spPr>
            <a:xfrm>
              <a:off x="6653695" y="1677826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5" name="Text Placeholder 3"/>
            <p:cNvSpPr txBox="1"/>
            <p:nvPr/>
          </p:nvSpPr>
          <p:spPr>
            <a:xfrm>
              <a:off x="5603652" y="1947780"/>
              <a:ext cx="194772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ts val="200"/>
                </a:spcBef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6" name="Group 72"/>
          <p:cNvGrpSpPr/>
          <p:nvPr/>
        </p:nvGrpSpPr>
        <p:grpSpPr>
          <a:xfrm>
            <a:off x="654724" y="2974999"/>
            <a:ext cx="1947726" cy="577731"/>
            <a:chOff x="5603652" y="1677826"/>
            <a:chExt cx="1947726" cy="577731"/>
          </a:xfrm>
        </p:grpSpPr>
        <p:sp>
          <p:nvSpPr>
            <p:cNvPr id="27" name="Text Placeholder 3"/>
            <p:cNvSpPr txBox="1"/>
            <p:nvPr/>
          </p:nvSpPr>
          <p:spPr>
            <a:xfrm>
              <a:off x="6653695" y="1677826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8" name="Text Placeholder 3"/>
            <p:cNvSpPr txBox="1"/>
            <p:nvPr/>
          </p:nvSpPr>
          <p:spPr>
            <a:xfrm>
              <a:off x="5603652" y="1947780"/>
              <a:ext cx="194772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ts val="200"/>
                </a:spcBef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9" name="Group 72"/>
          <p:cNvGrpSpPr/>
          <p:nvPr/>
        </p:nvGrpSpPr>
        <p:grpSpPr>
          <a:xfrm>
            <a:off x="6023087" y="1891427"/>
            <a:ext cx="1947726" cy="577731"/>
            <a:chOff x="5603652" y="1677826"/>
            <a:chExt cx="1947726" cy="577731"/>
          </a:xfrm>
        </p:grpSpPr>
        <p:sp>
          <p:nvSpPr>
            <p:cNvPr id="30" name="Text Placeholder 3"/>
            <p:cNvSpPr txBox="1"/>
            <p:nvPr/>
          </p:nvSpPr>
          <p:spPr>
            <a:xfrm>
              <a:off x="5603652" y="1677826"/>
              <a:ext cx="89768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1" name="Text Placeholder 3"/>
            <p:cNvSpPr txBox="1"/>
            <p:nvPr/>
          </p:nvSpPr>
          <p:spPr>
            <a:xfrm>
              <a:off x="5603652" y="1947780"/>
              <a:ext cx="194772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ts val="200"/>
                </a:spcBef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32" name="Group 72"/>
          <p:cNvGrpSpPr/>
          <p:nvPr/>
        </p:nvGrpSpPr>
        <p:grpSpPr>
          <a:xfrm>
            <a:off x="6483943" y="2974999"/>
            <a:ext cx="1947726" cy="577731"/>
            <a:chOff x="5603652" y="1677826"/>
            <a:chExt cx="1947726" cy="577731"/>
          </a:xfrm>
        </p:grpSpPr>
        <p:sp>
          <p:nvSpPr>
            <p:cNvPr id="33" name="Text Placeholder 3"/>
            <p:cNvSpPr txBox="1"/>
            <p:nvPr/>
          </p:nvSpPr>
          <p:spPr>
            <a:xfrm>
              <a:off x="5603652" y="1677826"/>
              <a:ext cx="89768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4" name="Text Placeholder 3"/>
            <p:cNvSpPr txBox="1"/>
            <p:nvPr/>
          </p:nvSpPr>
          <p:spPr>
            <a:xfrm>
              <a:off x="5603652" y="1947780"/>
              <a:ext cx="194772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ts val="200"/>
                </a:spcBef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35" name="Group 72"/>
          <p:cNvGrpSpPr/>
          <p:nvPr/>
        </p:nvGrpSpPr>
        <p:grpSpPr>
          <a:xfrm>
            <a:off x="3582699" y="877358"/>
            <a:ext cx="1947726" cy="577731"/>
            <a:chOff x="5603652" y="1677826"/>
            <a:chExt cx="1947726" cy="577731"/>
          </a:xfrm>
        </p:grpSpPr>
        <p:sp>
          <p:nvSpPr>
            <p:cNvPr id="36" name="Text Placeholder 3"/>
            <p:cNvSpPr txBox="1"/>
            <p:nvPr/>
          </p:nvSpPr>
          <p:spPr>
            <a:xfrm>
              <a:off x="6128674" y="1677826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7" name="Text Placeholder 3"/>
            <p:cNvSpPr txBox="1"/>
            <p:nvPr/>
          </p:nvSpPr>
          <p:spPr>
            <a:xfrm>
              <a:off x="5603652" y="1947780"/>
              <a:ext cx="194772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ts val="200"/>
                </a:spcBef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396224" y="2931904"/>
            <a:ext cx="320675" cy="300038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39" name="Freeform 153"/>
            <p:cNvSpPr/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0" name="Freeform 154"/>
            <p:cNvSpPr/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1" name="Freeform 155"/>
            <p:cNvSpPr/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2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34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grpSp>
        <p:nvGrpSpPr>
          <p:cNvPr id="13" name="Group 34"/>
          <p:cNvGrpSpPr/>
          <p:nvPr/>
        </p:nvGrpSpPr>
        <p:grpSpPr>
          <a:xfrm>
            <a:off x="856349" y="1425889"/>
            <a:ext cx="1612995" cy="2009966"/>
            <a:chOff x="309082" y="1378455"/>
            <a:chExt cx="1612995" cy="2009966"/>
          </a:xfrm>
        </p:grpSpPr>
        <p:sp>
          <p:nvSpPr>
            <p:cNvPr id="14" name="TextBox 11"/>
            <p:cNvSpPr txBox="1"/>
            <p:nvPr/>
          </p:nvSpPr>
          <p:spPr>
            <a:xfrm>
              <a:off x="309082" y="2588202"/>
              <a:ext cx="1612995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市场策略</a:t>
              </a:r>
              <a:endPara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15" name="Oval 32"/>
            <p:cNvSpPr/>
            <p:nvPr/>
          </p:nvSpPr>
          <p:spPr>
            <a:xfrm>
              <a:off x="510706" y="1378455"/>
              <a:ext cx="1209747" cy="1209747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6" name="Group 35"/>
          <p:cNvGrpSpPr/>
          <p:nvPr/>
        </p:nvGrpSpPr>
        <p:grpSpPr>
          <a:xfrm>
            <a:off x="2795785" y="1425889"/>
            <a:ext cx="1612995" cy="2009966"/>
            <a:chOff x="309082" y="1378455"/>
            <a:chExt cx="1612995" cy="2009966"/>
          </a:xfrm>
        </p:grpSpPr>
        <p:sp>
          <p:nvSpPr>
            <p:cNvPr id="17" name="TextBox 37"/>
            <p:cNvSpPr txBox="1"/>
            <p:nvPr/>
          </p:nvSpPr>
          <p:spPr>
            <a:xfrm>
              <a:off x="309082" y="2588202"/>
              <a:ext cx="1612995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市场调研</a:t>
              </a:r>
              <a:endPara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18" name="Oval 38"/>
            <p:cNvSpPr/>
            <p:nvPr/>
          </p:nvSpPr>
          <p:spPr>
            <a:xfrm>
              <a:off x="510706" y="1378455"/>
              <a:ext cx="1209747" cy="1209747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9" name="Group 39"/>
          <p:cNvGrpSpPr/>
          <p:nvPr/>
        </p:nvGrpSpPr>
        <p:grpSpPr>
          <a:xfrm>
            <a:off x="4735221" y="1401146"/>
            <a:ext cx="1612995" cy="2009966"/>
            <a:chOff x="309082" y="1378455"/>
            <a:chExt cx="1612995" cy="2009966"/>
          </a:xfrm>
        </p:grpSpPr>
        <p:sp>
          <p:nvSpPr>
            <p:cNvPr id="20" name="TextBox 41"/>
            <p:cNvSpPr txBox="1"/>
            <p:nvPr/>
          </p:nvSpPr>
          <p:spPr>
            <a:xfrm>
              <a:off x="309082" y="2588202"/>
              <a:ext cx="1612995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产品开发</a:t>
              </a:r>
              <a:endPara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21" name="Oval 42"/>
            <p:cNvSpPr/>
            <p:nvPr/>
          </p:nvSpPr>
          <p:spPr>
            <a:xfrm>
              <a:off x="510706" y="1378455"/>
              <a:ext cx="1209747" cy="1209747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2" name="Group 43"/>
          <p:cNvGrpSpPr/>
          <p:nvPr/>
        </p:nvGrpSpPr>
        <p:grpSpPr>
          <a:xfrm>
            <a:off x="6674656" y="1401146"/>
            <a:ext cx="1612995" cy="2009966"/>
            <a:chOff x="309082" y="1378455"/>
            <a:chExt cx="1612995" cy="2009966"/>
          </a:xfrm>
        </p:grpSpPr>
        <p:sp>
          <p:nvSpPr>
            <p:cNvPr id="23" name="TextBox 45"/>
            <p:cNvSpPr txBox="1"/>
            <p:nvPr/>
          </p:nvSpPr>
          <p:spPr>
            <a:xfrm>
              <a:off x="309082" y="2588202"/>
              <a:ext cx="1612995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产品咨询</a:t>
              </a:r>
              <a:endPara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24" name="Oval 46"/>
            <p:cNvSpPr/>
            <p:nvPr/>
          </p:nvSpPr>
          <p:spPr>
            <a:xfrm>
              <a:off x="510706" y="1378455"/>
              <a:ext cx="1209747" cy="1209747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5" name="TextBox 21"/>
          <p:cNvSpPr txBox="1"/>
          <p:nvPr/>
        </p:nvSpPr>
        <p:spPr>
          <a:xfrm>
            <a:off x="776085" y="3972442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26" name="Straight Connector 23"/>
          <p:cNvCxnSpPr/>
          <p:nvPr/>
        </p:nvCxnSpPr>
        <p:spPr>
          <a:xfrm>
            <a:off x="782231" y="3839104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143"/>
          <p:cNvSpPr>
            <a:spLocks noEditPoints="1"/>
          </p:cNvSpPr>
          <p:nvPr/>
        </p:nvSpPr>
        <p:spPr bwMode="auto">
          <a:xfrm>
            <a:off x="1481872" y="1864075"/>
            <a:ext cx="361950" cy="333375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8" name="Freeform 144"/>
          <p:cNvSpPr/>
          <p:nvPr/>
        </p:nvSpPr>
        <p:spPr bwMode="auto">
          <a:xfrm>
            <a:off x="5386936" y="1854139"/>
            <a:ext cx="309563" cy="334963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29" name="Freeform 149"/>
          <p:cNvSpPr/>
          <p:nvPr/>
        </p:nvSpPr>
        <p:spPr bwMode="auto">
          <a:xfrm>
            <a:off x="7317640" y="1876775"/>
            <a:ext cx="327025" cy="320675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30" name="Freeform 160"/>
          <p:cNvSpPr/>
          <p:nvPr/>
        </p:nvSpPr>
        <p:spPr bwMode="auto">
          <a:xfrm>
            <a:off x="3414163" y="1886162"/>
            <a:ext cx="376238" cy="239713"/>
          </a:xfrm>
          <a:custGeom>
            <a:avLst/>
            <a:gdLst>
              <a:gd name="T0" fmla="*/ 163 w 163"/>
              <a:gd name="T1" fmla="*/ 70 h 104"/>
              <a:gd name="T2" fmla="*/ 129 w 163"/>
              <a:gd name="T3" fmla="*/ 37 h 104"/>
              <a:gd name="T4" fmla="*/ 119 w 163"/>
              <a:gd name="T5" fmla="*/ 38 h 104"/>
              <a:gd name="T6" fmla="*/ 77 w 163"/>
              <a:gd name="T7" fmla="*/ 0 h 104"/>
              <a:gd name="T8" fmla="*/ 34 w 163"/>
              <a:gd name="T9" fmla="*/ 42 h 104"/>
              <a:gd name="T10" fmla="*/ 35 w 163"/>
              <a:gd name="T11" fmla="*/ 51 h 104"/>
              <a:gd name="T12" fmla="*/ 27 w 163"/>
              <a:gd name="T13" fmla="*/ 51 h 104"/>
              <a:gd name="T14" fmla="*/ 0 w 163"/>
              <a:gd name="T15" fmla="*/ 77 h 104"/>
              <a:gd name="T16" fmla="*/ 27 w 163"/>
              <a:gd name="T17" fmla="*/ 104 h 104"/>
              <a:gd name="T18" fmla="*/ 132 w 163"/>
              <a:gd name="T19" fmla="*/ 104 h 104"/>
              <a:gd name="T20" fmla="*/ 152 w 163"/>
              <a:gd name="T21" fmla="*/ 95 h 104"/>
              <a:gd name="T22" fmla="*/ 163 w 163"/>
              <a:gd name="T23" fmla="*/ 7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3" h="104">
                <a:moveTo>
                  <a:pt x="163" y="70"/>
                </a:moveTo>
                <a:cubicBezTo>
                  <a:pt x="163" y="52"/>
                  <a:pt x="148" y="37"/>
                  <a:pt x="129" y="37"/>
                </a:cubicBezTo>
                <a:cubicBezTo>
                  <a:pt x="126" y="37"/>
                  <a:pt x="122" y="37"/>
                  <a:pt x="119" y="38"/>
                </a:cubicBezTo>
                <a:cubicBezTo>
                  <a:pt x="117" y="17"/>
                  <a:pt x="99" y="0"/>
                  <a:pt x="77" y="0"/>
                </a:cubicBezTo>
                <a:cubicBezTo>
                  <a:pt x="53" y="0"/>
                  <a:pt x="34" y="19"/>
                  <a:pt x="34" y="42"/>
                </a:cubicBezTo>
                <a:cubicBezTo>
                  <a:pt x="34" y="45"/>
                  <a:pt x="34" y="48"/>
                  <a:pt x="35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12" y="51"/>
                  <a:pt x="0" y="63"/>
                  <a:pt x="0" y="77"/>
                </a:cubicBezTo>
                <a:cubicBezTo>
                  <a:pt x="0" y="92"/>
                  <a:pt x="12" y="104"/>
                  <a:pt x="27" y="104"/>
                </a:cubicBezTo>
                <a:cubicBezTo>
                  <a:pt x="132" y="104"/>
                  <a:pt x="132" y="104"/>
                  <a:pt x="132" y="104"/>
                </a:cubicBezTo>
                <a:cubicBezTo>
                  <a:pt x="140" y="104"/>
                  <a:pt x="147" y="100"/>
                  <a:pt x="152" y="95"/>
                </a:cubicBezTo>
                <a:cubicBezTo>
                  <a:pt x="159" y="89"/>
                  <a:pt x="163" y="80"/>
                  <a:pt x="163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495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3430701" y="1419610"/>
            <a:ext cx="2192455" cy="688835"/>
            <a:chOff x="3430701" y="1419610"/>
            <a:chExt cx="2192455" cy="688835"/>
          </a:xfrm>
        </p:grpSpPr>
        <p:sp>
          <p:nvSpPr>
            <p:cNvPr id="14" name="Text Placeholder 3"/>
            <p:cNvSpPr txBox="1"/>
            <p:nvPr/>
          </p:nvSpPr>
          <p:spPr>
            <a:xfrm>
              <a:off x="3859171" y="1568719"/>
              <a:ext cx="1340110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 02</a:t>
              </a:r>
            </a:p>
          </p:txBody>
        </p:sp>
        <p:sp>
          <p:nvSpPr>
            <p:cNvPr id="15" name="Text Placeholder 3"/>
            <p:cNvSpPr txBox="1"/>
            <p:nvPr/>
          </p:nvSpPr>
          <p:spPr>
            <a:xfrm>
              <a:off x="3434090" y="1800668"/>
              <a:ext cx="218906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6" name="Text Placeholder 3"/>
            <p:cNvSpPr txBox="1"/>
            <p:nvPr/>
          </p:nvSpPr>
          <p:spPr>
            <a:xfrm>
              <a:off x="3430701" y="1419610"/>
              <a:ext cx="365485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02</a:t>
              </a:r>
            </a:p>
          </p:txBody>
        </p:sp>
      </p:grpSp>
      <p:grpSp>
        <p:nvGrpSpPr>
          <p:cNvPr id="17" name="Group 31"/>
          <p:cNvGrpSpPr/>
          <p:nvPr/>
        </p:nvGrpSpPr>
        <p:grpSpPr>
          <a:xfrm>
            <a:off x="6181607" y="1419610"/>
            <a:ext cx="2192455" cy="688835"/>
            <a:chOff x="6181607" y="1419610"/>
            <a:chExt cx="2192455" cy="688835"/>
          </a:xfrm>
        </p:grpSpPr>
        <p:sp>
          <p:nvSpPr>
            <p:cNvPr id="18" name="Text Placeholder 3"/>
            <p:cNvSpPr txBox="1"/>
            <p:nvPr/>
          </p:nvSpPr>
          <p:spPr>
            <a:xfrm>
              <a:off x="6560791" y="1568719"/>
              <a:ext cx="1340110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 03</a:t>
              </a:r>
            </a:p>
          </p:txBody>
        </p:sp>
        <p:sp>
          <p:nvSpPr>
            <p:cNvPr id="19" name="Text Placeholder 3"/>
            <p:cNvSpPr txBox="1"/>
            <p:nvPr/>
          </p:nvSpPr>
          <p:spPr>
            <a:xfrm>
              <a:off x="6184996" y="1800668"/>
              <a:ext cx="218906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0" name="Text Placeholder 3"/>
            <p:cNvSpPr txBox="1"/>
            <p:nvPr/>
          </p:nvSpPr>
          <p:spPr>
            <a:xfrm>
              <a:off x="6181607" y="1419610"/>
              <a:ext cx="365485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03</a:t>
              </a:r>
            </a:p>
          </p:txBody>
        </p:sp>
      </p:grpSp>
      <p:grpSp>
        <p:nvGrpSpPr>
          <p:cNvPr id="21" name="Group 32"/>
          <p:cNvGrpSpPr/>
          <p:nvPr/>
        </p:nvGrpSpPr>
        <p:grpSpPr>
          <a:xfrm>
            <a:off x="795581" y="2629357"/>
            <a:ext cx="2192455" cy="688835"/>
            <a:chOff x="795581" y="2700203"/>
            <a:chExt cx="2192455" cy="688835"/>
          </a:xfrm>
        </p:grpSpPr>
        <p:sp>
          <p:nvSpPr>
            <p:cNvPr id="22" name="Text Placeholder 3"/>
            <p:cNvSpPr txBox="1"/>
            <p:nvPr/>
          </p:nvSpPr>
          <p:spPr>
            <a:xfrm>
              <a:off x="1215612" y="2849312"/>
              <a:ext cx="1340110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 04</a:t>
              </a:r>
            </a:p>
          </p:txBody>
        </p:sp>
        <p:sp>
          <p:nvSpPr>
            <p:cNvPr id="23" name="Text Placeholder 3"/>
            <p:cNvSpPr txBox="1"/>
            <p:nvPr/>
          </p:nvSpPr>
          <p:spPr>
            <a:xfrm>
              <a:off x="798970" y="3081261"/>
              <a:ext cx="218906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4" name="Text Placeholder 3"/>
            <p:cNvSpPr txBox="1"/>
            <p:nvPr/>
          </p:nvSpPr>
          <p:spPr>
            <a:xfrm>
              <a:off x="795581" y="2700203"/>
              <a:ext cx="365485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04</a:t>
              </a:r>
            </a:p>
          </p:txBody>
        </p:sp>
      </p:grpSp>
      <p:grpSp>
        <p:nvGrpSpPr>
          <p:cNvPr id="25" name="Group 33"/>
          <p:cNvGrpSpPr/>
          <p:nvPr/>
        </p:nvGrpSpPr>
        <p:grpSpPr>
          <a:xfrm>
            <a:off x="3430701" y="2629357"/>
            <a:ext cx="2192455" cy="688835"/>
            <a:chOff x="3430701" y="2700203"/>
            <a:chExt cx="2192455" cy="688835"/>
          </a:xfrm>
        </p:grpSpPr>
        <p:sp>
          <p:nvSpPr>
            <p:cNvPr id="26" name="Text Placeholder 3"/>
            <p:cNvSpPr txBox="1"/>
            <p:nvPr/>
          </p:nvSpPr>
          <p:spPr>
            <a:xfrm>
              <a:off x="3855169" y="2849312"/>
              <a:ext cx="1340110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 05</a:t>
              </a:r>
            </a:p>
          </p:txBody>
        </p:sp>
        <p:sp>
          <p:nvSpPr>
            <p:cNvPr id="27" name="Text Placeholder 3"/>
            <p:cNvSpPr txBox="1"/>
            <p:nvPr/>
          </p:nvSpPr>
          <p:spPr>
            <a:xfrm>
              <a:off x="3434090" y="3081261"/>
              <a:ext cx="218906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8" name="Text Placeholder 3"/>
            <p:cNvSpPr txBox="1"/>
            <p:nvPr/>
          </p:nvSpPr>
          <p:spPr>
            <a:xfrm>
              <a:off x="3430701" y="2700203"/>
              <a:ext cx="365485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05</a:t>
              </a:r>
            </a:p>
          </p:txBody>
        </p:sp>
      </p:grpSp>
      <p:grpSp>
        <p:nvGrpSpPr>
          <p:cNvPr id="29" name="Group 34"/>
          <p:cNvGrpSpPr/>
          <p:nvPr/>
        </p:nvGrpSpPr>
        <p:grpSpPr>
          <a:xfrm>
            <a:off x="6181607" y="2629357"/>
            <a:ext cx="2192455" cy="688836"/>
            <a:chOff x="6181607" y="2700203"/>
            <a:chExt cx="2192455" cy="688836"/>
          </a:xfrm>
        </p:grpSpPr>
        <p:sp>
          <p:nvSpPr>
            <p:cNvPr id="30" name="Text Placeholder 3"/>
            <p:cNvSpPr txBox="1"/>
            <p:nvPr/>
          </p:nvSpPr>
          <p:spPr>
            <a:xfrm>
              <a:off x="6609285" y="2849312"/>
              <a:ext cx="1340110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 06</a:t>
              </a:r>
            </a:p>
          </p:txBody>
        </p:sp>
        <p:sp>
          <p:nvSpPr>
            <p:cNvPr id="31" name="Text Placeholder 3"/>
            <p:cNvSpPr txBox="1"/>
            <p:nvPr/>
          </p:nvSpPr>
          <p:spPr>
            <a:xfrm>
              <a:off x="6184996" y="3081262"/>
              <a:ext cx="218906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2" name="Text Placeholder 3"/>
            <p:cNvSpPr txBox="1"/>
            <p:nvPr/>
          </p:nvSpPr>
          <p:spPr>
            <a:xfrm>
              <a:off x="6181607" y="2700203"/>
              <a:ext cx="365485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06</a:t>
              </a:r>
            </a:p>
          </p:txBody>
        </p:sp>
      </p:grpSp>
      <p:grpSp>
        <p:nvGrpSpPr>
          <p:cNvPr id="33" name="Group 29"/>
          <p:cNvGrpSpPr/>
          <p:nvPr/>
        </p:nvGrpSpPr>
        <p:grpSpPr>
          <a:xfrm>
            <a:off x="798970" y="1419610"/>
            <a:ext cx="2189066" cy="688835"/>
            <a:chOff x="798970" y="1419610"/>
            <a:chExt cx="2189066" cy="688835"/>
          </a:xfrm>
        </p:grpSpPr>
        <p:sp>
          <p:nvSpPr>
            <p:cNvPr id="34" name="Text Placeholder 3"/>
            <p:cNvSpPr txBox="1"/>
            <p:nvPr/>
          </p:nvSpPr>
          <p:spPr>
            <a:xfrm>
              <a:off x="1209531" y="1568719"/>
              <a:ext cx="1340110" cy="24622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 01</a:t>
              </a:r>
            </a:p>
          </p:txBody>
        </p:sp>
        <p:sp>
          <p:nvSpPr>
            <p:cNvPr id="35" name="Text Placeholder 3"/>
            <p:cNvSpPr txBox="1"/>
            <p:nvPr/>
          </p:nvSpPr>
          <p:spPr>
            <a:xfrm>
              <a:off x="798970" y="1800668"/>
              <a:ext cx="2189066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6" name="Text Placeholder 3"/>
            <p:cNvSpPr txBox="1"/>
            <p:nvPr/>
          </p:nvSpPr>
          <p:spPr>
            <a:xfrm>
              <a:off x="798970" y="1419610"/>
              <a:ext cx="365485" cy="430887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01</a:t>
              </a:r>
            </a:p>
          </p:txBody>
        </p:sp>
      </p:grpSp>
      <p:sp>
        <p:nvSpPr>
          <p:cNvPr id="37" name="TextBox 27"/>
          <p:cNvSpPr txBox="1"/>
          <p:nvPr/>
        </p:nvSpPr>
        <p:spPr>
          <a:xfrm>
            <a:off x="776085" y="3972442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38" name="Straight Connector 28"/>
          <p:cNvCxnSpPr/>
          <p:nvPr/>
        </p:nvCxnSpPr>
        <p:spPr>
          <a:xfrm>
            <a:off x="782231" y="3839104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01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5400000">
            <a:off x="-571500" y="571500"/>
            <a:ext cx="5143500" cy="4000500"/>
          </a:xfrm>
          <a:prstGeom prst="triangle">
            <a:avLst/>
          </a:prstGeom>
          <a:solidFill>
            <a:srgbClr val="227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178593" y="2107406"/>
            <a:ext cx="1428750" cy="10715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214438" y="1814513"/>
            <a:ext cx="1857375" cy="157003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 smtClean="0">
                <a:solidFill>
                  <a:schemeClr val="bg1"/>
                </a:solidFill>
                <a:latin typeface="Arial Black" panose="020B0A04020102020204" pitchFamily="34" charset="0"/>
                <a:ea typeface="时尚中黑简体" pitchFamily="2" charset="-122"/>
              </a:rPr>
              <a:t>04</a:t>
            </a:r>
            <a:endParaRPr lang="zh-CN" altLang="en-US" sz="9600" b="1" dirty="0">
              <a:solidFill>
                <a:schemeClr val="bg1"/>
              </a:solidFill>
              <a:latin typeface="Arial Black" panose="020B0A04020102020204" pitchFamily="34" charset="0"/>
              <a:ea typeface="时尚中黑简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86125" y="2571750"/>
            <a:ext cx="5867400" cy="1588"/>
          </a:xfrm>
          <a:prstGeom prst="line">
            <a:avLst/>
          </a:prstGeom>
          <a:ln w="19050">
            <a:solidFill>
              <a:srgbClr val="2272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572000" y="1922549"/>
            <a:ext cx="3952789" cy="476164"/>
            <a:chOff x="4572000" y="1922549"/>
            <a:chExt cx="3952789" cy="476164"/>
          </a:xfrm>
        </p:grpSpPr>
        <p:sp>
          <p:nvSpPr>
            <p:cNvPr id="9" name="任意多边形 8"/>
            <p:cNvSpPr/>
            <p:nvPr/>
          </p:nvSpPr>
          <p:spPr>
            <a:xfrm>
              <a:off x="4572000" y="1935163"/>
              <a:ext cx="3895725" cy="463550"/>
            </a:xfrm>
            <a:custGeom>
              <a:avLst/>
              <a:gdLst>
                <a:gd name="connsiteX0" fmla="*/ 178130 w 3895106"/>
                <a:gd name="connsiteY0" fmla="*/ 0 h 463138"/>
                <a:gd name="connsiteX1" fmla="*/ 391885 w 3895106"/>
                <a:gd name="connsiteY1" fmla="*/ 0 h 463138"/>
                <a:gd name="connsiteX2" fmla="*/ 451262 w 3895106"/>
                <a:gd name="connsiteY2" fmla="*/ 106878 h 463138"/>
                <a:gd name="connsiteX3" fmla="*/ 534389 w 3895106"/>
                <a:gd name="connsiteY3" fmla="*/ 0 h 463138"/>
                <a:gd name="connsiteX4" fmla="*/ 3811979 w 3895106"/>
                <a:gd name="connsiteY4" fmla="*/ 0 h 463138"/>
                <a:gd name="connsiteX5" fmla="*/ 3883231 w 3895106"/>
                <a:gd name="connsiteY5" fmla="*/ 95003 h 463138"/>
                <a:gd name="connsiteX6" fmla="*/ 3895106 w 3895106"/>
                <a:gd name="connsiteY6" fmla="*/ 463138 h 463138"/>
                <a:gd name="connsiteX7" fmla="*/ 2006930 w 3895106"/>
                <a:gd name="connsiteY7" fmla="*/ 463138 h 463138"/>
                <a:gd name="connsiteX8" fmla="*/ 1971304 w 3895106"/>
                <a:gd name="connsiteY8" fmla="*/ 344384 h 463138"/>
                <a:gd name="connsiteX9" fmla="*/ 1923802 w 3895106"/>
                <a:gd name="connsiteY9" fmla="*/ 451262 h 463138"/>
                <a:gd name="connsiteX10" fmla="*/ 1923802 w 3895106"/>
                <a:gd name="connsiteY10" fmla="*/ 463138 h 463138"/>
                <a:gd name="connsiteX11" fmla="*/ 0 w 3895106"/>
                <a:gd name="connsiteY11" fmla="*/ 439387 h 463138"/>
                <a:gd name="connsiteX12" fmla="*/ 178130 w 3895106"/>
                <a:gd name="connsiteY12" fmla="*/ 0 h 46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5106" h="463138">
                  <a:moveTo>
                    <a:pt x="178130" y="0"/>
                  </a:moveTo>
                  <a:lnTo>
                    <a:pt x="391885" y="0"/>
                  </a:lnTo>
                  <a:lnTo>
                    <a:pt x="451262" y="106878"/>
                  </a:lnTo>
                  <a:lnTo>
                    <a:pt x="534389" y="0"/>
                  </a:lnTo>
                  <a:lnTo>
                    <a:pt x="3811979" y="0"/>
                  </a:lnTo>
                  <a:lnTo>
                    <a:pt x="3883231" y="95003"/>
                  </a:lnTo>
                  <a:lnTo>
                    <a:pt x="3895106" y="463138"/>
                  </a:lnTo>
                  <a:lnTo>
                    <a:pt x="2006930" y="463138"/>
                  </a:lnTo>
                  <a:lnTo>
                    <a:pt x="1971304" y="344384"/>
                  </a:lnTo>
                  <a:lnTo>
                    <a:pt x="1923802" y="451262"/>
                  </a:lnTo>
                  <a:lnTo>
                    <a:pt x="1923802" y="463138"/>
                  </a:lnTo>
                  <a:lnTo>
                    <a:pt x="0" y="439387"/>
                  </a:lnTo>
                  <a:lnTo>
                    <a:pt x="17813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TextBox 6"/>
            <p:cNvSpPr txBox="1">
              <a:spLocks noChangeArrowheads="1"/>
            </p:cNvSpPr>
            <p:nvPr/>
          </p:nvSpPr>
          <p:spPr bwMode="auto">
            <a:xfrm>
              <a:off x="4595726" y="1922549"/>
              <a:ext cx="3929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14813" y="2786063"/>
            <a:ext cx="4857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designer can use default text to simulate what text would look like. If it is not real text. A designer can use default text to simulate what text would look like. If it is not real text.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303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776085" y="3972442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14" name="Straight Connector 28"/>
          <p:cNvCxnSpPr/>
          <p:nvPr/>
        </p:nvCxnSpPr>
        <p:spPr>
          <a:xfrm>
            <a:off x="782231" y="3839104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35"/>
          <p:cNvGrpSpPr/>
          <p:nvPr/>
        </p:nvGrpSpPr>
        <p:grpSpPr>
          <a:xfrm>
            <a:off x="4687214" y="1203930"/>
            <a:ext cx="3738310" cy="723276"/>
            <a:chOff x="4033795" y="1000568"/>
            <a:chExt cx="3738310" cy="723276"/>
          </a:xfrm>
        </p:grpSpPr>
        <p:grpSp>
          <p:nvGrpSpPr>
            <p:cNvPr id="16" name="Group 29"/>
            <p:cNvGrpSpPr/>
            <p:nvPr/>
          </p:nvGrpSpPr>
          <p:grpSpPr>
            <a:xfrm>
              <a:off x="4399178" y="1000568"/>
              <a:ext cx="3372927" cy="723276"/>
              <a:chOff x="798970" y="1689403"/>
              <a:chExt cx="1860430" cy="723276"/>
            </a:xfrm>
          </p:grpSpPr>
          <p:sp>
            <p:nvSpPr>
              <p:cNvPr id="18" name="Text Placeholder 3"/>
              <p:cNvSpPr txBox="1"/>
              <p:nvPr/>
            </p:nvSpPr>
            <p:spPr>
              <a:xfrm>
                <a:off x="798970" y="1689403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272AB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272AB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01</a:t>
                </a:r>
              </a:p>
            </p:txBody>
          </p:sp>
          <p:sp>
            <p:nvSpPr>
              <p:cNvPr id="19" name="Text Placeholder 3"/>
              <p:cNvSpPr txBox="1"/>
              <p:nvPr/>
            </p:nvSpPr>
            <p:spPr>
              <a:xfrm>
                <a:off x="798970" y="1920236"/>
                <a:ext cx="1860430" cy="49244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en-US" sz="1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 </a:t>
                </a:r>
                <a:endPara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17" name="Rectangle 30"/>
            <p:cNvSpPr/>
            <p:nvPr/>
          </p:nvSpPr>
          <p:spPr>
            <a:xfrm>
              <a:off x="4033795" y="1236031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0" name="Group 36"/>
          <p:cNvGrpSpPr/>
          <p:nvPr/>
        </p:nvGrpSpPr>
        <p:grpSpPr>
          <a:xfrm>
            <a:off x="4687214" y="2044325"/>
            <a:ext cx="3738310" cy="723275"/>
            <a:chOff x="4033795" y="1822859"/>
            <a:chExt cx="3738310" cy="723275"/>
          </a:xfrm>
        </p:grpSpPr>
        <p:grpSp>
          <p:nvGrpSpPr>
            <p:cNvPr id="21" name="Group 29"/>
            <p:cNvGrpSpPr/>
            <p:nvPr/>
          </p:nvGrpSpPr>
          <p:grpSpPr>
            <a:xfrm>
              <a:off x="4399178" y="1822859"/>
              <a:ext cx="3372927" cy="723275"/>
              <a:chOff x="798970" y="1689403"/>
              <a:chExt cx="1860430" cy="723275"/>
            </a:xfrm>
          </p:grpSpPr>
          <p:sp>
            <p:nvSpPr>
              <p:cNvPr id="23" name="Text Placeholder 3"/>
              <p:cNvSpPr txBox="1"/>
              <p:nvPr/>
            </p:nvSpPr>
            <p:spPr>
              <a:xfrm>
                <a:off x="798970" y="1689403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73860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73860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02</a:t>
                </a:r>
              </a:p>
            </p:txBody>
          </p:sp>
          <p:sp>
            <p:nvSpPr>
              <p:cNvPr id="24" name="Text Placeholder 3"/>
              <p:cNvSpPr txBox="1"/>
              <p:nvPr/>
            </p:nvSpPr>
            <p:spPr>
              <a:xfrm>
                <a:off x="798970" y="1920235"/>
                <a:ext cx="1860430" cy="49244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en-US" sz="1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 </a:t>
                </a:r>
                <a:endPara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22" name="Rectangle 34"/>
            <p:cNvSpPr/>
            <p:nvPr/>
          </p:nvSpPr>
          <p:spPr>
            <a:xfrm>
              <a:off x="4033795" y="2058322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bg2"/>
                </a:solidFill>
                <a:latin typeface="+mn-ea"/>
              </a:endParaRPr>
            </a:p>
          </p:txBody>
        </p:sp>
      </p:grpSp>
      <p:grpSp>
        <p:nvGrpSpPr>
          <p:cNvPr id="25" name="Group 37"/>
          <p:cNvGrpSpPr/>
          <p:nvPr/>
        </p:nvGrpSpPr>
        <p:grpSpPr>
          <a:xfrm>
            <a:off x="4687214" y="2884719"/>
            <a:ext cx="3738309" cy="723275"/>
            <a:chOff x="4033795" y="1822859"/>
            <a:chExt cx="3738309" cy="723275"/>
          </a:xfrm>
        </p:grpSpPr>
        <p:grpSp>
          <p:nvGrpSpPr>
            <p:cNvPr id="26" name="Group 29"/>
            <p:cNvGrpSpPr/>
            <p:nvPr/>
          </p:nvGrpSpPr>
          <p:grpSpPr>
            <a:xfrm>
              <a:off x="4399178" y="1822859"/>
              <a:ext cx="3372926" cy="723275"/>
              <a:chOff x="798970" y="1689403"/>
              <a:chExt cx="1860430" cy="723275"/>
            </a:xfrm>
          </p:grpSpPr>
          <p:sp>
            <p:nvSpPr>
              <p:cNvPr id="28" name="Text Placeholder 3"/>
              <p:cNvSpPr txBox="1"/>
              <p:nvPr/>
            </p:nvSpPr>
            <p:spPr>
              <a:xfrm>
                <a:off x="798970" y="1689403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272AB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2272AB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03</a:t>
                </a:r>
              </a:p>
            </p:txBody>
          </p:sp>
          <p:sp>
            <p:nvSpPr>
              <p:cNvPr id="29" name="Text Placeholder 3"/>
              <p:cNvSpPr txBox="1"/>
              <p:nvPr/>
            </p:nvSpPr>
            <p:spPr>
              <a:xfrm>
                <a:off x="798970" y="1920235"/>
                <a:ext cx="1860430" cy="492443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en-US" sz="1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 </a:t>
                </a:r>
                <a:endPara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27" name="Rectangle 39"/>
            <p:cNvSpPr/>
            <p:nvPr/>
          </p:nvSpPr>
          <p:spPr>
            <a:xfrm>
              <a:off x="4033795" y="2058322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0" name="Group 42"/>
          <p:cNvGrpSpPr/>
          <p:nvPr/>
        </p:nvGrpSpPr>
        <p:grpSpPr>
          <a:xfrm>
            <a:off x="762057" y="1131575"/>
            <a:ext cx="3752336" cy="2554040"/>
            <a:chOff x="4322543" y="1428799"/>
            <a:chExt cx="4051519" cy="2757680"/>
          </a:xfrm>
        </p:grpSpPr>
        <p:sp>
          <p:nvSpPr>
            <p:cNvPr id="31" name="Snip Single Corner Rectangle 43"/>
            <p:cNvSpPr/>
            <p:nvPr/>
          </p:nvSpPr>
          <p:spPr>
            <a:xfrm>
              <a:off x="4322543" y="1438589"/>
              <a:ext cx="4051519" cy="2746157"/>
            </a:xfrm>
            <a:prstGeom prst="snip1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2" name="Right Triangle 44"/>
            <p:cNvSpPr/>
            <p:nvPr/>
          </p:nvSpPr>
          <p:spPr>
            <a:xfrm rot="10800000">
              <a:off x="8086026" y="1428799"/>
              <a:ext cx="288035" cy="288035"/>
            </a:xfrm>
            <a:prstGeom prst="rt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grpSp>
          <p:nvGrpSpPr>
            <p:cNvPr id="33" name="Group 36"/>
            <p:cNvGrpSpPr/>
            <p:nvPr/>
          </p:nvGrpSpPr>
          <p:grpSpPr>
            <a:xfrm>
              <a:off x="4322543" y="4138220"/>
              <a:ext cx="4051518" cy="48259"/>
              <a:chOff x="4322543" y="4131077"/>
              <a:chExt cx="4051518" cy="48259"/>
            </a:xfrm>
          </p:grpSpPr>
          <p:sp>
            <p:nvSpPr>
              <p:cNvPr id="34" name="Rectangle 46"/>
              <p:cNvSpPr/>
              <p:nvPr/>
            </p:nvSpPr>
            <p:spPr>
              <a:xfrm>
                <a:off x="4322543" y="4131077"/>
                <a:ext cx="1363279" cy="4825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35" name="Rectangle 47"/>
              <p:cNvSpPr/>
              <p:nvPr/>
            </p:nvSpPr>
            <p:spPr>
              <a:xfrm>
                <a:off x="5685822" y="4131077"/>
                <a:ext cx="1363279" cy="4825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36" name="Rectangle 48"/>
              <p:cNvSpPr/>
              <p:nvPr/>
            </p:nvSpPr>
            <p:spPr>
              <a:xfrm>
                <a:off x="7010782" y="4131077"/>
                <a:ext cx="1363279" cy="4825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</p:grpSp>
      <p:sp>
        <p:nvSpPr>
          <p:cNvPr id="37" name="Snip Single Corner Rectangle 51"/>
          <p:cNvSpPr/>
          <p:nvPr/>
        </p:nvSpPr>
        <p:spPr>
          <a:xfrm flipH="1">
            <a:off x="1953447" y="3097127"/>
            <a:ext cx="2560946" cy="266765"/>
          </a:xfrm>
          <a:prstGeom prst="snip1Rect">
            <a:avLst>
              <a:gd name="adj" fmla="val 5000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64008" rtlCol="0" anchor="ctr"/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全球化业务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6458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grpSp>
        <p:nvGrpSpPr>
          <p:cNvPr id="13" name="Group 26"/>
          <p:cNvGrpSpPr/>
          <p:nvPr/>
        </p:nvGrpSpPr>
        <p:grpSpPr>
          <a:xfrm>
            <a:off x="885153" y="1438589"/>
            <a:ext cx="3403056" cy="718954"/>
            <a:chOff x="-2212642" y="212055"/>
            <a:chExt cx="3403056" cy="740142"/>
          </a:xfrm>
        </p:grpSpPr>
        <p:sp>
          <p:nvSpPr>
            <p:cNvPr id="14" name="TextBox 6"/>
            <p:cNvSpPr txBox="1"/>
            <p:nvPr/>
          </p:nvSpPr>
          <p:spPr>
            <a:xfrm>
              <a:off x="-580847" y="212055"/>
              <a:ext cx="897682" cy="2217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全球化业务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5" name="TextBox 7"/>
            <p:cNvSpPr txBox="1"/>
            <p:nvPr/>
          </p:nvSpPr>
          <p:spPr>
            <a:xfrm>
              <a:off x="-2212642" y="429400"/>
              <a:ext cx="2621652" cy="522797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16" name="Oval 24"/>
            <p:cNvSpPr/>
            <p:nvPr/>
          </p:nvSpPr>
          <p:spPr>
            <a:xfrm>
              <a:off x="466617" y="212055"/>
              <a:ext cx="723797" cy="723795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800" b="1" dirty="0" smtClean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7" name="Group 27"/>
          <p:cNvGrpSpPr/>
          <p:nvPr/>
        </p:nvGrpSpPr>
        <p:grpSpPr>
          <a:xfrm>
            <a:off x="885153" y="2445278"/>
            <a:ext cx="3403056" cy="721822"/>
            <a:chOff x="-2212642" y="212055"/>
            <a:chExt cx="3403056" cy="743092"/>
          </a:xfrm>
        </p:grpSpPr>
        <p:sp>
          <p:nvSpPr>
            <p:cNvPr id="18" name="TextBox 28"/>
            <p:cNvSpPr txBox="1"/>
            <p:nvPr/>
          </p:nvSpPr>
          <p:spPr>
            <a:xfrm>
              <a:off x="-2125698" y="222594"/>
              <a:ext cx="2448830" cy="22179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市场规划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-2212642" y="432352"/>
              <a:ext cx="2621653" cy="52279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20" name="Oval 30"/>
            <p:cNvSpPr/>
            <p:nvPr/>
          </p:nvSpPr>
          <p:spPr>
            <a:xfrm>
              <a:off x="466617" y="212055"/>
              <a:ext cx="723797" cy="723795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n-ea"/>
              </a:endParaRPr>
            </a:p>
          </p:txBody>
        </p:sp>
      </p:grpSp>
      <p:grpSp>
        <p:nvGrpSpPr>
          <p:cNvPr id="21" name="Group 32"/>
          <p:cNvGrpSpPr/>
          <p:nvPr/>
        </p:nvGrpSpPr>
        <p:grpSpPr>
          <a:xfrm>
            <a:off x="885152" y="3453400"/>
            <a:ext cx="3403057" cy="731346"/>
            <a:chOff x="-2212643" y="212055"/>
            <a:chExt cx="3403057" cy="752897"/>
          </a:xfrm>
        </p:grpSpPr>
        <p:sp>
          <p:nvSpPr>
            <p:cNvPr id="22" name="TextBox 33"/>
            <p:cNvSpPr txBox="1"/>
            <p:nvPr/>
          </p:nvSpPr>
          <p:spPr>
            <a:xfrm>
              <a:off x="-668208" y="222594"/>
              <a:ext cx="1077218" cy="2217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创意解决方案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3" name="TextBox 34"/>
            <p:cNvSpPr txBox="1"/>
            <p:nvPr/>
          </p:nvSpPr>
          <p:spPr>
            <a:xfrm>
              <a:off x="-2212643" y="442157"/>
              <a:ext cx="2621653" cy="52279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24" name="Oval 35"/>
            <p:cNvSpPr/>
            <p:nvPr/>
          </p:nvSpPr>
          <p:spPr>
            <a:xfrm>
              <a:off x="466617" y="212055"/>
              <a:ext cx="723797" cy="723795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n-ea"/>
              </a:endParaRPr>
            </a:p>
          </p:txBody>
        </p:sp>
      </p:grpSp>
      <p:grpSp>
        <p:nvGrpSpPr>
          <p:cNvPr id="25" name="Group 37"/>
          <p:cNvGrpSpPr/>
          <p:nvPr/>
        </p:nvGrpSpPr>
        <p:grpSpPr>
          <a:xfrm>
            <a:off x="4860035" y="1437155"/>
            <a:ext cx="3428150" cy="703077"/>
            <a:chOff x="466617" y="212055"/>
            <a:chExt cx="3428150" cy="723795"/>
          </a:xfrm>
        </p:grpSpPr>
        <p:sp>
          <p:nvSpPr>
            <p:cNvPr id="26" name="TextBox 56"/>
            <p:cNvSpPr txBox="1"/>
            <p:nvPr/>
          </p:nvSpPr>
          <p:spPr>
            <a:xfrm>
              <a:off x="1244845" y="222594"/>
              <a:ext cx="718145" cy="2217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市场调研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7" name="TextBox 57"/>
            <p:cNvSpPr txBox="1"/>
            <p:nvPr/>
          </p:nvSpPr>
          <p:spPr>
            <a:xfrm>
              <a:off x="1244844" y="432351"/>
              <a:ext cx="2649923" cy="36437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28" name="Oval 58"/>
            <p:cNvSpPr/>
            <p:nvPr/>
          </p:nvSpPr>
          <p:spPr>
            <a:xfrm>
              <a:off x="466617" y="212055"/>
              <a:ext cx="723797" cy="723795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9" name="Group 42"/>
          <p:cNvGrpSpPr/>
          <p:nvPr/>
        </p:nvGrpSpPr>
        <p:grpSpPr>
          <a:xfrm>
            <a:off x="4860035" y="2422907"/>
            <a:ext cx="3428150" cy="725448"/>
            <a:chOff x="466617" y="189024"/>
            <a:chExt cx="3428150" cy="746826"/>
          </a:xfrm>
        </p:grpSpPr>
        <p:sp>
          <p:nvSpPr>
            <p:cNvPr id="30" name="TextBox 60"/>
            <p:cNvSpPr txBox="1"/>
            <p:nvPr/>
          </p:nvSpPr>
          <p:spPr>
            <a:xfrm>
              <a:off x="1244845" y="189024"/>
              <a:ext cx="1077218" cy="2217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常规技术支持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1" name="TextBox 61"/>
            <p:cNvSpPr txBox="1"/>
            <p:nvPr/>
          </p:nvSpPr>
          <p:spPr>
            <a:xfrm>
              <a:off x="1244844" y="432351"/>
              <a:ext cx="2649923" cy="36437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32" name="Oval 62"/>
            <p:cNvSpPr/>
            <p:nvPr/>
          </p:nvSpPr>
          <p:spPr>
            <a:xfrm>
              <a:off x="466617" y="212055"/>
              <a:ext cx="723797" cy="723795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n-ea"/>
              </a:endParaRPr>
            </a:p>
          </p:txBody>
        </p:sp>
      </p:grpSp>
      <p:grpSp>
        <p:nvGrpSpPr>
          <p:cNvPr id="33" name="Group 47"/>
          <p:cNvGrpSpPr/>
          <p:nvPr/>
        </p:nvGrpSpPr>
        <p:grpSpPr>
          <a:xfrm>
            <a:off x="4860035" y="3453400"/>
            <a:ext cx="3428150" cy="703078"/>
            <a:chOff x="466617" y="212055"/>
            <a:chExt cx="3428150" cy="723795"/>
          </a:xfrm>
        </p:grpSpPr>
        <p:sp>
          <p:nvSpPr>
            <p:cNvPr id="34" name="TextBox 64"/>
            <p:cNvSpPr txBox="1"/>
            <p:nvPr/>
          </p:nvSpPr>
          <p:spPr>
            <a:xfrm>
              <a:off x="1244845" y="212788"/>
              <a:ext cx="1077218" cy="2217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产品开发管理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5" name="TextBox 65"/>
            <p:cNvSpPr txBox="1"/>
            <p:nvPr/>
          </p:nvSpPr>
          <p:spPr>
            <a:xfrm>
              <a:off x="1244844" y="422546"/>
              <a:ext cx="2649923" cy="36437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36" name="Oval 66"/>
            <p:cNvSpPr/>
            <p:nvPr/>
          </p:nvSpPr>
          <p:spPr>
            <a:xfrm>
              <a:off x="466617" y="212055"/>
              <a:ext cx="723797" cy="723795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+mn-ea"/>
              </a:endParaRPr>
            </a:p>
          </p:txBody>
        </p:sp>
      </p:grpSp>
      <p:cxnSp>
        <p:nvCxnSpPr>
          <p:cNvPr id="37" name="Straight Connector 67"/>
          <p:cNvCxnSpPr/>
          <p:nvPr/>
        </p:nvCxnSpPr>
        <p:spPr>
          <a:xfrm flipV="1">
            <a:off x="4572000" y="1438589"/>
            <a:ext cx="0" cy="274615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139"/>
          <p:cNvSpPr/>
          <p:nvPr/>
        </p:nvSpPr>
        <p:spPr bwMode="auto">
          <a:xfrm>
            <a:off x="5035635" y="1636895"/>
            <a:ext cx="379413" cy="287338"/>
          </a:xfrm>
          <a:custGeom>
            <a:avLst/>
            <a:gdLst>
              <a:gd name="T0" fmla="*/ 143 w 165"/>
              <a:gd name="T1" fmla="*/ 19 h 125"/>
              <a:gd name="T2" fmla="*/ 34 w 165"/>
              <a:gd name="T3" fmla="*/ 19 h 125"/>
              <a:gd name="T4" fmla="*/ 30 w 165"/>
              <a:gd name="T5" fmla="*/ 5 h 125"/>
              <a:gd name="T6" fmla="*/ 29 w 165"/>
              <a:gd name="T7" fmla="*/ 4 h 125"/>
              <a:gd name="T8" fmla="*/ 29 w 165"/>
              <a:gd name="T9" fmla="*/ 4 h 125"/>
              <a:gd name="T10" fmla="*/ 28 w 165"/>
              <a:gd name="T11" fmla="*/ 3 h 125"/>
              <a:gd name="T12" fmla="*/ 28 w 165"/>
              <a:gd name="T13" fmla="*/ 2 h 125"/>
              <a:gd name="T14" fmla="*/ 28 w 165"/>
              <a:gd name="T15" fmla="*/ 2 h 125"/>
              <a:gd name="T16" fmla="*/ 27 w 165"/>
              <a:gd name="T17" fmla="*/ 1 h 125"/>
              <a:gd name="T18" fmla="*/ 27 w 165"/>
              <a:gd name="T19" fmla="*/ 1 h 125"/>
              <a:gd name="T20" fmla="*/ 22 w 165"/>
              <a:gd name="T21" fmla="*/ 0 h 125"/>
              <a:gd name="T22" fmla="*/ 7 w 165"/>
              <a:gd name="T23" fmla="*/ 2 h 125"/>
              <a:gd name="T24" fmla="*/ 0 w 165"/>
              <a:gd name="T25" fmla="*/ 9 h 125"/>
              <a:gd name="T26" fmla="*/ 7 w 165"/>
              <a:gd name="T27" fmla="*/ 15 h 125"/>
              <a:gd name="T28" fmla="*/ 18 w 165"/>
              <a:gd name="T29" fmla="*/ 14 h 125"/>
              <a:gd name="T30" fmla="*/ 45 w 165"/>
              <a:gd name="T31" fmla="*/ 99 h 125"/>
              <a:gd name="T32" fmla="*/ 42 w 165"/>
              <a:gd name="T33" fmla="*/ 109 h 125"/>
              <a:gd name="T34" fmla="*/ 58 w 165"/>
              <a:gd name="T35" fmla="*/ 125 h 125"/>
              <a:gd name="T36" fmla="*/ 73 w 165"/>
              <a:gd name="T37" fmla="*/ 116 h 125"/>
              <a:gd name="T38" fmla="*/ 94 w 165"/>
              <a:gd name="T39" fmla="*/ 116 h 125"/>
              <a:gd name="T40" fmla="*/ 109 w 165"/>
              <a:gd name="T41" fmla="*/ 125 h 125"/>
              <a:gd name="T42" fmla="*/ 125 w 165"/>
              <a:gd name="T43" fmla="*/ 109 h 125"/>
              <a:gd name="T44" fmla="*/ 109 w 165"/>
              <a:gd name="T45" fmla="*/ 93 h 125"/>
              <a:gd name="T46" fmla="*/ 94 w 165"/>
              <a:gd name="T47" fmla="*/ 102 h 125"/>
              <a:gd name="T48" fmla="*/ 73 w 165"/>
              <a:gd name="T49" fmla="*/ 102 h 125"/>
              <a:gd name="T50" fmla="*/ 58 w 165"/>
              <a:gd name="T51" fmla="*/ 93 h 125"/>
              <a:gd name="T52" fmla="*/ 58 w 165"/>
              <a:gd name="T53" fmla="*/ 93 h 125"/>
              <a:gd name="T54" fmla="*/ 55 w 165"/>
              <a:gd name="T55" fmla="*/ 83 h 125"/>
              <a:gd name="T56" fmla="*/ 125 w 165"/>
              <a:gd name="T57" fmla="*/ 83 h 125"/>
              <a:gd name="T58" fmla="*/ 139 w 165"/>
              <a:gd name="T59" fmla="*/ 68 h 125"/>
              <a:gd name="T60" fmla="*/ 158 w 165"/>
              <a:gd name="T61" fmla="*/ 34 h 125"/>
              <a:gd name="T62" fmla="*/ 143 w 165"/>
              <a:gd name="T63" fmla="*/ 1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25">
                <a:moveTo>
                  <a:pt x="143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2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5" y="0"/>
                  <a:pt x="24" y="0"/>
                  <a:pt x="22" y="0"/>
                </a:cubicBezTo>
                <a:cubicBezTo>
                  <a:pt x="7" y="2"/>
                  <a:pt x="7" y="2"/>
                  <a:pt x="7" y="2"/>
                </a:cubicBezTo>
                <a:cubicBezTo>
                  <a:pt x="3" y="2"/>
                  <a:pt x="0" y="5"/>
                  <a:pt x="0" y="9"/>
                </a:cubicBezTo>
                <a:cubicBezTo>
                  <a:pt x="1" y="12"/>
                  <a:pt x="4" y="15"/>
                  <a:pt x="7" y="15"/>
                </a:cubicBezTo>
                <a:cubicBezTo>
                  <a:pt x="18" y="14"/>
                  <a:pt x="18" y="14"/>
                  <a:pt x="18" y="14"/>
                </a:cubicBezTo>
                <a:cubicBezTo>
                  <a:pt x="45" y="99"/>
                  <a:pt x="45" y="99"/>
                  <a:pt x="45" y="99"/>
                </a:cubicBezTo>
                <a:cubicBezTo>
                  <a:pt x="43" y="101"/>
                  <a:pt x="42" y="105"/>
                  <a:pt x="42" y="109"/>
                </a:cubicBezTo>
                <a:cubicBezTo>
                  <a:pt x="42" y="118"/>
                  <a:pt x="49" y="125"/>
                  <a:pt x="58" y="125"/>
                </a:cubicBezTo>
                <a:cubicBezTo>
                  <a:pt x="64" y="125"/>
                  <a:pt x="70" y="121"/>
                  <a:pt x="73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21"/>
                  <a:pt x="103" y="125"/>
                  <a:pt x="109" y="125"/>
                </a:cubicBezTo>
                <a:cubicBezTo>
                  <a:pt x="118" y="125"/>
                  <a:pt x="125" y="118"/>
                  <a:pt x="125" y="109"/>
                </a:cubicBezTo>
                <a:cubicBezTo>
                  <a:pt x="125" y="100"/>
                  <a:pt x="118" y="93"/>
                  <a:pt x="109" y="93"/>
                </a:cubicBezTo>
                <a:cubicBezTo>
                  <a:pt x="103" y="93"/>
                  <a:pt x="97" y="97"/>
                  <a:pt x="94" y="10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0" y="97"/>
                  <a:pt x="64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5" y="83"/>
                  <a:pt x="55" y="83"/>
                  <a:pt x="55" y="83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33" y="83"/>
                  <a:pt x="134" y="77"/>
                  <a:pt x="139" y="68"/>
                </a:cubicBezTo>
                <a:cubicBezTo>
                  <a:pt x="158" y="34"/>
                  <a:pt x="158" y="34"/>
                  <a:pt x="158" y="34"/>
                </a:cubicBezTo>
                <a:cubicBezTo>
                  <a:pt x="165" y="20"/>
                  <a:pt x="151" y="19"/>
                  <a:pt x="14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39" name="Freeform 144"/>
          <p:cNvSpPr/>
          <p:nvPr/>
        </p:nvSpPr>
        <p:spPr bwMode="auto">
          <a:xfrm>
            <a:off x="5073735" y="2592436"/>
            <a:ext cx="309563" cy="334963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40" name="Freeform 149"/>
          <p:cNvSpPr/>
          <p:nvPr/>
        </p:nvSpPr>
        <p:spPr bwMode="auto">
          <a:xfrm>
            <a:off x="5073735" y="3626123"/>
            <a:ext cx="327025" cy="320675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41" name="Freeform 143"/>
          <p:cNvSpPr>
            <a:spLocks noEditPoints="1"/>
          </p:cNvSpPr>
          <p:nvPr/>
        </p:nvSpPr>
        <p:spPr bwMode="auto">
          <a:xfrm>
            <a:off x="3730772" y="1593284"/>
            <a:ext cx="361950" cy="333375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42" name="Freeform 150"/>
          <p:cNvSpPr>
            <a:spLocks noEditPoints="1"/>
          </p:cNvSpPr>
          <p:nvPr/>
        </p:nvSpPr>
        <p:spPr bwMode="auto">
          <a:xfrm>
            <a:off x="3768078" y="2581181"/>
            <a:ext cx="287338" cy="369888"/>
          </a:xfrm>
          <a:custGeom>
            <a:avLst/>
            <a:gdLst>
              <a:gd name="T0" fmla="*/ 62 w 125"/>
              <a:gd name="T1" fmla="*/ 0 h 160"/>
              <a:gd name="T2" fmla="*/ 0 w 125"/>
              <a:gd name="T3" fmla="*/ 63 h 160"/>
              <a:gd name="T4" fmla="*/ 62 w 125"/>
              <a:gd name="T5" fmla="*/ 160 h 160"/>
              <a:gd name="T6" fmla="*/ 125 w 125"/>
              <a:gd name="T7" fmla="*/ 63 h 160"/>
              <a:gd name="T8" fmla="*/ 62 w 125"/>
              <a:gd name="T9" fmla="*/ 0 h 160"/>
              <a:gd name="T10" fmla="*/ 62 w 125"/>
              <a:gd name="T11" fmla="*/ 105 h 160"/>
              <a:gd name="T12" fmla="*/ 17 w 125"/>
              <a:gd name="T13" fmla="*/ 61 h 160"/>
              <a:gd name="T14" fmla="*/ 62 w 125"/>
              <a:gd name="T15" fmla="*/ 18 h 160"/>
              <a:gd name="T16" fmla="*/ 107 w 125"/>
              <a:gd name="T17" fmla="*/ 61 h 160"/>
              <a:gd name="T18" fmla="*/ 62 w 125"/>
              <a:gd name="T19" fmla="*/ 10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" h="160">
                <a:moveTo>
                  <a:pt x="62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48" y="160"/>
                  <a:pt x="62" y="160"/>
                </a:cubicBezTo>
                <a:cubicBezTo>
                  <a:pt x="79" y="160"/>
                  <a:pt x="125" y="97"/>
                  <a:pt x="125" y="63"/>
                </a:cubicBezTo>
                <a:cubicBezTo>
                  <a:pt x="125" y="28"/>
                  <a:pt x="97" y="0"/>
                  <a:pt x="62" y="0"/>
                </a:cubicBezTo>
                <a:close/>
                <a:moveTo>
                  <a:pt x="62" y="105"/>
                </a:moveTo>
                <a:cubicBezTo>
                  <a:pt x="37" y="105"/>
                  <a:pt x="17" y="86"/>
                  <a:pt x="17" y="61"/>
                </a:cubicBezTo>
                <a:cubicBezTo>
                  <a:pt x="17" y="37"/>
                  <a:pt x="37" y="18"/>
                  <a:pt x="62" y="18"/>
                </a:cubicBezTo>
                <a:cubicBezTo>
                  <a:pt x="87" y="18"/>
                  <a:pt x="107" y="37"/>
                  <a:pt x="107" y="61"/>
                </a:cubicBezTo>
                <a:cubicBezTo>
                  <a:pt x="107" y="86"/>
                  <a:pt x="87" y="105"/>
                  <a:pt x="62" y="1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43" name="Freeform 160"/>
          <p:cNvSpPr/>
          <p:nvPr/>
        </p:nvSpPr>
        <p:spPr bwMode="auto">
          <a:xfrm>
            <a:off x="3741264" y="3655421"/>
            <a:ext cx="376238" cy="239713"/>
          </a:xfrm>
          <a:custGeom>
            <a:avLst/>
            <a:gdLst>
              <a:gd name="T0" fmla="*/ 163 w 163"/>
              <a:gd name="T1" fmla="*/ 70 h 104"/>
              <a:gd name="T2" fmla="*/ 129 w 163"/>
              <a:gd name="T3" fmla="*/ 37 h 104"/>
              <a:gd name="T4" fmla="*/ 119 w 163"/>
              <a:gd name="T5" fmla="*/ 38 h 104"/>
              <a:gd name="T6" fmla="*/ 77 w 163"/>
              <a:gd name="T7" fmla="*/ 0 h 104"/>
              <a:gd name="T8" fmla="*/ 34 w 163"/>
              <a:gd name="T9" fmla="*/ 42 h 104"/>
              <a:gd name="T10" fmla="*/ 35 w 163"/>
              <a:gd name="T11" fmla="*/ 51 h 104"/>
              <a:gd name="T12" fmla="*/ 27 w 163"/>
              <a:gd name="T13" fmla="*/ 51 h 104"/>
              <a:gd name="T14" fmla="*/ 0 w 163"/>
              <a:gd name="T15" fmla="*/ 77 h 104"/>
              <a:gd name="T16" fmla="*/ 27 w 163"/>
              <a:gd name="T17" fmla="*/ 104 h 104"/>
              <a:gd name="T18" fmla="*/ 132 w 163"/>
              <a:gd name="T19" fmla="*/ 104 h 104"/>
              <a:gd name="T20" fmla="*/ 152 w 163"/>
              <a:gd name="T21" fmla="*/ 95 h 104"/>
              <a:gd name="T22" fmla="*/ 163 w 163"/>
              <a:gd name="T23" fmla="*/ 7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3" h="104">
                <a:moveTo>
                  <a:pt x="163" y="70"/>
                </a:moveTo>
                <a:cubicBezTo>
                  <a:pt x="163" y="52"/>
                  <a:pt x="148" y="37"/>
                  <a:pt x="129" y="37"/>
                </a:cubicBezTo>
                <a:cubicBezTo>
                  <a:pt x="126" y="37"/>
                  <a:pt x="122" y="37"/>
                  <a:pt x="119" y="38"/>
                </a:cubicBezTo>
                <a:cubicBezTo>
                  <a:pt x="117" y="17"/>
                  <a:pt x="99" y="0"/>
                  <a:pt x="77" y="0"/>
                </a:cubicBezTo>
                <a:cubicBezTo>
                  <a:pt x="53" y="0"/>
                  <a:pt x="34" y="19"/>
                  <a:pt x="34" y="42"/>
                </a:cubicBezTo>
                <a:cubicBezTo>
                  <a:pt x="34" y="45"/>
                  <a:pt x="34" y="48"/>
                  <a:pt x="35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12" y="51"/>
                  <a:pt x="0" y="63"/>
                  <a:pt x="0" y="77"/>
                </a:cubicBezTo>
                <a:cubicBezTo>
                  <a:pt x="0" y="92"/>
                  <a:pt x="12" y="104"/>
                  <a:pt x="27" y="104"/>
                </a:cubicBezTo>
                <a:cubicBezTo>
                  <a:pt x="132" y="104"/>
                  <a:pt x="132" y="104"/>
                  <a:pt x="132" y="104"/>
                </a:cubicBezTo>
                <a:cubicBezTo>
                  <a:pt x="140" y="104"/>
                  <a:pt x="147" y="100"/>
                  <a:pt x="152" y="95"/>
                </a:cubicBezTo>
                <a:cubicBezTo>
                  <a:pt x="159" y="89"/>
                  <a:pt x="163" y="80"/>
                  <a:pt x="163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168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" y="0"/>
            <a:ext cx="4073025" cy="5143500"/>
          </a:xfrm>
          <a:prstGeom prst="rect">
            <a:avLst/>
          </a:prstGeom>
          <a:solidFill>
            <a:srgbClr val="07386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20"/>
          <p:cNvSpPr txBox="1"/>
          <p:nvPr/>
        </p:nvSpPr>
        <p:spPr>
          <a:xfrm>
            <a:off x="5776626" y="1750006"/>
            <a:ext cx="1992953" cy="4247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16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16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5776626" y="2305344"/>
            <a:ext cx="1992953" cy="4247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zh-CN" altLang="en-US" sz="2160" b="0" dirty="0" smtClean="0"/>
              <a:t>单击添加标题</a:t>
            </a:r>
            <a:endParaRPr lang="zh-CN" altLang="en-US" sz="2160" b="0" dirty="0"/>
          </a:p>
        </p:txBody>
      </p:sp>
      <p:sp>
        <p:nvSpPr>
          <p:cNvPr id="7" name="TextBox 22"/>
          <p:cNvSpPr txBox="1"/>
          <p:nvPr/>
        </p:nvSpPr>
        <p:spPr>
          <a:xfrm>
            <a:off x="5776626" y="2860681"/>
            <a:ext cx="1992953" cy="4247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zh-CN" altLang="en-US" sz="2160" b="0" dirty="0" smtClean="0"/>
              <a:t>单击添加标题</a:t>
            </a:r>
            <a:endParaRPr lang="zh-CN" altLang="en-US" sz="2160" b="0" dirty="0"/>
          </a:p>
        </p:txBody>
      </p:sp>
      <p:sp>
        <p:nvSpPr>
          <p:cNvPr id="8" name="TextBox 23"/>
          <p:cNvSpPr txBox="1"/>
          <p:nvPr/>
        </p:nvSpPr>
        <p:spPr>
          <a:xfrm>
            <a:off x="5776626" y="3416019"/>
            <a:ext cx="1992953" cy="4247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zh-CN" altLang="en-US" sz="2160" b="0" dirty="0" smtClean="0"/>
              <a:t>单击添加标题</a:t>
            </a:r>
            <a:endParaRPr lang="zh-CN" altLang="en-US" sz="2160" b="0" dirty="0"/>
          </a:p>
        </p:txBody>
      </p:sp>
      <p:grpSp>
        <p:nvGrpSpPr>
          <p:cNvPr id="9" name="组合 8"/>
          <p:cNvGrpSpPr/>
          <p:nvPr/>
        </p:nvGrpSpPr>
        <p:grpSpPr>
          <a:xfrm>
            <a:off x="5258211" y="1792318"/>
            <a:ext cx="388800" cy="321323"/>
            <a:chOff x="4284016" y="1850297"/>
            <a:chExt cx="432000" cy="357025"/>
          </a:xfrm>
        </p:grpSpPr>
        <p:sp>
          <p:nvSpPr>
            <p:cNvPr id="10" name="平行四边形 25"/>
            <p:cNvSpPr/>
            <p:nvPr/>
          </p:nvSpPr>
          <p:spPr>
            <a:xfrm>
              <a:off x="4284016" y="1850297"/>
              <a:ext cx="432000" cy="357025"/>
            </a:xfrm>
            <a:prstGeom prst="rect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20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TextBox 43"/>
            <p:cNvSpPr txBox="1"/>
            <p:nvPr/>
          </p:nvSpPr>
          <p:spPr>
            <a:xfrm>
              <a:off x="4388456" y="1878703"/>
              <a:ext cx="223120" cy="3002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  <a:cs typeface="Arial Unicode MS" pitchFamily="34" charset="-122"/>
                </a:rPr>
                <a:t>1</a:t>
              </a:r>
              <a:endParaRPr lang="zh-CN" altLang="en-US" sz="3600" dirty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  <a:cs typeface="Arial Unicode MS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58211" y="2288613"/>
            <a:ext cx="388800" cy="388800"/>
            <a:chOff x="4284016" y="2552498"/>
            <a:chExt cx="432000" cy="432000"/>
          </a:xfrm>
        </p:grpSpPr>
        <p:sp>
          <p:nvSpPr>
            <p:cNvPr id="13" name="平行四边形 45"/>
            <p:cNvSpPr/>
            <p:nvPr/>
          </p:nvSpPr>
          <p:spPr>
            <a:xfrm>
              <a:off x="4284016" y="2552498"/>
              <a:ext cx="432000" cy="432000"/>
            </a:xfrm>
            <a:prstGeom prst="rect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2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TextBox 46"/>
            <p:cNvSpPr txBox="1"/>
            <p:nvPr/>
          </p:nvSpPr>
          <p:spPr>
            <a:xfrm>
              <a:off x="4388456" y="2618392"/>
              <a:ext cx="223120" cy="3002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  <a:cs typeface="Arial Unicode MS" pitchFamily="34" charset="-122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  <a:cs typeface="Arial Unicode MS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58211" y="2852385"/>
            <a:ext cx="388800" cy="388800"/>
            <a:chOff x="4284016" y="3292187"/>
            <a:chExt cx="432000" cy="432000"/>
          </a:xfrm>
        </p:grpSpPr>
        <p:sp>
          <p:nvSpPr>
            <p:cNvPr id="16" name="平行四边形 48"/>
            <p:cNvSpPr/>
            <p:nvPr/>
          </p:nvSpPr>
          <p:spPr>
            <a:xfrm>
              <a:off x="4284016" y="3292187"/>
              <a:ext cx="432000" cy="432000"/>
            </a:xfrm>
            <a:prstGeom prst="rect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20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TextBox 49"/>
            <p:cNvSpPr txBox="1"/>
            <p:nvPr/>
          </p:nvSpPr>
          <p:spPr>
            <a:xfrm>
              <a:off x="4388456" y="3358081"/>
              <a:ext cx="223120" cy="3002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  <a:cs typeface="Arial Unicode MS" pitchFamily="34" charset="-122"/>
                </a:rPr>
                <a:t>3</a:t>
              </a:r>
              <a:endParaRPr lang="zh-CN" altLang="en-US" sz="3600" dirty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  <a:cs typeface="Arial Unicode MS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58211" y="3416158"/>
            <a:ext cx="388800" cy="388800"/>
            <a:chOff x="4284016" y="4031876"/>
            <a:chExt cx="432000" cy="432000"/>
          </a:xfrm>
        </p:grpSpPr>
        <p:sp>
          <p:nvSpPr>
            <p:cNvPr id="19" name="平行四边形 51"/>
            <p:cNvSpPr/>
            <p:nvPr/>
          </p:nvSpPr>
          <p:spPr>
            <a:xfrm>
              <a:off x="4284016" y="4031876"/>
              <a:ext cx="432000" cy="432000"/>
            </a:xfrm>
            <a:prstGeom prst="rect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2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TextBox 52"/>
            <p:cNvSpPr txBox="1"/>
            <p:nvPr/>
          </p:nvSpPr>
          <p:spPr>
            <a:xfrm>
              <a:off x="4388456" y="4097770"/>
              <a:ext cx="223120" cy="3002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  <a:cs typeface="Arial Unicode MS" pitchFamily="34" charset="-122"/>
                </a:rPr>
                <a:t>4</a:t>
              </a:r>
              <a:endParaRPr lang="zh-CN" altLang="en-US" sz="3600" dirty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  <a:cs typeface="Arial Unicode MS" pitchFamily="34" charset="-122"/>
              </a:endParaRPr>
            </a:p>
          </p:txBody>
        </p:sp>
      </p:grpSp>
      <p:sp>
        <p:nvSpPr>
          <p:cNvPr id="21" name="TextBox 27"/>
          <p:cNvSpPr txBox="1"/>
          <p:nvPr/>
        </p:nvSpPr>
        <p:spPr>
          <a:xfrm>
            <a:off x="5776626" y="3971359"/>
            <a:ext cx="1992953" cy="4247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zh-CN" altLang="en-US" sz="2160" b="0" dirty="0" smtClean="0"/>
              <a:t>单击添加标题</a:t>
            </a:r>
            <a:endParaRPr lang="zh-CN" altLang="en-US" sz="2160" b="0" dirty="0"/>
          </a:p>
        </p:txBody>
      </p:sp>
      <p:grpSp>
        <p:nvGrpSpPr>
          <p:cNvPr id="22" name="组合 21"/>
          <p:cNvGrpSpPr/>
          <p:nvPr/>
        </p:nvGrpSpPr>
        <p:grpSpPr>
          <a:xfrm>
            <a:off x="5258211" y="3979931"/>
            <a:ext cx="388800" cy="388800"/>
            <a:chOff x="4284016" y="4667225"/>
            <a:chExt cx="432000" cy="432000"/>
          </a:xfrm>
        </p:grpSpPr>
        <p:sp>
          <p:nvSpPr>
            <p:cNvPr id="23" name="平行四边形 28"/>
            <p:cNvSpPr/>
            <p:nvPr/>
          </p:nvSpPr>
          <p:spPr>
            <a:xfrm>
              <a:off x="4284016" y="4667225"/>
              <a:ext cx="432000" cy="432000"/>
            </a:xfrm>
            <a:prstGeom prst="rect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20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TextBox 29"/>
            <p:cNvSpPr txBox="1"/>
            <p:nvPr/>
          </p:nvSpPr>
          <p:spPr>
            <a:xfrm>
              <a:off x="4388456" y="4733119"/>
              <a:ext cx="223120" cy="3002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Adobe 仿宋 Std R" panose="02020400000000000000" pitchFamily="18" charset="-122"/>
                  <a:ea typeface="Adobe 仿宋 Std R" panose="02020400000000000000" pitchFamily="18" charset="-122"/>
                  <a:cs typeface="Arial Unicode MS" pitchFamily="34" charset="-122"/>
                </a:rPr>
                <a:t>5</a:t>
              </a:r>
              <a:endParaRPr lang="zh-CN" altLang="en-US" sz="3600" b="1" dirty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  <a:cs typeface="Arial Unicode MS" pitchFamily="34" charset="-122"/>
              </a:endParaRPr>
            </a:p>
          </p:txBody>
        </p:sp>
      </p:grpSp>
      <p:pic>
        <p:nvPicPr>
          <p:cNvPr id="25" name="Picture 2" descr="C:\Users\Administrator\Desktop\png\20169_0000_----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5182" y="832887"/>
            <a:ext cx="1550324" cy="75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03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3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Rounded Rectangle 114"/>
          <p:cNvSpPr/>
          <p:nvPr/>
        </p:nvSpPr>
        <p:spPr>
          <a:xfrm>
            <a:off x="3535074" y="1131575"/>
            <a:ext cx="2073852" cy="3456420"/>
          </a:xfrm>
          <a:prstGeom prst="roundRect">
            <a:avLst>
              <a:gd name="adj" fmla="val 8813"/>
            </a:avLst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grpSp>
        <p:nvGrpSpPr>
          <p:cNvPr id="14" name="Group 69"/>
          <p:cNvGrpSpPr/>
          <p:nvPr/>
        </p:nvGrpSpPr>
        <p:grpSpPr>
          <a:xfrm>
            <a:off x="821026" y="1304396"/>
            <a:ext cx="2089999" cy="563189"/>
            <a:chOff x="424603" y="672020"/>
            <a:chExt cx="2089999" cy="563189"/>
          </a:xfrm>
        </p:grpSpPr>
        <p:sp>
          <p:nvSpPr>
            <p:cNvPr id="15" name="TextBox 64"/>
            <p:cNvSpPr txBox="1"/>
            <p:nvPr/>
          </p:nvSpPr>
          <p:spPr>
            <a:xfrm>
              <a:off x="972096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手机设置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6" name="TextBox 65"/>
            <p:cNvSpPr txBox="1"/>
            <p:nvPr/>
          </p:nvSpPr>
          <p:spPr>
            <a:xfrm>
              <a:off x="972095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7" name="Oval 66"/>
            <p:cNvSpPr>
              <a:spLocks noChangeAspect="1"/>
            </p:cNvSpPr>
            <p:nvPr/>
          </p:nvSpPr>
          <p:spPr>
            <a:xfrm>
              <a:off x="424603" y="729170"/>
              <a:ext cx="469021" cy="45559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n-ea"/>
                </a:rPr>
                <a:t>1</a:t>
              </a:r>
              <a:endParaRPr lang="en-US" dirty="0">
                <a:latin typeface="+mn-ea"/>
              </a:endParaRPr>
            </a:p>
          </p:txBody>
        </p:sp>
      </p:grpSp>
      <p:grpSp>
        <p:nvGrpSpPr>
          <p:cNvPr id="18" name="Group 70"/>
          <p:cNvGrpSpPr/>
          <p:nvPr/>
        </p:nvGrpSpPr>
        <p:grpSpPr>
          <a:xfrm>
            <a:off x="821026" y="2072489"/>
            <a:ext cx="2089999" cy="563189"/>
            <a:chOff x="424603" y="672020"/>
            <a:chExt cx="2089999" cy="563189"/>
          </a:xfrm>
        </p:grpSpPr>
        <p:sp>
          <p:nvSpPr>
            <p:cNvPr id="19" name="TextBox 71"/>
            <p:cNvSpPr txBox="1"/>
            <p:nvPr/>
          </p:nvSpPr>
          <p:spPr>
            <a:xfrm>
              <a:off x="972096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全球化访问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0" name="TextBox 72"/>
            <p:cNvSpPr txBox="1"/>
            <p:nvPr/>
          </p:nvSpPr>
          <p:spPr>
            <a:xfrm>
              <a:off x="972095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1" name="Oval 74"/>
            <p:cNvSpPr>
              <a:spLocks noChangeAspect="1"/>
            </p:cNvSpPr>
            <p:nvPr/>
          </p:nvSpPr>
          <p:spPr>
            <a:xfrm>
              <a:off x="424603" y="729170"/>
              <a:ext cx="469021" cy="45559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n-ea"/>
                </a:rPr>
                <a:t>2</a:t>
              </a:r>
              <a:endParaRPr lang="en-US" dirty="0">
                <a:latin typeface="+mn-ea"/>
              </a:endParaRPr>
            </a:p>
          </p:txBody>
        </p:sp>
      </p:grpSp>
      <p:grpSp>
        <p:nvGrpSpPr>
          <p:cNvPr id="22" name="Group 76"/>
          <p:cNvGrpSpPr/>
          <p:nvPr/>
        </p:nvGrpSpPr>
        <p:grpSpPr>
          <a:xfrm>
            <a:off x="798970" y="2840582"/>
            <a:ext cx="2112055" cy="563189"/>
            <a:chOff x="402547" y="672020"/>
            <a:chExt cx="2112055" cy="563189"/>
          </a:xfrm>
        </p:grpSpPr>
        <p:sp>
          <p:nvSpPr>
            <p:cNvPr id="23" name="TextBox 77"/>
            <p:cNvSpPr txBox="1"/>
            <p:nvPr/>
          </p:nvSpPr>
          <p:spPr>
            <a:xfrm>
              <a:off x="972096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清理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4" name="TextBox 78"/>
            <p:cNvSpPr txBox="1"/>
            <p:nvPr/>
          </p:nvSpPr>
          <p:spPr>
            <a:xfrm>
              <a:off x="972095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grpSp>
          <p:nvGrpSpPr>
            <p:cNvPr id="25" name="Group 79"/>
            <p:cNvGrpSpPr/>
            <p:nvPr/>
          </p:nvGrpSpPr>
          <p:grpSpPr>
            <a:xfrm>
              <a:off x="402547" y="729170"/>
              <a:ext cx="515118" cy="455593"/>
              <a:chOff x="171813" y="618192"/>
              <a:chExt cx="515118" cy="455593"/>
            </a:xfrm>
          </p:grpSpPr>
          <p:sp>
            <p:nvSpPr>
              <p:cNvPr id="26" name="Oval 80"/>
              <p:cNvSpPr>
                <a:spLocks noChangeAspect="1"/>
              </p:cNvSpPr>
              <p:nvPr/>
            </p:nvSpPr>
            <p:spPr>
              <a:xfrm>
                <a:off x="193869" y="618192"/>
                <a:ext cx="469021" cy="455593"/>
              </a:xfrm>
              <a:prstGeom prst="ellipse">
                <a:avLst/>
              </a:prstGeom>
              <a:solidFill>
                <a:srgbClr val="0738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latin typeface="+mn-ea"/>
                  </a:rPr>
                  <a:t>3</a:t>
                </a:r>
                <a:endParaRPr lang="en-US" dirty="0">
                  <a:latin typeface="+mn-ea"/>
                </a:endParaRPr>
              </a:p>
            </p:txBody>
          </p:sp>
          <p:sp>
            <p:nvSpPr>
              <p:cNvPr id="27" name="TextBox 81"/>
              <p:cNvSpPr txBox="1"/>
              <p:nvPr/>
            </p:nvSpPr>
            <p:spPr>
              <a:xfrm>
                <a:off x="171813" y="672457"/>
                <a:ext cx="51511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endParaRPr lang="en-US" b="1" i="0" kern="1200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28" name="Group 82"/>
          <p:cNvGrpSpPr/>
          <p:nvPr/>
        </p:nvGrpSpPr>
        <p:grpSpPr>
          <a:xfrm>
            <a:off x="821026" y="3608676"/>
            <a:ext cx="2089999" cy="563189"/>
            <a:chOff x="424603" y="672020"/>
            <a:chExt cx="2089999" cy="563189"/>
          </a:xfrm>
        </p:grpSpPr>
        <p:sp>
          <p:nvSpPr>
            <p:cNvPr id="29" name="TextBox 83"/>
            <p:cNvSpPr txBox="1"/>
            <p:nvPr/>
          </p:nvSpPr>
          <p:spPr>
            <a:xfrm>
              <a:off x="972096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智能触屏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0" name="TextBox 84"/>
            <p:cNvSpPr txBox="1"/>
            <p:nvPr/>
          </p:nvSpPr>
          <p:spPr>
            <a:xfrm>
              <a:off x="972095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1" name="Oval 86"/>
            <p:cNvSpPr>
              <a:spLocks noChangeAspect="1"/>
            </p:cNvSpPr>
            <p:nvPr/>
          </p:nvSpPr>
          <p:spPr>
            <a:xfrm>
              <a:off x="424603" y="729170"/>
              <a:ext cx="469021" cy="45559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+mn-ea"/>
                </a:rPr>
                <a:t>4</a:t>
              </a:r>
              <a:endParaRPr lang="en-US" dirty="0">
                <a:latin typeface="+mn-ea"/>
              </a:endParaRPr>
            </a:p>
          </p:txBody>
        </p:sp>
      </p:grpSp>
      <p:grpSp>
        <p:nvGrpSpPr>
          <p:cNvPr id="32" name="Group 88"/>
          <p:cNvGrpSpPr/>
          <p:nvPr/>
        </p:nvGrpSpPr>
        <p:grpSpPr>
          <a:xfrm>
            <a:off x="6223096" y="1336688"/>
            <a:ext cx="2107418" cy="563189"/>
            <a:chOff x="805796" y="672020"/>
            <a:chExt cx="2107418" cy="563189"/>
          </a:xfrm>
        </p:grpSpPr>
        <p:sp>
          <p:nvSpPr>
            <p:cNvPr id="33" name="TextBox 89"/>
            <p:cNvSpPr txBox="1"/>
            <p:nvPr/>
          </p:nvSpPr>
          <p:spPr>
            <a:xfrm>
              <a:off x="805797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数字图表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4" name="TextBox 90"/>
            <p:cNvSpPr txBox="1"/>
            <p:nvPr/>
          </p:nvSpPr>
          <p:spPr>
            <a:xfrm>
              <a:off x="805796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5" name="Oval 92"/>
            <p:cNvSpPr>
              <a:spLocks noChangeAspect="1"/>
            </p:cNvSpPr>
            <p:nvPr/>
          </p:nvSpPr>
          <p:spPr>
            <a:xfrm>
              <a:off x="2444193" y="729170"/>
              <a:ext cx="469021" cy="455593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+mn-ea"/>
                </a:rPr>
                <a:t>5</a:t>
              </a:r>
              <a:endParaRPr lang="en-US" sz="1800" dirty="0">
                <a:latin typeface="+mn-ea"/>
              </a:endParaRPr>
            </a:p>
          </p:txBody>
        </p:sp>
      </p:grpSp>
      <p:grpSp>
        <p:nvGrpSpPr>
          <p:cNvPr id="36" name="Group 94"/>
          <p:cNvGrpSpPr/>
          <p:nvPr/>
        </p:nvGrpSpPr>
        <p:grpSpPr>
          <a:xfrm>
            <a:off x="6247137" y="2079109"/>
            <a:ext cx="2107418" cy="563189"/>
            <a:chOff x="805796" y="672020"/>
            <a:chExt cx="2107418" cy="563189"/>
          </a:xfrm>
        </p:grpSpPr>
        <p:sp>
          <p:nvSpPr>
            <p:cNvPr id="37" name="TextBox 95"/>
            <p:cNvSpPr txBox="1"/>
            <p:nvPr/>
          </p:nvSpPr>
          <p:spPr>
            <a:xfrm>
              <a:off x="805797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摄像头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" name="TextBox 96"/>
            <p:cNvSpPr txBox="1"/>
            <p:nvPr/>
          </p:nvSpPr>
          <p:spPr>
            <a:xfrm>
              <a:off x="805796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9" name="Oval 98"/>
            <p:cNvSpPr>
              <a:spLocks noChangeAspect="1"/>
            </p:cNvSpPr>
            <p:nvPr/>
          </p:nvSpPr>
          <p:spPr>
            <a:xfrm>
              <a:off x="2444193" y="729170"/>
              <a:ext cx="469021" cy="455593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+mn-ea"/>
                </a:rPr>
                <a:t>6</a:t>
              </a:r>
              <a:endParaRPr lang="en-US" sz="1800" dirty="0">
                <a:latin typeface="+mn-ea"/>
              </a:endParaRPr>
            </a:p>
          </p:txBody>
        </p:sp>
      </p:grpSp>
      <p:grpSp>
        <p:nvGrpSpPr>
          <p:cNvPr id="40" name="Group 100"/>
          <p:cNvGrpSpPr/>
          <p:nvPr/>
        </p:nvGrpSpPr>
        <p:grpSpPr>
          <a:xfrm>
            <a:off x="6247137" y="2821530"/>
            <a:ext cx="2107418" cy="563189"/>
            <a:chOff x="805796" y="672020"/>
            <a:chExt cx="2107418" cy="563189"/>
          </a:xfrm>
        </p:grpSpPr>
        <p:sp>
          <p:nvSpPr>
            <p:cNvPr id="41" name="TextBox 101"/>
            <p:cNvSpPr txBox="1"/>
            <p:nvPr/>
          </p:nvSpPr>
          <p:spPr>
            <a:xfrm>
              <a:off x="805797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天气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2" name="TextBox 102"/>
            <p:cNvSpPr txBox="1"/>
            <p:nvPr/>
          </p:nvSpPr>
          <p:spPr>
            <a:xfrm>
              <a:off x="805796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3" name="Oval 104"/>
            <p:cNvSpPr>
              <a:spLocks noChangeAspect="1"/>
            </p:cNvSpPr>
            <p:nvPr/>
          </p:nvSpPr>
          <p:spPr>
            <a:xfrm>
              <a:off x="2444193" y="729170"/>
              <a:ext cx="469021" cy="455593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n-ea"/>
                </a:rPr>
                <a:t>7</a:t>
              </a:r>
              <a:endParaRPr lang="en-US" dirty="0">
                <a:latin typeface="+mn-ea"/>
              </a:endParaRPr>
            </a:p>
          </p:txBody>
        </p:sp>
      </p:grpSp>
      <p:grpSp>
        <p:nvGrpSpPr>
          <p:cNvPr id="44" name="Group 106"/>
          <p:cNvGrpSpPr/>
          <p:nvPr/>
        </p:nvGrpSpPr>
        <p:grpSpPr>
          <a:xfrm>
            <a:off x="6247137" y="3563950"/>
            <a:ext cx="2107418" cy="563189"/>
            <a:chOff x="805796" y="672020"/>
            <a:chExt cx="2107418" cy="563189"/>
          </a:xfrm>
        </p:grpSpPr>
        <p:sp>
          <p:nvSpPr>
            <p:cNvPr id="45" name="TextBox 107"/>
            <p:cNvSpPr txBox="1"/>
            <p:nvPr/>
          </p:nvSpPr>
          <p:spPr>
            <a:xfrm>
              <a:off x="805797" y="672020"/>
              <a:ext cx="154250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联系信息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6" name="TextBox 108"/>
            <p:cNvSpPr txBox="1"/>
            <p:nvPr/>
          </p:nvSpPr>
          <p:spPr>
            <a:xfrm>
              <a:off x="805796" y="927432"/>
              <a:ext cx="154250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单击此处添加副标题或详细文本描述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7" name="Oval 110"/>
            <p:cNvSpPr>
              <a:spLocks noChangeAspect="1"/>
            </p:cNvSpPr>
            <p:nvPr/>
          </p:nvSpPr>
          <p:spPr>
            <a:xfrm>
              <a:off x="2444193" y="729170"/>
              <a:ext cx="469021" cy="455593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+mn-ea"/>
                </a:rPr>
                <a:t>8</a:t>
              </a:r>
              <a:endParaRPr lang="en-US" sz="1800" dirty="0">
                <a:latin typeface="+mn-ea"/>
              </a:endParaRPr>
            </a:p>
          </p:txBody>
        </p:sp>
      </p:grpSp>
      <p:grpSp>
        <p:nvGrpSpPr>
          <p:cNvPr id="48" name="Group 149"/>
          <p:cNvGrpSpPr/>
          <p:nvPr/>
        </p:nvGrpSpPr>
        <p:grpSpPr>
          <a:xfrm>
            <a:off x="3834542" y="1298511"/>
            <a:ext cx="1474916" cy="3116663"/>
            <a:chOff x="3834542" y="1171729"/>
            <a:chExt cx="1474916" cy="3116663"/>
          </a:xfrm>
          <a:effectLst/>
        </p:grpSpPr>
        <p:grpSp>
          <p:nvGrpSpPr>
            <p:cNvPr id="49" name="Group 29"/>
            <p:cNvGrpSpPr/>
            <p:nvPr/>
          </p:nvGrpSpPr>
          <p:grpSpPr>
            <a:xfrm>
              <a:off x="3834542" y="1171729"/>
              <a:ext cx="1474916" cy="3116663"/>
              <a:chOff x="3189614" y="1562392"/>
              <a:chExt cx="1474916" cy="3116662"/>
            </a:xfrm>
            <a:effectLst/>
          </p:grpSpPr>
          <p:sp>
            <p:nvSpPr>
              <p:cNvPr id="51" name="Freeform 153"/>
              <p:cNvSpPr/>
              <p:nvPr/>
            </p:nvSpPr>
            <p:spPr>
              <a:xfrm>
                <a:off x="3205386" y="1579715"/>
                <a:ext cx="1459144" cy="3099339"/>
              </a:xfrm>
              <a:custGeom>
                <a:avLst/>
                <a:gdLst>
                  <a:gd name="connsiteX0" fmla="*/ 0 w 1459144"/>
                  <a:gd name="connsiteY0" fmla="*/ 176060 h 3099339"/>
                  <a:gd name="connsiteX1" fmla="*/ 51567 w 1459144"/>
                  <a:gd name="connsiteY1" fmla="*/ 51567 h 3099339"/>
                  <a:gd name="connsiteX2" fmla="*/ 176060 w 1459144"/>
                  <a:gd name="connsiteY2" fmla="*/ 0 h 3099339"/>
                  <a:gd name="connsiteX3" fmla="*/ 1283084 w 1459144"/>
                  <a:gd name="connsiteY3" fmla="*/ 0 h 3099339"/>
                  <a:gd name="connsiteX4" fmla="*/ 1407577 w 1459144"/>
                  <a:gd name="connsiteY4" fmla="*/ 51567 h 3099339"/>
                  <a:gd name="connsiteX5" fmla="*/ 1459144 w 1459144"/>
                  <a:gd name="connsiteY5" fmla="*/ 176060 h 3099339"/>
                  <a:gd name="connsiteX6" fmla="*/ 1459144 w 1459144"/>
                  <a:gd name="connsiteY6" fmla="*/ 2923279 h 3099339"/>
                  <a:gd name="connsiteX7" fmla="*/ 1407577 w 1459144"/>
                  <a:gd name="connsiteY7" fmla="*/ 3047772 h 3099339"/>
                  <a:gd name="connsiteX8" fmla="*/ 1283084 w 1459144"/>
                  <a:gd name="connsiteY8" fmla="*/ 3099339 h 3099339"/>
                  <a:gd name="connsiteX9" fmla="*/ 176060 w 1459144"/>
                  <a:gd name="connsiteY9" fmla="*/ 3099339 h 3099339"/>
                  <a:gd name="connsiteX10" fmla="*/ 51567 w 1459144"/>
                  <a:gd name="connsiteY10" fmla="*/ 3047772 h 3099339"/>
                  <a:gd name="connsiteX11" fmla="*/ 0 w 1459144"/>
                  <a:gd name="connsiteY11" fmla="*/ 2923279 h 3099339"/>
                  <a:gd name="connsiteX12" fmla="*/ 0 w 1459144"/>
                  <a:gd name="connsiteY12" fmla="*/ 176060 h 309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9144" h="3099339">
                    <a:moveTo>
                      <a:pt x="0" y="176060"/>
                    </a:moveTo>
                    <a:cubicBezTo>
                      <a:pt x="0" y="129366"/>
                      <a:pt x="18549" y="84584"/>
                      <a:pt x="51567" y="51567"/>
                    </a:cubicBezTo>
                    <a:cubicBezTo>
                      <a:pt x="84585" y="18549"/>
                      <a:pt x="129366" y="0"/>
                      <a:pt x="176060" y="0"/>
                    </a:cubicBezTo>
                    <a:lnTo>
                      <a:pt x="1283084" y="0"/>
                    </a:lnTo>
                    <a:cubicBezTo>
                      <a:pt x="1329778" y="0"/>
                      <a:pt x="1374560" y="18549"/>
                      <a:pt x="1407577" y="51567"/>
                    </a:cubicBezTo>
                    <a:cubicBezTo>
                      <a:pt x="1440595" y="84585"/>
                      <a:pt x="1459144" y="129366"/>
                      <a:pt x="1459144" y="176060"/>
                    </a:cubicBezTo>
                    <a:lnTo>
                      <a:pt x="1459144" y="2923279"/>
                    </a:lnTo>
                    <a:cubicBezTo>
                      <a:pt x="1459144" y="2969973"/>
                      <a:pt x="1440595" y="3014755"/>
                      <a:pt x="1407577" y="3047772"/>
                    </a:cubicBezTo>
                    <a:cubicBezTo>
                      <a:pt x="1374559" y="3080790"/>
                      <a:pt x="1329778" y="3099339"/>
                      <a:pt x="1283084" y="3099339"/>
                    </a:cubicBezTo>
                    <a:lnTo>
                      <a:pt x="176060" y="3099339"/>
                    </a:lnTo>
                    <a:cubicBezTo>
                      <a:pt x="129366" y="3099339"/>
                      <a:pt x="84584" y="3080790"/>
                      <a:pt x="51567" y="3047772"/>
                    </a:cubicBezTo>
                    <a:cubicBezTo>
                      <a:pt x="18549" y="3014754"/>
                      <a:pt x="0" y="2969973"/>
                      <a:pt x="0" y="2923279"/>
                    </a:cubicBezTo>
                    <a:lnTo>
                      <a:pt x="0" y="17606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grpSp>
            <p:nvGrpSpPr>
              <p:cNvPr id="52" name="Group 20"/>
              <p:cNvGrpSpPr/>
              <p:nvPr/>
            </p:nvGrpSpPr>
            <p:grpSpPr>
              <a:xfrm>
                <a:off x="3189614" y="1991493"/>
                <a:ext cx="23662" cy="645898"/>
                <a:chOff x="3392428" y="1951545"/>
                <a:chExt cx="27432" cy="735419"/>
              </a:xfrm>
            </p:grpSpPr>
            <p:sp>
              <p:nvSpPr>
                <p:cNvPr id="58" name="Rectangle 160"/>
                <p:cNvSpPr/>
                <p:nvPr/>
              </p:nvSpPr>
              <p:spPr>
                <a:xfrm>
                  <a:off x="3392428" y="1951545"/>
                  <a:ext cx="18288" cy="17282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n-ea"/>
                  </a:endParaRPr>
                </a:p>
              </p:txBody>
            </p:sp>
            <p:sp>
              <p:nvSpPr>
                <p:cNvPr id="59" name="Rectangle 161"/>
                <p:cNvSpPr/>
                <p:nvPr/>
              </p:nvSpPr>
              <p:spPr>
                <a:xfrm>
                  <a:off x="3401572" y="2289545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n-ea"/>
                  </a:endParaRPr>
                </a:p>
              </p:txBody>
            </p:sp>
            <p:sp>
              <p:nvSpPr>
                <p:cNvPr id="60" name="Rectangle 162"/>
                <p:cNvSpPr/>
                <p:nvPr/>
              </p:nvSpPr>
              <p:spPr>
                <a:xfrm>
                  <a:off x="3401572" y="2568092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n-ea"/>
                  </a:endParaRPr>
                </a:p>
              </p:txBody>
            </p:sp>
          </p:grpSp>
          <p:sp>
            <p:nvSpPr>
              <p:cNvPr id="53" name="Freeform 155"/>
              <p:cNvSpPr/>
              <p:nvPr/>
            </p:nvSpPr>
            <p:spPr>
              <a:xfrm>
                <a:off x="3806686" y="4332856"/>
                <a:ext cx="256543" cy="261216"/>
              </a:xfrm>
              <a:custGeom>
                <a:avLst/>
                <a:gdLst>
                  <a:gd name="connsiteX0" fmla="*/ 0 w 256543"/>
                  <a:gd name="connsiteY0" fmla="*/ 130608 h 261216"/>
                  <a:gd name="connsiteX1" fmla="*/ 36755 w 256543"/>
                  <a:gd name="connsiteY1" fmla="*/ 39091 h 261216"/>
                  <a:gd name="connsiteX2" fmla="*/ 128272 w 256543"/>
                  <a:gd name="connsiteY2" fmla="*/ 0 h 261216"/>
                  <a:gd name="connsiteX3" fmla="*/ 219789 w 256543"/>
                  <a:gd name="connsiteY3" fmla="*/ 39091 h 261216"/>
                  <a:gd name="connsiteX4" fmla="*/ 256544 w 256543"/>
                  <a:gd name="connsiteY4" fmla="*/ 130608 h 261216"/>
                  <a:gd name="connsiteX5" fmla="*/ 219789 w 256543"/>
                  <a:gd name="connsiteY5" fmla="*/ 222125 h 261216"/>
                  <a:gd name="connsiteX6" fmla="*/ 128272 w 256543"/>
                  <a:gd name="connsiteY6" fmla="*/ 261216 h 261216"/>
                  <a:gd name="connsiteX7" fmla="*/ 36755 w 256543"/>
                  <a:gd name="connsiteY7" fmla="*/ 222125 h 261216"/>
                  <a:gd name="connsiteX8" fmla="*/ 0 w 256543"/>
                  <a:gd name="connsiteY8" fmla="*/ 130608 h 26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543" h="261216">
                    <a:moveTo>
                      <a:pt x="0" y="130608"/>
                    </a:moveTo>
                    <a:cubicBezTo>
                      <a:pt x="0" y="96377"/>
                      <a:pt x="13199" y="63514"/>
                      <a:pt x="36755" y="39091"/>
                    </a:cubicBezTo>
                    <a:cubicBezTo>
                      <a:pt x="60874" y="14086"/>
                      <a:pt x="93851" y="0"/>
                      <a:pt x="128272" y="0"/>
                    </a:cubicBezTo>
                    <a:cubicBezTo>
                      <a:pt x="162693" y="0"/>
                      <a:pt x="195670" y="14086"/>
                      <a:pt x="219789" y="39091"/>
                    </a:cubicBezTo>
                    <a:cubicBezTo>
                      <a:pt x="243346" y="63514"/>
                      <a:pt x="256544" y="96377"/>
                      <a:pt x="256544" y="130608"/>
                    </a:cubicBezTo>
                    <a:cubicBezTo>
                      <a:pt x="256544" y="164839"/>
                      <a:pt x="243345" y="197702"/>
                      <a:pt x="219789" y="222125"/>
                    </a:cubicBezTo>
                    <a:cubicBezTo>
                      <a:pt x="195670" y="247130"/>
                      <a:pt x="162693" y="261216"/>
                      <a:pt x="128272" y="261216"/>
                    </a:cubicBezTo>
                    <a:cubicBezTo>
                      <a:pt x="93851" y="261216"/>
                      <a:pt x="60874" y="247130"/>
                      <a:pt x="36755" y="222125"/>
                    </a:cubicBezTo>
                    <a:cubicBezTo>
                      <a:pt x="13198" y="197702"/>
                      <a:pt x="0" y="164839"/>
                      <a:pt x="0" y="13060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54" name="Freeform 156"/>
              <p:cNvSpPr/>
              <p:nvPr/>
            </p:nvSpPr>
            <p:spPr>
              <a:xfrm>
                <a:off x="3306742" y="1997538"/>
                <a:ext cx="1256433" cy="2276759"/>
              </a:xfrm>
              <a:custGeom>
                <a:avLst/>
                <a:gdLst>
                  <a:gd name="connsiteX0" fmla="*/ 0 w 1256433"/>
                  <a:gd name="connsiteY0" fmla="*/ 0 h 2276759"/>
                  <a:gd name="connsiteX1" fmla="*/ 1256433 w 1256433"/>
                  <a:gd name="connsiteY1" fmla="*/ 0 h 2276759"/>
                  <a:gd name="connsiteX2" fmla="*/ 1256433 w 1256433"/>
                  <a:gd name="connsiteY2" fmla="*/ 2276759 h 2276759"/>
                  <a:gd name="connsiteX3" fmla="*/ 0 w 1256433"/>
                  <a:gd name="connsiteY3" fmla="*/ 2276759 h 2276759"/>
                  <a:gd name="connsiteX4" fmla="*/ 0 w 1256433"/>
                  <a:gd name="connsiteY4" fmla="*/ 0 h 227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433" h="2276759">
                    <a:moveTo>
                      <a:pt x="0" y="0"/>
                    </a:moveTo>
                    <a:lnTo>
                      <a:pt x="1256433" y="0"/>
                    </a:lnTo>
                    <a:lnTo>
                      <a:pt x="1256433" y="2276759"/>
                    </a:lnTo>
                    <a:lnTo>
                      <a:pt x="0" y="2276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55" name="Freeform 157"/>
              <p:cNvSpPr/>
              <p:nvPr/>
            </p:nvSpPr>
            <p:spPr>
              <a:xfrm>
                <a:off x="3796931" y="1824436"/>
                <a:ext cx="276054" cy="32124"/>
              </a:xfrm>
              <a:custGeom>
                <a:avLst/>
                <a:gdLst>
                  <a:gd name="connsiteX0" fmla="*/ 0 w 276054"/>
                  <a:gd name="connsiteY0" fmla="*/ 16062 h 32124"/>
                  <a:gd name="connsiteX1" fmla="*/ 4704 w 276054"/>
                  <a:gd name="connsiteY1" fmla="*/ 4704 h 32124"/>
                  <a:gd name="connsiteX2" fmla="*/ 16062 w 276054"/>
                  <a:gd name="connsiteY2" fmla="*/ 0 h 32124"/>
                  <a:gd name="connsiteX3" fmla="*/ 259992 w 276054"/>
                  <a:gd name="connsiteY3" fmla="*/ 0 h 32124"/>
                  <a:gd name="connsiteX4" fmla="*/ 271350 w 276054"/>
                  <a:gd name="connsiteY4" fmla="*/ 4704 h 32124"/>
                  <a:gd name="connsiteX5" fmla="*/ 276054 w 276054"/>
                  <a:gd name="connsiteY5" fmla="*/ 16062 h 32124"/>
                  <a:gd name="connsiteX6" fmla="*/ 276054 w 276054"/>
                  <a:gd name="connsiteY6" fmla="*/ 16062 h 32124"/>
                  <a:gd name="connsiteX7" fmla="*/ 271350 w 276054"/>
                  <a:gd name="connsiteY7" fmla="*/ 27420 h 32124"/>
                  <a:gd name="connsiteX8" fmla="*/ 259992 w 276054"/>
                  <a:gd name="connsiteY8" fmla="*/ 32124 h 32124"/>
                  <a:gd name="connsiteX9" fmla="*/ 16062 w 276054"/>
                  <a:gd name="connsiteY9" fmla="*/ 32124 h 32124"/>
                  <a:gd name="connsiteX10" fmla="*/ 4704 w 276054"/>
                  <a:gd name="connsiteY10" fmla="*/ 27420 h 32124"/>
                  <a:gd name="connsiteX11" fmla="*/ 0 w 276054"/>
                  <a:gd name="connsiteY11" fmla="*/ 16062 h 3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054" h="32124">
                    <a:moveTo>
                      <a:pt x="0" y="16062"/>
                    </a:moveTo>
                    <a:cubicBezTo>
                      <a:pt x="0" y="11802"/>
                      <a:pt x="1692" y="7717"/>
                      <a:pt x="4704" y="4704"/>
                    </a:cubicBezTo>
                    <a:cubicBezTo>
                      <a:pt x="7716" y="1692"/>
                      <a:pt x="11802" y="0"/>
                      <a:pt x="16062" y="0"/>
                    </a:cubicBezTo>
                    <a:lnTo>
                      <a:pt x="259992" y="0"/>
                    </a:lnTo>
                    <a:cubicBezTo>
                      <a:pt x="264252" y="0"/>
                      <a:pt x="268337" y="1692"/>
                      <a:pt x="271350" y="4704"/>
                    </a:cubicBezTo>
                    <a:cubicBezTo>
                      <a:pt x="274362" y="7716"/>
                      <a:pt x="276054" y="11802"/>
                      <a:pt x="276054" y="16062"/>
                    </a:cubicBezTo>
                    <a:lnTo>
                      <a:pt x="276054" y="16062"/>
                    </a:lnTo>
                    <a:cubicBezTo>
                      <a:pt x="276054" y="20322"/>
                      <a:pt x="274362" y="24407"/>
                      <a:pt x="271350" y="27420"/>
                    </a:cubicBezTo>
                    <a:cubicBezTo>
                      <a:pt x="268338" y="30432"/>
                      <a:pt x="264252" y="32124"/>
                      <a:pt x="259992" y="32124"/>
                    </a:cubicBezTo>
                    <a:lnTo>
                      <a:pt x="16062" y="32124"/>
                    </a:lnTo>
                    <a:cubicBezTo>
                      <a:pt x="11802" y="32124"/>
                      <a:pt x="7717" y="30432"/>
                      <a:pt x="4704" y="27420"/>
                    </a:cubicBezTo>
                    <a:cubicBezTo>
                      <a:pt x="1692" y="24408"/>
                      <a:pt x="0" y="20322"/>
                      <a:pt x="0" y="160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56" name="Freeform 158"/>
              <p:cNvSpPr/>
              <p:nvPr/>
            </p:nvSpPr>
            <p:spPr>
              <a:xfrm>
                <a:off x="3911556" y="1704426"/>
                <a:ext cx="46804" cy="47657"/>
              </a:xfrm>
              <a:custGeom>
                <a:avLst/>
                <a:gdLst>
                  <a:gd name="connsiteX0" fmla="*/ 0 w 46804"/>
                  <a:gd name="connsiteY0" fmla="*/ 23829 h 47657"/>
                  <a:gd name="connsiteX1" fmla="*/ 6705 w 46804"/>
                  <a:gd name="connsiteY1" fmla="*/ 7132 h 47657"/>
                  <a:gd name="connsiteX2" fmla="*/ 23402 w 46804"/>
                  <a:gd name="connsiteY2" fmla="*/ 0 h 47657"/>
                  <a:gd name="connsiteX3" fmla="*/ 40099 w 46804"/>
                  <a:gd name="connsiteY3" fmla="*/ 7132 h 47657"/>
                  <a:gd name="connsiteX4" fmla="*/ 46804 w 46804"/>
                  <a:gd name="connsiteY4" fmla="*/ 23829 h 47657"/>
                  <a:gd name="connsiteX5" fmla="*/ 40099 w 46804"/>
                  <a:gd name="connsiteY5" fmla="*/ 40526 h 47657"/>
                  <a:gd name="connsiteX6" fmla="*/ 23402 w 46804"/>
                  <a:gd name="connsiteY6" fmla="*/ 47658 h 47657"/>
                  <a:gd name="connsiteX7" fmla="*/ 6705 w 46804"/>
                  <a:gd name="connsiteY7" fmla="*/ 40526 h 47657"/>
                  <a:gd name="connsiteX8" fmla="*/ 0 w 46804"/>
                  <a:gd name="connsiteY8" fmla="*/ 23829 h 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4" h="47657">
                    <a:moveTo>
                      <a:pt x="0" y="23829"/>
                    </a:moveTo>
                    <a:cubicBezTo>
                      <a:pt x="0" y="17584"/>
                      <a:pt x="2408" y="11588"/>
                      <a:pt x="6705" y="7132"/>
                    </a:cubicBezTo>
                    <a:cubicBezTo>
                      <a:pt x="11105" y="2570"/>
                      <a:pt x="17122" y="0"/>
                      <a:pt x="23402" y="0"/>
                    </a:cubicBezTo>
                    <a:cubicBezTo>
                      <a:pt x="29682" y="0"/>
                      <a:pt x="35698" y="2570"/>
                      <a:pt x="40099" y="7132"/>
                    </a:cubicBezTo>
                    <a:cubicBezTo>
                      <a:pt x="44397" y="11588"/>
                      <a:pt x="46804" y="17583"/>
                      <a:pt x="46804" y="23829"/>
                    </a:cubicBezTo>
                    <a:cubicBezTo>
                      <a:pt x="46804" y="30074"/>
                      <a:pt x="44396" y="36070"/>
                      <a:pt x="40099" y="40526"/>
                    </a:cubicBezTo>
                    <a:cubicBezTo>
                      <a:pt x="35699" y="45088"/>
                      <a:pt x="29682" y="47658"/>
                      <a:pt x="23402" y="47658"/>
                    </a:cubicBezTo>
                    <a:cubicBezTo>
                      <a:pt x="17122" y="47658"/>
                      <a:pt x="11106" y="45088"/>
                      <a:pt x="6705" y="40526"/>
                    </a:cubicBezTo>
                    <a:cubicBezTo>
                      <a:pt x="2407" y="36070"/>
                      <a:pt x="0" y="30075"/>
                      <a:pt x="0" y="238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57" name="Freeform 159"/>
              <p:cNvSpPr/>
              <p:nvPr/>
            </p:nvSpPr>
            <p:spPr>
              <a:xfrm>
                <a:off x="4293042" y="1562392"/>
                <a:ext cx="198758" cy="40154"/>
              </a:xfrm>
              <a:custGeom>
                <a:avLst/>
                <a:gdLst>
                  <a:gd name="connsiteX0" fmla="*/ 0 w 198758"/>
                  <a:gd name="connsiteY0" fmla="*/ 0 h 40154"/>
                  <a:gd name="connsiteX1" fmla="*/ 198758 w 198758"/>
                  <a:gd name="connsiteY1" fmla="*/ 0 h 40154"/>
                  <a:gd name="connsiteX2" fmla="*/ 198758 w 198758"/>
                  <a:gd name="connsiteY2" fmla="*/ 40154 h 40154"/>
                  <a:gd name="connsiteX3" fmla="*/ 0 w 198758"/>
                  <a:gd name="connsiteY3" fmla="*/ 40154 h 40154"/>
                  <a:gd name="connsiteX4" fmla="*/ 0 w 198758"/>
                  <a:gd name="connsiteY4" fmla="*/ 0 h 4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758" h="40154">
                    <a:moveTo>
                      <a:pt x="0" y="0"/>
                    </a:moveTo>
                    <a:lnTo>
                      <a:pt x="198758" y="0"/>
                    </a:lnTo>
                    <a:lnTo>
                      <a:pt x="198758" y="40154"/>
                    </a:lnTo>
                    <a:lnTo>
                      <a:pt x="0" y="40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sp>
          <p:nvSpPr>
            <p:cNvPr id="50" name="Rectangle 151"/>
            <p:cNvSpPr/>
            <p:nvPr/>
          </p:nvSpPr>
          <p:spPr>
            <a:xfrm>
              <a:off x="3951670" y="2546900"/>
              <a:ext cx="1256433" cy="104490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en-US" sz="1200" b="1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APP </a:t>
              </a:r>
              <a:r>
                <a:rPr lang="zh-CN" altLang="en-US" sz="1200" b="1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设计</a:t>
              </a:r>
              <a:endParaRPr lang="en-US" sz="1200" b="1" dirty="0" smtClean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bg1">
                      <a:lumMod val="9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endParaRPr lang="en-US" sz="1000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1" name="Group 120"/>
          <p:cNvGrpSpPr/>
          <p:nvPr/>
        </p:nvGrpSpPr>
        <p:grpSpPr>
          <a:xfrm>
            <a:off x="3055168" y="1563103"/>
            <a:ext cx="557455" cy="144542"/>
            <a:chOff x="3074218" y="1415265"/>
            <a:chExt cx="557455" cy="144542"/>
          </a:xfrm>
        </p:grpSpPr>
        <p:cxnSp>
          <p:nvCxnSpPr>
            <p:cNvPr id="62" name="Straight Connector 115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116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64" name="Group 121"/>
          <p:cNvGrpSpPr/>
          <p:nvPr/>
        </p:nvGrpSpPr>
        <p:grpSpPr>
          <a:xfrm>
            <a:off x="3055168" y="2334521"/>
            <a:ext cx="557455" cy="144542"/>
            <a:chOff x="3074218" y="1415265"/>
            <a:chExt cx="557455" cy="144542"/>
          </a:xfrm>
        </p:grpSpPr>
        <p:cxnSp>
          <p:nvCxnSpPr>
            <p:cNvPr id="65" name="Straight Connector 122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123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67" name="Group 124"/>
          <p:cNvGrpSpPr/>
          <p:nvPr/>
        </p:nvGrpSpPr>
        <p:grpSpPr>
          <a:xfrm>
            <a:off x="3055168" y="3115232"/>
            <a:ext cx="557455" cy="144542"/>
            <a:chOff x="3074218" y="1415265"/>
            <a:chExt cx="557455" cy="144542"/>
          </a:xfrm>
        </p:grpSpPr>
        <p:cxnSp>
          <p:nvCxnSpPr>
            <p:cNvPr id="68" name="Straight Connector 125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126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70" name="Group 127"/>
          <p:cNvGrpSpPr/>
          <p:nvPr/>
        </p:nvGrpSpPr>
        <p:grpSpPr>
          <a:xfrm>
            <a:off x="3055168" y="3854897"/>
            <a:ext cx="557455" cy="144542"/>
            <a:chOff x="3074218" y="1415265"/>
            <a:chExt cx="557455" cy="144542"/>
          </a:xfrm>
        </p:grpSpPr>
        <p:cxnSp>
          <p:nvCxnSpPr>
            <p:cNvPr id="71" name="Straight Connector 128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129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73" name="Group 132"/>
          <p:cNvGrpSpPr/>
          <p:nvPr/>
        </p:nvGrpSpPr>
        <p:grpSpPr>
          <a:xfrm flipH="1">
            <a:off x="5531834" y="1563103"/>
            <a:ext cx="557455" cy="144542"/>
            <a:chOff x="3074218" y="1415265"/>
            <a:chExt cx="557455" cy="144542"/>
          </a:xfrm>
        </p:grpSpPr>
        <p:cxnSp>
          <p:nvCxnSpPr>
            <p:cNvPr id="74" name="Straight Connector 142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 143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76" name="Group 133"/>
          <p:cNvGrpSpPr/>
          <p:nvPr/>
        </p:nvGrpSpPr>
        <p:grpSpPr>
          <a:xfrm flipH="1">
            <a:off x="5531834" y="2334521"/>
            <a:ext cx="557455" cy="144542"/>
            <a:chOff x="3074218" y="1415265"/>
            <a:chExt cx="557455" cy="144542"/>
          </a:xfrm>
        </p:grpSpPr>
        <p:cxnSp>
          <p:nvCxnSpPr>
            <p:cNvPr id="77" name="Straight Connector 140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141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79" name="Group 134"/>
          <p:cNvGrpSpPr/>
          <p:nvPr/>
        </p:nvGrpSpPr>
        <p:grpSpPr>
          <a:xfrm flipH="1">
            <a:off x="5531834" y="3115232"/>
            <a:ext cx="557455" cy="144542"/>
            <a:chOff x="3074218" y="1415265"/>
            <a:chExt cx="557455" cy="144542"/>
          </a:xfrm>
        </p:grpSpPr>
        <p:cxnSp>
          <p:nvCxnSpPr>
            <p:cNvPr id="80" name="Straight Connector 138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139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82" name="Group 135"/>
          <p:cNvGrpSpPr/>
          <p:nvPr/>
        </p:nvGrpSpPr>
        <p:grpSpPr>
          <a:xfrm flipH="1">
            <a:off x="5531834" y="3854897"/>
            <a:ext cx="557455" cy="144542"/>
            <a:chOff x="3074218" y="1415265"/>
            <a:chExt cx="557455" cy="144542"/>
          </a:xfrm>
        </p:grpSpPr>
        <p:cxnSp>
          <p:nvCxnSpPr>
            <p:cNvPr id="83" name="Straight Connector 136"/>
            <p:cNvCxnSpPr/>
            <p:nvPr/>
          </p:nvCxnSpPr>
          <p:spPr>
            <a:xfrm flipH="1">
              <a:off x="3074218" y="1487536"/>
              <a:ext cx="460856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137"/>
            <p:cNvSpPr/>
            <p:nvPr/>
          </p:nvSpPr>
          <p:spPr>
            <a:xfrm>
              <a:off x="3487131" y="1415265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695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5400000">
            <a:off x="-571500" y="571500"/>
            <a:ext cx="5143500" cy="4000500"/>
          </a:xfrm>
          <a:prstGeom prst="triangle">
            <a:avLst/>
          </a:prstGeom>
          <a:solidFill>
            <a:srgbClr val="227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178593" y="2107406"/>
            <a:ext cx="1428750" cy="10715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214438" y="1814513"/>
            <a:ext cx="1857375" cy="157003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 smtClean="0">
                <a:solidFill>
                  <a:schemeClr val="bg1"/>
                </a:solidFill>
                <a:latin typeface="Arial Black" panose="020B0A04020102020204" pitchFamily="34" charset="0"/>
                <a:ea typeface="时尚中黑简体" pitchFamily="2" charset="-122"/>
              </a:rPr>
              <a:t>05</a:t>
            </a:r>
            <a:endParaRPr lang="zh-CN" altLang="en-US" sz="9600" b="1" dirty="0">
              <a:solidFill>
                <a:schemeClr val="bg1"/>
              </a:solidFill>
              <a:latin typeface="Arial Black" panose="020B0A04020102020204" pitchFamily="34" charset="0"/>
              <a:ea typeface="时尚中黑简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86125" y="2571750"/>
            <a:ext cx="5867400" cy="1588"/>
          </a:xfrm>
          <a:prstGeom prst="line">
            <a:avLst/>
          </a:prstGeom>
          <a:ln w="19050">
            <a:solidFill>
              <a:srgbClr val="2272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572000" y="1935163"/>
            <a:ext cx="3964821" cy="473115"/>
            <a:chOff x="4572000" y="1935163"/>
            <a:chExt cx="3964821" cy="473115"/>
          </a:xfrm>
        </p:grpSpPr>
        <p:sp>
          <p:nvSpPr>
            <p:cNvPr id="9" name="任意多边形 8"/>
            <p:cNvSpPr/>
            <p:nvPr/>
          </p:nvSpPr>
          <p:spPr>
            <a:xfrm>
              <a:off x="4572000" y="1935163"/>
              <a:ext cx="3895725" cy="463550"/>
            </a:xfrm>
            <a:custGeom>
              <a:avLst/>
              <a:gdLst>
                <a:gd name="connsiteX0" fmla="*/ 178130 w 3895106"/>
                <a:gd name="connsiteY0" fmla="*/ 0 h 463138"/>
                <a:gd name="connsiteX1" fmla="*/ 391885 w 3895106"/>
                <a:gd name="connsiteY1" fmla="*/ 0 h 463138"/>
                <a:gd name="connsiteX2" fmla="*/ 451262 w 3895106"/>
                <a:gd name="connsiteY2" fmla="*/ 106878 h 463138"/>
                <a:gd name="connsiteX3" fmla="*/ 534389 w 3895106"/>
                <a:gd name="connsiteY3" fmla="*/ 0 h 463138"/>
                <a:gd name="connsiteX4" fmla="*/ 3811979 w 3895106"/>
                <a:gd name="connsiteY4" fmla="*/ 0 h 463138"/>
                <a:gd name="connsiteX5" fmla="*/ 3883231 w 3895106"/>
                <a:gd name="connsiteY5" fmla="*/ 95003 h 463138"/>
                <a:gd name="connsiteX6" fmla="*/ 3895106 w 3895106"/>
                <a:gd name="connsiteY6" fmla="*/ 463138 h 463138"/>
                <a:gd name="connsiteX7" fmla="*/ 2006930 w 3895106"/>
                <a:gd name="connsiteY7" fmla="*/ 463138 h 463138"/>
                <a:gd name="connsiteX8" fmla="*/ 1971304 w 3895106"/>
                <a:gd name="connsiteY8" fmla="*/ 344384 h 463138"/>
                <a:gd name="connsiteX9" fmla="*/ 1923802 w 3895106"/>
                <a:gd name="connsiteY9" fmla="*/ 451262 h 463138"/>
                <a:gd name="connsiteX10" fmla="*/ 1923802 w 3895106"/>
                <a:gd name="connsiteY10" fmla="*/ 463138 h 463138"/>
                <a:gd name="connsiteX11" fmla="*/ 0 w 3895106"/>
                <a:gd name="connsiteY11" fmla="*/ 439387 h 463138"/>
                <a:gd name="connsiteX12" fmla="*/ 178130 w 3895106"/>
                <a:gd name="connsiteY12" fmla="*/ 0 h 46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5106" h="463138">
                  <a:moveTo>
                    <a:pt x="178130" y="0"/>
                  </a:moveTo>
                  <a:lnTo>
                    <a:pt x="391885" y="0"/>
                  </a:lnTo>
                  <a:lnTo>
                    <a:pt x="451262" y="106878"/>
                  </a:lnTo>
                  <a:lnTo>
                    <a:pt x="534389" y="0"/>
                  </a:lnTo>
                  <a:lnTo>
                    <a:pt x="3811979" y="0"/>
                  </a:lnTo>
                  <a:lnTo>
                    <a:pt x="3883231" y="95003"/>
                  </a:lnTo>
                  <a:lnTo>
                    <a:pt x="3895106" y="463138"/>
                  </a:lnTo>
                  <a:lnTo>
                    <a:pt x="2006930" y="463138"/>
                  </a:lnTo>
                  <a:lnTo>
                    <a:pt x="1971304" y="344384"/>
                  </a:lnTo>
                  <a:lnTo>
                    <a:pt x="1923802" y="451262"/>
                  </a:lnTo>
                  <a:lnTo>
                    <a:pt x="1923802" y="463138"/>
                  </a:lnTo>
                  <a:lnTo>
                    <a:pt x="0" y="439387"/>
                  </a:lnTo>
                  <a:lnTo>
                    <a:pt x="17813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TextBox 6"/>
            <p:cNvSpPr txBox="1">
              <a:spLocks noChangeArrowheads="1"/>
            </p:cNvSpPr>
            <p:nvPr/>
          </p:nvSpPr>
          <p:spPr bwMode="auto">
            <a:xfrm>
              <a:off x="4607758" y="1946613"/>
              <a:ext cx="3929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14813" y="2786063"/>
            <a:ext cx="4857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designer can use default text to simulate what text would look like. If it is not real text. A designer can use default text to simulate what text would look like. If it is not real text.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22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TextBox 51"/>
          <p:cNvSpPr txBox="1"/>
          <p:nvPr/>
        </p:nvSpPr>
        <p:spPr>
          <a:xfrm>
            <a:off x="989824" y="3839104"/>
            <a:ext cx="122309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122,584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14" name="Group 129"/>
          <p:cNvGrpSpPr/>
          <p:nvPr/>
        </p:nvGrpSpPr>
        <p:grpSpPr>
          <a:xfrm>
            <a:off x="769938" y="1382323"/>
            <a:ext cx="1662865" cy="916911"/>
            <a:chOff x="892889" y="1324716"/>
            <a:chExt cx="1662865" cy="916911"/>
          </a:xfrm>
        </p:grpSpPr>
        <p:sp>
          <p:nvSpPr>
            <p:cNvPr id="15" name="Rectangular Callout 43"/>
            <p:cNvSpPr/>
            <p:nvPr/>
          </p:nvSpPr>
          <p:spPr>
            <a:xfrm>
              <a:off x="892889" y="1362002"/>
              <a:ext cx="1662865" cy="864105"/>
            </a:xfrm>
            <a:prstGeom prst="wedgeRectCallout">
              <a:avLst>
                <a:gd name="adj1" fmla="val -31515"/>
                <a:gd name="adj2" fmla="val 92483"/>
              </a:avLst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grpSp>
          <p:nvGrpSpPr>
            <p:cNvPr id="16" name="Group 88"/>
            <p:cNvGrpSpPr/>
            <p:nvPr/>
          </p:nvGrpSpPr>
          <p:grpSpPr>
            <a:xfrm>
              <a:off x="1291169" y="1324716"/>
              <a:ext cx="866304" cy="916911"/>
              <a:chOff x="1205286" y="1362002"/>
              <a:chExt cx="866304" cy="916911"/>
            </a:xfrm>
          </p:grpSpPr>
          <p:graphicFrame>
            <p:nvGraphicFramePr>
              <p:cNvPr id="17" name="Chart 59"/>
              <p:cNvGraphicFramePr/>
              <p:nvPr>
                <p:extLst>
                  <p:ext uri="{D42A27DB-BD31-4B8C-83A1-F6EECF244321}">
                    <p14:modId xmlns:p14="http://schemas.microsoft.com/office/powerpoint/2010/main" val="2528112349"/>
                  </p:ext>
                </p:extLst>
              </p:nvPr>
            </p:nvGraphicFramePr>
            <p:xfrm>
              <a:off x="1205286" y="1362002"/>
              <a:ext cx="866304" cy="91691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" name="TextBox 63"/>
              <p:cNvSpPr txBox="1"/>
              <p:nvPr/>
            </p:nvSpPr>
            <p:spPr>
              <a:xfrm>
                <a:off x="1459194" y="1732488"/>
                <a:ext cx="358489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+mn-ea"/>
                  </a:rPr>
                  <a:t>50%</a:t>
                </a:r>
                <a:endParaRPr lang="en-US" sz="12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19" name="Group 130"/>
          <p:cNvGrpSpPr/>
          <p:nvPr/>
        </p:nvGrpSpPr>
        <p:grpSpPr>
          <a:xfrm>
            <a:off x="910086" y="2686964"/>
            <a:ext cx="1382568" cy="1032042"/>
            <a:chOff x="1000366" y="2629357"/>
            <a:chExt cx="1382568" cy="1032042"/>
          </a:xfrm>
          <a:solidFill>
            <a:srgbClr val="073860"/>
          </a:solidFill>
        </p:grpSpPr>
        <p:grpSp>
          <p:nvGrpSpPr>
            <p:cNvPr id="20" name="Group 179"/>
            <p:cNvGrpSpPr/>
            <p:nvPr/>
          </p:nvGrpSpPr>
          <p:grpSpPr>
            <a:xfrm>
              <a:off x="1000366" y="2629357"/>
              <a:ext cx="403249" cy="1032042"/>
              <a:chOff x="5054600" y="1652588"/>
              <a:chExt cx="187325" cy="479424"/>
            </a:xfrm>
            <a:grpFill/>
          </p:grpSpPr>
          <p:sp>
            <p:nvSpPr>
              <p:cNvPr id="2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21" name="Group 179"/>
            <p:cNvGrpSpPr/>
            <p:nvPr/>
          </p:nvGrpSpPr>
          <p:grpSpPr>
            <a:xfrm>
              <a:off x="1490025" y="2629357"/>
              <a:ext cx="403249" cy="1032042"/>
              <a:chOff x="5054600" y="1652588"/>
              <a:chExt cx="187325" cy="479424"/>
            </a:xfrm>
            <a:grpFill/>
          </p:grpSpPr>
          <p:sp>
            <p:nvSpPr>
              <p:cNvPr id="2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22" name="Group 179"/>
            <p:cNvGrpSpPr/>
            <p:nvPr/>
          </p:nvGrpSpPr>
          <p:grpSpPr>
            <a:xfrm>
              <a:off x="1979685" y="2629357"/>
              <a:ext cx="403249" cy="1032042"/>
              <a:chOff x="5054600" y="1652588"/>
              <a:chExt cx="187325" cy="479424"/>
            </a:xfrm>
            <a:grpFill/>
          </p:grpSpPr>
          <p:sp>
            <p:nvSpPr>
              <p:cNvPr id="2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29" name="Group 109"/>
          <p:cNvGrpSpPr/>
          <p:nvPr/>
        </p:nvGrpSpPr>
        <p:grpSpPr>
          <a:xfrm>
            <a:off x="2843790" y="3571336"/>
            <a:ext cx="3738310" cy="584158"/>
            <a:chOff x="4033795" y="1082760"/>
            <a:chExt cx="3738310" cy="584158"/>
          </a:xfrm>
        </p:grpSpPr>
        <p:grpSp>
          <p:nvGrpSpPr>
            <p:cNvPr id="30" name="Group 29"/>
            <p:cNvGrpSpPr/>
            <p:nvPr/>
          </p:nvGrpSpPr>
          <p:grpSpPr>
            <a:xfrm>
              <a:off x="4399178" y="1082760"/>
              <a:ext cx="3372927" cy="548751"/>
              <a:chOff x="798970" y="1771595"/>
              <a:chExt cx="1860430" cy="548751"/>
            </a:xfrm>
          </p:grpSpPr>
          <p:sp>
            <p:nvSpPr>
              <p:cNvPr id="32" name="Text Placeholder 3"/>
              <p:cNvSpPr txBox="1"/>
              <p:nvPr/>
            </p:nvSpPr>
            <p:spPr>
              <a:xfrm>
                <a:off x="798970" y="1771595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04</a:t>
                </a:r>
              </a:p>
            </p:txBody>
          </p:sp>
          <p:sp>
            <p:nvSpPr>
              <p:cNvPr id="33" name="Text Placeholder 3"/>
              <p:cNvSpPr txBox="1"/>
              <p:nvPr/>
            </p:nvSpPr>
            <p:spPr>
              <a:xfrm>
                <a:off x="798970" y="2012569"/>
                <a:ext cx="1860430" cy="30777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31" name="Rectangle 111"/>
            <p:cNvSpPr/>
            <p:nvPr/>
          </p:nvSpPr>
          <p:spPr>
            <a:xfrm>
              <a:off x="4033795" y="1236031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accent3"/>
                </a:solidFill>
                <a:latin typeface="+mn-ea"/>
              </a:endParaRPr>
            </a:p>
          </p:txBody>
        </p:sp>
      </p:grpSp>
      <p:grpSp>
        <p:nvGrpSpPr>
          <p:cNvPr id="34" name="Group 114"/>
          <p:cNvGrpSpPr/>
          <p:nvPr/>
        </p:nvGrpSpPr>
        <p:grpSpPr>
          <a:xfrm>
            <a:off x="2843790" y="1304396"/>
            <a:ext cx="3752788" cy="549004"/>
            <a:chOff x="4033795" y="1117914"/>
            <a:chExt cx="3752788" cy="549004"/>
          </a:xfrm>
        </p:grpSpPr>
        <p:grpSp>
          <p:nvGrpSpPr>
            <p:cNvPr id="35" name="Group 29"/>
            <p:cNvGrpSpPr/>
            <p:nvPr/>
          </p:nvGrpSpPr>
          <p:grpSpPr>
            <a:xfrm>
              <a:off x="4399178" y="1117914"/>
              <a:ext cx="3387405" cy="542365"/>
              <a:chOff x="798970" y="1806749"/>
              <a:chExt cx="1868416" cy="542365"/>
            </a:xfrm>
          </p:grpSpPr>
          <p:sp>
            <p:nvSpPr>
              <p:cNvPr id="37" name="Text Placeholder 3"/>
              <p:cNvSpPr txBox="1"/>
              <p:nvPr/>
            </p:nvSpPr>
            <p:spPr>
              <a:xfrm>
                <a:off x="798970" y="1806749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01</a:t>
                </a:r>
              </a:p>
            </p:txBody>
          </p:sp>
          <p:sp>
            <p:nvSpPr>
              <p:cNvPr id="38" name="Text Placeholder 3"/>
              <p:cNvSpPr txBox="1"/>
              <p:nvPr/>
            </p:nvSpPr>
            <p:spPr>
              <a:xfrm>
                <a:off x="806956" y="2041337"/>
                <a:ext cx="1860430" cy="30777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36" name="Rectangle 116"/>
            <p:cNvSpPr/>
            <p:nvPr/>
          </p:nvSpPr>
          <p:spPr>
            <a:xfrm>
              <a:off x="4033795" y="1236031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tx2">
                    <a:lumMod val="7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9" name="Group 119"/>
          <p:cNvGrpSpPr/>
          <p:nvPr/>
        </p:nvGrpSpPr>
        <p:grpSpPr>
          <a:xfrm>
            <a:off x="2843790" y="2057043"/>
            <a:ext cx="3738310" cy="582901"/>
            <a:chOff x="4033795" y="1906308"/>
            <a:chExt cx="3738310" cy="582901"/>
          </a:xfrm>
        </p:grpSpPr>
        <p:grpSp>
          <p:nvGrpSpPr>
            <p:cNvPr id="40" name="Group 29"/>
            <p:cNvGrpSpPr/>
            <p:nvPr/>
          </p:nvGrpSpPr>
          <p:grpSpPr>
            <a:xfrm>
              <a:off x="4399178" y="1906308"/>
              <a:ext cx="3372927" cy="547493"/>
              <a:chOff x="798970" y="1772852"/>
              <a:chExt cx="1860430" cy="547493"/>
            </a:xfrm>
          </p:grpSpPr>
          <p:sp>
            <p:nvSpPr>
              <p:cNvPr id="42" name="Text Placeholder 3"/>
              <p:cNvSpPr txBox="1"/>
              <p:nvPr/>
            </p:nvSpPr>
            <p:spPr>
              <a:xfrm>
                <a:off x="798970" y="1772852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02</a:t>
                </a:r>
              </a:p>
            </p:txBody>
          </p:sp>
          <p:sp>
            <p:nvSpPr>
              <p:cNvPr id="43" name="Text Placeholder 3"/>
              <p:cNvSpPr txBox="1"/>
              <p:nvPr/>
            </p:nvSpPr>
            <p:spPr>
              <a:xfrm>
                <a:off x="798970" y="2012568"/>
                <a:ext cx="1860430" cy="30777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41" name="Rectangle 121"/>
            <p:cNvSpPr/>
            <p:nvPr/>
          </p:nvSpPr>
          <p:spPr>
            <a:xfrm>
              <a:off x="4033795" y="2058322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bg2"/>
                </a:solidFill>
                <a:latin typeface="+mn-ea"/>
              </a:endParaRPr>
            </a:p>
          </p:txBody>
        </p:sp>
      </p:grpSp>
      <p:grpSp>
        <p:nvGrpSpPr>
          <p:cNvPr id="44" name="Group 124"/>
          <p:cNvGrpSpPr/>
          <p:nvPr/>
        </p:nvGrpSpPr>
        <p:grpSpPr>
          <a:xfrm>
            <a:off x="2843790" y="2845091"/>
            <a:ext cx="3738309" cy="584158"/>
            <a:chOff x="4033795" y="1905051"/>
            <a:chExt cx="3738309" cy="584158"/>
          </a:xfrm>
        </p:grpSpPr>
        <p:grpSp>
          <p:nvGrpSpPr>
            <p:cNvPr id="45" name="Group 29"/>
            <p:cNvGrpSpPr/>
            <p:nvPr/>
          </p:nvGrpSpPr>
          <p:grpSpPr>
            <a:xfrm>
              <a:off x="4399178" y="1905051"/>
              <a:ext cx="3372926" cy="548750"/>
              <a:chOff x="798970" y="1771595"/>
              <a:chExt cx="1860430" cy="548750"/>
            </a:xfrm>
          </p:grpSpPr>
          <p:sp>
            <p:nvSpPr>
              <p:cNvPr id="47" name="Text Placeholder 3"/>
              <p:cNvSpPr txBox="1"/>
              <p:nvPr/>
            </p:nvSpPr>
            <p:spPr>
              <a:xfrm>
                <a:off x="798970" y="1771595"/>
                <a:ext cx="739174" cy="2462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添加副标题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 03</a:t>
                </a:r>
              </a:p>
            </p:txBody>
          </p:sp>
          <p:sp>
            <p:nvSpPr>
              <p:cNvPr id="48" name="Text Placeholder 3"/>
              <p:cNvSpPr txBox="1"/>
              <p:nvPr/>
            </p:nvSpPr>
            <p:spPr>
              <a:xfrm>
                <a:off x="798970" y="2012568"/>
                <a:ext cx="1860430" cy="30777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algn="l" defTabSz="914400">
                  <a:spcBef>
                    <a:spcPct val="20000"/>
                  </a:spcBef>
                  <a:defRPr/>
                </a:pPr>
                <a:r>
                  <a:rPr lang="zh-CN" altLang="en-US" sz="10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此处添加详细文本描述，建议与标题相关并符合整体语言风格，语言描述尽量简洁生动。</a:t>
                </a:r>
                <a:endParaRPr 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46" name="Rectangle 126"/>
            <p:cNvSpPr/>
            <p:nvPr/>
          </p:nvSpPr>
          <p:spPr>
            <a:xfrm>
              <a:off x="4033795" y="2058322"/>
              <a:ext cx="65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endParaRPr lang="en-US" sz="2800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49" name="Group 145"/>
          <p:cNvGrpSpPr/>
          <p:nvPr/>
        </p:nvGrpSpPr>
        <p:grpSpPr>
          <a:xfrm>
            <a:off x="6899360" y="2700061"/>
            <a:ext cx="1469799" cy="1024546"/>
            <a:chOff x="6899360" y="2700061"/>
            <a:chExt cx="1469799" cy="1024546"/>
          </a:xfrm>
          <a:solidFill>
            <a:srgbClr val="2272AB"/>
          </a:solidFill>
        </p:grpSpPr>
        <p:grpSp>
          <p:nvGrpSpPr>
            <p:cNvPr id="50" name="Group 184"/>
            <p:cNvGrpSpPr/>
            <p:nvPr/>
          </p:nvGrpSpPr>
          <p:grpSpPr>
            <a:xfrm>
              <a:off x="7891926" y="2700061"/>
              <a:ext cx="477233" cy="1024546"/>
              <a:chOff x="6213475" y="1668463"/>
              <a:chExt cx="227013" cy="487362"/>
            </a:xfrm>
            <a:grpFill/>
          </p:grpSpPr>
          <p:sp>
            <p:nvSpPr>
              <p:cNvPr id="57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8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51" name="Group 184"/>
            <p:cNvGrpSpPr/>
            <p:nvPr/>
          </p:nvGrpSpPr>
          <p:grpSpPr>
            <a:xfrm>
              <a:off x="7395643" y="2700061"/>
              <a:ext cx="477233" cy="1024546"/>
              <a:chOff x="6213475" y="1668463"/>
              <a:chExt cx="227013" cy="487362"/>
            </a:xfrm>
            <a:grpFill/>
          </p:grpSpPr>
          <p:sp>
            <p:nvSpPr>
              <p:cNvPr id="55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52" name="Group 184"/>
            <p:cNvGrpSpPr/>
            <p:nvPr/>
          </p:nvGrpSpPr>
          <p:grpSpPr>
            <a:xfrm>
              <a:off x="6899360" y="2700061"/>
              <a:ext cx="477233" cy="1024546"/>
              <a:chOff x="6213475" y="1668463"/>
              <a:chExt cx="227013" cy="487362"/>
            </a:xfrm>
            <a:grpFill/>
          </p:grpSpPr>
          <p:sp>
            <p:nvSpPr>
              <p:cNvPr id="53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4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59" name="Group 143"/>
          <p:cNvGrpSpPr/>
          <p:nvPr/>
        </p:nvGrpSpPr>
        <p:grpSpPr>
          <a:xfrm>
            <a:off x="6706294" y="1382323"/>
            <a:ext cx="1662865" cy="916911"/>
            <a:chOff x="6706294" y="1382323"/>
            <a:chExt cx="1662865" cy="916911"/>
          </a:xfrm>
        </p:grpSpPr>
        <p:sp>
          <p:nvSpPr>
            <p:cNvPr id="60" name="Rectangular Callout 138"/>
            <p:cNvSpPr/>
            <p:nvPr/>
          </p:nvSpPr>
          <p:spPr>
            <a:xfrm flipH="1">
              <a:off x="6706294" y="1419609"/>
              <a:ext cx="1662865" cy="864105"/>
            </a:xfrm>
            <a:prstGeom prst="wedgeRectCallout">
              <a:avLst>
                <a:gd name="adj1" fmla="val -31515"/>
                <a:gd name="adj2" fmla="val 92483"/>
              </a:avLst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grpSp>
          <p:nvGrpSpPr>
            <p:cNvPr id="61" name="Group 139"/>
            <p:cNvGrpSpPr/>
            <p:nvPr/>
          </p:nvGrpSpPr>
          <p:grpSpPr>
            <a:xfrm>
              <a:off x="7104574" y="1382323"/>
              <a:ext cx="866304" cy="916911"/>
              <a:chOff x="1205286" y="1362002"/>
              <a:chExt cx="866304" cy="916911"/>
            </a:xfrm>
          </p:grpSpPr>
          <p:graphicFrame>
            <p:nvGraphicFramePr>
              <p:cNvPr id="62" name="Chart 140"/>
              <p:cNvGraphicFramePr/>
              <p:nvPr>
                <p:extLst>
                  <p:ext uri="{D42A27DB-BD31-4B8C-83A1-F6EECF244321}">
                    <p14:modId xmlns:p14="http://schemas.microsoft.com/office/powerpoint/2010/main" val="3544098520"/>
                  </p:ext>
                </p:extLst>
              </p:nvPr>
            </p:nvGraphicFramePr>
            <p:xfrm>
              <a:off x="1205286" y="1362002"/>
              <a:ext cx="866304" cy="91691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63" name="TextBox 141"/>
              <p:cNvSpPr txBox="1"/>
              <p:nvPr/>
            </p:nvSpPr>
            <p:spPr>
              <a:xfrm>
                <a:off x="1459194" y="1732488"/>
                <a:ext cx="358489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+mn-ea"/>
                  </a:rPr>
                  <a:t>50%</a:t>
                </a:r>
                <a:endParaRPr lang="en-US" sz="12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sp>
        <p:nvSpPr>
          <p:cNvPr id="64" name="TextBox 142"/>
          <p:cNvSpPr txBox="1"/>
          <p:nvPr/>
        </p:nvSpPr>
        <p:spPr>
          <a:xfrm>
            <a:off x="7094313" y="3839104"/>
            <a:ext cx="111408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2272AB"/>
                </a:solidFill>
                <a:latin typeface="+mn-ea"/>
              </a:rPr>
              <a:t>122,584</a:t>
            </a:r>
            <a:endParaRPr lang="en-US" sz="2400" b="1" dirty="0">
              <a:solidFill>
                <a:srgbClr val="2272AB"/>
              </a:solidFill>
              <a:latin typeface="+mn-e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2771622" y="1304396"/>
            <a:ext cx="301630" cy="300828"/>
            <a:chOff x="-959970" y="1422605"/>
            <a:chExt cx="596900" cy="595313"/>
          </a:xfrm>
        </p:grpSpPr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7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769617" y="2057043"/>
            <a:ext cx="301630" cy="300828"/>
            <a:chOff x="-959970" y="1422605"/>
            <a:chExt cx="596900" cy="595313"/>
          </a:xfrm>
        </p:grpSpPr>
        <p:sp>
          <p:nvSpPr>
            <p:cNvPr id="69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0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769617" y="2871044"/>
            <a:ext cx="301630" cy="300828"/>
            <a:chOff x="-959970" y="1422605"/>
            <a:chExt cx="596900" cy="595313"/>
          </a:xfrm>
        </p:grpSpPr>
        <p:sp>
          <p:nvSpPr>
            <p:cNvPr id="72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3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769617" y="3596057"/>
            <a:ext cx="301630" cy="300828"/>
            <a:chOff x="-959970" y="1422605"/>
            <a:chExt cx="596900" cy="595313"/>
          </a:xfrm>
        </p:grpSpPr>
        <p:sp>
          <p:nvSpPr>
            <p:cNvPr id="75" name="Oval 77"/>
            <p:cNvSpPr>
              <a:spLocks noChangeArrowheads="1"/>
            </p:cNvSpPr>
            <p:nvPr/>
          </p:nvSpPr>
          <p:spPr bwMode="auto">
            <a:xfrm>
              <a:off x="-959970" y="1422605"/>
              <a:ext cx="596900" cy="59531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6" name="Freeform 309"/>
            <p:cNvSpPr/>
            <p:nvPr/>
          </p:nvSpPr>
          <p:spPr bwMode="auto">
            <a:xfrm>
              <a:off x="-817095" y="1563892"/>
              <a:ext cx="303213" cy="306388"/>
            </a:xfrm>
            <a:custGeom>
              <a:avLst/>
              <a:gdLst>
                <a:gd name="T0" fmla="*/ 191 w 191"/>
                <a:gd name="T1" fmla="*/ 66 h 193"/>
                <a:gd name="T2" fmla="*/ 126 w 191"/>
                <a:gd name="T3" fmla="*/ 66 h 193"/>
                <a:gd name="T4" fmla="*/ 126 w 191"/>
                <a:gd name="T5" fmla="*/ 0 h 193"/>
                <a:gd name="T6" fmla="*/ 65 w 191"/>
                <a:gd name="T7" fmla="*/ 0 h 193"/>
                <a:gd name="T8" fmla="*/ 65 w 191"/>
                <a:gd name="T9" fmla="*/ 66 h 193"/>
                <a:gd name="T10" fmla="*/ 0 w 191"/>
                <a:gd name="T11" fmla="*/ 66 h 193"/>
                <a:gd name="T12" fmla="*/ 0 w 191"/>
                <a:gd name="T13" fmla="*/ 126 h 193"/>
                <a:gd name="T14" fmla="*/ 65 w 191"/>
                <a:gd name="T15" fmla="*/ 126 h 193"/>
                <a:gd name="T16" fmla="*/ 65 w 191"/>
                <a:gd name="T17" fmla="*/ 193 h 193"/>
                <a:gd name="T18" fmla="*/ 126 w 191"/>
                <a:gd name="T19" fmla="*/ 193 h 193"/>
                <a:gd name="T20" fmla="*/ 126 w 191"/>
                <a:gd name="T21" fmla="*/ 126 h 193"/>
                <a:gd name="T22" fmla="*/ 191 w 191"/>
                <a:gd name="T23" fmla="*/ 126 h 193"/>
                <a:gd name="T24" fmla="*/ 191 w 191"/>
                <a:gd name="T25" fmla="*/ 6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193">
                  <a:moveTo>
                    <a:pt x="191" y="66"/>
                  </a:moveTo>
                  <a:lnTo>
                    <a:pt x="126" y="66"/>
                  </a:lnTo>
                  <a:lnTo>
                    <a:pt x="126" y="0"/>
                  </a:lnTo>
                  <a:lnTo>
                    <a:pt x="65" y="0"/>
                  </a:lnTo>
                  <a:lnTo>
                    <a:pt x="65" y="66"/>
                  </a:lnTo>
                  <a:lnTo>
                    <a:pt x="0" y="66"/>
                  </a:lnTo>
                  <a:lnTo>
                    <a:pt x="0" y="126"/>
                  </a:lnTo>
                  <a:lnTo>
                    <a:pt x="65" y="126"/>
                  </a:lnTo>
                  <a:lnTo>
                    <a:pt x="65" y="193"/>
                  </a:lnTo>
                  <a:lnTo>
                    <a:pt x="126" y="193"/>
                  </a:lnTo>
                  <a:lnTo>
                    <a:pt x="126" y="126"/>
                  </a:lnTo>
                  <a:lnTo>
                    <a:pt x="191" y="126"/>
                  </a:lnTo>
                  <a:lnTo>
                    <a:pt x="191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552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grpSp>
        <p:nvGrpSpPr>
          <p:cNvPr id="13" name="Group 75"/>
          <p:cNvGrpSpPr/>
          <p:nvPr/>
        </p:nvGrpSpPr>
        <p:grpSpPr>
          <a:xfrm>
            <a:off x="670271" y="3429620"/>
            <a:ext cx="1947726" cy="734151"/>
            <a:chOff x="5603652" y="1611298"/>
            <a:chExt cx="1947726" cy="734151"/>
          </a:xfrm>
        </p:grpSpPr>
        <p:sp>
          <p:nvSpPr>
            <p:cNvPr id="14" name="Text Placeholder 3"/>
            <p:cNvSpPr txBox="1"/>
            <p:nvPr/>
          </p:nvSpPr>
          <p:spPr>
            <a:xfrm>
              <a:off x="6653696" y="1611298"/>
              <a:ext cx="89768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5" name="Text Placeholder 3"/>
            <p:cNvSpPr txBox="1"/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6" name="Group 72"/>
          <p:cNvGrpSpPr/>
          <p:nvPr/>
        </p:nvGrpSpPr>
        <p:grpSpPr>
          <a:xfrm>
            <a:off x="1492682" y="1779337"/>
            <a:ext cx="1947726" cy="713831"/>
            <a:chOff x="5603652" y="1631618"/>
            <a:chExt cx="1947726" cy="713831"/>
          </a:xfrm>
        </p:grpSpPr>
        <p:sp>
          <p:nvSpPr>
            <p:cNvPr id="17" name="Text Placeholder 3"/>
            <p:cNvSpPr txBox="1"/>
            <p:nvPr/>
          </p:nvSpPr>
          <p:spPr>
            <a:xfrm>
              <a:off x="6653696" y="1631618"/>
              <a:ext cx="89768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18" name="Text Placeholder 3"/>
            <p:cNvSpPr txBox="1"/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Group 66"/>
          <p:cNvGrpSpPr/>
          <p:nvPr/>
        </p:nvGrpSpPr>
        <p:grpSpPr>
          <a:xfrm>
            <a:off x="5640386" y="1744107"/>
            <a:ext cx="1947726" cy="710676"/>
            <a:chOff x="5603652" y="1634773"/>
            <a:chExt cx="1947726" cy="710676"/>
          </a:xfrm>
        </p:grpSpPr>
        <p:sp>
          <p:nvSpPr>
            <p:cNvPr id="20" name="Text Placeholder 3"/>
            <p:cNvSpPr txBox="1"/>
            <p:nvPr/>
          </p:nvSpPr>
          <p:spPr>
            <a:xfrm>
              <a:off x="5603652" y="1634773"/>
              <a:ext cx="89768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1" name="Text Placeholder 3"/>
            <p:cNvSpPr txBox="1"/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" name="Group 69"/>
          <p:cNvGrpSpPr/>
          <p:nvPr/>
        </p:nvGrpSpPr>
        <p:grpSpPr>
          <a:xfrm>
            <a:off x="6389277" y="3451901"/>
            <a:ext cx="1947726" cy="711870"/>
            <a:chOff x="5603652" y="1633579"/>
            <a:chExt cx="1947726" cy="711870"/>
          </a:xfrm>
        </p:grpSpPr>
        <p:sp>
          <p:nvSpPr>
            <p:cNvPr id="23" name="Text Placeholder 3"/>
            <p:cNvSpPr txBox="1"/>
            <p:nvPr/>
          </p:nvSpPr>
          <p:spPr>
            <a:xfrm>
              <a:off x="5603652" y="1633579"/>
              <a:ext cx="89768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4" name="Text Placeholder 3"/>
            <p:cNvSpPr txBox="1"/>
            <p:nvPr/>
          </p:nvSpPr>
          <p:spPr>
            <a:xfrm>
              <a:off x="5603652" y="1883784"/>
              <a:ext cx="194772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>
            <a:off x="3690393" y="841902"/>
            <a:ext cx="1710921" cy="1710921"/>
          </a:xfrm>
          <a:custGeom>
            <a:avLst/>
            <a:gdLst>
              <a:gd name="connsiteX0" fmla="*/ 0 w 1710921"/>
              <a:gd name="connsiteY0" fmla="*/ 1710921 h 1710921"/>
              <a:gd name="connsiteX1" fmla="*/ 855461 w 1710921"/>
              <a:gd name="connsiteY1" fmla="*/ 0 h 1710921"/>
              <a:gd name="connsiteX2" fmla="*/ 1710921 w 1710921"/>
              <a:gd name="connsiteY2" fmla="*/ 1710921 h 1710921"/>
              <a:gd name="connsiteX3" fmla="*/ 0 w 1710921"/>
              <a:gd name="connsiteY3" fmla="*/ 1710921 h 171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921" h="1710921">
                <a:moveTo>
                  <a:pt x="0" y="1710921"/>
                </a:moveTo>
                <a:lnTo>
                  <a:pt x="855461" y="0"/>
                </a:lnTo>
                <a:lnTo>
                  <a:pt x="1710921" y="1710921"/>
                </a:lnTo>
                <a:lnTo>
                  <a:pt x="0" y="1710921"/>
                </a:lnTo>
                <a:close/>
              </a:path>
            </a:pathLst>
          </a:custGeom>
          <a:solidFill>
            <a:srgbClr val="2272A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5360" tIns="943091" rIns="51536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kern="1200" dirty="0">
              <a:latin typeface="+mn-ea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2834932" y="2552823"/>
            <a:ext cx="1710921" cy="1710921"/>
          </a:xfrm>
          <a:custGeom>
            <a:avLst/>
            <a:gdLst>
              <a:gd name="connsiteX0" fmla="*/ 0 w 1710921"/>
              <a:gd name="connsiteY0" fmla="*/ 1710921 h 1710921"/>
              <a:gd name="connsiteX1" fmla="*/ 855461 w 1710921"/>
              <a:gd name="connsiteY1" fmla="*/ 0 h 1710921"/>
              <a:gd name="connsiteX2" fmla="*/ 1710921 w 1710921"/>
              <a:gd name="connsiteY2" fmla="*/ 1710921 h 1710921"/>
              <a:gd name="connsiteX3" fmla="*/ 0 w 1710921"/>
              <a:gd name="connsiteY3" fmla="*/ 1710921 h 171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921" h="1710921">
                <a:moveTo>
                  <a:pt x="0" y="1710921"/>
                </a:moveTo>
                <a:lnTo>
                  <a:pt x="855461" y="0"/>
                </a:lnTo>
                <a:lnTo>
                  <a:pt x="1710921" y="1710921"/>
                </a:lnTo>
                <a:lnTo>
                  <a:pt x="0" y="1710921"/>
                </a:lnTo>
                <a:close/>
              </a:path>
            </a:pathLst>
          </a:custGeom>
          <a:solidFill>
            <a:srgbClr val="2272A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5360" tIns="943091" rIns="51536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kern="1200" dirty="0">
              <a:latin typeface="+mn-ea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3690393" y="2552822"/>
            <a:ext cx="1710922" cy="1710922"/>
          </a:xfrm>
          <a:custGeom>
            <a:avLst/>
            <a:gdLst>
              <a:gd name="connsiteX0" fmla="*/ 0 w 1710921"/>
              <a:gd name="connsiteY0" fmla="*/ 1710921 h 1710921"/>
              <a:gd name="connsiteX1" fmla="*/ 855461 w 1710921"/>
              <a:gd name="connsiteY1" fmla="*/ 0 h 1710921"/>
              <a:gd name="connsiteX2" fmla="*/ 1710921 w 1710921"/>
              <a:gd name="connsiteY2" fmla="*/ 1710921 h 1710921"/>
              <a:gd name="connsiteX3" fmla="*/ 0 w 1710921"/>
              <a:gd name="connsiteY3" fmla="*/ 1710921 h 171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921" h="1710921">
                <a:moveTo>
                  <a:pt x="1710921" y="0"/>
                </a:moveTo>
                <a:lnTo>
                  <a:pt x="855460" y="1710921"/>
                </a:lnTo>
                <a:lnTo>
                  <a:pt x="0" y="0"/>
                </a:lnTo>
                <a:lnTo>
                  <a:pt x="1710921" y="0"/>
                </a:lnTo>
                <a:close/>
              </a:path>
            </a:pathLst>
          </a:custGeom>
          <a:solidFill>
            <a:srgbClr val="0738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5360" tIns="548640" rIns="515361" bIns="94309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kern="1200" dirty="0">
              <a:latin typeface="+mn-ea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545854" y="2552823"/>
            <a:ext cx="1710921" cy="1710921"/>
          </a:xfrm>
          <a:custGeom>
            <a:avLst/>
            <a:gdLst>
              <a:gd name="connsiteX0" fmla="*/ 0 w 1710921"/>
              <a:gd name="connsiteY0" fmla="*/ 1710921 h 1710921"/>
              <a:gd name="connsiteX1" fmla="*/ 855461 w 1710921"/>
              <a:gd name="connsiteY1" fmla="*/ 0 h 1710921"/>
              <a:gd name="connsiteX2" fmla="*/ 1710921 w 1710921"/>
              <a:gd name="connsiteY2" fmla="*/ 1710921 h 1710921"/>
              <a:gd name="connsiteX3" fmla="*/ 0 w 1710921"/>
              <a:gd name="connsiteY3" fmla="*/ 1710921 h 171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921" h="1710921">
                <a:moveTo>
                  <a:pt x="0" y="1710921"/>
                </a:moveTo>
                <a:lnTo>
                  <a:pt x="855461" y="0"/>
                </a:lnTo>
                <a:lnTo>
                  <a:pt x="1710921" y="1710921"/>
                </a:lnTo>
                <a:lnTo>
                  <a:pt x="0" y="1710921"/>
                </a:lnTo>
                <a:close/>
              </a:path>
            </a:pathLst>
          </a:custGeom>
          <a:solidFill>
            <a:srgbClr val="2272A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15360" tIns="943091" rIns="51536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kern="1200" dirty="0">
              <a:latin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9938" y="4512296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756084" y="4378958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539809" y="740192"/>
            <a:ext cx="381001" cy="274637"/>
          </a:xfrm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>
                <a:latin typeface="+mn-ea"/>
              </a:rPr>
              <a:t>23</a:t>
            </a:fld>
            <a:endParaRPr 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657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cxnSp>
        <p:nvCxnSpPr>
          <p:cNvPr id="13" name="Straight Connector 29"/>
          <p:cNvCxnSpPr/>
          <p:nvPr/>
        </p:nvCxnSpPr>
        <p:spPr>
          <a:xfrm flipH="1">
            <a:off x="957997" y="1995680"/>
            <a:ext cx="7228006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65"/>
          <p:cNvGrpSpPr/>
          <p:nvPr/>
        </p:nvGrpSpPr>
        <p:grpSpPr>
          <a:xfrm>
            <a:off x="1196535" y="1436752"/>
            <a:ext cx="1094533" cy="1209746"/>
            <a:chOff x="3419864" y="1304397"/>
            <a:chExt cx="1094533" cy="1209746"/>
          </a:xfrm>
        </p:grpSpPr>
        <p:sp>
          <p:nvSpPr>
            <p:cNvPr id="15" name="Freeform 44"/>
            <p:cNvSpPr/>
            <p:nvPr/>
          </p:nvSpPr>
          <p:spPr>
            <a:xfrm rot="16200000">
              <a:off x="3362258" y="1362003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6" name="Rectangle 47"/>
            <p:cNvSpPr/>
            <p:nvPr/>
          </p:nvSpPr>
          <p:spPr>
            <a:xfrm>
              <a:off x="3634346" y="1468512"/>
              <a:ext cx="6655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+mn-ea"/>
                </a:rPr>
                <a:t>01</a:t>
              </a:r>
              <a:endParaRPr lang="en-US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7" name="Group 66"/>
          <p:cNvGrpSpPr/>
          <p:nvPr/>
        </p:nvGrpSpPr>
        <p:grpSpPr>
          <a:xfrm>
            <a:off x="3116768" y="1436752"/>
            <a:ext cx="1094533" cy="1209746"/>
            <a:chOff x="4740719" y="1304398"/>
            <a:chExt cx="1094533" cy="1209746"/>
          </a:xfrm>
        </p:grpSpPr>
        <p:sp>
          <p:nvSpPr>
            <p:cNvPr id="18" name="Freeform 53"/>
            <p:cNvSpPr/>
            <p:nvPr/>
          </p:nvSpPr>
          <p:spPr>
            <a:xfrm rot="16200000">
              <a:off x="4683113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9" name="Rectangle 54"/>
            <p:cNvSpPr/>
            <p:nvPr/>
          </p:nvSpPr>
          <p:spPr>
            <a:xfrm>
              <a:off x="4955200" y="1468513"/>
              <a:ext cx="6655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+mn-ea"/>
                </a:rPr>
                <a:t>02</a:t>
              </a:r>
              <a:endParaRPr lang="en-US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0" name="Group 69"/>
          <p:cNvGrpSpPr/>
          <p:nvPr/>
        </p:nvGrpSpPr>
        <p:grpSpPr>
          <a:xfrm>
            <a:off x="2786183" y="2818881"/>
            <a:ext cx="1755702" cy="711870"/>
            <a:chOff x="5699664" y="1633579"/>
            <a:chExt cx="1755702" cy="711870"/>
          </a:xfrm>
        </p:grpSpPr>
        <p:sp>
          <p:nvSpPr>
            <p:cNvPr id="21" name="Text Placeholder 3"/>
            <p:cNvSpPr txBox="1"/>
            <p:nvPr/>
          </p:nvSpPr>
          <p:spPr>
            <a:xfrm>
              <a:off x="6128674" y="1633579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2" name="Text Placeholder 3"/>
            <p:cNvSpPr txBox="1"/>
            <p:nvPr/>
          </p:nvSpPr>
          <p:spPr>
            <a:xfrm>
              <a:off x="5699664" y="1883784"/>
              <a:ext cx="1755702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Group 72"/>
          <p:cNvGrpSpPr/>
          <p:nvPr/>
        </p:nvGrpSpPr>
        <p:grpSpPr>
          <a:xfrm>
            <a:off x="874240" y="2817901"/>
            <a:ext cx="1739122" cy="713831"/>
            <a:chOff x="5707954" y="1631618"/>
            <a:chExt cx="1739122" cy="713831"/>
          </a:xfrm>
        </p:grpSpPr>
        <p:sp>
          <p:nvSpPr>
            <p:cNvPr id="24" name="Text Placeholder 3"/>
            <p:cNvSpPr txBox="1"/>
            <p:nvPr/>
          </p:nvSpPr>
          <p:spPr>
            <a:xfrm>
              <a:off x="6128674" y="1631618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73860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25" name="Text Placeholder 3"/>
            <p:cNvSpPr txBox="1"/>
            <p:nvPr/>
          </p:nvSpPr>
          <p:spPr>
            <a:xfrm>
              <a:off x="5707954" y="1883784"/>
              <a:ext cx="1739122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6" name="Group 67"/>
          <p:cNvGrpSpPr/>
          <p:nvPr/>
        </p:nvGrpSpPr>
        <p:grpSpPr>
          <a:xfrm>
            <a:off x="5037001" y="1436751"/>
            <a:ext cx="1094533" cy="1209746"/>
            <a:chOff x="3419864" y="1304397"/>
            <a:chExt cx="1094533" cy="1209746"/>
          </a:xfrm>
          <a:solidFill>
            <a:schemeClr val="accent1"/>
          </a:solidFill>
        </p:grpSpPr>
        <p:sp>
          <p:nvSpPr>
            <p:cNvPr id="27" name="Freeform 68"/>
            <p:cNvSpPr/>
            <p:nvPr/>
          </p:nvSpPr>
          <p:spPr>
            <a:xfrm rot="16200000">
              <a:off x="3362258" y="1362003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28" name="Rectangle 69"/>
            <p:cNvSpPr/>
            <p:nvPr/>
          </p:nvSpPr>
          <p:spPr>
            <a:xfrm>
              <a:off x="3634346" y="1468512"/>
              <a:ext cx="665568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+mn-ea"/>
                </a:rPr>
                <a:t>03</a:t>
              </a:r>
              <a:endParaRPr lang="en-US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9" name="Group 70"/>
          <p:cNvGrpSpPr/>
          <p:nvPr/>
        </p:nvGrpSpPr>
        <p:grpSpPr>
          <a:xfrm>
            <a:off x="6957235" y="1436750"/>
            <a:ext cx="1094533" cy="1209746"/>
            <a:chOff x="4740719" y="1304398"/>
            <a:chExt cx="1094533" cy="1209746"/>
          </a:xfrm>
          <a:solidFill>
            <a:schemeClr val="accent3"/>
          </a:solidFill>
        </p:grpSpPr>
        <p:sp>
          <p:nvSpPr>
            <p:cNvPr id="30" name="Freeform 71"/>
            <p:cNvSpPr/>
            <p:nvPr/>
          </p:nvSpPr>
          <p:spPr>
            <a:xfrm rot="16200000">
              <a:off x="4683113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1" name="Rectangle 73"/>
            <p:cNvSpPr/>
            <p:nvPr/>
          </p:nvSpPr>
          <p:spPr>
            <a:xfrm>
              <a:off x="4955201" y="1468513"/>
              <a:ext cx="665568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  <a:latin typeface="+mn-ea"/>
                </a:rPr>
                <a:t>04</a:t>
              </a:r>
              <a:endParaRPr lang="en-US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2" name="Group 69"/>
          <p:cNvGrpSpPr/>
          <p:nvPr/>
        </p:nvGrpSpPr>
        <p:grpSpPr>
          <a:xfrm>
            <a:off x="6643229" y="2818881"/>
            <a:ext cx="1722544" cy="711870"/>
            <a:chOff x="5716243" y="1633579"/>
            <a:chExt cx="1722544" cy="711870"/>
          </a:xfrm>
        </p:grpSpPr>
        <p:sp>
          <p:nvSpPr>
            <p:cNvPr id="33" name="Text Placeholder 3"/>
            <p:cNvSpPr txBox="1"/>
            <p:nvPr/>
          </p:nvSpPr>
          <p:spPr>
            <a:xfrm>
              <a:off x="6128674" y="1633579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72AB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4" name="Text Placeholder 3"/>
            <p:cNvSpPr txBox="1"/>
            <p:nvPr/>
          </p:nvSpPr>
          <p:spPr>
            <a:xfrm>
              <a:off x="5716243" y="1883784"/>
              <a:ext cx="1722544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5" name="Group 72"/>
          <p:cNvGrpSpPr/>
          <p:nvPr/>
        </p:nvGrpSpPr>
        <p:grpSpPr>
          <a:xfrm>
            <a:off x="4714706" y="2817901"/>
            <a:ext cx="1739122" cy="713831"/>
            <a:chOff x="5707954" y="1631618"/>
            <a:chExt cx="1739122" cy="713831"/>
          </a:xfrm>
        </p:grpSpPr>
        <p:sp>
          <p:nvSpPr>
            <p:cNvPr id="36" name="Text Placeholder 3"/>
            <p:cNvSpPr txBox="1"/>
            <p:nvPr/>
          </p:nvSpPr>
          <p:spPr>
            <a:xfrm>
              <a:off x="6128674" y="1631618"/>
              <a:ext cx="89768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73860"/>
                  </a:solidFill>
                  <a:effectLst/>
                  <a:uLnTx/>
                  <a:uFillTx/>
                  <a:latin typeface="+mn-ea"/>
                  <a:cs typeface="+mn-cs"/>
                </a:rPr>
                <a:t>添加副标题</a:t>
              </a:r>
              <a:endPara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73860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7" name="Text Placeholder 3"/>
            <p:cNvSpPr txBox="1"/>
            <p:nvPr/>
          </p:nvSpPr>
          <p:spPr>
            <a:xfrm>
              <a:off x="5707954" y="1883784"/>
              <a:ext cx="1739122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</a:t>
              </a:r>
              <a:endPara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38" name="TextBox 81"/>
          <p:cNvSpPr txBox="1"/>
          <p:nvPr/>
        </p:nvSpPr>
        <p:spPr>
          <a:xfrm>
            <a:off x="776085" y="3972442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39" name="Straight Connector 82"/>
          <p:cNvCxnSpPr/>
          <p:nvPr/>
        </p:nvCxnSpPr>
        <p:spPr>
          <a:xfrm>
            <a:off x="782231" y="3839104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c 30"/>
          <p:cNvSpPr/>
          <p:nvPr/>
        </p:nvSpPr>
        <p:spPr>
          <a:xfrm rot="19051047">
            <a:off x="2043042" y="1066104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1" name="Arc 31"/>
          <p:cNvSpPr/>
          <p:nvPr/>
        </p:nvSpPr>
        <p:spPr>
          <a:xfrm rot="19051047">
            <a:off x="3891504" y="1066105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42" name="Arc 32"/>
          <p:cNvSpPr/>
          <p:nvPr/>
        </p:nvSpPr>
        <p:spPr>
          <a:xfrm rot="19051047">
            <a:off x="5739966" y="1066105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599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/>
      <p:bldP spid="40" grpId="0" animBg="1"/>
      <p:bldP spid="41" grpId="0" animBg="1"/>
      <p:bldP spid="4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6"/>
          <p:cNvGrpSpPr/>
          <p:nvPr/>
        </p:nvGrpSpPr>
        <p:grpSpPr>
          <a:xfrm>
            <a:off x="0" y="2677237"/>
            <a:ext cx="4403469" cy="115214"/>
            <a:chOff x="0" y="2341322"/>
            <a:chExt cx="4403469" cy="115214"/>
          </a:xfrm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4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</p:grpSp>
      <p:pic>
        <p:nvPicPr>
          <p:cNvPr id="15" name="Picture 2" descr="E:\BaiduYunDownload\01_扁平化合集\03_图片素材\05_城市建筑背景图集\城市风景 (35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70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7"/>
          <p:cNvSpPr/>
          <p:nvPr/>
        </p:nvSpPr>
        <p:spPr>
          <a:xfrm>
            <a:off x="-1" y="1073968"/>
            <a:ext cx="9168703" cy="3053171"/>
          </a:xfrm>
          <a:prstGeom prst="rect">
            <a:avLst/>
          </a:prstGeom>
          <a:solidFill>
            <a:srgbClr val="073860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860437" y="2405088"/>
            <a:ext cx="53142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演示完毕，谢谢观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看！</a:t>
            </a:r>
            <a:endParaRPr 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01452" y="1372729"/>
            <a:ext cx="2232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Agency FB" panose="020B0503020202020204" pitchFamily="34" charset="0"/>
                <a:ea typeface="造字工房力黑（非商用）常规体" pitchFamily="50" charset="-122"/>
                <a:cs typeface="Roboto Light"/>
              </a:rPr>
              <a:t>LOGO</a:t>
            </a:r>
            <a:endParaRPr lang="zh-CN" altLang="en-US" sz="6000" dirty="0">
              <a:solidFill>
                <a:schemeClr val="bg1"/>
              </a:solidFill>
              <a:latin typeface="Agency FB" panose="020B0503020202020204" pitchFamily="34" charset="0"/>
              <a:ea typeface="造字工房力黑（非商用）常规体" pitchFamily="50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565248" y="2333081"/>
            <a:ext cx="590465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85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886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5400000">
            <a:off x="-571500" y="571500"/>
            <a:ext cx="5143500" cy="4000500"/>
          </a:xfrm>
          <a:prstGeom prst="triangle">
            <a:avLst/>
          </a:prstGeom>
          <a:solidFill>
            <a:srgbClr val="227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178593" y="2107406"/>
            <a:ext cx="1428750" cy="10715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214438" y="1814513"/>
            <a:ext cx="1857375" cy="157003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>
                <a:solidFill>
                  <a:schemeClr val="bg1"/>
                </a:solidFill>
                <a:latin typeface="Arial Black" panose="020B0A04020102020204" pitchFamily="34" charset="0"/>
                <a:ea typeface="时尚中黑简体" pitchFamily="2" charset="-122"/>
              </a:rPr>
              <a:t>01</a:t>
            </a:r>
            <a:endParaRPr lang="zh-CN" altLang="en-US" sz="9600" b="1" dirty="0">
              <a:solidFill>
                <a:schemeClr val="bg1"/>
              </a:solidFill>
              <a:latin typeface="Arial Black" panose="020B0A04020102020204" pitchFamily="34" charset="0"/>
              <a:ea typeface="时尚中黑简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86125" y="2571750"/>
            <a:ext cx="5867400" cy="1588"/>
          </a:xfrm>
          <a:prstGeom prst="line">
            <a:avLst/>
          </a:prstGeom>
          <a:ln w="19050">
            <a:solidFill>
              <a:srgbClr val="2272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572000" y="1910517"/>
            <a:ext cx="4037013" cy="488196"/>
            <a:chOff x="4572000" y="1910517"/>
            <a:chExt cx="4037013" cy="488196"/>
          </a:xfrm>
        </p:grpSpPr>
        <p:sp>
          <p:nvSpPr>
            <p:cNvPr id="9" name="任意多边形 8"/>
            <p:cNvSpPr/>
            <p:nvPr/>
          </p:nvSpPr>
          <p:spPr>
            <a:xfrm>
              <a:off x="4572000" y="1935163"/>
              <a:ext cx="3895725" cy="463550"/>
            </a:xfrm>
            <a:custGeom>
              <a:avLst/>
              <a:gdLst>
                <a:gd name="connsiteX0" fmla="*/ 178130 w 3895106"/>
                <a:gd name="connsiteY0" fmla="*/ 0 h 463138"/>
                <a:gd name="connsiteX1" fmla="*/ 391885 w 3895106"/>
                <a:gd name="connsiteY1" fmla="*/ 0 h 463138"/>
                <a:gd name="connsiteX2" fmla="*/ 451262 w 3895106"/>
                <a:gd name="connsiteY2" fmla="*/ 106878 h 463138"/>
                <a:gd name="connsiteX3" fmla="*/ 534389 w 3895106"/>
                <a:gd name="connsiteY3" fmla="*/ 0 h 463138"/>
                <a:gd name="connsiteX4" fmla="*/ 3811979 w 3895106"/>
                <a:gd name="connsiteY4" fmla="*/ 0 h 463138"/>
                <a:gd name="connsiteX5" fmla="*/ 3883231 w 3895106"/>
                <a:gd name="connsiteY5" fmla="*/ 95003 h 463138"/>
                <a:gd name="connsiteX6" fmla="*/ 3895106 w 3895106"/>
                <a:gd name="connsiteY6" fmla="*/ 463138 h 463138"/>
                <a:gd name="connsiteX7" fmla="*/ 2006930 w 3895106"/>
                <a:gd name="connsiteY7" fmla="*/ 463138 h 463138"/>
                <a:gd name="connsiteX8" fmla="*/ 1971304 w 3895106"/>
                <a:gd name="connsiteY8" fmla="*/ 344384 h 463138"/>
                <a:gd name="connsiteX9" fmla="*/ 1923802 w 3895106"/>
                <a:gd name="connsiteY9" fmla="*/ 451262 h 463138"/>
                <a:gd name="connsiteX10" fmla="*/ 1923802 w 3895106"/>
                <a:gd name="connsiteY10" fmla="*/ 463138 h 463138"/>
                <a:gd name="connsiteX11" fmla="*/ 0 w 3895106"/>
                <a:gd name="connsiteY11" fmla="*/ 439387 h 463138"/>
                <a:gd name="connsiteX12" fmla="*/ 178130 w 3895106"/>
                <a:gd name="connsiteY12" fmla="*/ 0 h 46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5106" h="463138">
                  <a:moveTo>
                    <a:pt x="178130" y="0"/>
                  </a:moveTo>
                  <a:lnTo>
                    <a:pt x="391885" y="0"/>
                  </a:lnTo>
                  <a:lnTo>
                    <a:pt x="451262" y="106878"/>
                  </a:lnTo>
                  <a:lnTo>
                    <a:pt x="534389" y="0"/>
                  </a:lnTo>
                  <a:lnTo>
                    <a:pt x="3811979" y="0"/>
                  </a:lnTo>
                  <a:lnTo>
                    <a:pt x="3883231" y="95003"/>
                  </a:lnTo>
                  <a:lnTo>
                    <a:pt x="3895106" y="463138"/>
                  </a:lnTo>
                  <a:lnTo>
                    <a:pt x="2006930" y="463138"/>
                  </a:lnTo>
                  <a:lnTo>
                    <a:pt x="1971304" y="344384"/>
                  </a:lnTo>
                  <a:lnTo>
                    <a:pt x="1923802" y="451262"/>
                  </a:lnTo>
                  <a:lnTo>
                    <a:pt x="1923802" y="463138"/>
                  </a:lnTo>
                  <a:lnTo>
                    <a:pt x="0" y="439387"/>
                  </a:lnTo>
                  <a:lnTo>
                    <a:pt x="17813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TextBox 6"/>
            <p:cNvSpPr txBox="1">
              <a:spLocks noChangeArrowheads="1"/>
            </p:cNvSpPr>
            <p:nvPr/>
          </p:nvSpPr>
          <p:spPr bwMode="auto">
            <a:xfrm>
              <a:off x="4679950" y="1910517"/>
              <a:ext cx="3929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14813" y="2786063"/>
            <a:ext cx="4857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designer can use default text to simulate what text would look like. If it is not real text. A designer can use default text to simulate what text would look like. If it is not real text.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398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62" name="Rectangle 8"/>
          <p:cNvSpPr/>
          <p:nvPr/>
        </p:nvSpPr>
        <p:spPr>
          <a:xfrm>
            <a:off x="1987670" y="1477060"/>
            <a:ext cx="7164315" cy="213145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grpSp>
        <p:nvGrpSpPr>
          <p:cNvPr id="63" name="Group 9"/>
          <p:cNvGrpSpPr/>
          <p:nvPr/>
        </p:nvGrpSpPr>
        <p:grpSpPr>
          <a:xfrm>
            <a:off x="0" y="1477060"/>
            <a:ext cx="2182717" cy="2131459"/>
            <a:chOff x="-7985" y="901147"/>
            <a:chExt cx="2182717" cy="2131459"/>
          </a:xfrm>
        </p:grpSpPr>
        <p:grpSp>
          <p:nvGrpSpPr>
            <p:cNvPr id="64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66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rgbClr val="2272AB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67" name="TextBox 13"/>
              <p:cNvSpPr txBox="1"/>
              <p:nvPr/>
            </p:nvSpPr>
            <p:spPr>
              <a:xfrm>
                <a:off x="3477468" y="2308212"/>
                <a:ext cx="2189066" cy="769441"/>
              </a:xfrm>
              <a:prstGeom prst="rect">
                <a:avLst/>
              </a:prstGeom>
              <a:solidFill>
                <a:srgbClr val="2272AB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+mn-ea"/>
                  </a:rPr>
                  <a:t>赢在起点</a:t>
                </a:r>
                <a:endParaRPr lang="en-US" altLang="zh-CN" sz="1400" b="1" dirty="0" smtClean="0">
                  <a:solidFill>
                    <a:schemeClr val="bg1"/>
                  </a:solidFill>
                  <a:latin typeface="+mn-ea"/>
                </a:endParaRPr>
              </a:p>
              <a:p>
                <a:pPr algn="ctr"/>
                <a:r>
                  <a:rPr lang="zh-CN" altLang="en-US" sz="1000" i="1" dirty="0">
                    <a:solidFill>
                      <a:schemeClr val="bg1"/>
                    </a:solidFill>
                    <a:latin typeface="+mn-ea"/>
                  </a:rPr>
                  <a:t>此处添加详细文本描述，建议与标题相关并符合整体语言风格</a:t>
                </a:r>
                <a:endParaRPr lang="en-US" sz="1000" i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65" name="Isosceles Triangle 11"/>
            <p:cNvSpPr/>
            <p:nvPr/>
          </p:nvSpPr>
          <p:spPr>
            <a:xfrm rot="5400000">
              <a:off x="1846781" y="1869353"/>
              <a:ext cx="460856" cy="195047"/>
            </a:xfrm>
            <a:prstGeom prst="triangl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</p:grpSp>
      <p:sp>
        <p:nvSpPr>
          <p:cNvPr id="68" name="TextBox 15"/>
          <p:cNvSpPr txBox="1"/>
          <p:nvPr/>
        </p:nvSpPr>
        <p:spPr>
          <a:xfrm>
            <a:off x="559989" y="4315680"/>
            <a:ext cx="80907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69" name="Straight Connector 20"/>
          <p:cNvCxnSpPr/>
          <p:nvPr/>
        </p:nvCxnSpPr>
        <p:spPr>
          <a:xfrm>
            <a:off x="790216" y="4182342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21"/>
          <p:cNvSpPr/>
          <p:nvPr/>
        </p:nvSpPr>
        <p:spPr>
          <a:xfrm>
            <a:off x="775708" y="3894307"/>
            <a:ext cx="820738" cy="24622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关于我们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720765" y="1679333"/>
            <a:ext cx="571116" cy="571116"/>
            <a:chOff x="3630613" y="203201"/>
            <a:chExt cx="360363" cy="360363"/>
          </a:xfrm>
          <a:solidFill>
            <a:schemeClr val="bg1"/>
          </a:solidFill>
        </p:grpSpPr>
        <p:sp>
          <p:nvSpPr>
            <p:cNvPr id="72" name="Freeform 117"/>
            <p:cNvSpPr>
              <a:spLocks noEditPoints="1"/>
            </p:cNvSpPr>
            <p:nvPr/>
          </p:nvSpPr>
          <p:spPr bwMode="auto">
            <a:xfrm>
              <a:off x="3630613" y="203201"/>
              <a:ext cx="360363" cy="360363"/>
            </a:xfrm>
            <a:custGeom>
              <a:avLst/>
              <a:gdLst>
                <a:gd name="T0" fmla="*/ 133 w 156"/>
                <a:gd name="T1" fmla="*/ 119 h 156"/>
                <a:gd name="T2" fmla="*/ 141 w 156"/>
                <a:gd name="T3" fmla="*/ 101 h 156"/>
                <a:gd name="T4" fmla="*/ 30 w 156"/>
                <a:gd name="T5" fmla="*/ 32 h 156"/>
                <a:gd name="T6" fmla="*/ 40 w 156"/>
                <a:gd name="T7" fmla="*/ 32 h 156"/>
                <a:gd name="T8" fmla="*/ 36 w 156"/>
                <a:gd name="T9" fmla="*/ 32 h 156"/>
                <a:gd name="T10" fmla="*/ 28 w 156"/>
                <a:gd name="T11" fmla="*/ 46 h 156"/>
                <a:gd name="T12" fmla="*/ 38 w 156"/>
                <a:gd name="T13" fmla="*/ 42 h 156"/>
                <a:gd name="T14" fmla="*/ 43 w 156"/>
                <a:gd name="T15" fmla="*/ 54 h 156"/>
                <a:gd name="T16" fmla="*/ 33 w 156"/>
                <a:gd name="T17" fmla="*/ 60 h 156"/>
                <a:gd name="T18" fmla="*/ 19 w 156"/>
                <a:gd name="T19" fmla="*/ 70 h 156"/>
                <a:gd name="T20" fmla="*/ 34 w 156"/>
                <a:gd name="T21" fmla="*/ 82 h 156"/>
                <a:gd name="T22" fmla="*/ 53 w 156"/>
                <a:gd name="T23" fmla="*/ 94 h 156"/>
                <a:gd name="T24" fmla="*/ 45 w 156"/>
                <a:gd name="T25" fmla="*/ 116 h 156"/>
                <a:gd name="T26" fmla="*/ 38 w 156"/>
                <a:gd name="T27" fmla="*/ 134 h 156"/>
                <a:gd name="T28" fmla="*/ 33 w 156"/>
                <a:gd name="T29" fmla="*/ 121 h 156"/>
                <a:gd name="T30" fmla="*/ 28 w 156"/>
                <a:gd name="T31" fmla="*/ 92 h 156"/>
                <a:gd name="T32" fmla="*/ 14 w 156"/>
                <a:gd name="T33" fmla="*/ 74 h 156"/>
                <a:gd name="T34" fmla="*/ 45 w 156"/>
                <a:gd name="T35" fmla="*/ 15 h 156"/>
                <a:gd name="T36" fmla="*/ 30 w 156"/>
                <a:gd name="T37" fmla="*/ 25 h 156"/>
                <a:gd name="T38" fmla="*/ 139 w 156"/>
                <a:gd name="T39" fmla="*/ 65 h 156"/>
                <a:gd name="T40" fmla="*/ 130 w 156"/>
                <a:gd name="T41" fmla="*/ 77 h 156"/>
                <a:gd name="T42" fmla="*/ 124 w 156"/>
                <a:gd name="T43" fmla="*/ 83 h 156"/>
                <a:gd name="T44" fmla="*/ 113 w 156"/>
                <a:gd name="T45" fmla="*/ 85 h 156"/>
                <a:gd name="T46" fmla="*/ 101 w 156"/>
                <a:gd name="T47" fmla="*/ 72 h 156"/>
                <a:gd name="T48" fmla="*/ 92 w 156"/>
                <a:gd name="T49" fmla="*/ 78 h 156"/>
                <a:gd name="T50" fmla="*/ 93 w 156"/>
                <a:gd name="T51" fmla="*/ 92 h 156"/>
                <a:gd name="T52" fmla="*/ 76 w 156"/>
                <a:gd name="T53" fmla="*/ 102 h 156"/>
                <a:gd name="T54" fmla="*/ 60 w 156"/>
                <a:gd name="T55" fmla="*/ 75 h 156"/>
                <a:gd name="T56" fmla="*/ 81 w 156"/>
                <a:gd name="T57" fmla="*/ 66 h 156"/>
                <a:gd name="T58" fmla="*/ 83 w 156"/>
                <a:gd name="T59" fmla="*/ 64 h 156"/>
                <a:gd name="T60" fmla="*/ 78 w 156"/>
                <a:gd name="T61" fmla="*/ 63 h 156"/>
                <a:gd name="T62" fmla="*/ 64 w 156"/>
                <a:gd name="T63" fmla="*/ 63 h 156"/>
                <a:gd name="T64" fmla="*/ 67 w 156"/>
                <a:gd name="T65" fmla="*/ 50 h 156"/>
                <a:gd name="T66" fmla="*/ 71 w 156"/>
                <a:gd name="T67" fmla="*/ 49 h 156"/>
                <a:gd name="T68" fmla="*/ 79 w 156"/>
                <a:gd name="T69" fmla="*/ 31 h 156"/>
                <a:gd name="T70" fmla="*/ 99 w 156"/>
                <a:gd name="T71" fmla="*/ 32 h 156"/>
                <a:gd name="T72" fmla="*/ 110 w 156"/>
                <a:gd name="T73" fmla="*/ 25 h 156"/>
                <a:gd name="T74" fmla="*/ 126 w 156"/>
                <a:gd name="T75" fmla="*/ 26 h 156"/>
                <a:gd name="T76" fmla="*/ 139 w 156"/>
                <a:gd name="T77" fmla="*/ 82 h 156"/>
                <a:gd name="T78" fmla="*/ 139 w 156"/>
                <a:gd name="T79" fmla="*/ 92 h 156"/>
                <a:gd name="T80" fmla="*/ 135 w 156"/>
                <a:gd name="T81" fmla="*/ 89 h 156"/>
                <a:gd name="T82" fmla="*/ 138 w 156"/>
                <a:gd name="T83" fmla="*/ 77 h 156"/>
                <a:gd name="T84" fmla="*/ 141 w 156"/>
                <a:gd name="T85" fmla="*/ 66 h 156"/>
                <a:gd name="T86" fmla="*/ 144 w 156"/>
                <a:gd name="T87" fmla="*/ 51 h 156"/>
                <a:gd name="T88" fmla="*/ 114 w 156"/>
                <a:gd name="T89" fmla="*/ 86 h 156"/>
                <a:gd name="T90" fmla="*/ 96 w 156"/>
                <a:gd name="T91" fmla="*/ 100 h 156"/>
                <a:gd name="T92" fmla="*/ 47 w 156"/>
                <a:gd name="T93" fmla="*/ 33 h 156"/>
                <a:gd name="T94" fmla="*/ 41 w 156"/>
                <a:gd name="T95" fmla="*/ 22 h 156"/>
                <a:gd name="T96" fmla="*/ 61 w 156"/>
                <a:gd name="T97" fmla="*/ 14 h 156"/>
                <a:gd name="T98" fmla="*/ 66 w 156"/>
                <a:gd name="T99" fmla="*/ 23 h 156"/>
                <a:gd name="T100" fmla="*/ 56 w 156"/>
                <a:gd name="T101" fmla="*/ 35 h 156"/>
                <a:gd name="T102" fmla="*/ 76 w 156"/>
                <a:gd name="T103" fmla="*/ 21 h 156"/>
                <a:gd name="T104" fmla="*/ 78 w 156"/>
                <a:gd name="T105" fmla="*/ 18 h 156"/>
                <a:gd name="T106" fmla="*/ 62 w 156"/>
                <a:gd name="T107" fmla="*/ 35 h 156"/>
                <a:gd name="T108" fmla="*/ 99 w 156"/>
                <a:gd name="T109" fmla="*/ 25 h 156"/>
                <a:gd name="T110" fmla="*/ 116 w 156"/>
                <a:gd name="T111" fmla="*/ 19 h 156"/>
                <a:gd name="T112" fmla="*/ 36 w 156"/>
                <a:gd name="T113" fmla="*/ 77 h 156"/>
                <a:gd name="T114" fmla="*/ 32 w 156"/>
                <a:gd name="T115" fmla="*/ 78 h 156"/>
                <a:gd name="T116" fmla="*/ 31 w 156"/>
                <a:gd name="T117" fmla="*/ 72 h 156"/>
                <a:gd name="T118" fmla="*/ 147 w 156"/>
                <a:gd name="T119" fmla="*/ 9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56">
                  <a:moveTo>
                    <a:pt x="78" y="0"/>
                  </a:moveTo>
                  <a:cubicBezTo>
                    <a:pt x="35" y="0"/>
                    <a:pt x="0" y="35"/>
                    <a:pt x="0" y="78"/>
                  </a:cubicBezTo>
                  <a:cubicBezTo>
                    <a:pt x="0" y="121"/>
                    <a:pt x="35" y="156"/>
                    <a:pt x="78" y="156"/>
                  </a:cubicBezTo>
                  <a:cubicBezTo>
                    <a:pt x="121" y="156"/>
                    <a:pt x="156" y="121"/>
                    <a:pt x="156" y="78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145" y="101"/>
                  </a:moveTo>
                  <a:cubicBezTo>
                    <a:pt x="145" y="101"/>
                    <a:pt x="145" y="101"/>
                    <a:pt x="145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3" y="107"/>
                    <a:pt x="141" y="112"/>
                    <a:pt x="138" y="117"/>
                  </a:cubicBezTo>
                  <a:cubicBezTo>
                    <a:pt x="137" y="117"/>
                    <a:pt x="137" y="117"/>
                    <a:pt x="137" y="118"/>
                  </a:cubicBezTo>
                  <a:cubicBezTo>
                    <a:pt x="135" y="117"/>
                    <a:pt x="134" y="118"/>
                    <a:pt x="133" y="119"/>
                  </a:cubicBezTo>
                  <a:cubicBezTo>
                    <a:pt x="133" y="119"/>
                    <a:pt x="133" y="118"/>
                    <a:pt x="132" y="118"/>
                  </a:cubicBezTo>
                  <a:cubicBezTo>
                    <a:pt x="132" y="117"/>
                    <a:pt x="132" y="117"/>
                    <a:pt x="132" y="115"/>
                  </a:cubicBezTo>
                  <a:cubicBezTo>
                    <a:pt x="132" y="115"/>
                    <a:pt x="132" y="114"/>
                    <a:pt x="131" y="114"/>
                  </a:cubicBezTo>
                  <a:cubicBezTo>
                    <a:pt x="132" y="112"/>
                    <a:pt x="131" y="111"/>
                    <a:pt x="131" y="110"/>
                  </a:cubicBezTo>
                  <a:cubicBezTo>
                    <a:pt x="132" y="109"/>
                    <a:pt x="133" y="109"/>
                    <a:pt x="133" y="109"/>
                  </a:cubicBezTo>
                  <a:cubicBezTo>
                    <a:pt x="134" y="108"/>
                    <a:pt x="134" y="107"/>
                    <a:pt x="134" y="106"/>
                  </a:cubicBezTo>
                  <a:cubicBezTo>
                    <a:pt x="135" y="105"/>
                    <a:pt x="135" y="106"/>
                    <a:pt x="135" y="106"/>
                  </a:cubicBezTo>
                  <a:cubicBezTo>
                    <a:pt x="136" y="106"/>
                    <a:pt x="135" y="105"/>
                    <a:pt x="136" y="105"/>
                  </a:cubicBezTo>
                  <a:cubicBezTo>
                    <a:pt x="136" y="105"/>
                    <a:pt x="137" y="104"/>
                    <a:pt x="138" y="105"/>
                  </a:cubicBezTo>
                  <a:cubicBezTo>
                    <a:pt x="139" y="104"/>
                    <a:pt x="138" y="103"/>
                    <a:pt x="139" y="102"/>
                  </a:cubicBezTo>
                  <a:cubicBezTo>
                    <a:pt x="139" y="102"/>
                    <a:pt x="140" y="101"/>
                    <a:pt x="141" y="101"/>
                  </a:cubicBezTo>
                  <a:cubicBezTo>
                    <a:pt x="141" y="101"/>
                    <a:pt x="141" y="100"/>
                    <a:pt x="141" y="100"/>
                  </a:cubicBezTo>
                  <a:cubicBezTo>
                    <a:pt x="143" y="100"/>
                    <a:pt x="145" y="100"/>
                    <a:pt x="146" y="101"/>
                  </a:cubicBezTo>
                  <a:cubicBezTo>
                    <a:pt x="146" y="101"/>
                    <a:pt x="146" y="101"/>
                    <a:pt x="145" y="101"/>
                  </a:cubicBezTo>
                  <a:close/>
                  <a:moveTo>
                    <a:pt x="23" y="33"/>
                  </a:moveTo>
                  <a:cubicBezTo>
                    <a:pt x="23" y="33"/>
                    <a:pt x="23" y="33"/>
                    <a:pt x="24" y="33"/>
                  </a:cubicBezTo>
                  <a:cubicBezTo>
                    <a:pt x="25" y="33"/>
                    <a:pt x="25" y="32"/>
                    <a:pt x="26" y="32"/>
                  </a:cubicBezTo>
                  <a:cubicBezTo>
                    <a:pt x="26" y="32"/>
                    <a:pt x="26" y="33"/>
                    <a:pt x="26" y="33"/>
                  </a:cubicBezTo>
                  <a:cubicBezTo>
                    <a:pt x="27" y="33"/>
                    <a:pt x="27" y="30"/>
                    <a:pt x="26" y="30"/>
                  </a:cubicBezTo>
                  <a:cubicBezTo>
                    <a:pt x="26" y="29"/>
                    <a:pt x="27" y="29"/>
                    <a:pt x="27" y="29"/>
                  </a:cubicBezTo>
                  <a:cubicBezTo>
                    <a:pt x="28" y="28"/>
                    <a:pt x="28" y="29"/>
                    <a:pt x="28" y="29"/>
                  </a:cubicBezTo>
                  <a:cubicBezTo>
                    <a:pt x="29" y="30"/>
                    <a:pt x="30" y="31"/>
                    <a:pt x="30" y="32"/>
                  </a:cubicBezTo>
                  <a:cubicBezTo>
                    <a:pt x="31" y="33"/>
                    <a:pt x="30" y="33"/>
                    <a:pt x="30" y="33"/>
                  </a:cubicBezTo>
                  <a:cubicBezTo>
                    <a:pt x="31" y="33"/>
                    <a:pt x="31" y="32"/>
                    <a:pt x="31" y="32"/>
                  </a:cubicBezTo>
                  <a:cubicBezTo>
                    <a:pt x="31" y="31"/>
                    <a:pt x="30" y="31"/>
                    <a:pt x="30" y="31"/>
                  </a:cubicBezTo>
                  <a:cubicBezTo>
                    <a:pt x="29" y="30"/>
                    <a:pt x="30" y="27"/>
                    <a:pt x="31" y="26"/>
                  </a:cubicBezTo>
                  <a:cubicBezTo>
                    <a:pt x="32" y="26"/>
                    <a:pt x="32" y="27"/>
                    <a:pt x="32" y="28"/>
                  </a:cubicBezTo>
                  <a:cubicBezTo>
                    <a:pt x="33" y="27"/>
                    <a:pt x="35" y="26"/>
                    <a:pt x="34" y="28"/>
                  </a:cubicBezTo>
                  <a:cubicBezTo>
                    <a:pt x="35" y="28"/>
                    <a:pt x="36" y="27"/>
                    <a:pt x="37" y="28"/>
                  </a:cubicBezTo>
                  <a:cubicBezTo>
                    <a:pt x="37" y="28"/>
                    <a:pt x="38" y="28"/>
                    <a:pt x="38" y="29"/>
                  </a:cubicBezTo>
                  <a:cubicBezTo>
                    <a:pt x="38" y="29"/>
                    <a:pt x="39" y="29"/>
                    <a:pt x="40" y="29"/>
                  </a:cubicBezTo>
                  <a:cubicBezTo>
                    <a:pt x="40" y="30"/>
                    <a:pt x="40" y="30"/>
                    <a:pt x="41" y="31"/>
                  </a:cubicBezTo>
                  <a:cubicBezTo>
                    <a:pt x="41" y="32"/>
                    <a:pt x="40" y="31"/>
                    <a:pt x="40" y="32"/>
                  </a:cubicBezTo>
                  <a:cubicBezTo>
                    <a:pt x="41" y="32"/>
                    <a:pt x="41" y="33"/>
                    <a:pt x="42" y="33"/>
                  </a:cubicBezTo>
                  <a:cubicBezTo>
                    <a:pt x="42" y="33"/>
                    <a:pt x="42" y="34"/>
                    <a:pt x="43" y="34"/>
                  </a:cubicBezTo>
                  <a:cubicBezTo>
                    <a:pt x="43" y="34"/>
                    <a:pt x="42" y="35"/>
                    <a:pt x="43" y="35"/>
                  </a:cubicBezTo>
                  <a:cubicBezTo>
                    <a:pt x="42" y="35"/>
                    <a:pt x="42" y="36"/>
                    <a:pt x="42" y="37"/>
                  </a:cubicBezTo>
                  <a:cubicBezTo>
                    <a:pt x="41" y="36"/>
                    <a:pt x="41" y="35"/>
                    <a:pt x="40" y="35"/>
                  </a:cubicBezTo>
                  <a:cubicBezTo>
                    <a:pt x="40" y="36"/>
                    <a:pt x="41" y="36"/>
                    <a:pt x="41" y="37"/>
                  </a:cubicBezTo>
                  <a:cubicBezTo>
                    <a:pt x="41" y="39"/>
                    <a:pt x="40" y="39"/>
                    <a:pt x="40" y="40"/>
                  </a:cubicBezTo>
                  <a:cubicBezTo>
                    <a:pt x="38" y="40"/>
                    <a:pt x="38" y="38"/>
                    <a:pt x="36" y="37"/>
                  </a:cubicBezTo>
                  <a:cubicBezTo>
                    <a:pt x="35" y="37"/>
                    <a:pt x="34" y="37"/>
                    <a:pt x="34" y="37"/>
                  </a:cubicBezTo>
                  <a:cubicBezTo>
                    <a:pt x="34" y="35"/>
                    <a:pt x="37" y="36"/>
                    <a:pt x="37" y="33"/>
                  </a:cubicBezTo>
                  <a:cubicBezTo>
                    <a:pt x="37" y="32"/>
                    <a:pt x="36" y="33"/>
                    <a:pt x="36" y="32"/>
                  </a:cubicBezTo>
                  <a:cubicBezTo>
                    <a:pt x="35" y="32"/>
                    <a:pt x="35" y="31"/>
                    <a:pt x="34" y="32"/>
                  </a:cubicBezTo>
                  <a:cubicBezTo>
                    <a:pt x="34" y="31"/>
                    <a:pt x="33" y="31"/>
                    <a:pt x="32" y="31"/>
                  </a:cubicBezTo>
                  <a:cubicBezTo>
                    <a:pt x="32" y="31"/>
                    <a:pt x="33" y="31"/>
                    <a:pt x="33" y="32"/>
                  </a:cubicBezTo>
                  <a:cubicBezTo>
                    <a:pt x="33" y="33"/>
                    <a:pt x="33" y="34"/>
                    <a:pt x="33" y="35"/>
                  </a:cubicBezTo>
                  <a:cubicBezTo>
                    <a:pt x="32" y="35"/>
                    <a:pt x="31" y="35"/>
                    <a:pt x="29" y="36"/>
                  </a:cubicBezTo>
                  <a:cubicBezTo>
                    <a:pt x="29" y="36"/>
                    <a:pt x="30" y="36"/>
                    <a:pt x="30" y="37"/>
                  </a:cubicBezTo>
                  <a:cubicBezTo>
                    <a:pt x="28" y="37"/>
                    <a:pt x="28" y="38"/>
                    <a:pt x="27" y="39"/>
                  </a:cubicBezTo>
                  <a:cubicBezTo>
                    <a:pt x="27" y="40"/>
                    <a:pt x="26" y="41"/>
                    <a:pt x="26" y="41"/>
                  </a:cubicBezTo>
                  <a:cubicBezTo>
                    <a:pt x="26" y="41"/>
                    <a:pt x="26" y="42"/>
                    <a:pt x="25" y="42"/>
                  </a:cubicBezTo>
                  <a:cubicBezTo>
                    <a:pt x="25" y="43"/>
                    <a:pt x="26" y="42"/>
                    <a:pt x="26" y="44"/>
                  </a:cubicBezTo>
                  <a:cubicBezTo>
                    <a:pt x="27" y="44"/>
                    <a:pt x="28" y="45"/>
                    <a:pt x="28" y="46"/>
                  </a:cubicBezTo>
                  <a:cubicBezTo>
                    <a:pt x="29" y="46"/>
                    <a:pt x="29" y="45"/>
                    <a:pt x="29" y="46"/>
                  </a:cubicBezTo>
                  <a:cubicBezTo>
                    <a:pt x="30" y="46"/>
                    <a:pt x="30" y="45"/>
                    <a:pt x="30" y="46"/>
                  </a:cubicBezTo>
                  <a:cubicBezTo>
                    <a:pt x="31" y="47"/>
                    <a:pt x="31" y="48"/>
                    <a:pt x="31" y="49"/>
                  </a:cubicBezTo>
                  <a:cubicBezTo>
                    <a:pt x="32" y="48"/>
                    <a:pt x="32" y="46"/>
                    <a:pt x="33" y="46"/>
                  </a:cubicBezTo>
                  <a:cubicBezTo>
                    <a:pt x="32" y="45"/>
                    <a:pt x="32" y="46"/>
                    <a:pt x="32" y="45"/>
                  </a:cubicBezTo>
                  <a:cubicBezTo>
                    <a:pt x="32" y="44"/>
                    <a:pt x="33" y="45"/>
                    <a:pt x="33" y="45"/>
                  </a:cubicBezTo>
                  <a:cubicBezTo>
                    <a:pt x="33" y="43"/>
                    <a:pt x="34" y="42"/>
                    <a:pt x="33" y="39"/>
                  </a:cubicBezTo>
                  <a:cubicBezTo>
                    <a:pt x="34" y="39"/>
                    <a:pt x="34" y="38"/>
                    <a:pt x="34" y="38"/>
                  </a:cubicBezTo>
                  <a:cubicBezTo>
                    <a:pt x="35" y="38"/>
                    <a:pt x="35" y="40"/>
                    <a:pt x="36" y="39"/>
                  </a:cubicBezTo>
                  <a:cubicBezTo>
                    <a:pt x="37" y="39"/>
                    <a:pt x="36" y="40"/>
                    <a:pt x="38" y="40"/>
                  </a:cubicBezTo>
                  <a:cubicBezTo>
                    <a:pt x="38" y="41"/>
                    <a:pt x="38" y="41"/>
                    <a:pt x="38" y="42"/>
                  </a:cubicBezTo>
                  <a:cubicBezTo>
                    <a:pt x="38" y="43"/>
                    <a:pt x="39" y="43"/>
                    <a:pt x="39" y="43"/>
                  </a:cubicBezTo>
                  <a:cubicBezTo>
                    <a:pt x="40" y="43"/>
                    <a:pt x="40" y="42"/>
                    <a:pt x="40" y="41"/>
                  </a:cubicBezTo>
                  <a:cubicBezTo>
                    <a:pt x="41" y="41"/>
                    <a:pt x="41" y="43"/>
                    <a:pt x="42" y="44"/>
                  </a:cubicBezTo>
                  <a:cubicBezTo>
                    <a:pt x="42" y="45"/>
                    <a:pt x="42" y="45"/>
                    <a:pt x="41" y="45"/>
                  </a:cubicBezTo>
                  <a:cubicBezTo>
                    <a:pt x="41" y="46"/>
                    <a:pt x="43" y="46"/>
                    <a:pt x="43" y="48"/>
                  </a:cubicBezTo>
                  <a:cubicBezTo>
                    <a:pt x="43" y="48"/>
                    <a:pt x="43" y="47"/>
                    <a:pt x="44" y="48"/>
                  </a:cubicBezTo>
                  <a:cubicBezTo>
                    <a:pt x="44" y="49"/>
                    <a:pt x="44" y="50"/>
                    <a:pt x="44" y="51"/>
                  </a:cubicBezTo>
                  <a:cubicBezTo>
                    <a:pt x="44" y="52"/>
                    <a:pt x="44" y="53"/>
                    <a:pt x="45" y="53"/>
                  </a:cubicBezTo>
                  <a:cubicBezTo>
                    <a:pt x="45" y="54"/>
                    <a:pt x="45" y="54"/>
                    <a:pt x="45" y="55"/>
                  </a:cubicBezTo>
                  <a:cubicBezTo>
                    <a:pt x="44" y="55"/>
                    <a:pt x="44" y="54"/>
                    <a:pt x="43" y="55"/>
                  </a:cubicBezTo>
                  <a:cubicBezTo>
                    <a:pt x="43" y="55"/>
                    <a:pt x="43" y="54"/>
                    <a:pt x="43" y="54"/>
                  </a:cubicBezTo>
                  <a:cubicBezTo>
                    <a:pt x="42" y="54"/>
                    <a:pt x="42" y="54"/>
                    <a:pt x="41" y="54"/>
                  </a:cubicBezTo>
                  <a:cubicBezTo>
                    <a:pt x="42" y="53"/>
                    <a:pt x="43" y="52"/>
                    <a:pt x="43" y="50"/>
                  </a:cubicBezTo>
                  <a:cubicBezTo>
                    <a:pt x="43" y="50"/>
                    <a:pt x="41" y="52"/>
                    <a:pt x="40" y="51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3"/>
                    <a:pt x="39" y="53"/>
                    <a:pt x="39" y="54"/>
                  </a:cubicBezTo>
                  <a:cubicBezTo>
                    <a:pt x="39" y="55"/>
                    <a:pt x="40" y="55"/>
                    <a:pt x="41" y="55"/>
                  </a:cubicBezTo>
                  <a:cubicBezTo>
                    <a:pt x="40" y="56"/>
                    <a:pt x="39" y="56"/>
                    <a:pt x="38" y="57"/>
                  </a:cubicBezTo>
                  <a:cubicBezTo>
                    <a:pt x="38" y="56"/>
                    <a:pt x="39" y="56"/>
                    <a:pt x="38" y="56"/>
                  </a:cubicBezTo>
                  <a:cubicBezTo>
                    <a:pt x="37" y="56"/>
                    <a:pt x="36" y="56"/>
                    <a:pt x="35" y="57"/>
                  </a:cubicBezTo>
                  <a:cubicBezTo>
                    <a:pt x="35" y="58"/>
                    <a:pt x="36" y="58"/>
                    <a:pt x="36" y="59"/>
                  </a:cubicBezTo>
                  <a:cubicBezTo>
                    <a:pt x="35" y="59"/>
                    <a:pt x="34" y="60"/>
                    <a:pt x="33" y="60"/>
                  </a:cubicBezTo>
                  <a:cubicBezTo>
                    <a:pt x="34" y="62"/>
                    <a:pt x="32" y="62"/>
                    <a:pt x="33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64"/>
                    <a:pt x="32" y="64"/>
                    <a:pt x="32" y="65"/>
                  </a:cubicBezTo>
                  <a:cubicBezTo>
                    <a:pt x="30" y="65"/>
                    <a:pt x="29" y="66"/>
                    <a:pt x="28" y="68"/>
                  </a:cubicBezTo>
                  <a:cubicBezTo>
                    <a:pt x="28" y="69"/>
                    <a:pt x="29" y="69"/>
                    <a:pt x="29" y="70"/>
                  </a:cubicBezTo>
                  <a:cubicBezTo>
                    <a:pt x="29" y="71"/>
                    <a:pt x="29" y="71"/>
                    <a:pt x="29" y="73"/>
                  </a:cubicBezTo>
                  <a:cubicBezTo>
                    <a:pt x="28" y="72"/>
                    <a:pt x="27" y="72"/>
                    <a:pt x="27" y="70"/>
                  </a:cubicBezTo>
                  <a:cubicBezTo>
                    <a:pt x="27" y="69"/>
                    <a:pt x="26" y="69"/>
                    <a:pt x="25" y="69"/>
                  </a:cubicBezTo>
                  <a:cubicBezTo>
                    <a:pt x="24" y="69"/>
                    <a:pt x="24" y="70"/>
                    <a:pt x="24" y="70"/>
                  </a:cubicBezTo>
                  <a:cubicBezTo>
                    <a:pt x="23" y="70"/>
                    <a:pt x="23" y="69"/>
                    <a:pt x="22" y="69"/>
                  </a:cubicBezTo>
                  <a:cubicBezTo>
                    <a:pt x="21" y="69"/>
                    <a:pt x="20" y="70"/>
                    <a:pt x="19" y="70"/>
                  </a:cubicBezTo>
                  <a:cubicBezTo>
                    <a:pt x="20" y="72"/>
                    <a:pt x="18" y="77"/>
                    <a:pt x="21" y="77"/>
                  </a:cubicBezTo>
                  <a:cubicBezTo>
                    <a:pt x="22" y="77"/>
                    <a:pt x="22" y="76"/>
                    <a:pt x="22" y="75"/>
                  </a:cubicBezTo>
                  <a:cubicBezTo>
                    <a:pt x="23" y="75"/>
                    <a:pt x="23" y="75"/>
                    <a:pt x="25" y="75"/>
                  </a:cubicBezTo>
                  <a:cubicBezTo>
                    <a:pt x="25" y="77"/>
                    <a:pt x="24" y="77"/>
                    <a:pt x="24" y="79"/>
                  </a:cubicBezTo>
                  <a:cubicBezTo>
                    <a:pt x="25" y="79"/>
                    <a:pt x="26" y="79"/>
                    <a:pt x="27" y="80"/>
                  </a:cubicBezTo>
                  <a:cubicBezTo>
                    <a:pt x="27" y="82"/>
                    <a:pt x="26" y="83"/>
                    <a:pt x="27" y="84"/>
                  </a:cubicBezTo>
                  <a:cubicBezTo>
                    <a:pt x="28" y="84"/>
                    <a:pt x="28" y="83"/>
                    <a:pt x="28" y="83"/>
                  </a:cubicBezTo>
                  <a:cubicBezTo>
                    <a:pt x="29" y="83"/>
                    <a:pt x="29" y="84"/>
                    <a:pt x="29" y="85"/>
                  </a:cubicBezTo>
                  <a:cubicBezTo>
                    <a:pt x="30" y="84"/>
                    <a:pt x="31" y="83"/>
                    <a:pt x="31" y="82"/>
                  </a:cubicBezTo>
                  <a:cubicBezTo>
                    <a:pt x="32" y="82"/>
                    <a:pt x="32" y="82"/>
                    <a:pt x="33" y="81"/>
                  </a:cubicBezTo>
                  <a:cubicBezTo>
                    <a:pt x="33" y="81"/>
                    <a:pt x="33" y="82"/>
                    <a:pt x="34" y="82"/>
                  </a:cubicBezTo>
                  <a:cubicBezTo>
                    <a:pt x="34" y="82"/>
                    <a:pt x="34" y="81"/>
                    <a:pt x="35" y="81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7" y="84"/>
                    <a:pt x="37" y="83"/>
                    <a:pt x="37" y="83"/>
                  </a:cubicBezTo>
                  <a:cubicBezTo>
                    <a:pt x="38" y="84"/>
                    <a:pt x="39" y="84"/>
                    <a:pt x="40" y="85"/>
                  </a:cubicBezTo>
                  <a:cubicBezTo>
                    <a:pt x="41" y="86"/>
                    <a:pt x="41" y="87"/>
                    <a:pt x="42" y="87"/>
                  </a:cubicBezTo>
                  <a:cubicBezTo>
                    <a:pt x="44" y="86"/>
                    <a:pt x="45" y="90"/>
                    <a:pt x="45" y="91"/>
                  </a:cubicBezTo>
                  <a:cubicBezTo>
                    <a:pt x="45" y="92"/>
                    <a:pt x="45" y="92"/>
                    <a:pt x="46" y="92"/>
                  </a:cubicBezTo>
                  <a:cubicBezTo>
                    <a:pt x="46" y="93"/>
                    <a:pt x="48" y="92"/>
                    <a:pt x="48" y="93"/>
                  </a:cubicBezTo>
                  <a:cubicBezTo>
                    <a:pt x="49" y="93"/>
                    <a:pt x="49" y="93"/>
                    <a:pt x="50" y="93"/>
                  </a:cubicBezTo>
                  <a:cubicBezTo>
                    <a:pt x="51" y="93"/>
                    <a:pt x="52" y="94"/>
                    <a:pt x="52" y="95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4" y="95"/>
                    <a:pt x="54" y="96"/>
                    <a:pt x="54" y="97"/>
                  </a:cubicBezTo>
                  <a:cubicBezTo>
                    <a:pt x="54" y="97"/>
                    <a:pt x="53" y="98"/>
                    <a:pt x="54" y="98"/>
                  </a:cubicBezTo>
                  <a:cubicBezTo>
                    <a:pt x="53" y="99"/>
                    <a:pt x="53" y="99"/>
                    <a:pt x="53" y="100"/>
                  </a:cubicBezTo>
                  <a:cubicBezTo>
                    <a:pt x="53" y="101"/>
                    <a:pt x="52" y="101"/>
                    <a:pt x="52" y="102"/>
                  </a:cubicBezTo>
                  <a:cubicBezTo>
                    <a:pt x="52" y="102"/>
                    <a:pt x="52" y="102"/>
                    <a:pt x="51" y="102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0" y="107"/>
                    <a:pt x="50" y="109"/>
                  </a:cubicBezTo>
                  <a:cubicBezTo>
                    <a:pt x="49" y="110"/>
                    <a:pt x="49" y="110"/>
                    <a:pt x="48" y="110"/>
                  </a:cubicBezTo>
                  <a:cubicBezTo>
                    <a:pt x="48" y="110"/>
                    <a:pt x="47" y="111"/>
                    <a:pt x="47" y="112"/>
                  </a:cubicBezTo>
                  <a:cubicBezTo>
                    <a:pt x="47" y="112"/>
                    <a:pt x="47" y="113"/>
                    <a:pt x="47" y="114"/>
                  </a:cubicBezTo>
                  <a:cubicBezTo>
                    <a:pt x="46" y="114"/>
                    <a:pt x="45" y="115"/>
                    <a:pt x="45" y="116"/>
                  </a:cubicBezTo>
                  <a:cubicBezTo>
                    <a:pt x="45" y="116"/>
                    <a:pt x="45" y="117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8"/>
                    <a:pt x="43" y="118"/>
                    <a:pt x="42" y="118"/>
                  </a:cubicBezTo>
                  <a:cubicBezTo>
                    <a:pt x="42" y="119"/>
                    <a:pt x="43" y="120"/>
                    <a:pt x="43" y="121"/>
                  </a:cubicBezTo>
                  <a:cubicBezTo>
                    <a:pt x="42" y="121"/>
                    <a:pt x="41" y="122"/>
                    <a:pt x="40" y="122"/>
                  </a:cubicBezTo>
                  <a:cubicBezTo>
                    <a:pt x="40" y="123"/>
                    <a:pt x="40" y="124"/>
                    <a:pt x="38" y="124"/>
                  </a:cubicBezTo>
                  <a:cubicBezTo>
                    <a:pt x="40" y="124"/>
                    <a:pt x="39" y="127"/>
                    <a:pt x="38" y="128"/>
                  </a:cubicBezTo>
                  <a:cubicBezTo>
                    <a:pt x="38" y="129"/>
                    <a:pt x="39" y="128"/>
                    <a:pt x="39" y="129"/>
                  </a:cubicBezTo>
                  <a:cubicBezTo>
                    <a:pt x="39" y="130"/>
                    <a:pt x="38" y="131"/>
                    <a:pt x="38" y="131"/>
                  </a:cubicBezTo>
                  <a:cubicBezTo>
                    <a:pt x="38" y="132"/>
                    <a:pt x="37" y="132"/>
                    <a:pt x="37" y="133"/>
                  </a:cubicBezTo>
                  <a:cubicBezTo>
                    <a:pt x="37" y="134"/>
                    <a:pt x="38" y="134"/>
                    <a:pt x="38" y="134"/>
                  </a:cubicBezTo>
                  <a:cubicBezTo>
                    <a:pt x="38" y="135"/>
                    <a:pt x="39" y="135"/>
                    <a:pt x="39" y="136"/>
                  </a:cubicBezTo>
                  <a:cubicBezTo>
                    <a:pt x="39" y="137"/>
                    <a:pt x="37" y="136"/>
                    <a:pt x="37" y="136"/>
                  </a:cubicBezTo>
                  <a:cubicBezTo>
                    <a:pt x="36" y="136"/>
                    <a:pt x="36" y="136"/>
                    <a:pt x="35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5" y="134"/>
                  </a:cubicBezTo>
                  <a:cubicBezTo>
                    <a:pt x="34" y="134"/>
                    <a:pt x="34" y="132"/>
                    <a:pt x="33" y="131"/>
                  </a:cubicBezTo>
                  <a:cubicBezTo>
                    <a:pt x="34" y="130"/>
                    <a:pt x="33" y="129"/>
                    <a:pt x="33" y="127"/>
                  </a:cubicBezTo>
                  <a:cubicBezTo>
                    <a:pt x="33" y="126"/>
                    <a:pt x="33" y="125"/>
                    <a:pt x="33" y="125"/>
                  </a:cubicBezTo>
                  <a:cubicBezTo>
                    <a:pt x="34" y="124"/>
                    <a:pt x="32" y="125"/>
                    <a:pt x="33" y="124"/>
                  </a:cubicBezTo>
                  <a:cubicBezTo>
                    <a:pt x="33" y="123"/>
                    <a:pt x="34" y="123"/>
                    <a:pt x="34" y="122"/>
                  </a:cubicBezTo>
                  <a:cubicBezTo>
                    <a:pt x="34" y="121"/>
                    <a:pt x="33" y="122"/>
                    <a:pt x="33" y="121"/>
                  </a:cubicBezTo>
                  <a:cubicBezTo>
                    <a:pt x="33" y="120"/>
                    <a:pt x="33" y="116"/>
                    <a:pt x="34" y="116"/>
                  </a:cubicBezTo>
                  <a:cubicBezTo>
                    <a:pt x="34" y="114"/>
                    <a:pt x="33" y="112"/>
                    <a:pt x="34" y="111"/>
                  </a:cubicBezTo>
                  <a:cubicBezTo>
                    <a:pt x="34" y="111"/>
                    <a:pt x="34" y="110"/>
                    <a:pt x="33" y="110"/>
                  </a:cubicBezTo>
                  <a:cubicBezTo>
                    <a:pt x="34" y="110"/>
                    <a:pt x="34" y="109"/>
                    <a:pt x="34" y="109"/>
                  </a:cubicBezTo>
                  <a:cubicBezTo>
                    <a:pt x="34" y="107"/>
                    <a:pt x="33" y="106"/>
                    <a:pt x="33" y="105"/>
                  </a:cubicBezTo>
                  <a:cubicBezTo>
                    <a:pt x="31" y="104"/>
                    <a:pt x="31" y="103"/>
                    <a:pt x="30" y="102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29" y="100"/>
                    <a:pt x="28" y="99"/>
                    <a:pt x="28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96"/>
                    <a:pt x="28" y="96"/>
                    <a:pt x="28" y="95"/>
                  </a:cubicBezTo>
                  <a:cubicBezTo>
                    <a:pt x="29" y="95"/>
                    <a:pt x="27" y="93"/>
                    <a:pt x="28" y="92"/>
                  </a:cubicBezTo>
                  <a:cubicBezTo>
                    <a:pt x="28" y="90"/>
                    <a:pt x="29" y="90"/>
                    <a:pt x="29" y="89"/>
                  </a:cubicBezTo>
                  <a:cubicBezTo>
                    <a:pt x="29" y="88"/>
                    <a:pt x="29" y="88"/>
                    <a:pt x="29" y="88"/>
                  </a:cubicBezTo>
                  <a:cubicBezTo>
                    <a:pt x="29" y="87"/>
                    <a:pt x="29" y="86"/>
                    <a:pt x="28" y="85"/>
                  </a:cubicBezTo>
                  <a:cubicBezTo>
                    <a:pt x="28" y="85"/>
                    <a:pt x="28" y="86"/>
                    <a:pt x="28" y="86"/>
                  </a:cubicBezTo>
                  <a:cubicBezTo>
                    <a:pt x="27" y="86"/>
                    <a:pt x="26" y="84"/>
                    <a:pt x="25" y="84"/>
                  </a:cubicBezTo>
                  <a:cubicBezTo>
                    <a:pt x="25" y="84"/>
                    <a:pt x="25" y="84"/>
                    <a:pt x="25" y="83"/>
                  </a:cubicBezTo>
                  <a:cubicBezTo>
                    <a:pt x="24" y="83"/>
                    <a:pt x="24" y="83"/>
                    <a:pt x="24" y="82"/>
                  </a:cubicBezTo>
                  <a:cubicBezTo>
                    <a:pt x="23" y="82"/>
                    <a:pt x="23" y="82"/>
                    <a:pt x="22" y="82"/>
                  </a:cubicBezTo>
                  <a:cubicBezTo>
                    <a:pt x="21" y="81"/>
                    <a:pt x="21" y="81"/>
                    <a:pt x="21" y="80"/>
                  </a:cubicBezTo>
                  <a:cubicBezTo>
                    <a:pt x="18" y="80"/>
                    <a:pt x="17" y="79"/>
                    <a:pt x="15" y="78"/>
                  </a:cubicBezTo>
                  <a:cubicBezTo>
                    <a:pt x="15" y="77"/>
                    <a:pt x="14" y="76"/>
                    <a:pt x="14" y="74"/>
                  </a:cubicBezTo>
                  <a:cubicBezTo>
                    <a:pt x="14" y="73"/>
                    <a:pt x="13" y="73"/>
                    <a:pt x="12" y="72"/>
                  </a:cubicBezTo>
                  <a:cubicBezTo>
                    <a:pt x="12" y="72"/>
                    <a:pt x="12" y="71"/>
                    <a:pt x="12" y="71"/>
                  </a:cubicBezTo>
                  <a:cubicBezTo>
                    <a:pt x="12" y="73"/>
                    <a:pt x="12" y="72"/>
                    <a:pt x="12" y="74"/>
                  </a:cubicBezTo>
                  <a:cubicBezTo>
                    <a:pt x="12" y="74"/>
                    <a:pt x="12" y="73"/>
                    <a:pt x="11" y="73"/>
                  </a:cubicBezTo>
                  <a:cubicBezTo>
                    <a:pt x="11" y="72"/>
                    <a:pt x="10" y="71"/>
                    <a:pt x="9" y="71"/>
                  </a:cubicBezTo>
                  <a:cubicBezTo>
                    <a:pt x="9" y="70"/>
                    <a:pt x="9" y="70"/>
                    <a:pt x="10" y="70"/>
                  </a:cubicBezTo>
                  <a:cubicBezTo>
                    <a:pt x="9" y="69"/>
                    <a:pt x="9" y="67"/>
                    <a:pt x="8" y="66"/>
                  </a:cubicBezTo>
                  <a:cubicBezTo>
                    <a:pt x="8" y="66"/>
                    <a:pt x="8" y="65"/>
                    <a:pt x="8" y="65"/>
                  </a:cubicBezTo>
                  <a:cubicBezTo>
                    <a:pt x="10" y="53"/>
                    <a:pt x="15" y="42"/>
                    <a:pt x="23" y="33"/>
                  </a:cubicBezTo>
                  <a:close/>
                  <a:moveTo>
                    <a:pt x="32" y="24"/>
                  </a:moveTo>
                  <a:cubicBezTo>
                    <a:pt x="36" y="20"/>
                    <a:pt x="40" y="17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7"/>
                    <a:pt x="44" y="16"/>
                    <a:pt x="43" y="17"/>
                  </a:cubicBezTo>
                  <a:cubicBezTo>
                    <a:pt x="42" y="17"/>
                    <a:pt x="43" y="17"/>
                    <a:pt x="43" y="18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19"/>
                    <a:pt x="39" y="20"/>
                    <a:pt x="38" y="20"/>
                  </a:cubicBezTo>
                  <a:cubicBezTo>
                    <a:pt x="38" y="22"/>
                    <a:pt x="37" y="22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4"/>
                    <a:pt x="36" y="23"/>
                    <a:pt x="36" y="24"/>
                  </a:cubicBezTo>
                  <a:cubicBezTo>
                    <a:pt x="36" y="25"/>
                    <a:pt x="36" y="25"/>
                    <a:pt x="35" y="25"/>
                  </a:cubicBezTo>
                  <a:cubicBezTo>
                    <a:pt x="35" y="27"/>
                    <a:pt x="32" y="25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1" y="25"/>
                    <a:pt x="31" y="24"/>
                  </a:cubicBezTo>
                  <a:cubicBezTo>
                    <a:pt x="32" y="25"/>
                    <a:pt x="32" y="25"/>
                    <a:pt x="33" y="25"/>
                  </a:cubicBezTo>
                  <a:cubicBezTo>
                    <a:pt x="33" y="24"/>
                    <a:pt x="32" y="24"/>
                    <a:pt x="32" y="24"/>
                  </a:cubicBezTo>
                  <a:close/>
                  <a:moveTo>
                    <a:pt x="141" y="45"/>
                  </a:moveTo>
                  <a:cubicBezTo>
                    <a:pt x="141" y="45"/>
                    <a:pt x="140" y="46"/>
                    <a:pt x="140" y="46"/>
                  </a:cubicBezTo>
                  <a:cubicBezTo>
                    <a:pt x="141" y="48"/>
                    <a:pt x="141" y="47"/>
                    <a:pt x="142" y="47"/>
                  </a:cubicBezTo>
                  <a:cubicBezTo>
                    <a:pt x="142" y="47"/>
                    <a:pt x="143" y="48"/>
                    <a:pt x="143" y="49"/>
                  </a:cubicBezTo>
                  <a:cubicBezTo>
                    <a:pt x="143" y="50"/>
                    <a:pt x="144" y="52"/>
                    <a:pt x="143" y="54"/>
                  </a:cubicBezTo>
                  <a:cubicBezTo>
                    <a:pt x="143" y="54"/>
                    <a:pt x="142" y="56"/>
                    <a:pt x="141" y="57"/>
                  </a:cubicBezTo>
                  <a:cubicBezTo>
                    <a:pt x="141" y="58"/>
                    <a:pt x="140" y="58"/>
                    <a:pt x="140" y="58"/>
                  </a:cubicBezTo>
                  <a:cubicBezTo>
                    <a:pt x="139" y="60"/>
                    <a:pt x="140" y="64"/>
                    <a:pt x="139" y="65"/>
                  </a:cubicBezTo>
                  <a:cubicBezTo>
                    <a:pt x="138" y="64"/>
                    <a:pt x="137" y="64"/>
                    <a:pt x="138" y="62"/>
                  </a:cubicBezTo>
                  <a:cubicBezTo>
                    <a:pt x="137" y="62"/>
                    <a:pt x="136" y="61"/>
                    <a:pt x="136" y="61"/>
                  </a:cubicBezTo>
                  <a:cubicBezTo>
                    <a:pt x="135" y="61"/>
                    <a:pt x="136" y="62"/>
                    <a:pt x="136" y="62"/>
                  </a:cubicBezTo>
                  <a:cubicBezTo>
                    <a:pt x="136" y="63"/>
                    <a:pt x="136" y="63"/>
                    <a:pt x="135" y="63"/>
                  </a:cubicBezTo>
                  <a:cubicBezTo>
                    <a:pt x="135" y="64"/>
                    <a:pt x="135" y="63"/>
                    <a:pt x="135" y="64"/>
                  </a:cubicBezTo>
                  <a:cubicBezTo>
                    <a:pt x="135" y="65"/>
                    <a:pt x="135" y="65"/>
                    <a:pt x="136" y="66"/>
                  </a:cubicBezTo>
                  <a:cubicBezTo>
                    <a:pt x="136" y="66"/>
                    <a:pt x="136" y="67"/>
                    <a:pt x="136" y="67"/>
                  </a:cubicBezTo>
                  <a:cubicBezTo>
                    <a:pt x="136" y="68"/>
                    <a:pt x="136" y="70"/>
                    <a:pt x="136" y="71"/>
                  </a:cubicBezTo>
                  <a:cubicBezTo>
                    <a:pt x="135" y="71"/>
                    <a:pt x="135" y="71"/>
                    <a:pt x="135" y="71"/>
                  </a:cubicBezTo>
                  <a:cubicBezTo>
                    <a:pt x="135" y="73"/>
                    <a:pt x="134" y="74"/>
                    <a:pt x="133" y="76"/>
                  </a:cubicBezTo>
                  <a:cubicBezTo>
                    <a:pt x="132" y="76"/>
                    <a:pt x="130" y="76"/>
                    <a:pt x="130" y="77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8"/>
                    <a:pt x="131" y="79"/>
                    <a:pt x="130" y="79"/>
                  </a:cubicBezTo>
                  <a:cubicBezTo>
                    <a:pt x="131" y="82"/>
                    <a:pt x="130" y="84"/>
                    <a:pt x="128" y="85"/>
                  </a:cubicBezTo>
                  <a:cubicBezTo>
                    <a:pt x="128" y="84"/>
                    <a:pt x="128" y="84"/>
                    <a:pt x="127" y="84"/>
                  </a:cubicBezTo>
                  <a:cubicBezTo>
                    <a:pt x="126" y="84"/>
                    <a:pt x="126" y="83"/>
                    <a:pt x="125" y="82"/>
                  </a:cubicBezTo>
                  <a:cubicBezTo>
                    <a:pt x="125" y="82"/>
                    <a:pt x="125" y="83"/>
                    <a:pt x="125" y="84"/>
                  </a:cubicBezTo>
                  <a:cubicBezTo>
                    <a:pt x="125" y="85"/>
                    <a:pt x="126" y="86"/>
                    <a:pt x="127" y="86"/>
                  </a:cubicBezTo>
                  <a:cubicBezTo>
                    <a:pt x="127" y="88"/>
                    <a:pt x="128" y="88"/>
                    <a:pt x="128" y="90"/>
                  </a:cubicBezTo>
                  <a:cubicBezTo>
                    <a:pt x="127" y="89"/>
                    <a:pt x="125" y="88"/>
                    <a:pt x="124" y="87"/>
                  </a:cubicBezTo>
                  <a:cubicBezTo>
                    <a:pt x="125" y="86"/>
                    <a:pt x="124" y="85"/>
                    <a:pt x="124" y="85"/>
                  </a:cubicBezTo>
                  <a:cubicBezTo>
                    <a:pt x="124" y="84"/>
                    <a:pt x="124" y="84"/>
                    <a:pt x="124" y="83"/>
                  </a:cubicBezTo>
                  <a:cubicBezTo>
                    <a:pt x="124" y="82"/>
                    <a:pt x="124" y="82"/>
                    <a:pt x="123" y="81"/>
                  </a:cubicBezTo>
                  <a:cubicBezTo>
                    <a:pt x="123" y="81"/>
                    <a:pt x="123" y="80"/>
                    <a:pt x="123" y="80"/>
                  </a:cubicBezTo>
                  <a:cubicBezTo>
                    <a:pt x="123" y="79"/>
                    <a:pt x="121" y="80"/>
                    <a:pt x="121" y="79"/>
                  </a:cubicBezTo>
                  <a:cubicBezTo>
                    <a:pt x="121" y="78"/>
                    <a:pt x="121" y="78"/>
                    <a:pt x="121" y="78"/>
                  </a:cubicBezTo>
                  <a:cubicBezTo>
                    <a:pt x="120" y="77"/>
                    <a:pt x="120" y="76"/>
                    <a:pt x="120" y="75"/>
                  </a:cubicBezTo>
                  <a:cubicBezTo>
                    <a:pt x="119" y="75"/>
                    <a:pt x="118" y="76"/>
                    <a:pt x="118" y="76"/>
                  </a:cubicBezTo>
                  <a:cubicBezTo>
                    <a:pt x="117" y="77"/>
                    <a:pt x="116" y="77"/>
                    <a:pt x="116" y="78"/>
                  </a:cubicBezTo>
                  <a:cubicBezTo>
                    <a:pt x="116" y="78"/>
                    <a:pt x="116" y="79"/>
                    <a:pt x="115" y="79"/>
                  </a:cubicBezTo>
                  <a:cubicBezTo>
                    <a:pt x="115" y="79"/>
                    <a:pt x="115" y="80"/>
                    <a:pt x="115" y="80"/>
                  </a:cubicBezTo>
                  <a:cubicBezTo>
                    <a:pt x="115" y="80"/>
                    <a:pt x="115" y="80"/>
                    <a:pt x="114" y="80"/>
                  </a:cubicBezTo>
                  <a:cubicBezTo>
                    <a:pt x="114" y="82"/>
                    <a:pt x="114" y="84"/>
                    <a:pt x="113" y="85"/>
                  </a:cubicBezTo>
                  <a:cubicBezTo>
                    <a:pt x="113" y="85"/>
                    <a:pt x="112" y="85"/>
                    <a:pt x="112" y="85"/>
                  </a:cubicBezTo>
                  <a:cubicBezTo>
                    <a:pt x="112" y="85"/>
                    <a:pt x="112" y="84"/>
                    <a:pt x="112" y="83"/>
                  </a:cubicBezTo>
                  <a:cubicBezTo>
                    <a:pt x="111" y="83"/>
                    <a:pt x="111" y="82"/>
                    <a:pt x="110" y="81"/>
                  </a:cubicBezTo>
                  <a:cubicBezTo>
                    <a:pt x="110" y="80"/>
                    <a:pt x="110" y="79"/>
                    <a:pt x="109" y="78"/>
                  </a:cubicBezTo>
                  <a:cubicBezTo>
                    <a:pt x="109" y="77"/>
                    <a:pt x="109" y="77"/>
                    <a:pt x="109" y="76"/>
                  </a:cubicBezTo>
                  <a:cubicBezTo>
                    <a:pt x="108" y="75"/>
                    <a:pt x="108" y="76"/>
                    <a:pt x="107" y="75"/>
                  </a:cubicBezTo>
                  <a:cubicBezTo>
                    <a:pt x="107" y="75"/>
                    <a:pt x="107" y="74"/>
                    <a:pt x="108" y="74"/>
                  </a:cubicBezTo>
                  <a:cubicBezTo>
                    <a:pt x="107" y="74"/>
                    <a:pt x="106" y="73"/>
                    <a:pt x="105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3" y="73"/>
                    <a:pt x="103" y="74"/>
                    <a:pt x="102" y="73"/>
                  </a:cubicBezTo>
                  <a:cubicBezTo>
                    <a:pt x="102" y="72"/>
                    <a:pt x="101" y="73"/>
                    <a:pt x="101" y="72"/>
                  </a:cubicBezTo>
                  <a:cubicBezTo>
                    <a:pt x="99" y="72"/>
                    <a:pt x="99" y="69"/>
                    <a:pt x="98" y="68"/>
                  </a:cubicBezTo>
                  <a:cubicBezTo>
                    <a:pt x="97" y="68"/>
                    <a:pt x="97" y="69"/>
                    <a:pt x="97" y="69"/>
                  </a:cubicBezTo>
                  <a:cubicBezTo>
                    <a:pt x="97" y="69"/>
                    <a:pt x="97" y="70"/>
                    <a:pt x="98" y="70"/>
                  </a:cubicBezTo>
                  <a:cubicBezTo>
                    <a:pt x="98" y="71"/>
                    <a:pt x="99" y="72"/>
                    <a:pt x="99" y="73"/>
                  </a:cubicBezTo>
                  <a:cubicBezTo>
                    <a:pt x="99" y="72"/>
                    <a:pt x="100" y="72"/>
                    <a:pt x="101" y="72"/>
                  </a:cubicBezTo>
                  <a:cubicBezTo>
                    <a:pt x="101" y="74"/>
                    <a:pt x="102" y="74"/>
                    <a:pt x="102" y="75"/>
                  </a:cubicBezTo>
                  <a:cubicBezTo>
                    <a:pt x="102" y="76"/>
                    <a:pt x="101" y="76"/>
                    <a:pt x="102" y="77"/>
                  </a:cubicBezTo>
                  <a:cubicBezTo>
                    <a:pt x="101" y="78"/>
                    <a:pt x="100" y="78"/>
                    <a:pt x="99" y="79"/>
                  </a:cubicBezTo>
                  <a:cubicBezTo>
                    <a:pt x="99" y="79"/>
                    <a:pt x="99" y="80"/>
                    <a:pt x="99" y="80"/>
                  </a:cubicBezTo>
                  <a:cubicBezTo>
                    <a:pt x="97" y="80"/>
                    <a:pt x="96" y="81"/>
                    <a:pt x="94" y="82"/>
                  </a:cubicBezTo>
                  <a:cubicBezTo>
                    <a:pt x="93" y="81"/>
                    <a:pt x="93" y="79"/>
                    <a:pt x="92" y="78"/>
                  </a:cubicBezTo>
                  <a:cubicBezTo>
                    <a:pt x="91" y="77"/>
                    <a:pt x="91" y="75"/>
                    <a:pt x="90" y="74"/>
                  </a:cubicBezTo>
                  <a:cubicBezTo>
                    <a:pt x="90" y="74"/>
                    <a:pt x="89" y="72"/>
                    <a:pt x="89" y="72"/>
                  </a:cubicBezTo>
                  <a:cubicBezTo>
                    <a:pt x="88" y="72"/>
                    <a:pt x="89" y="73"/>
                    <a:pt x="89" y="74"/>
                  </a:cubicBezTo>
                  <a:cubicBezTo>
                    <a:pt x="89" y="75"/>
                    <a:pt x="90" y="75"/>
                    <a:pt x="90" y="76"/>
                  </a:cubicBezTo>
                  <a:cubicBezTo>
                    <a:pt x="90" y="78"/>
                    <a:pt x="91" y="77"/>
                    <a:pt x="91" y="79"/>
                  </a:cubicBezTo>
                  <a:cubicBezTo>
                    <a:pt x="92" y="80"/>
                    <a:pt x="93" y="81"/>
                    <a:pt x="93" y="83"/>
                  </a:cubicBezTo>
                  <a:cubicBezTo>
                    <a:pt x="94" y="83"/>
                    <a:pt x="95" y="83"/>
                    <a:pt x="95" y="83"/>
                  </a:cubicBezTo>
                  <a:cubicBezTo>
                    <a:pt x="96" y="83"/>
                    <a:pt x="96" y="82"/>
                    <a:pt x="97" y="82"/>
                  </a:cubicBezTo>
                  <a:cubicBezTo>
                    <a:pt x="98" y="83"/>
                    <a:pt x="98" y="84"/>
                    <a:pt x="98" y="85"/>
                  </a:cubicBezTo>
                  <a:cubicBezTo>
                    <a:pt x="96" y="87"/>
                    <a:pt x="95" y="89"/>
                    <a:pt x="94" y="91"/>
                  </a:cubicBezTo>
                  <a:cubicBezTo>
                    <a:pt x="94" y="91"/>
                    <a:pt x="93" y="92"/>
                    <a:pt x="93" y="92"/>
                  </a:cubicBezTo>
                  <a:cubicBezTo>
                    <a:pt x="92" y="94"/>
                    <a:pt x="92" y="95"/>
                    <a:pt x="91" y="96"/>
                  </a:cubicBezTo>
                  <a:cubicBezTo>
                    <a:pt x="92" y="98"/>
                    <a:pt x="92" y="102"/>
                    <a:pt x="91" y="104"/>
                  </a:cubicBezTo>
                  <a:cubicBezTo>
                    <a:pt x="90" y="105"/>
                    <a:pt x="89" y="107"/>
                    <a:pt x="88" y="110"/>
                  </a:cubicBezTo>
                  <a:cubicBezTo>
                    <a:pt x="88" y="110"/>
                    <a:pt x="87" y="111"/>
                    <a:pt x="87" y="111"/>
                  </a:cubicBezTo>
                  <a:cubicBezTo>
                    <a:pt x="87" y="112"/>
                    <a:pt x="87" y="112"/>
                    <a:pt x="87" y="113"/>
                  </a:cubicBezTo>
                  <a:cubicBezTo>
                    <a:pt x="86" y="114"/>
                    <a:pt x="85" y="115"/>
                    <a:pt x="85" y="117"/>
                  </a:cubicBezTo>
                  <a:cubicBezTo>
                    <a:pt x="83" y="117"/>
                    <a:pt x="81" y="119"/>
                    <a:pt x="79" y="119"/>
                  </a:cubicBezTo>
                  <a:cubicBezTo>
                    <a:pt x="78" y="117"/>
                    <a:pt x="78" y="115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09"/>
                    <a:pt x="76" y="107"/>
                    <a:pt x="75" y="106"/>
                  </a:cubicBezTo>
                  <a:cubicBezTo>
                    <a:pt x="75" y="105"/>
                    <a:pt x="75" y="103"/>
                    <a:pt x="76" y="102"/>
                  </a:cubicBezTo>
                  <a:cubicBezTo>
                    <a:pt x="76" y="100"/>
                    <a:pt x="76" y="99"/>
                    <a:pt x="75" y="98"/>
                  </a:cubicBezTo>
                  <a:cubicBezTo>
                    <a:pt x="75" y="96"/>
                    <a:pt x="74" y="95"/>
                    <a:pt x="73" y="93"/>
                  </a:cubicBezTo>
                  <a:cubicBezTo>
                    <a:pt x="73" y="91"/>
                    <a:pt x="74" y="90"/>
                    <a:pt x="74" y="88"/>
                  </a:cubicBezTo>
                  <a:cubicBezTo>
                    <a:pt x="73" y="88"/>
                    <a:pt x="73" y="88"/>
                    <a:pt x="73" y="89"/>
                  </a:cubicBezTo>
                  <a:cubicBezTo>
                    <a:pt x="72" y="89"/>
                    <a:pt x="71" y="88"/>
                    <a:pt x="70" y="88"/>
                  </a:cubicBezTo>
                  <a:cubicBezTo>
                    <a:pt x="70" y="88"/>
                    <a:pt x="70" y="87"/>
                    <a:pt x="70" y="87"/>
                  </a:cubicBezTo>
                  <a:cubicBezTo>
                    <a:pt x="69" y="87"/>
                    <a:pt x="69" y="88"/>
                    <a:pt x="68" y="88"/>
                  </a:cubicBezTo>
                  <a:cubicBezTo>
                    <a:pt x="67" y="88"/>
                    <a:pt x="66" y="88"/>
                    <a:pt x="65" y="89"/>
                  </a:cubicBezTo>
                  <a:cubicBezTo>
                    <a:pt x="63" y="88"/>
                    <a:pt x="63" y="87"/>
                    <a:pt x="62" y="86"/>
                  </a:cubicBezTo>
                  <a:cubicBezTo>
                    <a:pt x="61" y="85"/>
                    <a:pt x="60" y="84"/>
                    <a:pt x="60" y="83"/>
                  </a:cubicBezTo>
                  <a:cubicBezTo>
                    <a:pt x="60" y="80"/>
                    <a:pt x="60" y="78"/>
                    <a:pt x="60" y="75"/>
                  </a:cubicBezTo>
                  <a:cubicBezTo>
                    <a:pt x="60" y="74"/>
                    <a:pt x="61" y="73"/>
                    <a:pt x="61" y="72"/>
                  </a:cubicBezTo>
                  <a:cubicBezTo>
                    <a:pt x="61" y="71"/>
                    <a:pt x="63" y="70"/>
                    <a:pt x="63" y="69"/>
                  </a:cubicBezTo>
                  <a:cubicBezTo>
                    <a:pt x="64" y="68"/>
                    <a:pt x="63" y="67"/>
                    <a:pt x="64" y="65"/>
                  </a:cubicBezTo>
                  <a:cubicBezTo>
                    <a:pt x="65" y="65"/>
                    <a:pt x="65" y="65"/>
                    <a:pt x="66" y="64"/>
                  </a:cubicBezTo>
                  <a:cubicBezTo>
                    <a:pt x="66" y="64"/>
                    <a:pt x="67" y="64"/>
                    <a:pt x="67" y="64"/>
                  </a:cubicBezTo>
                  <a:cubicBezTo>
                    <a:pt x="68" y="63"/>
                    <a:pt x="70" y="63"/>
                    <a:pt x="72" y="63"/>
                  </a:cubicBezTo>
                  <a:cubicBezTo>
                    <a:pt x="73" y="63"/>
                    <a:pt x="74" y="62"/>
                    <a:pt x="75" y="62"/>
                  </a:cubicBezTo>
                  <a:cubicBezTo>
                    <a:pt x="75" y="63"/>
                    <a:pt x="75" y="64"/>
                    <a:pt x="75" y="64"/>
                  </a:cubicBezTo>
                  <a:cubicBezTo>
                    <a:pt x="75" y="64"/>
                    <a:pt x="76" y="64"/>
                    <a:pt x="75" y="65"/>
                  </a:cubicBezTo>
                  <a:cubicBezTo>
                    <a:pt x="76" y="67"/>
                    <a:pt x="79" y="67"/>
                    <a:pt x="80" y="68"/>
                  </a:cubicBezTo>
                  <a:cubicBezTo>
                    <a:pt x="80" y="68"/>
                    <a:pt x="80" y="67"/>
                    <a:pt x="81" y="66"/>
                  </a:cubicBezTo>
                  <a:cubicBezTo>
                    <a:pt x="83" y="67"/>
                    <a:pt x="85" y="67"/>
                    <a:pt x="87" y="68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4"/>
                    <a:pt x="88" y="64"/>
                    <a:pt x="88" y="63"/>
                  </a:cubicBezTo>
                  <a:cubicBezTo>
                    <a:pt x="87" y="63"/>
                    <a:pt x="88" y="65"/>
                    <a:pt x="87" y="65"/>
                  </a:cubicBezTo>
                  <a:cubicBezTo>
                    <a:pt x="86" y="65"/>
                    <a:pt x="87" y="64"/>
                    <a:pt x="87" y="63"/>
                  </a:cubicBezTo>
                  <a:cubicBezTo>
                    <a:pt x="86" y="64"/>
                    <a:pt x="84" y="64"/>
                    <a:pt x="83" y="63"/>
                  </a:cubicBezTo>
                  <a:cubicBezTo>
                    <a:pt x="83" y="63"/>
                    <a:pt x="83" y="62"/>
                    <a:pt x="83" y="62"/>
                  </a:cubicBezTo>
                  <a:cubicBezTo>
                    <a:pt x="83" y="61"/>
                    <a:pt x="83" y="61"/>
                    <a:pt x="83" y="60"/>
                  </a:cubicBezTo>
                  <a:cubicBezTo>
                    <a:pt x="83" y="60"/>
                    <a:pt x="83" y="60"/>
                    <a:pt x="82" y="60"/>
                  </a:cubicBezTo>
                  <a:cubicBezTo>
                    <a:pt x="82" y="61"/>
                    <a:pt x="82" y="62"/>
                    <a:pt x="82" y="63"/>
                  </a:cubicBezTo>
                  <a:cubicBezTo>
                    <a:pt x="83" y="63"/>
                    <a:pt x="83" y="63"/>
                    <a:pt x="83" y="64"/>
                  </a:cubicBezTo>
                  <a:cubicBezTo>
                    <a:pt x="83" y="64"/>
                    <a:pt x="82" y="64"/>
                    <a:pt x="82" y="64"/>
                  </a:cubicBezTo>
                  <a:cubicBezTo>
                    <a:pt x="82" y="64"/>
                    <a:pt x="82" y="64"/>
                    <a:pt x="82" y="63"/>
                  </a:cubicBezTo>
                  <a:cubicBezTo>
                    <a:pt x="81" y="63"/>
                    <a:pt x="81" y="63"/>
                    <a:pt x="80" y="63"/>
                  </a:cubicBezTo>
                  <a:cubicBezTo>
                    <a:pt x="80" y="62"/>
                    <a:pt x="80" y="62"/>
                    <a:pt x="80" y="61"/>
                  </a:cubicBezTo>
                  <a:cubicBezTo>
                    <a:pt x="80" y="61"/>
                    <a:pt x="80" y="61"/>
                    <a:pt x="80" y="60"/>
                  </a:cubicBezTo>
                  <a:cubicBezTo>
                    <a:pt x="80" y="60"/>
                    <a:pt x="80" y="59"/>
                    <a:pt x="79" y="59"/>
                  </a:cubicBezTo>
                  <a:cubicBezTo>
                    <a:pt x="79" y="58"/>
                    <a:pt x="77" y="57"/>
                    <a:pt x="77" y="56"/>
                  </a:cubicBezTo>
                  <a:cubicBezTo>
                    <a:pt x="76" y="58"/>
                    <a:pt x="79" y="58"/>
                    <a:pt x="79" y="60"/>
                  </a:cubicBezTo>
                  <a:cubicBezTo>
                    <a:pt x="79" y="61"/>
                    <a:pt x="79" y="59"/>
                    <a:pt x="78" y="60"/>
                  </a:cubicBezTo>
                  <a:cubicBezTo>
                    <a:pt x="78" y="60"/>
                    <a:pt x="79" y="60"/>
                    <a:pt x="79" y="61"/>
                  </a:cubicBezTo>
                  <a:cubicBezTo>
                    <a:pt x="78" y="61"/>
                    <a:pt x="77" y="62"/>
                    <a:pt x="78" y="63"/>
                  </a:cubicBezTo>
                  <a:cubicBezTo>
                    <a:pt x="77" y="62"/>
                    <a:pt x="76" y="62"/>
                    <a:pt x="76" y="61"/>
                  </a:cubicBezTo>
                  <a:cubicBezTo>
                    <a:pt x="77" y="61"/>
                    <a:pt x="77" y="61"/>
                    <a:pt x="78" y="61"/>
                  </a:cubicBezTo>
                  <a:cubicBezTo>
                    <a:pt x="77" y="60"/>
                    <a:pt x="77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60"/>
                    <a:pt x="75" y="61"/>
                    <a:pt x="74" y="61"/>
                  </a:cubicBezTo>
                  <a:cubicBezTo>
                    <a:pt x="74" y="60"/>
                    <a:pt x="73" y="58"/>
                    <a:pt x="74" y="57"/>
                  </a:cubicBezTo>
                  <a:cubicBezTo>
                    <a:pt x="73" y="57"/>
                    <a:pt x="73" y="58"/>
                    <a:pt x="72" y="57"/>
                  </a:cubicBezTo>
                  <a:cubicBezTo>
                    <a:pt x="70" y="57"/>
                    <a:pt x="70" y="59"/>
                    <a:pt x="69" y="59"/>
                  </a:cubicBezTo>
                  <a:cubicBezTo>
                    <a:pt x="70" y="61"/>
                    <a:pt x="69" y="62"/>
                    <a:pt x="68" y="63"/>
                  </a:cubicBezTo>
                  <a:cubicBezTo>
                    <a:pt x="67" y="63"/>
                    <a:pt x="67" y="63"/>
                    <a:pt x="66" y="63"/>
                  </a:cubicBezTo>
                  <a:cubicBezTo>
                    <a:pt x="66" y="63"/>
                    <a:pt x="65" y="62"/>
                    <a:pt x="64" y="63"/>
                  </a:cubicBezTo>
                  <a:cubicBezTo>
                    <a:pt x="64" y="61"/>
                    <a:pt x="64" y="61"/>
                    <a:pt x="64" y="60"/>
                  </a:cubicBezTo>
                  <a:cubicBezTo>
                    <a:pt x="65" y="60"/>
                    <a:pt x="64" y="58"/>
                    <a:pt x="64" y="57"/>
                  </a:cubicBezTo>
                  <a:cubicBezTo>
                    <a:pt x="66" y="57"/>
                    <a:pt x="67" y="57"/>
                    <a:pt x="68" y="57"/>
                  </a:cubicBezTo>
                  <a:cubicBezTo>
                    <a:pt x="68" y="57"/>
                    <a:pt x="68" y="56"/>
                    <a:pt x="68" y="56"/>
                  </a:cubicBezTo>
                  <a:cubicBezTo>
                    <a:pt x="69" y="55"/>
                    <a:pt x="67" y="55"/>
                    <a:pt x="67" y="54"/>
                  </a:cubicBezTo>
                  <a:cubicBezTo>
                    <a:pt x="67" y="54"/>
                    <a:pt x="66" y="54"/>
                    <a:pt x="66" y="54"/>
                  </a:cubicBezTo>
                  <a:cubicBezTo>
                    <a:pt x="66" y="53"/>
                    <a:pt x="66" y="53"/>
                    <a:pt x="67" y="52"/>
                  </a:cubicBezTo>
                  <a:cubicBezTo>
                    <a:pt x="68" y="52"/>
                    <a:pt x="68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8" y="51"/>
                    <a:pt x="67" y="51"/>
                    <a:pt x="65" y="51"/>
                  </a:cubicBezTo>
                  <a:cubicBezTo>
                    <a:pt x="65" y="50"/>
                    <a:pt x="66" y="50"/>
                    <a:pt x="67" y="50"/>
                  </a:cubicBezTo>
                  <a:cubicBezTo>
                    <a:pt x="66" y="50"/>
                    <a:pt x="66" y="49"/>
                    <a:pt x="66" y="48"/>
                  </a:cubicBezTo>
                  <a:cubicBezTo>
                    <a:pt x="66" y="48"/>
                    <a:pt x="67" y="48"/>
                    <a:pt x="67" y="47"/>
                  </a:cubicBezTo>
                  <a:cubicBezTo>
                    <a:pt x="67" y="46"/>
                    <a:pt x="67" y="46"/>
                    <a:pt x="66" y="46"/>
                  </a:cubicBezTo>
                  <a:cubicBezTo>
                    <a:pt x="66" y="45"/>
                    <a:pt x="66" y="44"/>
                    <a:pt x="66" y="42"/>
                  </a:cubicBezTo>
                  <a:cubicBezTo>
                    <a:pt x="67" y="42"/>
                    <a:pt x="67" y="42"/>
                    <a:pt x="68" y="42"/>
                  </a:cubicBezTo>
                  <a:cubicBezTo>
                    <a:pt x="68" y="43"/>
                    <a:pt x="68" y="43"/>
                    <a:pt x="67" y="43"/>
                  </a:cubicBezTo>
                  <a:cubicBezTo>
                    <a:pt x="68" y="43"/>
                    <a:pt x="68" y="44"/>
                    <a:pt x="68" y="44"/>
                  </a:cubicBezTo>
                  <a:cubicBezTo>
                    <a:pt x="68" y="45"/>
                    <a:pt x="69" y="45"/>
                    <a:pt x="69" y="47"/>
                  </a:cubicBezTo>
                  <a:cubicBezTo>
                    <a:pt x="69" y="48"/>
                    <a:pt x="70" y="48"/>
                    <a:pt x="70" y="48"/>
                  </a:cubicBezTo>
                  <a:cubicBezTo>
                    <a:pt x="69" y="49"/>
                    <a:pt x="69" y="50"/>
                    <a:pt x="69" y="51"/>
                  </a:cubicBezTo>
                  <a:cubicBezTo>
                    <a:pt x="70" y="51"/>
                    <a:pt x="69" y="49"/>
                    <a:pt x="71" y="4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8"/>
                    <a:pt x="73" y="47"/>
                    <a:pt x="73" y="47"/>
                  </a:cubicBezTo>
                  <a:cubicBezTo>
                    <a:pt x="73" y="47"/>
                    <a:pt x="73" y="46"/>
                    <a:pt x="73" y="46"/>
                  </a:cubicBezTo>
                  <a:cubicBezTo>
                    <a:pt x="73" y="45"/>
                    <a:pt x="73" y="45"/>
                    <a:pt x="74" y="44"/>
                  </a:cubicBezTo>
                  <a:cubicBezTo>
                    <a:pt x="74" y="44"/>
                    <a:pt x="72" y="44"/>
                    <a:pt x="72" y="44"/>
                  </a:cubicBezTo>
                  <a:cubicBezTo>
                    <a:pt x="72" y="42"/>
                    <a:pt x="72" y="41"/>
                    <a:pt x="72" y="40"/>
                  </a:cubicBezTo>
                  <a:cubicBezTo>
                    <a:pt x="72" y="39"/>
                    <a:pt x="72" y="37"/>
                    <a:pt x="74" y="37"/>
                  </a:cubicBezTo>
                  <a:cubicBezTo>
                    <a:pt x="74" y="37"/>
                    <a:pt x="74" y="37"/>
                    <a:pt x="74" y="36"/>
                  </a:cubicBezTo>
                  <a:cubicBezTo>
                    <a:pt x="74" y="36"/>
                    <a:pt x="74" y="36"/>
                    <a:pt x="74" y="37"/>
                  </a:cubicBezTo>
                  <a:cubicBezTo>
                    <a:pt x="75" y="36"/>
                    <a:pt x="76" y="35"/>
                    <a:pt x="76" y="33"/>
                  </a:cubicBezTo>
                  <a:cubicBezTo>
                    <a:pt x="77" y="33"/>
                    <a:pt x="78" y="32"/>
                    <a:pt x="79" y="31"/>
                  </a:cubicBezTo>
                  <a:cubicBezTo>
                    <a:pt x="79" y="31"/>
                    <a:pt x="79" y="30"/>
                    <a:pt x="79" y="31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2" y="29"/>
                    <a:pt x="83" y="29"/>
                    <a:pt x="83" y="29"/>
                  </a:cubicBezTo>
                  <a:cubicBezTo>
                    <a:pt x="84" y="29"/>
                    <a:pt x="84" y="30"/>
                    <a:pt x="85" y="31"/>
                  </a:cubicBezTo>
                  <a:cubicBezTo>
                    <a:pt x="86" y="31"/>
                    <a:pt x="86" y="31"/>
                    <a:pt x="87" y="32"/>
                  </a:cubicBezTo>
                  <a:cubicBezTo>
                    <a:pt x="88" y="32"/>
                    <a:pt x="90" y="33"/>
                    <a:pt x="89" y="35"/>
                  </a:cubicBezTo>
                  <a:cubicBezTo>
                    <a:pt x="91" y="35"/>
                    <a:pt x="91" y="33"/>
                    <a:pt x="91" y="32"/>
                  </a:cubicBezTo>
                  <a:cubicBezTo>
                    <a:pt x="91" y="32"/>
                    <a:pt x="92" y="32"/>
                    <a:pt x="92" y="32"/>
                  </a:cubicBezTo>
                  <a:cubicBezTo>
                    <a:pt x="92" y="33"/>
                    <a:pt x="92" y="33"/>
                    <a:pt x="92" y="34"/>
                  </a:cubicBezTo>
                  <a:cubicBezTo>
                    <a:pt x="94" y="33"/>
                    <a:pt x="94" y="32"/>
                    <a:pt x="95" y="32"/>
                  </a:cubicBezTo>
                  <a:cubicBezTo>
                    <a:pt x="97" y="32"/>
                    <a:pt x="98" y="32"/>
                    <a:pt x="99" y="32"/>
                  </a:cubicBezTo>
                  <a:cubicBezTo>
                    <a:pt x="99" y="31"/>
                    <a:pt x="97" y="31"/>
                    <a:pt x="98" y="30"/>
                  </a:cubicBezTo>
                  <a:cubicBezTo>
                    <a:pt x="99" y="30"/>
                    <a:pt x="99" y="31"/>
                    <a:pt x="101" y="31"/>
                  </a:cubicBezTo>
                  <a:cubicBezTo>
                    <a:pt x="102" y="30"/>
                    <a:pt x="103" y="29"/>
                    <a:pt x="103" y="28"/>
                  </a:cubicBezTo>
                  <a:cubicBezTo>
                    <a:pt x="104" y="27"/>
                    <a:pt x="104" y="28"/>
                    <a:pt x="105" y="29"/>
                  </a:cubicBezTo>
                  <a:cubicBezTo>
                    <a:pt x="106" y="29"/>
                    <a:pt x="105" y="28"/>
                    <a:pt x="106" y="28"/>
                  </a:cubicBezTo>
                  <a:cubicBezTo>
                    <a:pt x="106" y="29"/>
                    <a:pt x="106" y="29"/>
                    <a:pt x="106" y="30"/>
                  </a:cubicBezTo>
                  <a:cubicBezTo>
                    <a:pt x="107" y="30"/>
                    <a:pt x="107" y="29"/>
                    <a:pt x="107" y="28"/>
                  </a:cubicBezTo>
                  <a:cubicBezTo>
                    <a:pt x="108" y="28"/>
                    <a:pt x="108" y="29"/>
                    <a:pt x="109" y="29"/>
                  </a:cubicBezTo>
                  <a:cubicBezTo>
                    <a:pt x="109" y="28"/>
                    <a:pt x="108" y="28"/>
                    <a:pt x="108" y="27"/>
                  </a:cubicBezTo>
                  <a:cubicBezTo>
                    <a:pt x="108" y="26"/>
                    <a:pt x="109" y="27"/>
                    <a:pt x="110" y="27"/>
                  </a:cubicBezTo>
                  <a:cubicBezTo>
                    <a:pt x="110" y="27"/>
                    <a:pt x="110" y="26"/>
                    <a:pt x="110" y="25"/>
                  </a:cubicBezTo>
                  <a:cubicBezTo>
                    <a:pt x="111" y="25"/>
                    <a:pt x="111" y="25"/>
                    <a:pt x="112" y="25"/>
                  </a:cubicBezTo>
                  <a:cubicBezTo>
                    <a:pt x="113" y="25"/>
                    <a:pt x="114" y="24"/>
                    <a:pt x="115" y="23"/>
                  </a:cubicBezTo>
                  <a:cubicBezTo>
                    <a:pt x="115" y="23"/>
                    <a:pt x="115" y="24"/>
                    <a:pt x="115" y="24"/>
                  </a:cubicBezTo>
                  <a:cubicBezTo>
                    <a:pt x="116" y="24"/>
                    <a:pt x="116" y="23"/>
                    <a:pt x="117" y="23"/>
                  </a:cubicBezTo>
                  <a:cubicBezTo>
                    <a:pt x="117" y="22"/>
                    <a:pt x="117" y="22"/>
                    <a:pt x="118" y="21"/>
                  </a:cubicBezTo>
                  <a:cubicBezTo>
                    <a:pt x="119" y="21"/>
                    <a:pt x="119" y="22"/>
                    <a:pt x="119" y="23"/>
                  </a:cubicBezTo>
                  <a:cubicBezTo>
                    <a:pt x="120" y="23"/>
                    <a:pt x="121" y="23"/>
                    <a:pt x="122" y="22"/>
                  </a:cubicBezTo>
                  <a:cubicBezTo>
                    <a:pt x="122" y="23"/>
                    <a:pt x="123" y="23"/>
                    <a:pt x="124" y="24"/>
                  </a:cubicBezTo>
                  <a:cubicBezTo>
                    <a:pt x="124" y="25"/>
                    <a:pt x="123" y="25"/>
                    <a:pt x="123" y="26"/>
                  </a:cubicBezTo>
                  <a:cubicBezTo>
                    <a:pt x="124" y="26"/>
                    <a:pt x="125" y="26"/>
                    <a:pt x="125" y="26"/>
                  </a:cubicBezTo>
                  <a:cubicBezTo>
                    <a:pt x="126" y="27"/>
                    <a:pt x="126" y="26"/>
                    <a:pt x="126" y="26"/>
                  </a:cubicBezTo>
                  <a:cubicBezTo>
                    <a:pt x="127" y="27"/>
                    <a:pt x="127" y="27"/>
                    <a:pt x="128" y="27"/>
                  </a:cubicBezTo>
                  <a:cubicBezTo>
                    <a:pt x="133" y="32"/>
                    <a:pt x="138" y="38"/>
                    <a:pt x="141" y="45"/>
                  </a:cubicBezTo>
                  <a:close/>
                  <a:moveTo>
                    <a:pt x="146" y="58"/>
                  </a:moveTo>
                  <a:cubicBezTo>
                    <a:pt x="146" y="58"/>
                    <a:pt x="146" y="58"/>
                    <a:pt x="146" y="58"/>
                  </a:cubicBezTo>
                  <a:cubicBezTo>
                    <a:pt x="146" y="58"/>
                    <a:pt x="146" y="57"/>
                    <a:pt x="146" y="57"/>
                  </a:cubicBezTo>
                  <a:cubicBezTo>
                    <a:pt x="145" y="57"/>
                    <a:pt x="145" y="59"/>
                    <a:pt x="144" y="58"/>
                  </a:cubicBezTo>
                  <a:cubicBezTo>
                    <a:pt x="144" y="57"/>
                    <a:pt x="145" y="56"/>
                    <a:pt x="144" y="55"/>
                  </a:cubicBezTo>
                  <a:cubicBezTo>
                    <a:pt x="145" y="55"/>
                    <a:pt x="145" y="55"/>
                    <a:pt x="146" y="55"/>
                  </a:cubicBezTo>
                  <a:cubicBezTo>
                    <a:pt x="146" y="56"/>
                    <a:pt x="146" y="57"/>
                    <a:pt x="146" y="58"/>
                  </a:cubicBezTo>
                  <a:close/>
                  <a:moveTo>
                    <a:pt x="138" y="83"/>
                  </a:moveTo>
                  <a:cubicBezTo>
                    <a:pt x="138" y="82"/>
                    <a:pt x="139" y="82"/>
                    <a:pt x="139" y="82"/>
                  </a:cubicBezTo>
                  <a:cubicBezTo>
                    <a:pt x="139" y="81"/>
                    <a:pt x="139" y="80"/>
                    <a:pt x="140" y="80"/>
                  </a:cubicBezTo>
                  <a:cubicBezTo>
                    <a:pt x="140" y="80"/>
                    <a:pt x="141" y="81"/>
                    <a:pt x="141" y="81"/>
                  </a:cubicBezTo>
                  <a:cubicBezTo>
                    <a:pt x="141" y="82"/>
                    <a:pt x="142" y="82"/>
                    <a:pt x="142" y="83"/>
                  </a:cubicBezTo>
                  <a:cubicBezTo>
                    <a:pt x="141" y="83"/>
                    <a:pt x="140" y="83"/>
                    <a:pt x="140" y="84"/>
                  </a:cubicBezTo>
                  <a:cubicBezTo>
                    <a:pt x="139" y="84"/>
                    <a:pt x="139" y="84"/>
                    <a:pt x="139" y="83"/>
                  </a:cubicBezTo>
                  <a:cubicBezTo>
                    <a:pt x="139" y="83"/>
                    <a:pt x="138" y="83"/>
                    <a:pt x="138" y="83"/>
                  </a:cubicBezTo>
                  <a:close/>
                  <a:moveTo>
                    <a:pt x="139" y="94"/>
                  </a:moveTo>
                  <a:cubicBezTo>
                    <a:pt x="138" y="95"/>
                    <a:pt x="138" y="94"/>
                    <a:pt x="137" y="93"/>
                  </a:cubicBezTo>
                  <a:cubicBezTo>
                    <a:pt x="137" y="94"/>
                    <a:pt x="137" y="94"/>
                    <a:pt x="137" y="95"/>
                  </a:cubicBezTo>
                  <a:cubicBezTo>
                    <a:pt x="135" y="94"/>
                    <a:pt x="136" y="91"/>
                    <a:pt x="137" y="90"/>
                  </a:cubicBezTo>
                  <a:cubicBezTo>
                    <a:pt x="137" y="91"/>
                    <a:pt x="139" y="90"/>
                    <a:pt x="139" y="92"/>
                  </a:cubicBezTo>
                  <a:cubicBezTo>
                    <a:pt x="139" y="92"/>
                    <a:pt x="138" y="92"/>
                    <a:pt x="138" y="92"/>
                  </a:cubicBezTo>
                  <a:cubicBezTo>
                    <a:pt x="138" y="93"/>
                    <a:pt x="138" y="93"/>
                    <a:pt x="139" y="94"/>
                  </a:cubicBezTo>
                  <a:close/>
                  <a:moveTo>
                    <a:pt x="136" y="91"/>
                  </a:moveTo>
                  <a:cubicBezTo>
                    <a:pt x="135" y="92"/>
                    <a:pt x="135" y="93"/>
                    <a:pt x="134" y="94"/>
                  </a:cubicBezTo>
                  <a:cubicBezTo>
                    <a:pt x="134" y="94"/>
                    <a:pt x="135" y="94"/>
                    <a:pt x="135" y="94"/>
                  </a:cubicBezTo>
                  <a:cubicBezTo>
                    <a:pt x="135" y="95"/>
                    <a:pt x="134" y="94"/>
                    <a:pt x="134" y="95"/>
                  </a:cubicBezTo>
                  <a:cubicBezTo>
                    <a:pt x="133" y="95"/>
                    <a:pt x="133" y="94"/>
                    <a:pt x="131" y="94"/>
                  </a:cubicBezTo>
                  <a:cubicBezTo>
                    <a:pt x="131" y="93"/>
                    <a:pt x="130" y="92"/>
                    <a:pt x="130" y="91"/>
                  </a:cubicBezTo>
                  <a:cubicBezTo>
                    <a:pt x="130" y="89"/>
                    <a:pt x="134" y="89"/>
                    <a:pt x="134" y="86"/>
                  </a:cubicBezTo>
                  <a:cubicBezTo>
                    <a:pt x="135" y="86"/>
                    <a:pt x="135" y="87"/>
                    <a:pt x="136" y="87"/>
                  </a:cubicBezTo>
                  <a:cubicBezTo>
                    <a:pt x="136" y="88"/>
                    <a:pt x="136" y="88"/>
                    <a:pt x="135" y="89"/>
                  </a:cubicBezTo>
                  <a:cubicBezTo>
                    <a:pt x="136" y="89"/>
                    <a:pt x="135" y="90"/>
                    <a:pt x="136" y="91"/>
                  </a:cubicBezTo>
                  <a:close/>
                  <a:moveTo>
                    <a:pt x="134" y="98"/>
                  </a:moveTo>
                  <a:cubicBezTo>
                    <a:pt x="131" y="98"/>
                    <a:pt x="130" y="97"/>
                    <a:pt x="128" y="97"/>
                  </a:cubicBezTo>
                  <a:cubicBezTo>
                    <a:pt x="128" y="96"/>
                    <a:pt x="128" y="96"/>
                    <a:pt x="129" y="95"/>
                  </a:cubicBezTo>
                  <a:cubicBezTo>
                    <a:pt x="130" y="96"/>
                    <a:pt x="131" y="96"/>
                    <a:pt x="133" y="96"/>
                  </a:cubicBezTo>
                  <a:cubicBezTo>
                    <a:pt x="133" y="97"/>
                    <a:pt x="134" y="97"/>
                    <a:pt x="134" y="98"/>
                  </a:cubicBezTo>
                  <a:close/>
                  <a:moveTo>
                    <a:pt x="136" y="75"/>
                  </a:moveTo>
                  <a:cubicBezTo>
                    <a:pt x="136" y="74"/>
                    <a:pt x="135" y="73"/>
                    <a:pt x="135" y="73"/>
                  </a:cubicBezTo>
                  <a:cubicBezTo>
                    <a:pt x="135" y="72"/>
                    <a:pt x="136" y="72"/>
                    <a:pt x="137" y="72"/>
                  </a:cubicBezTo>
                  <a:cubicBezTo>
                    <a:pt x="137" y="73"/>
                    <a:pt x="137" y="75"/>
                    <a:pt x="136" y="75"/>
                  </a:cubicBezTo>
                  <a:close/>
                  <a:moveTo>
                    <a:pt x="138" y="77"/>
                  </a:moveTo>
                  <a:cubicBezTo>
                    <a:pt x="139" y="78"/>
                    <a:pt x="138" y="79"/>
                    <a:pt x="137" y="80"/>
                  </a:cubicBezTo>
                  <a:cubicBezTo>
                    <a:pt x="137" y="79"/>
                    <a:pt x="136" y="79"/>
                    <a:pt x="136" y="78"/>
                  </a:cubicBezTo>
                  <a:cubicBezTo>
                    <a:pt x="136" y="76"/>
                    <a:pt x="138" y="76"/>
                    <a:pt x="138" y="77"/>
                  </a:cubicBezTo>
                  <a:close/>
                  <a:moveTo>
                    <a:pt x="144" y="90"/>
                  </a:moveTo>
                  <a:cubicBezTo>
                    <a:pt x="144" y="92"/>
                    <a:pt x="142" y="92"/>
                    <a:pt x="141" y="91"/>
                  </a:cubicBezTo>
                  <a:cubicBezTo>
                    <a:pt x="141" y="90"/>
                    <a:pt x="143" y="90"/>
                    <a:pt x="144" y="90"/>
                  </a:cubicBezTo>
                  <a:close/>
                  <a:moveTo>
                    <a:pt x="143" y="66"/>
                  </a:moveTo>
                  <a:cubicBezTo>
                    <a:pt x="143" y="66"/>
                    <a:pt x="143" y="66"/>
                    <a:pt x="142" y="66"/>
                  </a:cubicBezTo>
                  <a:cubicBezTo>
                    <a:pt x="142" y="66"/>
                    <a:pt x="141" y="66"/>
                    <a:pt x="141" y="68"/>
                  </a:cubicBezTo>
                  <a:cubicBezTo>
                    <a:pt x="141" y="67"/>
                    <a:pt x="140" y="67"/>
                    <a:pt x="140" y="66"/>
                  </a:cubicBezTo>
                  <a:cubicBezTo>
                    <a:pt x="141" y="66"/>
                    <a:pt x="141" y="66"/>
                    <a:pt x="141" y="66"/>
                  </a:cubicBezTo>
                  <a:cubicBezTo>
                    <a:pt x="142" y="65"/>
                    <a:pt x="140" y="66"/>
                    <a:pt x="140" y="65"/>
                  </a:cubicBezTo>
                  <a:cubicBezTo>
                    <a:pt x="140" y="64"/>
                    <a:pt x="142" y="64"/>
                    <a:pt x="143" y="64"/>
                  </a:cubicBezTo>
                  <a:cubicBezTo>
                    <a:pt x="144" y="63"/>
                    <a:pt x="144" y="62"/>
                    <a:pt x="145" y="62"/>
                  </a:cubicBezTo>
                  <a:cubicBezTo>
                    <a:pt x="145" y="62"/>
                    <a:pt x="145" y="61"/>
                    <a:pt x="145" y="61"/>
                  </a:cubicBezTo>
                  <a:cubicBezTo>
                    <a:pt x="145" y="60"/>
                    <a:pt x="145" y="59"/>
                    <a:pt x="145" y="58"/>
                  </a:cubicBezTo>
                  <a:cubicBezTo>
                    <a:pt x="145" y="58"/>
                    <a:pt x="145" y="58"/>
                    <a:pt x="146" y="58"/>
                  </a:cubicBezTo>
                  <a:cubicBezTo>
                    <a:pt x="146" y="60"/>
                    <a:pt x="146" y="62"/>
                    <a:pt x="146" y="64"/>
                  </a:cubicBezTo>
                  <a:cubicBezTo>
                    <a:pt x="145" y="65"/>
                    <a:pt x="144" y="65"/>
                    <a:pt x="143" y="66"/>
                  </a:cubicBezTo>
                  <a:close/>
                  <a:moveTo>
                    <a:pt x="144" y="51"/>
                  </a:moveTo>
                  <a:cubicBezTo>
                    <a:pt x="145" y="52"/>
                    <a:pt x="145" y="53"/>
                    <a:pt x="145" y="54"/>
                  </a:cubicBezTo>
                  <a:cubicBezTo>
                    <a:pt x="144" y="54"/>
                    <a:pt x="144" y="53"/>
                    <a:pt x="144" y="51"/>
                  </a:cubicBezTo>
                  <a:close/>
                  <a:moveTo>
                    <a:pt x="122" y="87"/>
                  </a:moveTo>
                  <a:cubicBezTo>
                    <a:pt x="123" y="87"/>
                    <a:pt x="124" y="88"/>
                    <a:pt x="124" y="87"/>
                  </a:cubicBezTo>
                  <a:cubicBezTo>
                    <a:pt x="124" y="87"/>
                    <a:pt x="124" y="88"/>
                    <a:pt x="125" y="87"/>
                  </a:cubicBezTo>
                  <a:cubicBezTo>
                    <a:pt x="124" y="88"/>
                    <a:pt x="125" y="89"/>
                    <a:pt x="125" y="89"/>
                  </a:cubicBezTo>
                  <a:cubicBezTo>
                    <a:pt x="126" y="90"/>
                    <a:pt x="127" y="91"/>
                    <a:pt x="127" y="91"/>
                  </a:cubicBezTo>
                  <a:cubicBezTo>
                    <a:pt x="127" y="93"/>
                    <a:pt x="128" y="94"/>
                    <a:pt x="128" y="95"/>
                  </a:cubicBezTo>
                  <a:cubicBezTo>
                    <a:pt x="127" y="95"/>
                    <a:pt x="126" y="94"/>
                    <a:pt x="125" y="93"/>
                  </a:cubicBezTo>
                  <a:cubicBezTo>
                    <a:pt x="126" y="90"/>
                    <a:pt x="122" y="90"/>
                    <a:pt x="122" y="87"/>
                  </a:cubicBezTo>
                  <a:close/>
                  <a:moveTo>
                    <a:pt x="114" y="84"/>
                  </a:moveTo>
                  <a:cubicBezTo>
                    <a:pt x="115" y="84"/>
                    <a:pt x="115" y="85"/>
                    <a:pt x="115" y="86"/>
                  </a:cubicBezTo>
                  <a:cubicBezTo>
                    <a:pt x="115" y="86"/>
                    <a:pt x="115" y="87"/>
                    <a:pt x="114" y="86"/>
                  </a:cubicBezTo>
                  <a:cubicBezTo>
                    <a:pt x="113" y="86"/>
                    <a:pt x="115" y="85"/>
                    <a:pt x="114" y="84"/>
                  </a:cubicBezTo>
                  <a:close/>
                  <a:moveTo>
                    <a:pt x="97" y="106"/>
                  </a:moveTo>
                  <a:cubicBezTo>
                    <a:pt x="96" y="106"/>
                    <a:pt x="96" y="107"/>
                    <a:pt x="96" y="107"/>
                  </a:cubicBezTo>
                  <a:cubicBezTo>
                    <a:pt x="96" y="107"/>
                    <a:pt x="96" y="108"/>
                    <a:pt x="96" y="108"/>
                  </a:cubicBezTo>
                  <a:cubicBezTo>
                    <a:pt x="95" y="110"/>
                    <a:pt x="96" y="110"/>
                    <a:pt x="95" y="111"/>
                  </a:cubicBezTo>
                  <a:cubicBezTo>
                    <a:pt x="94" y="111"/>
                    <a:pt x="94" y="112"/>
                    <a:pt x="93" y="112"/>
                  </a:cubicBezTo>
                  <a:cubicBezTo>
                    <a:pt x="92" y="111"/>
                    <a:pt x="93" y="110"/>
                    <a:pt x="93" y="108"/>
                  </a:cubicBezTo>
                  <a:cubicBezTo>
                    <a:pt x="93" y="108"/>
                    <a:pt x="93" y="107"/>
                    <a:pt x="93" y="107"/>
                  </a:cubicBezTo>
                  <a:cubicBezTo>
                    <a:pt x="93" y="106"/>
                    <a:pt x="93" y="106"/>
                    <a:pt x="93" y="105"/>
                  </a:cubicBezTo>
                  <a:cubicBezTo>
                    <a:pt x="94" y="104"/>
                    <a:pt x="94" y="103"/>
                    <a:pt x="95" y="103"/>
                  </a:cubicBezTo>
                  <a:cubicBezTo>
                    <a:pt x="95" y="102"/>
                    <a:pt x="96" y="101"/>
                    <a:pt x="96" y="100"/>
                  </a:cubicBezTo>
                  <a:cubicBezTo>
                    <a:pt x="97" y="100"/>
                    <a:pt x="96" y="102"/>
                    <a:pt x="97" y="102"/>
                  </a:cubicBezTo>
                  <a:cubicBezTo>
                    <a:pt x="97" y="104"/>
                    <a:pt x="96" y="105"/>
                    <a:pt x="97" y="106"/>
                  </a:cubicBezTo>
                  <a:close/>
                  <a:moveTo>
                    <a:pt x="43" y="132"/>
                  </a:moveTo>
                  <a:cubicBezTo>
                    <a:pt x="43" y="131"/>
                    <a:pt x="44" y="131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lose/>
                  <a:moveTo>
                    <a:pt x="52" y="41"/>
                  </a:moveTo>
                  <a:cubicBezTo>
                    <a:pt x="51" y="41"/>
                    <a:pt x="51" y="42"/>
                    <a:pt x="51" y="42"/>
                  </a:cubicBezTo>
                  <a:cubicBezTo>
                    <a:pt x="50" y="42"/>
                    <a:pt x="50" y="41"/>
                    <a:pt x="50" y="41"/>
                  </a:cubicBezTo>
                  <a:cubicBezTo>
                    <a:pt x="49" y="41"/>
                    <a:pt x="49" y="41"/>
                    <a:pt x="48" y="41"/>
                  </a:cubicBezTo>
                  <a:cubicBezTo>
                    <a:pt x="47" y="39"/>
                    <a:pt x="48" y="36"/>
                    <a:pt x="46" y="35"/>
                  </a:cubicBezTo>
                  <a:cubicBezTo>
                    <a:pt x="46" y="34"/>
                    <a:pt x="47" y="34"/>
                    <a:pt x="47" y="33"/>
                  </a:cubicBezTo>
                  <a:cubicBezTo>
                    <a:pt x="47" y="33"/>
                    <a:pt x="48" y="32"/>
                    <a:pt x="48" y="32"/>
                  </a:cubicBezTo>
                  <a:cubicBezTo>
                    <a:pt x="48" y="31"/>
                    <a:pt x="47" y="31"/>
                    <a:pt x="46" y="30"/>
                  </a:cubicBezTo>
                  <a:cubicBezTo>
                    <a:pt x="47" y="30"/>
                    <a:pt x="48" y="30"/>
                    <a:pt x="48" y="29"/>
                  </a:cubicBezTo>
                  <a:cubicBezTo>
                    <a:pt x="47" y="28"/>
                    <a:pt x="47" y="30"/>
                    <a:pt x="46" y="29"/>
                  </a:cubicBezTo>
                  <a:cubicBezTo>
                    <a:pt x="46" y="28"/>
                    <a:pt x="46" y="28"/>
                    <a:pt x="46" y="27"/>
                  </a:cubicBezTo>
                  <a:cubicBezTo>
                    <a:pt x="46" y="27"/>
                    <a:pt x="46" y="26"/>
                    <a:pt x="46" y="25"/>
                  </a:cubicBezTo>
                  <a:cubicBezTo>
                    <a:pt x="44" y="25"/>
                    <a:pt x="44" y="25"/>
                    <a:pt x="43" y="24"/>
                  </a:cubicBezTo>
                  <a:cubicBezTo>
                    <a:pt x="42" y="24"/>
                    <a:pt x="43" y="25"/>
                    <a:pt x="42" y="25"/>
                  </a:cubicBezTo>
                  <a:cubicBezTo>
                    <a:pt x="41" y="24"/>
                    <a:pt x="40" y="24"/>
                    <a:pt x="40" y="23"/>
                  </a:cubicBezTo>
                  <a:cubicBezTo>
                    <a:pt x="41" y="22"/>
                    <a:pt x="42" y="23"/>
                    <a:pt x="43" y="23"/>
                  </a:cubicBezTo>
                  <a:cubicBezTo>
                    <a:pt x="43" y="21"/>
                    <a:pt x="42" y="22"/>
                    <a:pt x="41" y="22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40" y="22"/>
                    <a:pt x="40" y="22"/>
                    <a:pt x="39" y="22"/>
                  </a:cubicBezTo>
                  <a:cubicBezTo>
                    <a:pt x="39" y="21"/>
                    <a:pt x="40" y="21"/>
                    <a:pt x="41" y="21"/>
                  </a:cubicBezTo>
                  <a:cubicBezTo>
                    <a:pt x="41" y="20"/>
                    <a:pt x="43" y="20"/>
                    <a:pt x="43" y="20"/>
                  </a:cubicBezTo>
                  <a:cubicBezTo>
                    <a:pt x="43" y="19"/>
                    <a:pt x="42" y="19"/>
                    <a:pt x="42" y="18"/>
                  </a:cubicBezTo>
                  <a:cubicBezTo>
                    <a:pt x="45" y="18"/>
                    <a:pt x="46" y="16"/>
                    <a:pt x="48" y="16"/>
                  </a:cubicBezTo>
                  <a:cubicBezTo>
                    <a:pt x="50" y="16"/>
                    <a:pt x="51" y="16"/>
                    <a:pt x="53" y="16"/>
                  </a:cubicBezTo>
                  <a:cubicBezTo>
                    <a:pt x="53" y="16"/>
                    <a:pt x="52" y="15"/>
                    <a:pt x="52" y="14"/>
                  </a:cubicBezTo>
                  <a:cubicBezTo>
                    <a:pt x="53" y="13"/>
                    <a:pt x="54" y="14"/>
                    <a:pt x="55" y="14"/>
                  </a:cubicBezTo>
                  <a:cubicBezTo>
                    <a:pt x="56" y="13"/>
                    <a:pt x="59" y="14"/>
                    <a:pt x="59" y="13"/>
                  </a:cubicBezTo>
                  <a:cubicBezTo>
                    <a:pt x="60" y="13"/>
                    <a:pt x="60" y="13"/>
                    <a:pt x="61" y="14"/>
                  </a:cubicBezTo>
                  <a:cubicBezTo>
                    <a:pt x="61" y="13"/>
                    <a:pt x="62" y="13"/>
                    <a:pt x="63" y="14"/>
                  </a:cubicBezTo>
                  <a:cubicBezTo>
                    <a:pt x="64" y="14"/>
                    <a:pt x="65" y="14"/>
                    <a:pt x="66" y="14"/>
                  </a:cubicBezTo>
                  <a:cubicBezTo>
                    <a:pt x="65" y="16"/>
                    <a:pt x="63" y="15"/>
                    <a:pt x="63" y="16"/>
                  </a:cubicBezTo>
                  <a:cubicBezTo>
                    <a:pt x="64" y="17"/>
                    <a:pt x="65" y="16"/>
                    <a:pt x="66" y="16"/>
                  </a:cubicBezTo>
                  <a:cubicBezTo>
                    <a:pt x="67" y="16"/>
                    <a:pt x="67" y="17"/>
                    <a:pt x="67" y="17"/>
                  </a:cubicBezTo>
                  <a:cubicBezTo>
                    <a:pt x="67" y="17"/>
                    <a:pt x="69" y="17"/>
                    <a:pt x="68" y="18"/>
                  </a:cubicBezTo>
                  <a:cubicBezTo>
                    <a:pt x="68" y="19"/>
                    <a:pt x="67" y="18"/>
                    <a:pt x="66" y="18"/>
                  </a:cubicBezTo>
                  <a:cubicBezTo>
                    <a:pt x="66" y="18"/>
                    <a:pt x="66" y="19"/>
                    <a:pt x="65" y="19"/>
                  </a:cubicBezTo>
                  <a:cubicBezTo>
                    <a:pt x="65" y="20"/>
                    <a:pt x="65" y="20"/>
                    <a:pt x="65" y="21"/>
                  </a:cubicBezTo>
                  <a:cubicBezTo>
                    <a:pt x="64" y="20"/>
                    <a:pt x="65" y="21"/>
                    <a:pt x="64" y="21"/>
                  </a:cubicBezTo>
                  <a:cubicBezTo>
                    <a:pt x="64" y="22"/>
                    <a:pt x="66" y="22"/>
                    <a:pt x="66" y="23"/>
                  </a:cubicBezTo>
                  <a:cubicBezTo>
                    <a:pt x="65" y="23"/>
                    <a:pt x="64" y="23"/>
                    <a:pt x="64" y="23"/>
                  </a:cubicBezTo>
                  <a:cubicBezTo>
                    <a:pt x="64" y="25"/>
                    <a:pt x="65" y="27"/>
                    <a:pt x="63" y="28"/>
                  </a:cubicBezTo>
                  <a:cubicBezTo>
                    <a:pt x="63" y="28"/>
                    <a:pt x="63" y="28"/>
                    <a:pt x="63" y="29"/>
                  </a:cubicBezTo>
                  <a:cubicBezTo>
                    <a:pt x="63" y="29"/>
                    <a:pt x="62" y="29"/>
                    <a:pt x="62" y="29"/>
                  </a:cubicBezTo>
                  <a:cubicBezTo>
                    <a:pt x="61" y="29"/>
                    <a:pt x="63" y="30"/>
                    <a:pt x="63" y="30"/>
                  </a:cubicBezTo>
                  <a:cubicBezTo>
                    <a:pt x="61" y="30"/>
                    <a:pt x="61" y="30"/>
                    <a:pt x="60" y="29"/>
                  </a:cubicBezTo>
                  <a:cubicBezTo>
                    <a:pt x="59" y="29"/>
                    <a:pt x="59" y="30"/>
                    <a:pt x="59" y="30"/>
                  </a:cubicBezTo>
                  <a:cubicBezTo>
                    <a:pt x="60" y="30"/>
                    <a:pt x="61" y="31"/>
                    <a:pt x="61" y="30"/>
                  </a:cubicBezTo>
                  <a:cubicBezTo>
                    <a:pt x="62" y="31"/>
                    <a:pt x="60" y="32"/>
                    <a:pt x="60" y="33"/>
                  </a:cubicBezTo>
                  <a:cubicBezTo>
                    <a:pt x="59" y="33"/>
                    <a:pt x="58" y="34"/>
                    <a:pt x="57" y="34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5"/>
                    <a:pt x="55" y="36"/>
                    <a:pt x="54" y="35"/>
                  </a:cubicBezTo>
                  <a:cubicBezTo>
                    <a:pt x="53" y="35"/>
                    <a:pt x="53" y="37"/>
                    <a:pt x="53" y="37"/>
                  </a:cubicBezTo>
                  <a:cubicBezTo>
                    <a:pt x="53" y="39"/>
                    <a:pt x="52" y="39"/>
                    <a:pt x="52" y="41"/>
                  </a:cubicBezTo>
                  <a:close/>
                  <a:moveTo>
                    <a:pt x="78" y="19"/>
                  </a:moveTo>
                  <a:cubicBezTo>
                    <a:pt x="79" y="19"/>
                    <a:pt x="79" y="20"/>
                    <a:pt x="79" y="20"/>
                  </a:cubicBezTo>
                  <a:cubicBezTo>
                    <a:pt x="80" y="21"/>
                    <a:pt x="81" y="21"/>
                    <a:pt x="81" y="23"/>
                  </a:cubicBezTo>
                  <a:cubicBezTo>
                    <a:pt x="79" y="23"/>
                    <a:pt x="79" y="22"/>
                    <a:pt x="78" y="21"/>
                  </a:cubicBezTo>
                  <a:cubicBezTo>
                    <a:pt x="78" y="22"/>
                    <a:pt x="78" y="23"/>
                    <a:pt x="78" y="25"/>
                  </a:cubicBezTo>
                  <a:cubicBezTo>
                    <a:pt x="77" y="25"/>
                    <a:pt x="76" y="25"/>
                    <a:pt x="77" y="24"/>
                  </a:cubicBezTo>
                  <a:cubicBezTo>
                    <a:pt x="76" y="24"/>
                    <a:pt x="75" y="23"/>
                    <a:pt x="75" y="23"/>
                  </a:cubicBezTo>
                  <a:cubicBezTo>
                    <a:pt x="75" y="22"/>
                    <a:pt x="76" y="22"/>
                    <a:pt x="76" y="21"/>
                  </a:cubicBezTo>
                  <a:cubicBezTo>
                    <a:pt x="75" y="21"/>
                    <a:pt x="75" y="22"/>
                    <a:pt x="74" y="22"/>
                  </a:cubicBezTo>
                  <a:cubicBezTo>
                    <a:pt x="73" y="21"/>
                    <a:pt x="74" y="21"/>
                    <a:pt x="74" y="20"/>
                  </a:cubicBezTo>
                  <a:cubicBezTo>
                    <a:pt x="74" y="20"/>
                    <a:pt x="73" y="20"/>
                    <a:pt x="73" y="19"/>
                  </a:cubicBezTo>
                  <a:cubicBezTo>
                    <a:pt x="73" y="16"/>
                    <a:pt x="75" y="18"/>
                    <a:pt x="76" y="19"/>
                  </a:cubicBezTo>
                  <a:cubicBezTo>
                    <a:pt x="76" y="19"/>
                    <a:pt x="75" y="18"/>
                    <a:pt x="76" y="17"/>
                  </a:cubicBezTo>
                  <a:cubicBezTo>
                    <a:pt x="77" y="17"/>
                    <a:pt x="78" y="18"/>
                    <a:pt x="77" y="19"/>
                  </a:cubicBezTo>
                  <a:cubicBezTo>
                    <a:pt x="77" y="19"/>
                    <a:pt x="78" y="19"/>
                    <a:pt x="78" y="19"/>
                  </a:cubicBezTo>
                  <a:close/>
                  <a:moveTo>
                    <a:pt x="78" y="17"/>
                  </a:moveTo>
                  <a:cubicBezTo>
                    <a:pt x="80" y="17"/>
                    <a:pt x="82" y="17"/>
                    <a:pt x="84" y="17"/>
                  </a:cubicBezTo>
                  <a:cubicBezTo>
                    <a:pt x="84" y="19"/>
                    <a:pt x="83" y="18"/>
                    <a:pt x="83" y="19"/>
                  </a:cubicBezTo>
                  <a:cubicBezTo>
                    <a:pt x="81" y="19"/>
                    <a:pt x="80" y="18"/>
                    <a:pt x="78" y="18"/>
                  </a:cubicBezTo>
                  <a:cubicBezTo>
                    <a:pt x="78" y="18"/>
                    <a:pt x="78" y="17"/>
                    <a:pt x="78" y="17"/>
                  </a:cubicBezTo>
                  <a:close/>
                  <a:moveTo>
                    <a:pt x="66" y="49"/>
                  </a:moveTo>
                  <a:cubicBezTo>
                    <a:pt x="65" y="49"/>
                    <a:pt x="64" y="49"/>
                    <a:pt x="64" y="49"/>
                  </a:cubicBezTo>
                  <a:cubicBezTo>
                    <a:pt x="63" y="49"/>
                    <a:pt x="63" y="48"/>
                    <a:pt x="63" y="47"/>
                  </a:cubicBezTo>
                  <a:cubicBezTo>
                    <a:pt x="64" y="46"/>
                    <a:pt x="64" y="47"/>
                    <a:pt x="64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7"/>
                    <a:pt x="65" y="47"/>
                    <a:pt x="66" y="49"/>
                  </a:cubicBezTo>
                  <a:close/>
                  <a:moveTo>
                    <a:pt x="64" y="38"/>
                  </a:moveTo>
                  <a:cubicBezTo>
                    <a:pt x="63" y="38"/>
                    <a:pt x="63" y="36"/>
                    <a:pt x="62" y="37"/>
                  </a:cubicBezTo>
                  <a:cubicBezTo>
                    <a:pt x="62" y="36"/>
                    <a:pt x="63" y="36"/>
                    <a:pt x="63" y="35"/>
                  </a:cubicBezTo>
                  <a:cubicBezTo>
                    <a:pt x="62" y="35"/>
                    <a:pt x="62" y="36"/>
                    <a:pt x="62" y="35"/>
                  </a:cubicBezTo>
                  <a:cubicBezTo>
                    <a:pt x="62" y="34"/>
                    <a:pt x="63" y="35"/>
                    <a:pt x="63" y="33"/>
                  </a:cubicBezTo>
                  <a:cubicBezTo>
                    <a:pt x="63" y="33"/>
                    <a:pt x="63" y="34"/>
                    <a:pt x="64" y="35"/>
                  </a:cubicBezTo>
                  <a:cubicBezTo>
                    <a:pt x="65" y="34"/>
                    <a:pt x="65" y="35"/>
                    <a:pt x="66" y="34"/>
                  </a:cubicBezTo>
                  <a:cubicBezTo>
                    <a:pt x="66" y="35"/>
                    <a:pt x="67" y="36"/>
                    <a:pt x="67" y="37"/>
                  </a:cubicBezTo>
                  <a:cubicBezTo>
                    <a:pt x="67" y="37"/>
                    <a:pt x="66" y="37"/>
                    <a:pt x="66" y="38"/>
                  </a:cubicBezTo>
                  <a:cubicBezTo>
                    <a:pt x="65" y="38"/>
                    <a:pt x="64" y="37"/>
                    <a:pt x="64" y="38"/>
                  </a:cubicBezTo>
                  <a:close/>
                  <a:moveTo>
                    <a:pt x="96" y="25"/>
                  </a:moveTo>
                  <a:cubicBezTo>
                    <a:pt x="97" y="24"/>
                    <a:pt x="99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3"/>
                    <a:pt x="101" y="23"/>
                    <a:pt x="102" y="23"/>
                  </a:cubicBezTo>
                  <a:cubicBezTo>
                    <a:pt x="102" y="24"/>
                    <a:pt x="101" y="25"/>
                    <a:pt x="99" y="25"/>
                  </a:cubicBezTo>
                  <a:cubicBezTo>
                    <a:pt x="98" y="25"/>
                    <a:pt x="98" y="27"/>
                    <a:pt x="96" y="27"/>
                  </a:cubicBezTo>
                  <a:cubicBezTo>
                    <a:pt x="96" y="29"/>
                    <a:pt x="97" y="29"/>
                    <a:pt x="97" y="30"/>
                  </a:cubicBezTo>
                  <a:cubicBezTo>
                    <a:pt x="97" y="30"/>
                    <a:pt x="96" y="31"/>
                    <a:pt x="96" y="31"/>
                  </a:cubicBezTo>
                  <a:cubicBezTo>
                    <a:pt x="95" y="30"/>
                    <a:pt x="95" y="30"/>
                    <a:pt x="94" y="29"/>
                  </a:cubicBezTo>
                  <a:cubicBezTo>
                    <a:pt x="94" y="28"/>
                    <a:pt x="95" y="28"/>
                    <a:pt x="95" y="28"/>
                  </a:cubicBezTo>
                  <a:cubicBezTo>
                    <a:pt x="95" y="26"/>
                    <a:pt x="96" y="26"/>
                    <a:pt x="96" y="25"/>
                  </a:cubicBezTo>
                  <a:close/>
                  <a:moveTo>
                    <a:pt x="96" y="19"/>
                  </a:moveTo>
                  <a:cubicBezTo>
                    <a:pt x="96" y="17"/>
                    <a:pt x="98" y="17"/>
                    <a:pt x="98" y="18"/>
                  </a:cubicBezTo>
                  <a:cubicBezTo>
                    <a:pt x="97" y="18"/>
                    <a:pt x="97" y="20"/>
                    <a:pt x="96" y="19"/>
                  </a:cubicBezTo>
                  <a:close/>
                  <a:moveTo>
                    <a:pt x="112" y="18"/>
                  </a:moveTo>
                  <a:cubicBezTo>
                    <a:pt x="113" y="18"/>
                    <a:pt x="115" y="18"/>
                    <a:pt x="116" y="19"/>
                  </a:cubicBezTo>
                  <a:cubicBezTo>
                    <a:pt x="115" y="21"/>
                    <a:pt x="113" y="20"/>
                    <a:pt x="111" y="20"/>
                  </a:cubicBezTo>
                  <a:cubicBezTo>
                    <a:pt x="112" y="20"/>
                    <a:pt x="111" y="18"/>
                    <a:pt x="112" y="18"/>
                  </a:cubicBezTo>
                  <a:close/>
                  <a:moveTo>
                    <a:pt x="33" y="38"/>
                  </a:moveTo>
                  <a:cubicBezTo>
                    <a:pt x="33" y="40"/>
                    <a:pt x="31" y="37"/>
                    <a:pt x="31" y="39"/>
                  </a:cubicBezTo>
                  <a:cubicBezTo>
                    <a:pt x="30" y="39"/>
                    <a:pt x="29" y="39"/>
                    <a:pt x="29" y="38"/>
                  </a:cubicBezTo>
                  <a:cubicBezTo>
                    <a:pt x="30" y="38"/>
                    <a:pt x="30" y="37"/>
                    <a:pt x="31" y="36"/>
                  </a:cubicBezTo>
                  <a:cubicBezTo>
                    <a:pt x="31" y="36"/>
                    <a:pt x="31" y="37"/>
                    <a:pt x="32" y="37"/>
                  </a:cubicBezTo>
                  <a:cubicBezTo>
                    <a:pt x="33" y="37"/>
                    <a:pt x="32" y="38"/>
                    <a:pt x="33" y="38"/>
                  </a:cubicBezTo>
                  <a:close/>
                  <a:moveTo>
                    <a:pt x="37" y="77"/>
                  </a:moveTo>
                  <a:cubicBezTo>
                    <a:pt x="37" y="78"/>
                    <a:pt x="36" y="78"/>
                    <a:pt x="36" y="78"/>
                  </a:cubicBezTo>
                  <a:cubicBezTo>
                    <a:pt x="36" y="78"/>
                    <a:pt x="36" y="78"/>
                    <a:pt x="36" y="77"/>
                  </a:cubicBezTo>
                  <a:cubicBezTo>
                    <a:pt x="36" y="77"/>
                    <a:pt x="37" y="77"/>
                    <a:pt x="37" y="77"/>
                  </a:cubicBezTo>
                  <a:close/>
                  <a:moveTo>
                    <a:pt x="30" y="76"/>
                  </a:moveTo>
                  <a:cubicBezTo>
                    <a:pt x="29" y="76"/>
                    <a:pt x="29" y="75"/>
                    <a:pt x="28" y="75"/>
                  </a:cubicBezTo>
                  <a:cubicBezTo>
                    <a:pt x="27" y="74"/>
                    <a:pt x="27" y="75"/>
                    <a:pt x="26" y="75"/>
                  </a:cubicBezTo>
                  <a:cubicBezTo>
                    <a:pt x="26" y="75"/>
                    <a:pt x="26" y="74"/>
                    <a:pt x="27" y="74"/>
                  </a:cubicBezTo>
                  <a:cubicBezTo>
                    <a:pt x="28" y="74"/>
                    <a:pt x="29" y="74"/>
                    <a:pt x="30" y="74"/>
                  </a:cubicBezTo>
                  <a:cubicBezTo>
                    <a:pt x="30" y="75"/>
                    <a:pt x="31" y="75"/>
                    <a:pt x="32" y="75"/>
                  </a:cubicBezTo>
                  <a:cubicBezTo>
                    <a:pt x="32" y="76"/>
                    <a:pt x="32" y="75"/>
                    <a:pt x="32" y="76"/>
                  </a:cubicBezTo>
                  <a:cubicBezTo>
                    <a:pt x="33" y="76"/>
                    <a:pt x="35" y="76"/>
                    <a:pt x="35" y="78"/>
                  </a:cubicBezTo>
                  <a:cubicBezTo>
                    <a:pt x="34" y="78"/>
                    <a:pt x="33" y="78"/>
                    <a:pt x="33" y="78"/>
                  </a:cubicBezTo>
                  <a:cubicBezTo>
                    <a:pt x="33" y="78"/>
                    <a:pt x="33" y="78"/>
                    <a:pt x="32" y="78"/>
                  </a:cubicBezTo>
                  <a:cubicBezTo>
                    <a:pt x="32" y="77"/>
                    <a:pt x="31" y="77"/>
                    <a:pt x="32" y="77"/>
                  </a:cubicBezTo>
                  <a:cubicBezTo>
                    <a:pt x="32" y="76"/>
                    <a:pt x="31" y="77"/>
                    <a:pt x="30" y="76"/>
                  </a:cubicBezTo>
                  <a:close/>
                  <a:moveTo>
                    <a:pt x="31" y="78"/>
                  </a:moveTo>
                  <a:cubicBezTo>
                    <a:pt x="30" y="78"/>
                    <a:pt x="30" y="78"/>
                    <a:pt x="29" y="78"/>
                  </a:cubicBezTo>
                  <a:cubicBezTo>
                    <a:pt x="29" y="78"/>
                    <a:pt x="29" y="78"/>
                    <a:pt x="29" y="77"/>
                  </a:cubicBezTo>
                  <a:cubicBezTo>
                    <a:pt x="30" y="77"/>
                    <a:pt x="31" y="77"/>
                    <a:pt x="31" y="78"/>
                  </a:cubicBezTo>
                  <a:close/>
                  <a:moveTo>
                    <a:pt x="29" y="73"/>
                  </a:moveTo>
                  <a:cubicBezTo>
                    <a:pt x="29" y="73"/>
                    <a:pt x="29" y="73"/>
                    <a:pt x="29" y="72"/>
                  </a:cubicBezTo>
                  <a:cubicBezTo>
                    <a:pt x="30" y="72"/>
                    <a:pt x="30" y="73"/>
                    <a:pt x="30" y="73"/>
                  </a:cubicBezTo>
                  <a:cubicBezTo>
                    <a:pt x="30" y="73"/>
                    <a:pt x="30" y="73"/>
                    <a:pt x="29" y="73"/>
                  </a:cubicBezTo>
                  <a:close/>
                  <a:moveTo>
                    <a:pt x="31" y="72"/>
                  </a:moveTo>
                  <a:cubicBezTo>
                    <a:pt x="31" y="72"/>
                    <a:pt x="32" y="72"/>
                    <a:pt x="32" y="72"/>
                  </a:cubicBezTo>
                  <a:cubicBezTo>
                    <a:pt x="32" y="73"/>
                    <a:pt x="32" y="73"/>
                    <a:pt x="32" y="74"/>
                  </a:cubicBezTo>
                  <a:cubicBezTo>
                    <a:pt x="31" y="74"/>
                    <a:pt x="31" y="73"/>
                    <a:pt x="31" y="72"/>
                  </a:cubicBezTo>
                  <a:close/>
                  <a:moveTo>
                    <a:pt x="32" y="75"/>
                  </a:moveTo>
                  <a:cubicBezTo>
                    <a:pt x="32" y="74"/>
                    <a:pt x="32" y="74"/>
                    <a:pt x="32" y="73"/>
                  </a:cubicBezTo>
                  <a:cubicBezTo>
                    <a:pt x="33" y="73"/>
                    <a:pt x="33" y="74"/>
                    <a:pt x="33" y="74"/>
                  </a:cubicBezTo>
                  <a:cubicBezTo>
                    <a:pt x="34" y="75"/>
                    <a:pt x="34" y="74"/>
                    <a:pt x="34" y="75"/>
                  </a:cubicBezTo>
                  <a:cubicBezTo>
                    <a:pt x="34" y="76"/>
                    <a:pt x="33" y="76"/>
                    <a:pt x="33" y="74"/>
                  </a:cubicBezTo>
                  <a:cubicBezTo>
                    <a:pt x="33" y="75"/>
                    <a:pt x="33" y="75"/>
                    <a:pt x="32" y="75"/>
                  </a:cubicBezTo>
                  <a:close/>
                  <a:moveTo>
                    <a:pt x="147" y="97"/>
                  </a:moveTo>
                  <a:cubicBezTo>
                    <a:pt x="147" y="97"/>
                    <a:pt x="147" y="96"/>
                    <a:pt x="147" y="96"/>
                  </a:cubicBezTo>
                  <a:cubicBezTo>
                    <a:pt x="146" y="95"/>
                    <a:pt x="144" y="94"/>
                    <a:pt x="143" y="93"/>
                  </a:cubicBezTo>
                  <a:cubicBezTo>
                    <a:pt x="143" y="93"/>
                    <a:pt x="142" y="94"/>
                    <a:pt x="142" y="93"/>
                  </a:cubicBezTo>
                  <a:cubicBezTo>
                    <a:pt x="142" y="92"/>
                    <a:pt x="143" y="93"/>
                    <a:pt x="143" y="92"/>
                  </a:cubicBezTo>
                  <a:cubicBezTo>
                    <a:pt x="144" y="92"/>
                    <a:pt x="143" y="93"/>
                    <a:pt x="144" y="92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46" y="92"/>
                    <a:pt x="146" y="92"/>
                    <a:pt x="147" y="92"/>
                  </a:cubicBezTo>
                  <a:cubicBezTo>
                    <a:pt x="147" y="92"/>
                    <a:pt x="148" y="92"/>
                    <a:pt x="148" y="92"/>
                  </a:cubicBezTo>
                  <a:cubicBezTo>
                    <a:pt x="148" y="94"/>
                    <a:pt x="147" y="96"/>
                    <a:pt x="147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3" name="Freeform 118"/>
            <p:cNvSpPr/>
            <p:nvPr/>
          </p:nvSpPr>
          <p:spPr bwMode="auto">
            <a:xfrm>
              <a:off x="3709988" y="258763"/>
              <a:ext cx="1588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4" name="Freeform 119"/>
            <p:cNvSpPr/>
            <p:nvPr/>
          </p:nvSpPr>
          <p:spPr bwMode="auto">
            <a:xfrm>
              <a:off x="3937000" y="341313"/>
              <a:ext cx="4763" cy="476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0 w 2"/>
                <a:gd name="T5" fmla="*/ 1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5" name="Freeform 120"/>
            <p:cNvSpPr/>
            <p:nvPr/>
          </p:nvSpPr>
          <p:spPr bwMode="auto">
            <a:xfrm>
              <a:off x="3910013" y="266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6" name="Freeform 121"/>
            <p:cNvSpPr/>
            <p:nvPr/>
          </p:nvSpPr>
          <p:spPr bwMode="auto">
            <a:xfrm>
              <a:off x="3911600" y="263526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7" name="Freeform 122"/>
            <p:cNvSpPr/>
            <p:nvPr/>
          </p:nvSpPr>
          <p:spPr bwMode="auto">
            <a:xfrm>
              <a:off x="3873500" y="274638"/>
              <a:ext cx="1588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8" name="Freeform 123"/>
            <p:cNvSpPr/>
            <p:nvPr/>
          </p:nvSpPr>
          <p:spPr bwMode="auto">
            <a:xfrm>
              <a:off x="3659188" y="366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79" name="Freeform 124"/>
            <p:cNvSpPr/>
            <p:nvPr/>
          </p:nvSpPr>
          <p:spPr bwMode="auto">
            <a:xfrm>
              <a:off x="3802063" y="334963"/>
              <a:ext cx="1588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0" name="Freeform 125"/>
            <p:cNvSpPr/>
            <p:nvPr/>
          </p:nvSpPr>
          <p:spPr bwMode="auto">
            <a:xfrm>
              <a:off x="3802063" y="284163"/>
              <a:ext cx="15875" cy="28575"/>
            </a:xfrm>
            <a:custGeom>
              <a:avLst/>
              <a:gdLst>
                <a:gd name="T0" fmla="*/ 7 w 7"/>
                <a:gd name="T1" fmla="*/ 0 h 12"/>
                <a:gd name="T2" fmla="*/ 4 w 7"/>
                <a:gd name="T3" fmla="*/ 6 h 12"/>
                <a:gd name="T4" fmla="*/ 5 w 7"/>
                <a:gd name="T5" fmla="*/ 7 h 12"/>
                <a:gd name="T6" fmla="*/ 3 w 7"/>
                <a:gd name="T7" fmla="*/ 11 h 12"/>
                <a:gd name="T8" fmla="*/ 0 w 7"/>
                <a:gd name="T9" fmla="*/ 8 h 12"/>
                <a:gd name="T10" fmla="*/ 1 w 7"/>
                <a:gd name="T11" fmla="*/ 11 h 12"/>
                <a:gd name="T12" fmla="*/ 1 w 7"/>
                <a:gd name="T13" fmla="*/ 12 h 12"/>
                <a:gd name="T14" fmla="*/ 2 w 7"/>
                <a:gd name="T15" fmla="*/ 12 h 12"/>
                <a:gd name="T16" fmla="*/ 4 w 7"/>
                <a:gd name="T17" fmla="*/ 11 h 12"/>
                <a:gd name="T18" fmla="*/ 5 w 7"/>
                <a:gd name="T19" fmla="*/ 11 h 12"/>
                <a:gd name="T20" fmla="*/ 6 w 7"/>
                <a:gd name="T21" fmla="*/ 8 h 12"/>
                <a:gd name="T22" fmla="*/ 7 w 7"/>
                <a:gd name="T23" fmla="*/ 9 h 12"/>
                <a:gd name="T24" fmla="*/ 7 w 7"/>
                <a:gd name="T25" fmla="*/ 6 h 12"/>
                <a:gd name="T26" fmla="*/ 5 w 7"/>
                <a:gd name="T27" fmla="*/ 5 h 12"/>
                <a:gd name="T28" fmla="*/ 7 w 7"/>
                <a:gd name="T29" fmla="*/ 1 h 12"/>
                <a:gd name="T30" fmla="*/ 7 w 7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6" y="2"/>
                    <a:pt x="4" y="3"/>
                    <a:pt x="4" y="6"/>
                  </a:cubicBezTo>
                  <a:cubicBezTo>
                    <a:pt x="4" y="6"/>
                    <a:pt x="5" y="7"/>
                    <a:pt x="5" y="7"/>
                  </a:cubicBezTo>
                  <a:cubicBezTo>
                    <a:pt x="4" y="9"/>
                    <a:pt x="4" y="10"/>
                    <a:pt x="3" y="11"/>
                  </a:cubicBezTo>
                  <a:cubicBezTo>
                    <a:pt x="1" y="12"/>
                    <a:pt x="2" y="8"/>
                    <a:pt x="0" y="8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6" y="9"/>
                    <a:pt x="6" y="8"/>
                  </a:cubicBezTo>
                  <a:cubicBezTo>
                    <a:pt x="7" y="7"/>
                    <a:pt x="7" y="9"/>
                    <a:pt x="7" y="9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6"/>
                    <a:pt x="6" y="5"/>
                    <a:pt x="5" y="5"/>
                  </a:cubicBezTo>
                  <a:cubicBezTo>
                    <a:pt x="5" y="2"/>
                    <a:pt x="7" y="3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1" name="Freeform 126"/>
            <p:cNvSpPr/>
            <p:nvPr/>
          </p:nvSpPr>
          <p:spPr bwMode="auto">
            <a:xfrm>
              <a:off x="3727450" y="3143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2" name="Freeform 127"/>
            <p:cNvSpPr/>
            <p:nvPr/>
          </p:nvSpPr>
          <p:spPr bwMode="auto">
            <a:xfrm>
              <a:off x="3925888" y="376238"/>
              <a:ext cx="4763" cy="9525"/>
            </a:xfrm>
            <a:custGeom>
              <a:avLst/>
              <a:gdLst>
                <a:gd name="T0" fmla="*/ 1 w 2"/>
                <a:gd name="T1" fmla="*/ 1 h 4"/>
                <a:gd name="T2" fmla="*/ 1 w 2"/>
                <a:gd name="T3" fmla="*/ 3 h 4"/>
                <a:gd name="T4" fmla="*/ 2 w 2"/>
                <a:gd name="T5" fmla="*/ 4 h 4"/>
                <a:gd name="T6" fmla="*/ 2 w 2"/>
                <a:gd name="T7" fmla="*/ 2 h 4"/>
                <a:gd name="T8" fmla="*/ 1 w 2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2"/>
                    <a:pt x="2" y="3"/>
                    <a:pt x="2" y="2"/>
                  </a:cubicBezTo>
                  <a:cubicBezTo>
                    <a:pt x="1" y="2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3" name="Freeform 128"/>
            <p:cNvSpPr/>
            <p:nvPr/>
          </p:nvSpPr>
          <p:spPr bwMode="auto">
            <a:xfrm>
              <a:off x="3829050" y="282576"/>
              <a:ext cx="9525" cy="6350"/>
            </a:xfrm>
            <a:custGeom>
              <a:avLst/>
              <a:gdLst>
                <a:gd name="T0" fmla="*/ 0 w 4"/>
                <a:gd name="T1" fmla="*/ 0 h 3"/>
                <a:gd name="T2" fmla="*/ 2 w 4"/>
                <a:gd name="T3" fmla="*/ 3 h 3"/>
                <a:gd name="T4" fmla="*/ 2 w 4"/>
                <a:gd name="T5" fmla="*/ 2 h 3"/>
                <a:gd name="T6" fmla="*/ 3 w 4"/>
                <a:gd name="T7" fmla="*/ 1 h 3"/>
                <a:gd name="T8" fmla="*/ 0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3" y="1"/>
                    <a:pt x="4" y="2"/>
                    <a:pt x="3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4" name="Freeform 129"/>
            <p:cNvSpPr/>
            <p:nvPr/>
          </p:nvSpPr>
          <p:spPr bwMode="auto">
            <a:xfrm>
              <a:off x="3824288" y="274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5" name="Freeform 130"/>
            <p:cNvSpPr/>
            <p:nvPr/>
          </p:nvSpPr>
          <p:spPr bwMode="auto">
            <a:xfrm>
              <a:off x="3833813" y="366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6" name="Freeform 131"/>
            <p:cNvSpPr/>
            <p:nvPr/>
          </p:nvSpPr>
          <p:spPr bwMode="auto">
            <a:xfrm>
              <a:off x="3833813" y="287338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7" name="Freeform 132"/>
            <p:cNvSpPr/>
            <p:nvPr/>
          </p:nvSpPr>
          <p:spPr bwMode="auto">
            <a:xfrm>
              <a:off x="3870325" y="273051"/>
              <a:ext cx="3175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8" name="Freeform 133"/>
            <p:cNvSpPr/>
            <p:nvPr/>
          </p:nvSpPr>
          <p:spPr bwMode="auto">
            <a:xfrm>
              <a:off x="3819525" y="298451"/>
              <a:ext cx="4763" cy="158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89" name="Freeform 134"/>
            <p:cNvSpPr/>
            <p:nvPr/>
          </p:nvSpPr>
          <p:spPr bwMode="auto">
            <a:xfrm>
              <a:off x="3911600" y="263526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0" name="Freeform 135"/>
            <p:cNvSpPr/>
            <p:nvPr/>
          </p:nvSpPr>
          <p:spPr bwMode="auto">
            <a:xfrm>
              <a:off x="3767138" y="238126"/>
              <a:ext cx="9525" cy="4763"/>
            </a:xfrm>
            <a:custGeom>
              <a:avLst/>
              <a:gdLst>
                <a:gd name="T0" fmla="*/ 3 w 4"/>
                <a:gd name="T1" fmla="*/ 2 h 2"/>
                <a:gd name="T2" fmla="*/ 4 w 4"/>
                <a:gd name="T3" fmla="*/ 0 h 2"/>
                <a:gd name="T4" fmla="*/ 0 w 4"/>
                <a:gd name="T5" fmla="*/ 1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1"/>
                    <a:pt x="2" y="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1" name="Freeform 136"/>
            <p:cNvSpPr/>
            <p:nvPr/>
          </p:nvSpPr>
          <p:spPr bwMode="auto">
            <a:xfrm>
              <a:off x="3771900" y="266701"/>
              <a:ext cx="1588" cy="317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2" name="Freeform 137"/>
            <p:cNvSpPr/>
            <p:nvPr/>
          </p:nvSpPr>
          <p:spPr bwMode="auto">
            <a:xfrm>
              <a:off x="3656013" y="361951"/>
              <a:ext cx="3175" cy="4763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3" name="Freeform 138"/>
            <p:cNvSpPr/>
            <p:nvPr/>
          </p:nvSpPr>
          <p:spPr bwMode="auto">
            <a:xfrm>
              <a:off x="3656013" y="3603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978910" y="3265124"/>
            <a:ext cx="686790" cy="686790"/>
            <a:chOff x="3970925" y="2689211"/>
            <a:chExt cx="686790" cy="686790"/>
          </a:xfrm>
        </p:grpSpPr>
        <p:sp>
          <p:nvSpPr>
            <p:cNvPr id="95" name="Oval 16"/>
            <p:cNvSpPr/>
            <p:nvPr/>
          </p:nvSpPr>
          <p:spPr>
            <a:xfrm>
              <a:off x="3970925" y="2689211"/>
              <a:ext cx="686790" cy="686790"/>
            </a:xfrm>
            <a:prstGeom prst="ellipse">
              <a:avLst/>
            </a:prstGeom>
            <a:solidFill>
              <a:srgbClr val="073860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6" name="Freeform 139"/>
            <p:cNvSpPr/>
            <p:nvPr/>
          </p:nvSpPr>
          <p:spPr bwMode="auto">
            <a:xfrm>
              <a:off x="4124613" y="2888937"/>
              <a:ext cx="379413" cy="287338"/>
            </a:xfrm>
            <a:custGeom>
              <a:avLst/>
              <a:gdLst>
                <a:gd name="T0" fmla="*/ 143 w 165"/>
                <a:gd name="T1" fmla="*/ 19 h 125"/>
                <a:gd name="T2" fmla="*/ 34 w 165"/>
                <a:gd name="T3" fmla="*/ 19 h 125"/>
                <a:gd name="T4" fmla="*/ 30 w 165"/>
                <a:gd name="T5" fmla="*/ 5 h 125"/>
                <a:gd name="T6" fmla="*/ 29 w 165"/>
                <a:gd name="T7" fmla="*/ 4 h 125"/>
                <a:gd name="T8" fmla="*/ 29 w 165"/>
                <a:gd name="T9" fmla="*/ 4 h 125"/>
                <a:gd name="T10" fmla="*/ 28 w 165"/>
                <a:gd name="T11" fmla="*/ 3 h 125"/>
                <a:gd name="T12" fmla="*/ 28 w 165"/>
                <a:gd name="T13" fmla="*/ 2 h 125"/>
                <a:gd name="T14" fmla="*/ 28 w 165"/>
                <a:gd name="T15" fmla="*/ 2 h 125"/>
                <a:gd name="T16" fmla="*/ 27 w 165"/>
                <a:gd name="T17" fmla="*/ 1 h 125"/>
                <a:gd name="T18" fmla="*/ 27 w 165"/>
                <a:gd name="T19" fmla="*/ 1 h 125"/>
                <a:gd name="T20" fmla="*/ 22 w 165"/>
                <a:gd name="T21" fmla="*/ 0 h 125"/>
                <a:gd name="T22" fmla="*/ 7 w 165"/>
                <a:gd name="T23" fmla="*/ 2 h 125"/>
                <a:gd name="T24" fmla="*/ 0 w 165"/>
                <a:gd name="T25" fmla="*/ 9 h 125"/>
                <a:gd name="T26" fmla="*/ 7 w 165"/>
                <a:gd name="T27" fmla="*/ 15 h 125"/>
                <a:gd name="T28" fmla="*/ 18 w 165"/>
                <a:gd name="T29" fmla="*/ 14 h 125"/>
                <a:gd name="T30" fmla="*/ 45 w 165"/>
                <a:gd name="T31" fmla="*/ 99 h 125"/>
                <a:gd name="T32" fmla="*/ 42 w 165"/>
                <a:gd name="T33" fmla="*/ 109 h 125"/>
                <a:gd name="T34" fmla="*/ 58 w 165"/>
                <a:gd name="T35" fmla="*/ 125 h 125"/>
                <a:gd name="T36" fmla="*/ 73 w 165"/>
                <a:gd name="T37" fmla="*/ 116 h 125"/>
                <a:gd name="T38" fmla="*/ 94 w 165"/>
                <a:gd name="T39" fmla="*/ 116 h 125"/>
                <a:gd name="T40" fmla="*/ 109 w 165"/>
                <a:gd name="T41" fmla="*/ 125 h 125"/>
                <a:gd name="T42" fmla="*/ 125 w 165"/>
                <a:gd name="T43" fmla="*/ 109 h 125"/>
                <a:gd name="T44" fmla="*/ 109 w 165"/>
                <a:gd name="T45" fmla="*/ 93 h 125"/>
                <a:gd name="T46" fmla="*/ 94 w 165"/>
                <a:gd name="T47" fmla="*/ 102 h 125"/>
                <a:gd name="T48" fmla="*/ 73 w 165"/>
                <a:gd name="T49" fmla="*/ 102 h 125"/>
                <a:gd name="T50" fmla="*/ 58 w 165"/>
                <a:gd name="T51" fmla="*/ 93 h 125"/>
                <a:gd name="T52" fmla="*/ 58 w 165"/>
                <a:gd name="T53" fmla="*/ 93 h 125"/>
                <a:gd name="T54" fmla="*/ 55 w 165"/>
                <a:gd name="T55" fmla="*/ 83 h 125"/>
                <a:gd name="T56" fmla="*/ 125 w 165"/>
                <a:gd name="T57" fmla="*/ 83 h 125"/>
                <a:gd name="T58" fmla="*/ 139 w 165"/>
                <a:gd name="T59" fmla="*/ 68 h 125"/>
                <a:gd name="T60" fmla="*/ 158 w 165"/>
                <a:gd name="T61" fmla="*/ 34 h 125"/>
                <a:gd name="T62" fmla="*/ 143 w 165"/>
                <a:gd name="T63" fmla="*/ 1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25">
                  <a:moveTo>
                    <a:pt x="143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5" y="0"/>
                    <a:pt x="24" y="0"/>
                    <a:pt x="22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2"/>
                    <a:pt x="0" y="5"/>
                    <a:pt x="0" y="9"/>
                  </a:cubicBezTo>
                  <a:cubicBezTo>
                    <a:pt x="1" y="12"/>
                    <a:pt x="4" y="15"/>
                    <a:pt x="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3" y="101"/>
                    <a:pt x="42" y="105"/>
                    <a:pt x="42" y="109"/>
                  </a:cubicBezTo>
                  <a:cubicBezTo>
                    <a:pt x="42" y="118"/>
                    <a:pt x="49" y="125"/>
                    <a:pt x="58" y="125"/>
                  </a:cubicBezTo>
                  <a:cubicBezTo>
                    <a:pt x="64" y="125"/>
                    <a:pt x="70" y="121"/>
                    <a:pt x="7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7" y="121"/>
                    <a:pt x="103" y="125"/>
                    <a:pt x="109" y="125"/>
                  </a:cubicBezTo>
                  <a:cubicBezTo>
                    <a:pt x="118" y="125"/>
                    <a:pt x="125" y="118"/>
                    <a:pt x="125" y="109"/>
                  </a:cubicBezTo>
                  <a:cubicBezTo>
                    <a:pt x="125" y="100"/>
                    <a:pt x="118" y="93"/>
                    <a:pt x="109" y="93"/>
                  </a:cubicBezTo>
                  <a:cubicBezTo>
                    <a:pt x="103" y="93"/>
                    <a:pt x="97" y="97"/>
                    <a:pt x="94" y="102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0" y="97"/>
                    <a:pt x="64" y="93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33" y="83"/>
                    <a:pt x="134" y="77"/>
                    <a:pt x="139" y="68"/>
                  </a:cubicBezTo>
                  <a:cubicBezTo>
                    <a:pt x="158" y="34"/>
                    <a:pt x="158" y="34"/>
                    <a:pt x="158" y="34"/>
                  </a:cubicBezTo>
                  <a:cubicBezTo>
                    <a:pt x="165" y="20"/>
                    <a:pt x="151" y="19"/>
                    <a:pt x="143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810592" y="3265124"/>
            <a:ext cx="686790" cy="686790"/>
            <a:chOff x="4802607" y="2689211"/>
            <a:chExt cx="686790" cy="686790"/>
          </a:xfrm>
        </p:grpSpPr>
        <p:sp>
          <p:nvSpPr>
            <p:cNvPr id="98" name="Oval 17"/>
            <p:cNvSpPr/>
            <p:nvPr/>
          </p:nvSpPr>
          <p:spPr>
            <a:xfrm>
              <a:off x="4802607" y="2689211"/>
              <a:ext cx="686790" cy="686790"/>
            </a:xfrm>
            <a:prstGeom prst="ellipse">
              <a:avLst/>
            </a:prstGeom>
            <a:solidFill>
              <a:srgbClr val="2272AB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91440"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982489" y="2869093"/>
              <a:ext cx="327026" cy="327025"/>
              <a:chOff x="8921750" y="977901"/>
              <a:chExt cx="327026" cy="327025"/>
            </a:xfrm>
            <a:solidFill>
              <a:schemeClr val="bg1"/>
            </a:solidFill>
          </p:grpSpPr>
          <p:sp>
            <p:nvSpPr>
              <p:cNvPr id="100" name="Freeform 140"/>
              <p:cNvSpPr>
                <a:spLocks noEditPoints="1"/>
              </p:cNvSpPr>
              <p:nvPr/>
            </p:nvSpPr>
            <p:spPr bwMode="auto">
              <a:xfrm>
                <a:off x="8921750" y="1047751"/>
                <a:ext cx="257175" cy="257175"/>
              </a:xfrm>
              <a:custGeom>
                <a:avLst/>
                <a:gdLst>
                  <a:gd name="T0" fmla="*/ 103 w 112"/>
                  <a:gd name="T1" fmla="*/ 47 h 112"/>
                  <a:gd name="T2" fmla="*/ 106 w 112"/>
                  <a:gd name="T3" fmla="*/ 36 h 112"/>
                  <a:gd name="T4" fmla="*/ 102 w 112"/>
                  <a:gd name="T5" fmla="*/ 22 h 112"/>
                  <a:gd name="T6" fmla="*/ 92 w 112"/>
                  <a:gd name="T7" fmla="*/ 25 h 112"/>
                  <a:gd name="T8" fmla="*/ 90 w 112"/>
                  <a:gd name="T9" fmla="*/ 14 h 112"/>
                  <a:gd name="T10" fmla="*/ 79 w 112"/>
                  <a:gd name="T11" fmla="*/ 4 h 112"/>
                  <a:gd name="T12" fmla="*/ 71 w 112"/>
                  <a:gd name="T13" fmla="*/ 11 h 112"/>
                  <a:gd name="T14" fmla="*/ 64 w 112"/>
                  <a:gd name="T15" fmla="*/ 3 h 112"/>
                  <a:gd name="T16" fmla="*/ 50 w 112"/>
                  <a:gd name="T17" fmla="*/ 0 h 112"/>
                  <a:gd name="T18" fmla="*/ 47 w 112"/>
                  <a:gd name="T19" fmla="*/ 10 h 112"/>
                  <a:gd name="T20" fmla="*/ 37 w 112"/>
                  <a:gd name="T21" fmla="*/ 6 h 112"/>
                  <a:gd name="T22" fmla="*/ 23 w 112"/>
                  <a:gd name="T23" fmla="*/ 11 h 112"/>
                  <a:gd name="T24" fmla="*/ 25 w 112"/>
                  <a:gd name="T25" fmla="*/ 20 h 112"/>
                  <a:gd name="T26" fmla="*/ 14 w 112"/>
                  <a:gd name="T27" fmla="*/ 22 h 112"/>
                  <a:gd name="T28" fmla="*/ 5 w 112"/>
                  <a:gd name="T29" fmla="*/ 33 h 112"/>
                  <a:gd name="T30" fmla="*/ 12 w 112"/>
                  <a:gd name="T31" fmla="*/ 41 h 112"/>
                  <a:gd name="T32" fmla="*/ 3 w 112"/>
                  <a:gd name="T33" fmla="*/ 48 h 112"/>
                  <a:gd name="T34" fmla="*/ 0 w 112"/>
                  <a:gd name="T35" fmla="*/ 62 h 112"/>
                  <a:gd name="T36" fmla="*/ 10 w 112"/>
                  <a:gd name="T37" fmla="*/ 65 h 112"/>
                  <a:gd name="T38" fmla="*/ 6 w 112"/>
                  <a:gd name="T39" fmla="*/ 75 h 112"/>
                  <a:gd name="T40" fmla="*/ 11 w 112"/>
                  <a:gd name="T41" fmla="*/ 89 h 112"/>
                  <a:gd name="T42" fmla="*/ 21 w 112"/>
                  <a:gd name="T43" fmla="*/ 87 h 112"/>
                  <a:gd name="T44" fmla="*/ 23 w 112"/>
                  <a:gd name="T45" fmla="*/ 98 h 112"/>
                  <a:gd name="T46" fmla="*/ 34 w 112"/>
                  <a:gd name="T47" fmla="*/ 108 h 112"/>
                  <a:gd name="T48" fmla="*/ 41 w 112"/>
                  <a:gd name="T49" fmla="*/ 101 h 112"/>
                  <a:gd name="T50" fmla="*/ 48 w 112"/>
                  <a:gd name="T51" fmla="*/ 109 h 112"/>
                  <a:gd name="T52" fmla="*/ 63 w 112"/>
                  <a:gd name="T53" fmla="*/ 112 h 112"/>
                  <a:gd name="T54" fmla="*/ 66 w 112"/>
                  <a:gd name="T55" fmla="*/ 102 h 112"/>
                  <a:gd name="T56" fmla="*/ 76 w 112"/>
                  <a:gd name="T57" fmla="*/ 106 h 112"/>
                  <a:gd name="T58" fmla="*/ 90 w 112"/>
                  <a:gd name="T59" fmla="*/ 101 h 112"/>
                  <a:gd name="T60" fmla="*/ 88 w 112"/>
                  <a:gd name="T61" fmla="*/ 91 h 112"/>
                  <a:gd name="T62" fmla="*/ 98 w 112"/>
                  <a:gd name="T63" fmla="*/ 89 h 112"/>
                  <a:gd name="T64" fmla="*/ 108 w 112"/>
                  <a:gd name="T65" fmla="*/ 78 h 112"/>
                  <a:gd name="T66" fmla="*/ 101 w 112"/>
                  <a:gd name="T67" fmla="*/ 71 h 112"/>
                  <a:gd name="T68" fmla="*/ 110 w 112"/>
                  <a:gd name="T69" fmla="*/ 64 h 112"/>
                  <a:gd name="T70" fmla="*/ 112 w 112"/>
                  <a:gd name="T71" fmla="*/ 49 h 112"/>
                  <a:gd name="T72" fmla="*/ 56 w 112"/>
                  <a:gd name="T73" fmla="*/ 86 h 112"/>
                  <a:gd name="T74" fmla="*/ 56 w 112"/>
                  <a:gd name="T75" fmla="*/ 26 h 112"/>
                  <a:gd name="T76" fmla="*/ 56 w 112"/>
                  <a:gd name="T77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2" h="112">
                    <a:moveTo>
                      <a:pt x="110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2" y="44"/>
                      <a:pt x="101" y="42"/>
                      <a:pt x="101" y="39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8" y="35"/>
                      <a:pt x="108" y="34"/>
                      <a:pt x="107" y="32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99" y="20"/>
                      <a:pt x="98" y="21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0" y="23"/>
                      <a:pt x="88" y="21"/>
                      <a:pt x="87" y="20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91" y="12"/>
                      <a:pt x="90" y="11"/>
                      <a:pt x="89" y="10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7" y="3"/>
                      <a:pt x="76" y="4"/>
                      <a:pt x="75" y="5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69" y="10"/>
                      <a:pt x="67" y="10"/>
                      <a:pt x="64" y="9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7" y="1"/>
                      <a:pt x="47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2" y="11"/>
                      <a:pt x="40" y="12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4"/>
                      <a:pt x="34" y="4"/>
                      <a:pt x="33" y="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1" y="11"/>
                      <a:pt x="21" y="13"/>
                      <a:pt x="22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3" y="22"/>
                      <a:pt x="22" y="24"/>
                      <a:pt x="20" y="26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2"/>
                      <a:pt x="11" y="22"/>
                      <a:pt x="10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5"/>
                      <a:pt x="4" y="36"/>
                      <a:pt x="6" y="37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3"/>
                      <a:pt x="10" y="45"/>
                      <a:pt x="10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48"/>
                      <a:pt x="0" y="49"/>
                      <a:pt x="0" y="5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2" y="65"/>
                      <a:pt x="3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1" y="68"/>
                      <a:pt x="11" y="70"/>
                      <a:pt x="12" y="72"/>
                    </a:cubicBezTo>
                    <a:cubicBezTo>
                      <a:pt x="6" y="75"/>
                      <a:pt x="6" y="75"/>
                      <a:pt x="6" y="75"/>
                    </a:cubicBezTo>
                    <a:cubicBezTo>
                      <a:pt x="5" y="76"/>
                      <a:pt x="5" y="78"/>
                      <a:pt x="5" y="7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2" y="91"/>
                      <a:pt x="14" y="91"/>
                      <a:pt x="15" y="90"/>
                    </a:cubicBezTo>
                    <a:cubicBezTo>
                      <a:pt x="21" y="87"/>
                      <a:pt x="21" y="87"/>
                      <a:pt x="21" y="87"/>
                    </a:cubicBezTo>
                    <a:cubicBezTo>
                      <a:pt x="23" y="89"/>
                      <a:pt x="24" y="91"/>
                      <a:pt x="26" y="92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99"/>
                      <a:pt x="23" y="101"/>
                      <a:pt x="24" y="102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5" y="108"/>
                      <a:pt x="37" y="108"/>
                      <a:pt x="38" y="106"/>
                    </a:cubicBezTo>
                    <a:cubicBezTo>
                      <a:pt x="41" y="101"/>
                      <a:pt x="41" y="101"/>
                      <a:pt x="41" y="101"/>
                    </a:cubicBezTo>
                    <a:cubicBezTo>
                      <a:pt x="44" y="101"/>
                      <a:pt x="46" y="102"/>
                      <a:pt x="48" y="102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11"/>
                      <a:pt x="50" y="112"/>
                      <a:pt x="51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4" y="112"/>
                      <a:pt x="66" y="111"/>
                      <a:pt x="66" y="109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8" y="102"/>
                      <a:pt x="70" y="101"/>
                      <a:pt x="73" y="100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77" y="107"/>
                      <a:pt x="79" y="108"/>
                      <a:pt x="80" y="107"/>
                    </a:cubicBezTo>
                    <a:cubicBezTo>
                      <a:pt x="90" y="101"/>
                      <a:pt x="90" y="101"/>
                      <a:pt x="90" y="101"/>
                    </a:cubicBezTo>
                    <a:cubicBezTo>
                      <a:pt x="91" y="100"/>
                      <a:pt x="92" y="99"/>
                      <a:pt x="91" y="97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9" y="90"/>
                      <a:pt x="91" y="88"/>
                      <a:pt x="93" y="86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100" y="90"/>
                      <a:pt x="102" y="90"/>
                      <a:pt x="102" y="8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8" y="75"/>
                      <a:pt x="107" y="74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69"/>
                      <a:pt x="102" y="66"/>
                      <a:pt x="103" y="64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1" y="64"/>
                      <a:pt x="112" y="63"/>
                      <a:pt x="112" y="61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2" y="48"/>
                      <a:pt x="111" y="47"/>
                      <a:pt x="110" y="47"/>
                    </a:cubicBezTo>
                    <a:close/>
                    <a:moveTo>
                      <a:pt x="56" y="86"/>
                    </a:moveTo>
                    <a:cubicBezTo>
                      <a:pt x="40" y="86"/>
                      <a:pt x="26" y="72"/>
                      <a:pt x="26" y="56"/>
                    </a:cubicBezTo>
                    <a:cubicBezTo>
                      <a:pt x="26" y="39"/>
                      <a:pt x="40" y="26"/>
                      <a:pt x="56" y="26"/>
                    </a:cubicBezTo>
                    <a:cubicBezTo>
                      <a:pt x="73" y="26"/>
                      <a:pt x="86" y="39"/>
                      <a:pt x="86" y="56"/>
                    </a:cubicBezTo>
                    <a:cubicBezTo>
                      <a:pt x="86" y="72"/>
                      <a:pt x="73" y="86"/>
                      <a:pt x="56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1" name="Freeform 141"/>
              <p:cNvSpPr>
                <a:spLocks noEditPoints="1"/>
              </p:cNvSpPr>
              <p:nvPr/>
            </p:nvSpPr>
            <p:spPr bwMode="auto">
              <a:xfrm>
                <a:off x="9129713" y="977901"/>
                <a:ext cx="119063" cy="120650"/>
              </a:xfrm>
              <a:custGeom>
                <a:avLst/>
                <a:gdLst>
                  <a:gd name="T0" fmla="*/ 48 w 52"/>
                  <a:gd name="T1" fmla="*/ 23 h 52"/>
                  <a:gd name="T2" fmla="*/ 50 w 52"/>
                  <a:gd name="T3" fmla="*/ 17 h 52"/>
                  <a:gd name="T4" fmla="*/ 48 w 52"/>
                  <a:gd name="T5" fmla="*/ 11 h 52"/>
                  <a:gd name="T6" fmla="*/ 44 w 52"/>
                  <a:gd name="T7" fmla="*/ 12 h 52"/>
                  <a:gd name="T8" fmla="*/ 42 w 52"/>
                  <a:gd name="T9" fmla="*/ 6 h 52"/>
                  <a:gd name="T10" fmla="*/ 38 w 52"/>
                  <a:gd name="T11" fmla="*/ 2 h 52"/>
                  <a:gd name="T12" fmla="*/ 34 w 52"/>
                  <a:gd name="T13" fmla="*/ 5 h 52"/>
                  <a:gd name="T14" fmla="*/ 30 w 52"/>
                  <a:gd name="T15" fmla="*/ 1 h 52"/>
                  <a:gd name="T16" fmla="*/ 24 w 52"/>
                  <a:gd name="T17" fmla="*/ 0 h 52"/>
                  <a:gd name="T18" fmla="*/ 23 w 52"/>
                  <a:gd name="T19" fmla="*/ 4 h 52"/>
                  <a:gd name="T20" fmla="*/ 17 w 52"/>
                  <a:gd name="T21" fmla="*/ 2 h 52"/>
                  <a:gd name="T22" fmla="*/ 11 w 52"/>
                  <a:gd name="T23" fmla="*/ 4 h 52"/>
                  <a:gd name="T24" fmla="*/ 12 w 52"/>
                  <a:gd name="T25" fmla="*/ 8 h 52"/>
                  <a:gd name="T26" fmla="*/ 6 w 52"/>
                  <a:gd name="T27" fmla="*/ 10 h 52"/>
                  <a:gd name="T28" fmla="*/ 2 w 52"/>
                  <a:gd name="T29" fmla="*/ 14 h 52"/>
                  <a:gd name="T30" fmla="*/ 6 w 52"/>
                  <a:gd name="T31" fmla="*/ 18 h 52"/>
                  <a:gd name="T32" fmla="*/ 1 w 52"/>
                  <a:gd name="T33" fmla="*/ 22 h 52"/>
                  <a:gd name="T34" fmla="*/ 0 w 52"/>
                  <a:gd name="T35" fmla="*/ 28 h 52"/>
                  <a:gd name="T36" fmla="*/ 4 w 52"/>
                  <a:gd name="T37" fmla="*/ 29 h 52"/>
                  <a:gd name="T38" fmla="*/ 2 w 52"/>
                  <a:gd name="T39" fmla="*/ 35 h 52"/>
                  <a:gd name="T40" fmla="*/ 4 w 52"/>
                  <a:gd name="T41" fmla="*/ 41 h 52"/>
                  <a:gd name="T42" fmla="*/ 9 w 52"/>
                  <a:gd name="T43" fmla="*/ 40 h 52"/>
                  <a:gd name="T44" fmla="*/ 10 w 52"/>
                  <a:gd name="T45" fmla="*/ 46 h 52"/>
                  <a:gd name="T46" fmla="*/ 15 w 52"/>
                  <a:gd name="T47" fmla="*/ 50 h 52"/>
                  <a:gd name="T48" fmla="*/ 18 w 52"/>
                  <a:gd name="T49" fmla="*/ 47 h 52"/>
                  <a:gd name="T50" fmla="*/ 22 w 52"/>
                  <a:gd name="T51" fmla="*/ 51 h 52"/>
                  <a:gd name="T52" fmla="*/ 28 w 52"/>
                  <a:gd name="T53" fmla="*/ 52 h 52"/>
                  <a:gd name="T54" fmla="*/ 29 w 52"/>
                  <a:gd name="T55" fmla="*/ 48 h 52"/>
                  <a:gd name="T56" fmla="*/ 35 w 52"/>
                  <a:gd name="T57" fmla="*/ 50 h 52"/>
                  <a:gd name="T58" fmla="*/ 41 w 52"/>
                  <a:gd name="T59" fmla="*/ 48 h 52"/>
                  <a:gd name="T60" fmla="*/ 40 w 52"/>
                  <a:gd name="T61" fmla="*/ 43 h 52"/>
                  <a:gd name="T62" fmla="*/ 46 w 52"/>
                  <a:gd name="T63" fmla="*/ 42 h 52"/>
                  <a:gd name="T64" fmla="*/ 50 w 52"/>
                  <a:gd name="T65" fmla="*/ 37 h 52"/>
                  <a:gd name="T66" fmla="*/ 47 w 52"/>
                  <a:gd name="T67" fmla="*/ 34 h 52"/>
                  <a:gd name="T68" fmla="*/ 51 w 52"/>
                  <a:gd name="T69" fmla="*/ 30 h 52"/>
                  <a:gd name="T70" fmla="*/ 52 w 52"/>
                  <a:gd name="T71" fmla="*/ 24 h 52"/>
                  <a:gd name="T72" fmla="*/ 26 w 52"/>
                  <a:gd name="T73" fmla="*/ 40 h 52"/>
                  <a:gd name="T74" fmla="*/ 26 w 52"/>
                  <a:gd name="T75" fmla="*/ 12 h 52"/>
                  <a:gd name="T76" fmla="*/ 26 w 52"/>
                  <a:gd name="T77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2" h="52">
                    <a:moveTo>
                      <a:pt x="51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1"/>
                      <a:pt x="48" y="20"/>
                      <a:pt x="47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1" y="16"/>
                      <a:pt x="50" y="15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0"/>
                      <a:pt x="47" y="10"/>
                      <a:pt x="46" y="1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3" y="11"/>
                      <a:pt x="42" y="10"/>
                      <a:pt x="40" y="9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2" y="5"/>
                      <a:pt x="42" y="4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7" y="2"/>
                      <a:pt x="36" y="2"/>
                      <a:pt x="36" y="3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3" y="5"/>
                      <a:pt x="32" y="4"/>
                      <a:pt x="30" y="4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20" y="5"/>
                      <a:pt x="19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6" y="1"/>
                      <a:pt x="15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5"/>
                      <a:pt x="11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9"/>
                      <a:pt x="10" y="10"/>
                      <a:pt x="9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6"/>
                      <a:pt x="3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9"/>
                      <a:pt x="5" y="21"/>
                      <a:pt x="4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1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1"/>
                      <a:pt x="5" y="32"/>
                      <a:pt x="5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6"/>
                      <a:pt x="2" y="36"/>
                      <a:pt x="2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5" y="41"/>
                      <a:pt x="5" y="42"/>
                      <a:pt x="6" y="41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1"/>
                      <a:pt x="11" y="42"/>
                      <a:pt x="12" y="43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7"/>
                      <a:pt x="11" y="4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6" y="50"/>
                      <a:pt x="16" y="49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7"/>
                      <a:pt x="21" y="48"/>
                      <a:pt x="22" y="48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3" y="52"/>
                      <a:pt x="24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9" y="52"/>
                      <a:pt x="29" y="52"/>
                      <a:pt x="29" y="51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1" y="48"/>
                      <a:pt x="32" y="47"/>
                      <a:pt x="34" y="4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6" y="50"/>
                      <a:pt x="36" y="50"/>
                      <a:pt x="37" y="50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7"/>
                      <a:pt x="42" y="47"/>
                      <a:pt x="41" y="46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2" y="41"/>
                      <a:pt x="43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7" y="42"/>
                      <a:pt x="47" y="42"/>
                      <a:pt x="48" y="41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6"/>
                      <a:pt x="50" y="36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3"/>
                      <a:pt x="48" y="31"/>
                      <a:pt x="48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29"/>
                      <a:pt x="52" y="29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3"/>
                      <a:pt x="52" y="23"/>
                      <a:pt x="51" y="23"/>
                    </a:cubicBezTo>
                    <a:close/>
                    <a:moveTo>
                      <a:pt x="26" y="40"/>
                    </a:moveTo>
                    <a:cubicBezTo>
                      <a:pt x="18" y="40"/>
                      <a:pt x="12" y="34"/>
                      <a:pt x="12" y="26"/>
                    </a:cubicBezTo>
                    <a:cubicBezTo>
                      <a:pt x="12" y="18"/>
                      <a:pt x="18" y="12"/>
                      <a:pt x="26" y="12"/>
                    </a:cubicBezTo>
                    <a:cubicBezTo>
                      <a:pt x="34" y="12"/>
                      <a:pt x="40" y="18"/>
                      <a:pt x="40" y="26"/>
                    </a:cubicBezTo>
                    <a:cubicBezTo>
                      <a:pt x="40" y="34"/>
                      <a:pt x="34" y="40"/>
                      <a:pt x="2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5642274" y="3265124"/>
            <a:ext cx="686790" cy="686790"/>
            <a:chOff x="5634289" y="2689211"/>
            <a:chExt cx="686790" cy="686790"/>
          </a:xfrm>
        </p:grpSpPr>
        <p:sp>
          <p:nvSpPr>
            <p:cNvPr id="103" name="Oval 18"/>
            <p:cNvSpPr/>
            <p:nvPr/>
          </p:nvSpPr>
          <p:spPr>
            <a:xfrm>
              <a:off x="5634289" y="2689211"/>
              <a:ext cx="686790" cy="686790"/>
            </a:xfrm>
            <a:prstGeom prst="ellipse">
              <a:avLst/>
            </a:prstGeom>
            <a:solidFill>
              <a:srgbClr val="073860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5743527" y="2896081"/>
              <a:ext cx="468313" cy="273050"/>
              <a:chOff x="8851900" y="2522538"/>
              <a:chExt cx="468313" cy="273050"/>
            </a:xfrm>
            <a:solidFill>
              <a:schemeClr val="bg1"/>
            </a:solidFill>
          </p:grpSpPr>
          <p:sp>
            <p:nvSpPr>
              <p:cNvPr id="105" name="Freeform 166"/>
              <p:cNvSpPr/>
              <p:nvPr/>
            </p:nvSpPr>
            <p:spPr bwMode="auto">
              <a:xfrm>
                <a:off x="9039225" y="2522538"/>
                <a:ext cx="280988" cy="273050"/>
              </a:xfrm>
              <a:custGeom>
                <a:avLst/>
                <a:gdLst>
                  <a:gd name="T0" fmla="*/ 49 w 122"/>
                  <a:gd name="T1" fmla="*/ 48 h 119"/>
                  <a:gd name="T2" fmla="*/ 100 w 122"/>
                  <a:gd name="T3" fmla="*/ 26 h 119"/>
                  <a:gd name="T4" fmla="*/ 43 w 122"/>
                  <a:gd name="T5" fmla="*/ 47 h 119"/>
                  <a:gd name="T6" fmla="*/ 8 w 122"/>
                  <a:gd name="T7" fmla="*/ 89 h 119"/>
                  <a:gd name="T8" fmla="*/ 22 w 122"/>
                  <a:gd name="T9" fmla="*/ 36 h 119"/>
                  <a:gd name="T10" fmla="*/ 122 w 122"/>
                  <a:gd name="T11" fmla="*/ 27 h 119"/>
                  <a:gd name="T12" fmla="*/ 72 w 122"/>
                  <a:gd name="T13" fmla="*/ 105 h 119"/>
                  <a:gd name="T14" fmla="*/ 15 w 122"/>
                  <a:gd name="T15" fmla="*/ 100 h 119"/>
                  <a:gd name="T16" fmla="*/ 49 w 122"/>
                  <a:gd name="T17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119">
                    <a:moveTo>
                      <a:pt x="49" y="48"/>
                    </a:moveTo>
                    <a:cubicBezTo>
                      <a:pt x="65" y="36"/>
                      <a:pt x="83" y="28"/>
                      <a:pt x="100" y="26"/>
                    </a:cubicBezTo>
                    <a:cubicBezTo>
                      <a:pt x="81" y="27"/>
                      <a:pt x="61" y="34"/>
                      <a:pt x="43" y="47"/>
                    </a:cubicBezTo>
                    <a:cubicBezTo>
                      <a:pt x="27" y="58"/>
                      <a:pt x="15" y="73"/>
                      <a:pt x="8" y="89"/>
                    </a:cubicBezTo>
                    <a:cubicBezTo>
                      <a:pt x="0" y="71"/>
                      <a:pt x="5" y="48"/>
                      <a:pt x="22" y="36"/>
                    </a:cubicBezTo>
                    <a:cubicBezTo>
                      <a:pt x="70" y="0"/>
                      <a:pt x="122" y="27"/>
                      <a:pt x="122" y="27"/>
                    </a:cubicBezTo>
                    <a:cubicBezTo>
                      <a:pt x="92" y="31"/>
                      <a:pt x="98" y="86"/>
                      <a:pt x="72" y="105"/>
                    </a:cubicBezTo>
                    <a:cubicBezTo>
                      <a:pt x="55" y="119"/>
                      <a:pt x="30" y="116"/>
                      <a:pt x="15" y="100"/>
                    </a:cubicBezTo>
                    <a:cubicBezTo>
                      <a:pt x="14" y="98"/>
                      <a:pt x="25" y="67"/>
                      <a:pt x="4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6" name="Freeform 167"/>
              <p:cNvSpPr/>
              <p:nvPr/>
            </p:nvSpPr>
            <p:spPr bwMode="auto">
              <a:xfrm>
                <a:off x="8851900" y="2665413"/>
                <a:ext cx="187325" cy="128588"/>
              </a:xfrm>
              <a:custGeom>
                <a:avLst/>
                <a:gdLst>
                  <a:gd name="T0" fmla="*/ 44 w 81"/>
                  <a:gd name="T1" fmla="*/ 18 h 56"/>
                  <a:gd name="T2" fmla="*/ 10 w 81"/>
                  <a:gd name="T3" fmla="*/ 27 h 56"/>
                  <a:gd name="T4" fmla="*/ 46 w 81"/>
                  <a:gd name="T5" fmla="*/ 15 h 56"/>
                  <a:gd name="T6" fmla="*/ 80 w 81"/>
                  <a:gd name="T7" fmla="*/ 22 h 56"/>
                  <a:gd name="T8" fmla="*/ 53 w 81"/>
                  <a:gd name="T9" fmla="*/ 1 h 56"/>
                  <a:gd name="T10" fmla="*/ 0 w 81"/>
                  <a:gd name="T11" fmla="*/ 36 h 56"/>
                  <a:gd name="T12" fmla="*/ 55 w 81"/>
                  <a:gd name="T13" fmla="*/ 55 h 56"/>
                  <a:gd name="T14" fmla="*/ 81 w 81"/>
                  <a:gd name="T15" fmla="*/ 30 h 56"/>
                  <a:gd name="T16" fmla="*/ 44 w 81"/>
                  <a:gd name="T17" fmla="*/ 1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56">
                    <a:moveTo>
                      <a:pt x="44" y="18"/>
                    </a:moveTo>
                    <a:cubicBezTo>
                      <a:pt x="31" y="18"/>
                      <a:pt x="19" y="21"/>
                      <a:pt x="10" y="27"/>
                    </a:cubicBezTo>
                    <a:cubicBezTo>
                      <a:pt x="20" y="20"/>
                      <a:pt x="32" y="15"/>
                      <a:pt x="46" y="15"/>
                    </a:cubicBezTo>
                    <a:cubicBezTo>
                      <a:pt x="59" y="14"/>
                      <a:pt x="71" y="17"/>
                      <a:pt x="80" y="22"/>
                    </a:cubicBezTo>
                    <a:cubicBezTo>
                      <a:pt x="77" y="9"/>
                      <a:pt x="66" y="0"/>
                      <a:pt x="53" y="1"/>
                    </a:cubicBezTo>
                    <a:cubicBezTo>
                      <a:pt x="15" y="2"/>
                      <a:pt x="0" y="36"/>
                      <a:pt x="0" y="36"/>
                    </a:cubicBezTo>
                    <a:cubicBezTo>
                      <a:pt x="16" y="26"/>
                      <a:pt x="35" y="56"/>
                      <a:pt x="55" y="55"/>
                    </a:cubicBezTo>
                    <a:cubicBezTo>
                      <a:pt x="69" y="55"/>
                      <a:pt x="80" y="43"/>
                      <a:pt x="81" y="30"/>
                    </a:cubicBezTo>
                    <a:cubicBezTo>
                      <a:pt x="81" y="29"/>
                      <a:pt x="63" y="17"/>
                      <a:pt x="4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7" name="Freeform 168"/>
              <p:cNvSpPr/>
              <p:nvPr/>
            </p:nvSpPr>
            <p:spPr bwMode="auto">
              <a:xfrm>
                <a:off x="8947150" y="2522538"/>
                <a:ext cx="111125" cy="138113"/>
              </a:xfrm>
              <a:custGeom>
                <a:avLst/>
                <a:gdLst>
                  <a:gd name="T0" fmla="*/ 29 w 48"/>
                  <a:gd name="T1" fmla="*/ 26 h 60"/>
                  <a:gd name="T2" fmla="*/ 13 w 48"/>
                  <a:gd name="T3" fmla="*/ 5 h 60"/>
                  <a:gd name="T4" fmla="*/ 32 w 48"/>
                  <a:gd name="T5" fmla="*/ 27 h 60"/>
                  <a:gd name="T6" fmla="*/ 37 w 48"/>
                  <a:gd name="T7" fmla="*/ 53 h 60"/>
                  <a:gd name="T8" fmla="*/ 44 w 48"/>
                  <a:gd name="T9" fmla="*/ 27 h 60"/>
                  <a:gd name="T10" fmla="*/ 3 w 48"/>
                  <a:gd name="T11" fmla="*/ 0 h 60"/>
                  <a:gd name="T12" fmla="*/ 6 w 48"/>
                  <a:gd name="T13" fmla="*/ 45 h 60"/>
                  <a:gd name="T14" fmla="*/ 32 w 48"/>
                  <a:gd name="T15" fmla="*/ 56 h 60"/>
                  <a:gd name="T16" fmla="*/ 29 w 48"/>
                  <a:gd name="T17" fmla="*/ 2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0">
                    <a:moveTo>
                      <a:pt x="29" y="26"/>
                    </a:moveTo>
                    <a:cubicBezTo>
                      <a:pt x="25" y="17"/>
                      <a:pt x="20" y="10"/>
                      <a:pt x="13" y="5"/>
                    </a:cubicBezTo>
                    <a:cubicBezTo>
                      <a:pt x="21" y="9"/>
                      <a:pt x="28" y="17"/>
                      <a:pt x="32" y="27"/>
                    </a:cubicBezTo>
                    <a:cubicBezTo>
                      <a:pt x="36" y="36"/>
                      <a:pt x="38" y="45"/>
                      <a:pt x="37" y="53"/>
                    </a:cubicBezTo>
                    <a:cubicBezTo>
                      <a:pt x="45" y="48"/>
                      <a:pt x="48" y="37"/>
                      <a:pt x="44" y="27"/>
                    </a:cubicBezTo>
                    <a:cubicBezTo>
                      <a:pt x="32" y="1"/>
                      <a:pt x="3" y="0"/>
                      <a:pt x="3" y="0"/>
                    </a:cubicBezTo>
                    <a:cubicBezTo>
                      <a:pt x="15" y="9"/>
                      <a:pt x="0" y="31"/>
                      <a:pt x="6" y="45"/>
                    </a:cubicBezTo>
                    <a:cubicBezTo>
                      <a:pt x="10" y="55"/>
                      <a:pt x="22" y="60"/>
                      <a:pt x="32" y="56"/>
                    </a:cubicBezTo>
                    <a:cubicBezTo>
                      <a:pt x="32" y="56"/>
                      <a:pt x="35" y="40"/>
                      <a:pt x="2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6473955" y="3265124"/>
            <a:ext cx="686790" cy="686790"/>
            <a:chOff x="6465970" y="2689211"/>
            <a:chExt cx="686790" cy="686790"/>
          </a:xfrm>
        </p:grpSpPr>
        <p:sp>
          <p:nvSpPr>
            <p:cNvPr id="109" name="Oval 19"/>
            <p:cNvSpPr/>
            <p:nvPr/>
          </p:nvSpPr>
          <p:spPr>
            <a:xfrm>
              <a:off x="6465970" y="2689211"/>
              <a:ext cx="686790" cy="686790"/>
            </a:xfrm>
            <a:prstGeom prst="ellipse">
              <a:avLst/>
            </a:prstGeom>
            <a:solidFill>
              <a:srgbClr val="2272AB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10" name="Freeform 116"/>
            <p:cNvSpPr>
              <a:spLocks noEditPoints="1"/>
            </p:cNvSpPr>
            <p:nvPr/>
          </p:nvSpPr>
          <p:spPr bwMode="auto">
            <a:xfrm>
              <a:off x="6638303" y="2855173"/>
              <a:ext cx="350838" cy="309563"/>
            </a:xfrm>
            <a:custGeom>
              <a:avLst/>
              <a:gdLst>
                <a:gd name="T0" fmla="*/ 209 w 221"/>
                <a:gd name="T1" fmla="*/ 95 h 195"/>
                <a:gd name="T2" fmla="*/ 209 w 221"/>
                <a:gd name="T3" fmla="*/ 82 h 195"/>
                <a:gd name="T4" fmla="*/ 221 w 221"/>
                <a:gd name="T5" fmla="*/ 82 h 195"/>
                <a:gd name="T6" fmla="*/ 221 w 221"/>
                <a:gd name="T7" fmla="*/ 74 h 195"/>
                <a:gd name="T8" fmla="*/ 110 w 221"/>
                <a:gd name="T9" fmla="*/ 0 h 195"/>
                <a:gd name="T10" fmla="*/ 0 w 221"/>
                <a:gd name="T11" fmla="*/ 74 h 195"/>
                <a:gd name="T12" fmla="*/ 0 w 221"/>
                <a:gd name="T13" fmla="*/ 82 h 195"/>
                <a:gd name="T14" fmla="*/ 10 w 221"/>
                <a:gd name="T15" fmla="*/ 82 h 195"/>
                <a:gd name="T16" fmla="*/ 10 w 221"/>
                <a:gd name="T17" fmla="*/ 95 h 195"/>
                <a:gd name="T18" fmla="*/ 23 w 221"/>
                <a:gd name="T19" fmla="*/ 95 h 195"/>
                <a:gd name="T20" fmla="*/ 23 w 221"/>
                <a:gd name="T21" fmla="*/ 166 h 195"/>
                <a:gd name="T22" fmla="*/ 10 w 221"/>
                <a:gd name="T23" fmla="*/ 166 h 195"/>
                <a:gd name="T24" fmla="*/ 10 w 221"/>
                <a:gd name="T25" fmla="*/ 179 h 195"/>
                <a:gd name="T26" fmla="*/ 0 w 221"/>
                <a:gd name="T27" fmla="*/ 179 h 195"/>
                <a:gd name="T28" fmla="*/ 0 w 221"/>
                <a:gd name="T29" fmla="*/ 195 h 195"/>
                <a:gd name="T30" fmla="*/ 221 w 221"/>
                <a:gd name="T31" fmla="*/ 195 h 195"/>
                <a:gd name="T32" fmla="*/ 221 w 221"/>
                <a:gd name="T33" fmla="*/ 179 h 195"/>
                <a:gd name="T34" fmla="*/ 209 w 221"/>
                <a:gd name="T35" fmla="*/ 179 h 195"/>
                <a:gd name="T36" fmla="*/ 209 w 221"/>
                <a:gd name="T37" fmla="*/ 166 h 195"/>
                <a:gd name="T38" fmla="*/ 197 w 221"/>
                <a:gd name="T39" fmla="*/ 166 h 195"/>
                <a:gd name="T40" fmla="*/ 197 w 221"/>
                <a:gd name="T41" fmla="*/ 95 h 195"/>
                <a:gd name="T42" fmla="*/ 209 w 221"/>
                <a:gd name="T43" fmla="*/ 95 h 195"/>
                <a:gd name="T44" fmla="*/ 73 w 221"/>
                <a:gd name="T45" fmla="*/ 166 h 195"/>
                <a:gd name="T46" fmla="*/ 49 w 221"/>
                <a:gd name="T47" fmla="*/ 166 h 195"/>
                <a:gd name="T48" fmla="*/ 49 w 221"/>
                <a:gd name="T49" fmla="*/ 95 h 195"/>
                <a:gd name="T50" fmla="*/ 73 w 221"/>
                <a:gd name="T51" fmla="*/ 95 h 195"/>
                <a:gd name="T52" fmla="*/ 73 w 221"/>
                <a:gd name="T53" fmla="*/ 166 h 195"/>
                <a:gd name="T54" fmla="*/ 122 w 221"/>
                <a:gd name="T55" fmla="*/ 166 h 195"/>
                <a:gd name="T56" fmla="*/ 99 w 221"/>
                <a:gd name="T57" fmla="*/ 166 h 195"/>
                <a:gd name="T58" fmla="*/ 99 w 221"/>
                <a:gd name="T59" fmla="*/ 95 h 195"/>
                <a:gd name="T60" fmla="*/ 122 w 221"/>
                <a:gd name="T61" fmla="*/ 95 h 195"/>
                <a:gd name="T62" fmla="*/ 122 w 221"/>
                <a:gd name="T63" fmla="*/ 166 h 195"/>
                <a:gd name="T64" fmla="*/ 171 w 221"/>
                <a:gd name="T65" fmla="*/ 166 h 195"/>
                <a:gd name="T66" fmla="*/ 148 w 221"/>
                <a:gd name="T67" fmla="*/ 166 h 195"/>
                <a:gd name="T68" fmla="*/ 148 w 221"/>
                <a:gd name="T69" fmla="*/ 95 h 195"/>
                <a:gd name="T70" fmla="*/ 171 w 221"/>
                <a:gd name="T71" fmla="*/ 95 h 195"/>
                <a:gd name="T72" fmla="*/ 171 w 221"/>
                <a:gd name="T73" fmla="*/ 1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1" h="195">
                  <a:moveTo>
                    <a:pt x="209" y="95"/>
                  </a:moveTo>
                  <a:lnTo>
                    <a:pt x="209" y="82"/>
                  </a:lnTo>
                  <a:lnTo>
                    <a:pt x="221" y="82"/>
                  </a:lnTo>
                  <a:lnTo>
                    <a:pt x="221" y="74"/>
                  </a:lnTo>
                  <a:lnTo>
                    <a:pt x="110" y="0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95"/>
                  </a:lnTo>
                  <a:lnTo>
                    <a:pt x="23" y="95"/>
                  </a:lnTo>
                  <a:lnTo>
                    <a:pt x="23" y="166"/>
                  </a:lnTo>
                  <a:lnTo>
                    <a:pt x="10" y="166"/>
                  </a:lnTo>
                  <a:lnTo>
                    <a:pt x="10" y="179"/>
                  </a:lnTo>
                  <a:lnTo>
                    <a:pt x="0" y="179"/>
                  </a:lnTo>
                  <a:lnTo>
                    <a:pt x="0" y="195"/>
                  </a:lnTo>
                  <a:lnTo>
                    <a:pt x="221" y="195"/>
                  </a:lnTo>
                  <a:lnTo>
                    <a:pt x="221" y="179"/>
                  </a:lnTo>
                  <a:lnTo>
                    <a:pt x="209" y="179"/>
                  </a:lnTo>
                  <a:lnTo>
                    <a:pt x="209" y="166"/>
                  </a:lnTo>
                  <a:lnTo>
                    <a:pt x="197" y="166"/>
                  </a:lnTo>
                  <a:lnTo>
                    <a:pt x="197" y="95"/>
                  </a:lnTo>
                  <a:lnTo>
                    <a:pt x="209" y="95"/>
                  </a:lnTo>
                  <a:close/>
                  <a:moveTo>
                    <a:pt x="73" y="166"/>
                  </a:moveTo>
                  <a:lnTo>
                    <a:pt x="49" y="166"/>
                  </a:lnTo>
                  <a:lnTo>
                    <a:pt x="49" y="95"/>
                  </a:lnTo>
                  <a:lnTo>
                    <a:pt x="73" y="95"/>
                  </a:lnTo>
                  <a:lnTo>
                    <a:pt x="73" y="166"/>
                  </a:lnTo>
                  <a:close/>
                  <a:moveTo>
                    <a:pt x="122" y="166"/>
                  </a:moveTo>
                  <a:lnTo>
                    <a:pt x="99" y="166"/>
                  </a:lnTo>
                  <a:lnTo>
                    <a:pt x="99" y="95"/>
                  </a:lnTo>
                  <a:lnTo>
                    <a:pt x="122" y="95"/>
                  </a:lnTo>
                  <a:lnTo>
                    <a:pt x="122" y="166"/>
                  </a:lnTo>
                  <a:close/>
                  <a:moveTo>
                    <a:pt x="171" y="166"/>
                  </a:moveTo>
                  <a:lnTo>
                    <a:pt x="148" y="166"/>
                  </a:lnTo>
                  <a:lnTo>
                    <a:pt x="148" y="95"/>
                  </a:lnTo>
                  <a:lnTo>
                    <a:pt x="171" y="95"/>
                  </a:lnTo>
                  <a:lnTo>
                    <a:pt x="171" y="1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526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2" grpId="0" animBg="1"/>
      <p:bldP spid="68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Text Placeholder 3"/>
          <p:cNvSpPr txBox="1"/>
          <p:nvPr/>
        </p:nvSpPr>
        <p:spPr>
          <a:xfrm>
            <a:off x="2152506" y="3033071"/>
            <a:ext cx="1498010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此处添加详细文本描述，建议与标题相关并符合整体语言风格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 Placeholder 3"/>
          <p:cNvSpPr txBox="1"/>
          <p:nvPr/>
        </p:nvSpPr>
        <p:spPr>
          <a:xfrm>
            <a:off x="5447992" y="3033071"/>
            <a:ext cx="1498010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r" defTabSz="914400">
              <a:spcBef>
                <a:spcPct val="20000"/>
              </a:spcBef>
              <a:defRPr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此处添加详细文本描述，建议与标题相关并符合整体语言风格</a:t>
            </a:r>
          </a:p>
        </p:txBody>
      </p:sp>
      <p:sp>
        <p:nvSpPr>
          <p:cNvPr id="15" name="Text Placeholder 3"/>
          <p:cNvSpPr txBox="1"/>
          <p:nvPr/>
        </p:nvSpPr>
        <p:spPr>
          <a:xfrm>
            <a:off x="5938318" y="1151897"/>
            <a:ext cx="1498010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此处添加详细文本描述，建议与标题相关并符合整体语言风格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Straight Connector 212"/>
          <p:cNvCxnSpPr>
            <a:endCxn id="20" idx="6"/>
          </p:cNvCxnSpPr>
          <p:nvPr/>
        </p:nvCxnSpPr>
        <p:spPr>
          <a:xfrm flipH="1">
            <a:off x="3273537" y="2258064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30"/>
          <p:cNvSpPr>
            <a:spLocks noEditPoints="1"/>
          </p:cNvSpPr>
          <p:nvPr/>
        </p:nvSpPr>
        <p:spPr bwMode="auto">
          <a:xfrm>
            <a:off x="3784645" y="1500923"/>
            <a:ext cx="1572935" cy="1514282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07386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8" name="Group 210"/>
          <p:cNvGrpSpPr/>
          <p:nvPr/>
        </p:nvGrpSpPr>
        <p:grpSpPr>
          <a:xfrm>
            <a:off x="1979685" y="1611138"/>
            <a:ext cx="1293852" cy="1293852"/>
            <a:chOff x="2183615" y="1663567"/>
            <a:chExt cx="1293852" cy="1293852"/>
          </a:xfrm>
        </p:grpSpPr>
        <p:sp>
          <p:nvSpPr>
            <p:cNvPr id="19" name="Oval 195"/>
            <p:cNvSpPr/>
            <p:nvPr/>
          </p:nvSpPr>
          <p:spPr>
            <a:xfrm>
              <a:off x="2283175" y="1763127"/>
              <a:ext cx="1094733" cy="109473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0" name="Oval 208"/>
            <p:cNvSpPr/>
            <p:nvPr/>
          </p:nvSpPr>
          <p:spPr>
            <a:xfrm>
              <a:off x="2183615" y="1663567"/>
              <a:ext cx="1293852" cy="1293852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1" name="Group 211"/>
          <p:cNvGrpSpPr/>
          <p:nvPr/>
        </p:nvGrpSpPr>
        <p:grpSpPr>
          <a:xfrm>
            <a:off x="597117" y="1772411"/>
            <a:ext cx="971309" cy="971307"/>
            <a:chOff x="864537" y="1822859"/>
            <a:chExt cx="971309" cy="971307"/>
          </a:xfrm>
        </p:grpSpPr>
        <p:sp>
          <p:nvSpPr>
            <p:cNvPr id="22" name="Oval 189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3" name="Oval 209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24" name="Arc 214"/>
          <p:cNvSpPr/>
          <p:nvPr/>
        </p:nvSpPr>
        <p:spPr>
          <a:xfrm>
            <a:off x="3684622" y="1376379"/>
            <a:ext cx="1763370" cy="1763370"/>
          </a:xfrm>
          <a:prstGeom prst="arc">
            <a:avLst>
              <a:gd name="adj1" fmla="val 21578092"/>
              <a:gd name="adj2" fmla="val 16283076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19"/>
          <p:cNvCxnSpPr/>
          <p:nvPr/>
        </p:nvCxnSpPr>
        <p:spPr>
          <a:xfrm flipH="1">
            <a:off x="1568426" y="2258064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20"/>
          <p:cNvCxnSpPr/>
          <p:nvPr/>
        </p:nvCxnSpPr>
        <p:spPr>
          <a:xfrm flipH="1">
            <a:off x="5447992" y="2258064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21"/>
          <p:cNvGrpSpPr/>
          <p:nvPr/>
        </p:nvGrpSpPr>
        <p:grpSpPr>
          <a:xfrm>
            <a:off x="5859078" y="1611138"/>
            <a:ext cx="1293852" cy="1293852"/>
            <a:chOff x="2183615" y="1663567"/>
            <a:chExt cx="1293852" cy="1293852"/>
          </a:xfrm>
        </p:grpSpPr>
        <p:sp>
          <p:nvSpPr>
            <p:cNvPr id="28" name="Oval 222"/>
            <p:cNvSpPr/>
            <p:nvPr/>
          </p:nvSpPr>
          <p:spPr>
            <a:xfrm>
              <a:off x="2283175" y="1763127"/>
              <a:ext cx="1094733" cy="1094733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9" name="Oval 223"/>
            <p:cNvSpPr/>
            <p:nvPr/>
          </p:nvSpPr>
          <p:spPr>
            <a:xfrm>
              <a:off x="2183615" y="1663567"/>
              <a:ext cx="1293852" cy="1293852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cxnSp>
        <p:nvCxnSpPr>
          <p:cNvPr id="30" name="Straight Connector 224"/>
          <p:cNvCxnSpPr/>
          <p:nvPr/>
        </p:nvCxnSpPr>
        <p:spPr>
          <a:xfrm flipH="1">
            <a:off x="7152930" y="2258064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225"/>
          <p:cNvGrpSpPr/>
          <p:nvPr/>
        </p:nvGrpSpPr>
        <p:grpSpPr>
          <a:xfrm>
            <a:off x="7564016" y="1772411"/>
            <a:ext cx="971309" cy="971307"/>
            <a:chOff x="864537" y="1822859"/>
            <a:chExt cx="971309" cy="971307"/>
          </a:xfrm>
        </p:grpSpPr>
        <p:sp>
          <p:nvSpPr>
            <p:cNvPr id="32" name="Oval 226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33" name="Oval 227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34" name="Straight Connector 228"/>
          <p:cNvCxnSpPr/>
          <p:nvPr/>
        </p:nvCxnSpPr>
        <p:spPr>
          <a:xfrm flipH="1">
            <a:off x="4587612" y="1378223"/>
            <a:ext cx="67567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232"/>
          <p:cNvGrpSpPr/>
          <p:nvPr/>
        </p:nvGrpSpPr>
        <p:grpSpPr>
          <a:xfrm>
            <a:off x="5283702" y="1073968"/>
            <a:ext cx="617526" cy="617522"/>
            <a:chOff x="864537" y="1822859"/>
            <a:chExt cx="971309" cy="971307"/>
          </a:xfrm>
        </p:grpSpPr>
        <p:sp>
          <p:nvSpPr>
            <p:cNvPr id="36" name="Oval 233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en-US" sz="1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7" name="Oval 234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C000"/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38" name="Straight Connector 238"/>
          <p:cNvCxnSpPr/>
          <p:nvPr/>
        </p:nvCxnSpPr>
        <p:spPr>
          <a:xfrm>
            <a:off x="1753649" y="2274877"/>
            <a:ext cx="0" cy="661136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240"/>
          <p:cNvGrpSpPr/>
          <p:nvPr/>
        </p:nvGrpSpPr>
        <p:grpSpPr>
          <a:xfrm>
            <a:off x="1444886" y="2955142"/>
            <a:ext cx="617526" cy="617522"/>
            <a:chOff x="864537" y="1822859"/>
            <a:chExt cx="971309" cy="971307"/>
          </a:xfrm>
        </p:grpSpPr>
        <p:sp>
          <p:nvSpPr>
            <p:cNvPr id="40" name="Oval 241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en-US" sz="1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1" name="Oval 242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C000"/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42" name="Straight Connector 247"/>
          <p:cNvCxnSpPr/>
          <p:nvPr/>
        </p:nvCxnSpPr>
        <p:spPr>
          <a:xfrm>
            <a:off x="782231" y="4108206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248"/>
          <p:cNvCxnSpPr/>
          <p:nvPr/>
        </p:nvCxnSpPr>
        <p:spPr>
          <a:xfrm>
            <a:off x="7353647" y="2274877"/>
            <a:ext cx="0" cy="661136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249"/>
          <p:cNvGrpSpPr/>
          <p:nvPr/>
        </p:nvGrpSpPr>
        <p:grpSpPr>
          <a:xfrm>
            <a:off x="7044884" y="2955142"/>
            <a:ext cx="617526" cy="617522"/>
            <a:chOff x="864537" y="1822859"/>
            <a:chExt cx="971309" cy="971307"/>
          </a:xfrm>
        </p:grpSpPr>
        <p:sp>
          <p:nvSpPr>
            <p:cNvPr id="45" name="Oval 250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en-US" sz="1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6" name="Oval 251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C000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7" name="TextBox 256"/>
          <p:cNvSpPr txBox="1"/>
          <p:nvPr/>
        </p:nvSpPr>
        <p:spPr>
          <a:xfrm>
            <a:off x="776085" y="4241544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分钟之内。</a:t>
            </a:r>
          </a:p>
        </p:txBody>
      </p:sp>
      <p:sp>
        <p:nvSpPr>
          <p:cNvPr id="48" name="Freeform 143"/>
          <p:cNvSpPr>
            <a:spLocks noEditPoints="1"/>
          </p:cNvSpPr>
          <p:nvPr/>
        </p:nvSpPr>
        <p:spPr bwMode="auto">
          <a:xfrm>
            <a:off x="850540" y="2023552"/>
            <a:ext cx="461599" cy="425157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49" name="Freeform 92"/>
          <p:cNvSpPr>
            <a:spLocks noEditPoints="1"/>
          </p:cNvSpPr>
          <p:nvPr/>
        </p:nvSpPr>
        <p:spPr bwMode="auto">
          <a:xfrm>
            <a:off x="6294466" y="2049639"/>
            <a:ext cx="435281" cy="443379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418140" y="2066066"/>
            <a:ext cx="408962" cy="382643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51" name="Freeform 153"/>
            <p:cNvSpPr/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2" name="Freeform 154"/>
            <p:cNvSpPr/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3" name="Freeform 155"/>
            <p:cNvSpPr/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4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ea"/>
              </a:endParaRPr>
            </a:p>
          </p:txBody>
        </p:sp>
      </p:grpSp>
      <p:sp>
        <p:nvSpPr>
          <p:cNvPr id="55" name="Freeform 140"/>
          <p:cNvSpPr>
            <a:spLocks noEditPoints="1"/>
          </p:cNvSpPr>
          <p:nvPr/>
        </p:nvSpPr>
        <p:spPr bwMode="auto">
          <a:xfrm>
            <a:off x="7823963" y="2021193"/>
            <a:ext cx="453871" cy="453871"/>
          </a:xfrm>
          <a:custGeom>
            <a:avLst/>
            <a:gdLst>
              <a:gd name="T0" fmla="*/ 103 w 112"/>
              <a:gd name="T1" fmla="*/ 47 h 112"/>
              <a:gd name="T2" fmla="*/ 106 w 112"/>
              <a:gd name="T3" fmla="*/ 36 h 112"/>
              <a:gd name="T4" fmla="*/ 102 w 112"/>
              <a:gd name="T5" fmla="*/ 22 h 112"/>
              <a:gd name="T6" fmla="*/ 92 w 112"/>
              <a:gd name="T7" fmla="*/ 25 h 112"/>
              <a:gd name="T8" fmla="*/ 90 w 112"/>
              <a:gd name="T9" fmla="*/ 14 h 112"/>
              <a:gd name="T10" fmla="*/ 79 w 112"/>
              <a:gd name="T11" fmla="*/ 4 h 112"/>
              <a:gd name="T12" fmla="*/ 71 w 112"/>
              <a:gd name="T13" fmla="*/ 11 h 112"/>
              <a:gd name="T14" fmla="*/ 64 w 112"/>
              <a:gd name="T15" fmla="*/ 3 h 112"/>
              <a:gd name="T16" fmla="*/ 50 w 112"/>
              <a:gd name="T17" fmla="*/ 0 h 112"/>
              <a:gd name="T18" fmla="*/ 47 w 112"/>
              <a:gd name="T19" fmla="*/ 10 h 112"/>
              <a:gd name="T20" fmla="*/ 37 w 112"/>
              <a:gd name="T21" fmla="*/ 6 h 112"/>
              <a:gd name="T22" fmla="*/ 23 w 112"/>
              <a:gd name="T23" fmla="*/ 11 h 112"/>
              <a:gd name="T24" fmla="*/ 25 w 112"/>
              <a:gd name="T25" fmla="*/ 20 h 112"/>
              <a:gd name="T26" fmla="*/ 14 w 112"/>
              <a:gd name="T27" fmla="*/ 22 h 112"/>
              <a:gd name="T28" fmla="*/ 5 w 112"/>
              <a:gd name="T29" fmla="*/ 33 h 112"/>
              <a:gd name="T30" fmla="*/ 12 w 112"/>
              <a:gd name="T31" fmla="*/ 41 h 112"/>
              <a:gd name="T32" fmla="*/ 3 w 112"/>
              <a:gd name="T33" fmla="*/ 48 h 112"/>
              <a:gd name="T34" fmla="*/ 0 w 112"/>
              <a:gd name="T35" fmla="*/ 62 h 112"/>
              <a:gd name="T36" fmla="*/ 10 w 112"/>
              <a:gd name="T37" fmla="*/ 65 h 112"/>
              <a:gd name="T38" fmla="*/ 6 w 112"/>
              <a:gd name="T39" fmla="*/ 75 h 112"/>
              <a:gd name="T40" fmla="*/ 11 w 112"/>
              <a:gd name="T41" fmla="*/ 89 h 112"/>
              <a:gd name="T42" fmla="*/ 21 w 112"/>
              <a:gd name="T43" fmla="*/ 87 h 112"/>
              <a:gd name="T44" fmla="*/ 23 w 112"/>
              <a:gd name="T45" fmla="*/ 98 h 112"/>
              <a:gd name="T46" fmla="*/ 34 w 112"/>
              <a:gd name="T47" fmla="*/ 108 h 112"/>
              <a:gd name="T48" fmla="*/ 41 w 112"/>
              <a:gd name="T49" fmla="*/ 101 h 112"/>
              <a:gd name="T50" fmla="*/ 48 w 112"/>
              <a:gd name="T51" fmla="*/ 109 h 112"/>
              <a:gd name="T52" fmla="*/ 63 w 112"/>
              <a:gd name="T53" fmla="*/ 112 h 112"/>
              <a:gd name="T54" fmla="*/ 66 w 112"/>
              <a:gd name="T55" fmla="*/ 102 h 112"/>
              <a:gd name="T56" fmla="*/ 76 w 112"/>
              <a:gd name="T57" fmla="*/ 106 h 112"/>
              <a:gd name="T58" fmla="*/ 90 w 112"/>
              <a:gd name="T59" fmla="*/ 101 h 112"/>
              <a:gd name="T60" fmla="*/ 88 w 112"/>
              <a:gd name="T61" fmla="*/ 91 h 112"/>
              <a:gd name="T62" fmla="*/ 98 w 112"/>
              <a:gd name="T63" fmla="*/ 89 h 112"/>
              <a:gd name="T64" fmla="*/ 108 w 112"/>
              <a:gd name="T65" fmla="*/ 78 h 112"/>
              <a:gd name="T66" fmla="*/ 101 w 112"/>
              <a:gd name="T67" fmla="*/ 71 h 112"/>
              <a:gd name="T68" fmla="*/ 110 w 112"/>
              <a:gd name="T69" fmla="*/ 64 h 112"/>
              <a:gd name="T70" fmla="*/ 112 w 112"/>
              <a:gd name="T71" fmla="*/ 49 h 112"/>
              <a:gd name="T72" fmla="*/ 56 w 112"/>
              <a:gd name="T73" fmla="*/ 86 h 112"/>
              <a:gd name="T74" fmla="*/ 56 w 112"/>
              <a:gd name="T75" fmla="*/ 26 h 112"/>
              <a:gd name="T76" fmla="*/ 56 w 112"/>
              <a:gd name="T77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112">
                <a:moveTo>
                  <a:pt x="110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2" y="44"/>
                  <a:pt x="101" y="42"/>
                  <a:pt x="101" y="39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8" y="35"/>
                  <a:pt x="108" y="34"/>
                  <a:pt x="107" y="32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1" y="21"/>
                  <a:pt x="99" y="20"/>
                  <a:pt x="98" y="21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3"/>
                  <a:pt x="88" y="21"/>
                  <a:pt x="87" y="20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2"/>
                  <a:pt x="90" y="11"/>
                  <a:pt x="89" y="10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3"/>
                  <a:pt x="76" y="4"/>
                  <a:pt x="75" y="5"/>
                </a:cubicBezTo>
                <a:cubicBezTo>
                  <a:pt x="71" y="11"/>
                  <a:pt x="71" y="11"/>
                  <a:pt x="71" y="11"/>
                </a:cubicBezTo>
                <a:cubicBezTo>
                  <a:pt x="69" y="10"/>
                  <a:pt x="67" y="10"/>
                  <a:pt x="64" y="9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7" y="1"/>
                  <a:pt x="47" y="3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0"/>
                  <a:pt x="42" y="11"/>
                  <a:pt x="40" y="12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4"/>
                  <a:pt x="34" y="4"/>
                  <a:pt x="33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21" y="11"/>
                  <a:pt x="21" y="13"/>
                  <a:pt x="2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2"/>
                  <a:pt x="22" y="24"/>
                  <a:pt x="20" y="26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1" y="22"/>
                  <a:pt x="10" y="23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35"/>
                  <a:pt x="4" y="36"/>
                  <a:pt x="6" y="37"/>
                </a:cubicBezTo>
                <a:cubicBezTo>
                  <a:pt x="12" y="41"/>
                  <a:pt x="12" y="41"/>
                  <a:pt x="12" y="41"/>
                </a:cubicBezTo>
                <a:cubicBezTo>
                  <a:pt x="11" y="43"/>
                  <a:pt x="10" y="45"/>
                  <a:pt x="10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2" y="65"/>
                  <a:pt x="3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1" y="68"/>
                  <a:pt x="11" y="70"/>
                  <a:pt x="12" y="72"/>
                </a:cubicBezTo>
                <a:cubicBezTo>
                  <a:pt x="6" y="75"/>
                  <a:pt x="6" y="75"/>
                  <a:pt x="6" y="75"/>
                </a:cubicBezTo>
                <a:cubicBezTo>
                  <a:pt x="5" y="76"/>
                  <a:pt x="5" y="78"/>
                  <a:pt x="5" y="79"/>
                </a:cubicBezTo>
                <a:cubicBezTo>
                  <a:pt x="11" y="89"/>
                  <a:pt x="11" y="89"/>
                  <a:pt x="11" y="89"/>
                </a:cubicBezTo>
                <a:cubicBezTo>
                  <a:pt x="12" y="91"/>
                  <a:pt x="14" y="91"/>
                  <a:pt x="15" y="90"/>
                </a:cubicBezTo>
                <a:cubicBezTo>
                  <a:pt x="21" y="87"/>
                  <a:pt x="21" y="87"/>
                  <a:pt x="21" y="87"/>
                </a:cubicBezTo>
                <a:cubicBezTo>
                  <a:pt x="23" y="89"/>
                  <a:pt x="24" y="91"/>
                  <a:pt x="26" y="92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9"/>
                  <a:pt x="23" y="101"/>
                  <a:pt x="24" y="102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5" y="108"/>
                  <a:pt x="37" y="108"/>
                  <a:pt x="38" y="106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4" y="101"/>
                  <a:pt x="46" y="102"/>
                  <a:pt x="48" y="102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11"/>
                  <a:pt x="50" y="112"/>
                  <a:pt x="51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64" y="112"/>
                  <a:pt x="66" y="111"/>
                  <a:pt x="66" y="109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8" y="102"/>
                  <a:pt x="70" y="101"/>
                  <a:pt x="73" y="100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7" y="107"/>
                  <a:pt x="79" y="108"/>
                  <a:pt x="80" y="107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1" y="100"/>
                  <a:pt x="92" y="99"/>
                  <a:pt x="91" y="97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91" y="88"/>
                  <a:pt x="93" y="86"/>
                </a:cubicBezTo>
                <a:cubicBezTo>
                  <a:pt x="98" y="89"/>
                  <a:pt x="98" y="89"/>
                  <a:pt x="98" y="89"/>
                </a:cubicBezTo>
                <a:cubicBezTo>
                  <a:pt x="100" y="90"/>
                  <a:pt x="102" y="90"/>
                  <a:pt x="102" y="8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8" y="75"/>
                  <a:pt x="107" y="74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9"/>
                  <a:pt x="102" y="66"/>
                  <a:pt x="103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4"/>
                  <a:pt x="112" y="63"/>
                  <a:pt x="112" y="61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48"/>
                  <a:pt x="111" y="47"/>
                  <a:pt x="110" y="47"/>
                </a:cubicBezTo>
                <a:close/>
                <a:moveTo>
                  <a:pt x="56" y="86"/>
                </a:moveTo>
                <a:cubicBezTo>
                  <a:pt x="40" y="86"/>
                  <a:pt x="26" y="72"/>
                  <a:pt x="26" y="56"/>
                </a:cubicBezTo>
                <a:cubicBezTo>
                  <a:pt x="26" y="39"/>
                  <a:pt x="40" y="26"/>
                  <a:pt x="56" y="26"/>
                </a:cubicBezTo>
                <a:cubicBezTo>
                  <a:pt x="73" y="26"/>
                  <a:pt x="86" y="39"/>
                  <a:pt x="86" y="56"/>
                </a:cubicBezTo>
                <a:cubicBezTo>
                  <a:pt x="86" y="72"/>
                  <a:pt x="73" y="86"/>
                  <a:pt x="56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3164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  <p:bldP spid="15" grpId="0"/>
      <p:bldP spid="17" grpId="0" animBg="1"/>
      <p:bldP spid="24" grpId="0" animBg="1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sp>
        <p:nvSpPr>
          <p:cNvPr id="13" name="TextBox 53"/>
          <p:cNvSpPr txBox="1"/>
          <p:nvPr/>
        </p:nvSpPr>
        <p:spPr>
          <a:xfrm>
            <a:off x="776085" y="4241544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14" name="Straight Connector 54"/>
          <p:cNvCxnSpPr/>
          <p:nvPr/>
        </p:nvCxnSpPr>
        <p:spPr>
          <a:xfrm>
            <a:off x="782231" y="4108206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39"/>
          <p:cNvGrpSpPr/>
          <p:nvPr/>
        </p:nvGrpSpPr>
        <p:grpSpPr>
          <a:xfrm>
            <a:off x="5908510" y="1246791"/>
            <a:ext cx="3249802" cy="2419492"/>
            <a:chOff x="5908510" y="1246791"/>
            <a:chExt cx="3249802" cy="2419492"/>
          </a:xfrm>
        </p:grpSpPr>
        <p:grpSp>
          <p:nvGrpSpPr>
            <p:cNvPr id="16" name="Group 24"/>
            <p:cNvGrpSpPr/>
            <p:nvPr/>
          </p:nvGrpSpPr>
          <p:grpSpPr>
            <a:xfrm flipH="1">
              <a:off x="5908510" y="1246791"/>
              <a:ext cx="3249802" cy="518462"/>
              <a:chOff x="1322198" y="1304396"/>
              <a:chExt cx="3249802" cy="518462"/>
            </a:xfrm>
          </p:grpSpPr>
          <p:sp>
            <p:nvSpPr>
              <p:cNvPr id="26" name="Pentagon 25"/>
              <p:cNvSpPr/>
              <p:nvPr/>
            </p:nvSpPr>
            <p:spPr>
              <a:xfrm>
                <a:off x="1322198" y="1304396"/>
                <a:ext cx="3249802" cy="518462"/>
              </a:xfrm>
              <a:prstGeom prst="homePlate">
                <a:avLst/>
              </a:prstGeom>
              <a:solidFill>
                <a:srgbClr val="2272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353431" y="1455905"/>
                <a:ext cx="89768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zh-CN" altLang="en-US" sz="1400" b="1" dirty="0" smtClean="0">
                    <a:solidFill>
                      <a:schemeClr val="bg1"/>
                    </a:solidFill>
                    <a:latin typeface="+mn-ea"/>
                  </a:rPr>
                  <a:t>添加副标题</a:t>
                </a:r>
                <a:endParaRPr 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17" name="Group 27"/>
            <p:cNvGrpSpPr/>
            <p:nvPr/>
          </p:nvGrpSpPr>
          <p:grpSpPr>
            <a:xfrm flipH="1">
              <a:off x="6405679" y="1880468"/>
              <a:ext cx="2731339" cy="518462"/>
              <a:chOff x="1322198" y="2110893"/>
              <a:chExt cx="2731339" cy="518462"/>
            </a:xfrm>
          </p:grpSpPr>
          <p:sp>
            <p:nvSpPr>
              <p:cNvPr id="24" name="Pentagon 28"/>
              <p:cNvSpPr/>
              <p:nvPr/>
            </p:nvSpPr>
            <p:spPr>
              <a:xfrm>
                <a:off x="1322198" y="2110893"/>
                <a:ext cx="2731339" cy="518462"/>
              </a:xfrm>
              <a:prstGeom prst="homePlate">
                <a:avLst/>
              </a:prstGeom>
              <a:solidFill>
                <a:srgbClr val="2272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5" name="TextBox 29"/>
              <p:cNvSpPr txBox="1"/>
              <p:nvPr/>
            </p:nvSpPr>
            <p:spPr>
              <a:xfrm>
                <a:off x="2738988" y="2265467"/>
                <a:ext cx="89768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zh-CN" altLang="en-US" sz="1400" b="1" dirty="0" smtClean="0">
                    <a:solidFill>
                      <a:schemeClr val="bg1"/>
                    </a:solidFill>
                    <a:latin typeface="+mn-ea"/>
                  </a:rPr>
                  <a:t>添加副标题</a:t>
                </a:r>
                <a:endParaRPr 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18" name="Group 30"/>
            <p:cNvGrpSpPr/>
            <p:nvPr/>
          </p:nvGrpSpPr>
          <p:grpSpPr>
            <a:xfrm flipH="1">
              <a:off x="6945435" y="2514145"/>
              <a:ext cx="2212876" cy="518462"/>
              <a:chOff x="1322199" y="2975000"/>
              <a:chExt cx="2212876" cy="518462"/>
            </a:xfrm>
          </p:grpSpPr>
          <p:sp>
            <p:nvSpPr>
              <p:cNvPr id="22" name="Pentagon 31"/>
              <p:cNvSpPr/>
              <p:nvPr/>
            </p:nvSpPr>
            <p:spPr>
              <a:xfrm>
                <a:off x="1322199" y="2975000"/>
                <a:ext cx="2212876" cy="518462"/>
              </a:xfrm>
              <a:prstGeom prst="homePlate">
                <a:avLst/>
              </a:prstGeom>
              <a:solidFill>
                <a:srgbClr val="2272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3" name="TextBox 32"/>
              <p:cNvSpPr txBox="1"/>
              <p:nvPr/>
            </p:nvSpPr>
            <p:spPr>
              <a:xfrm>
                <a:off x="2366324" y="3132772"/>
                <a:ext cx="89768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zh-CN" altLang="en-US" sz="1400" b="1" dirty="0" smtClean="0">
                    <a:solidFill>
                      <a:schemeClr val="bg1"/>
                    </a:solidFill>
                    <a:latin typeface="+mn-ea"/>
                  </a:rPr>
                  <a:t>添加副标题</a:t>
                </a:r>
                <a:endParaRPr 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19" name="Group 33"/>
            <p:cNvGrpSpPr/>
            <p:nvPr/>
          </p:nvGrpSpPr>
          <p:grpSpPr>
            <a:xfrm flipH="1">
              <a:off x="7564598" y="3147821"/>
              <a:ext cx="1579198" cy="518462"/>
              <a:chOff x="1322200" y="3781498"/>
              <a:chExt cx="1579198" cy="518462"/>
            </a:xfrm>
          </p:grpSpPr>
          <p:sp>
            <p:nvSpPr>
              <p:cNvPr id="20" name="Pentagon 34"/>
              <p:cNvSpPr/>
              <p:nvPr/>
            </p:nvSpPr>
            <p:spPr>
              <a:xfrm>
                <a:off x="1322200" y="3781498"/>
                <a:ext cx="1579198" cy="518462"/>
              </a:xfrm>
              <a:prstGeom prst="homePlate">
                <a:avLst/>
              </a:prstGeom>
              <a:solidFill>
                <a:srgbClr val="2272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1" name="TextBox 35"/>
              <p:cNvSpPr txBox="1"/>
              <p:nvPr/>
            </p:nvSpPr>
            <p:spPr>
              <a:xfrm>
                <a:off x="1759669" y="3922560"/>
                <a:ext cx="89768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zh-CN" altLang="en-US" sz="1400" b="1" dirty="0" smtClean="0">
                    <a:solidFill>
                      <a:schemeClr val="bg1"/>
                    </a:solidFill>
                    <a:latin typeface="+mn-ea"/>
                  </a:rPr>
                  <a:t>添加副标题</a:t>
                </a:r>
                <a:endParaRPr 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aphicFrame>
        <p:nvGraphicFramePr>
          <p:cNvPr id="28" name="Chart 37"/>
          <p:cNvGraphicFramePr/>
          <p:nvPr>
            <p:extLst>
              <p:ext uri="{D42A27DB-BD31-4B8C-83A1-F6EECF244321}">
                <p14:modId xmlns:p14="http://schemas.microsoft.com/office/powerpoint/2010/main" val="273724935"/>
              </p:ext>
            </p:extLst>
          </p:nvPr>
        </p:nvGraphicFramePr>
        <p:xfrm>
          <a:off x="597116" y="2543697"/>
          <a:ext cx="5811622" cy="1398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TextBox 38"/>
          <p:cNvSpPr txBox="1"/>
          <p:nvPr/>
        </p:nvSpPr>
        <p:spPr>
          <a:xfrm>
            <a:off x="597117" y="958755"/>
            <a:ext cx="52494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项目产品开发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分钟之内。</a:t>
            </a:r>
            <a:endPara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310570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2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2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28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Graphic spid="28" grpId="0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graphicFrame>
        <p:nvGraphicFramePr>
          <p:cNvPr id="13" name="Chart 63"/>
          <p:cNvGraphicFramePr/>
          <p:nvPr>
            <p:extLst>
              <p:ext uri="{D42A27DB-BD31-4B8C-83A1-F6EECF244321}">
                <p14:modId xmlns:p14="http://schemas.microsoft.com/office/powerpoint/2010/main" val="671166355"/>
              </p:ext>
            </p:extLst>
          </p:nvPr>
        </p:nvGraphicFramePr>
        <p:xfrm>
          <a:off x="833882" y="969879"/>
          <a:ext cx="7579538" cy="2642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47"/>
          <p:cNvGrpSpPr/>
          <p:nvPr/>
        </p:nvGrpSpPr>
        <p:grpSpPr>
          <a:xfrm>
            <a:off x="2039490" y="3645598"/>
            <a:ext cx="4786546" cy="197254"/>
            <a:chOff x="2221306" y="3931835"/>
            <a:chExt cx="4786546" cy="197254"/>
          </a:xfrm>
        </p:grpSpPr>
        <p:grpSp>
          <p:nvGrpSpPr>
            <p:cNvPr id="15" name="Group 50"/>
            <p:cNvGrpSpPr/>
            <p:nvPr/>
          </p:nvGrpSpPr>
          <p:grpSpPr>
            <a:xfrm>
              <a:off x="2221306" y="3931835"/>
              <a:ext cx="849262" cy="194452"/>
              <a:chOff x="2221306" y="3914656"/>
              <a:chExt cx="849262" cy="194452"/>
            </a:xfrm>
          </p:grpSpPr>
          <p:sp>
            <p:nvSpPr>
              <p:cNvPr id="25" name="TextBox 51"/>
              <p:cNvSpPr txBox="1"/>
              <p:nvPr/>
            </p:nvSpPr>
            <p:spPr>
              <a:xfrm>
                <a:off x="2788439" y="3934938"/>
                <a:ext cx="28212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11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架构</a:t>
                </a:r>
                <a:endPara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6" name="Rounded Rectangle 52"/>
              <p:cNvSpPr>
                <a:spLocks noChangeAspect="1"/>
              </p:cNvSpPr>
              <p:nvPr/>
            </p:nvSpPr>
            <p:spPr>
              <a:xfrm>
                <a:off x="2221306" y="3914656"/>
                <a:ext cx="200183" cy="194452"/>
              </a:xfrm>
              <a:prstGeom prst="roundRect">
                <a:avLst/>
              </a:prstGeom>
              <a:solidFill>
                <a:srgbClr val="0738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grpSp>
          <p:nvGrpSpPr>
            <p:cNvPr id="16" name="Group 45"/>
            <p:cNvGrpSpPr/>
            <p:nvPr/>
          </p:nvGrpSpPr>
          <p:grpSpPr>
            <a:xfrm>
              <a:off x="3599144" y="3931835"/>
              <a:ext cx="669574" cy="194452"/>
              <a:chOff x="3776442" y="3947915"/>
              <a:chExt cx="669574" cy="194452"/>
            </a:xfrm>
          </p:grpSpPr>
          <p:sp>
            <p:nvSpPr>
              <p:cNvPr id="23" name="TextBox 49"/>
              <p:cNvSpPr txBox="1"/>
              <p:nvPr/>
            </p:nvSpPr>
            <p:spPr>
              <a:xfrm>
                <a:off x="4163887" y="3968197"/>
                <a:ext cx="28212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11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分析</a:t>
                </a:r>
                <a:endPara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4" name="Rounded Rectangle 50"/>
              <p:cNvSpPr>
                <a:spLocks noChangeAspect="1"/>
              </p:cNvSpPr>
              <p:nvPr/>
            </p:nvSpPr>
            <p:spPr>
              <a:xfrm>
                <a:off x="3776442" y="3947915"/>
                <a:ext cx="200183" cy="194452"/>
              </a:xfrm>
              <a:prstGeom prst="roundRect">
                <a:avLst/>
              </a:prstGeom>
              <a:solidFill>
                <a:srgbClr val="2272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grpSp>
          <p:nvGrpSpPr>
            <p:cNvPr id="17" name="Group 37"/>
            <p:cNvGrpSpPr/>
            <p:nvPr/>
          </p:nvGrpSpPr>
          <p:grpSpPr>
            <a:xfrm>
              <a:off x="4664700" y="3931835"/>
              <a:ext cx="837804" cy="194452"/>
              <a:chOff x="4725932" y="3949014"/>
              <a:chExt cx="837804" cy="194452"/>
            </a:xfrm>
          </p:grpSpPr>
          <p:sp>
            <p:nvSpPr>
              <p:cNvPr id="21" name="TextBox 47"/>
              <p:cNvSpPr txBox="1"/>
              <p:nvPr/>
            </p:nvSpPr>
            <p:spPr>
              <a:xfrm>
                <a:off x="5281607" y="3966831"/>
                <a:ext cx="28212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11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完善</a:t>
                </a:r>
                <a:endPara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" name="Rounded Rectangle 48"/>
              <p:cNvSpPr>
                <a:spLocks noChangeAspect="1"/>
              </p:cNvSpPr>
              <p:nvPr/>
            </p:nvSpPr>
            <p:spPr>
              <a:xfrm>
                <a:off x="4725932" y="3949014"/>
                <a:ext cx="200183" cy="19445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grpSp>
          <p:nvGrpSpPr>
            <p:cNvPr id="18" name="Group 41"/>
            <p:cNvGrpSpPr/>
            <p:nvPr/>
          </p:nvGrpSpPr>
          <p:grpSpPr>
            <a:xfrm>
              <a:off x="6077268" y="3931835"/>
              <a:ext cx="930584" cy="197254"/>
              <a:chOff x="6077268" y="3949014"/>
              <a:chExt cx="930584" cy="197254"/>
            </a:xfrm>
          </p:grpSpPr>
          <p:sp>
            <p:nvSpPr>
              <p:cNvPr id="19" name="TextBox 45"/>
              <p:cNvSpPr txBox="1"/>
              <p:nvPr/>
            </p:nvSpPr>
            <p:spPr>
              <a:xfrm>
                <a:off x="6725723" y="3976991"/>
                <a:ext cx="28212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/>
                <a:r>
                  <a:rPr lang="zh-CN" altLang="en-US" sz="11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重建</a:t>
                </a:r>
                <a:endPara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" name="Rounded Rectangle 46"/>
              <p:cNvSpPr>
                <a:spLocks noChangeAspect="1"/>
              </p:cNvSpPr>
              <p:nvPr/>
            </p:nvSpPr>
            <p:spPr>
              <a:xfrm>
                <a:off x="6077268" y="3949014"/>
                <a:ext cx="200183" cy="194452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</p:grpSp>
      <p:sp>
        <p:nvSpPr>
          <p:cNvPr id="27" name="TextBox 53"/>
          <p:cNvSpPr txBox="1"/>
          <p:nvPr/>
        </p:nvSpPr>
        <p:spPr>
          <a:xfrm>
            <a:off x="840029" y="4125908"/>
            <a:ext cx="759183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cxnSp>
        <p:nvCxnSpPr>
          <p:cNvPr id="28" name="Straight Connector 54"/>
          <p:cNvCxnSpPr/>
          <p:nvPr/>
        </p:nvCxnSpPr>
        <p:spPr>
          <a:xfrm>
            <a:off x="846175" y="3992570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40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10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1000"/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3" grpId="0">
        <p:bldSub>
          <a:bldChart bld="series"/>
        </p:bldSub>
      </p:bldGraphic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5400000">
            <a:off x="-571500" y="571500"/>
            <a:ext cx="5143500" cy="4000500"/>
          </a:xfrm>
          <a:prstGeom prst="triangle">
            <a:avLst/>
          </a:prstGeom>
          <a:solidFill>
            <a:srgbClr val="227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178593" y="2107406"/>
            <a:ext cx="1428750" cy="10715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214438" y="1814513"/>
            <a:ext cx="1857375" cy="157003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 smtClean="0">
                <a:solidFill>
                  <a:schemeClr val="bg1"/>
                </a:solidFill>
                <a:latin typeface="Arial Black" panose="020B0A04020102020204" pitchFamily="34" charset="0"/>
                <a:ea typeface="时尚中黑简体" pitchFamily="2" charset="-122"/>
              </a:rPr>
              <a:t>02</a:t>
            </a:r>
            <a:endParaRPr lang="zh-CN" altLang="en-US" sz="9600" b="1" dirty="0">
              <a:solidFill>
                <a:schemeClr val="bg1"/>
              </a:solidFill>
              <a:latin typeface="Arial Black" panose="020B0A04020102020204" pitchFamily="34" charset="0"/>
              <a:ea typeface="时尚中黑简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86125" y="2571750"/>
            <a:ext cx="5867400" cy="1588"/>
          </a:xfrm>
          <a:prstGeom prst="line">
            <a:avLst/>
          </a:prstGeom>
          <a:ln w="19050">
            <a:solidFill>
              <a:srgbClr val="2272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571662" y="1910517"/>
            <a:ext cx="3929063" cy="488196"/>
            <a:chOff x="4571662" y="1910517"/>
            <a:chExt cx="3929063" cy="488196"/>
          </a:xfrm>
        </p:grpSpPr>
        <p:sp>
          <p:nvSpPr>
            <p:cNvPr id="9" name="任意多边形 8"/>
            <p:cNvSpPr/>
            <p:nvPr/>
          </p:nvSpPr>
          <p:spPr>
            <a:xfrm>
              <a:off x="4572000" y="1935163"/>
              <a:ext cx="3895725" cy="463550"/>
            </a:xfrm>
            <a:custGeom>
              <a:avLst/>
              <a:gdLst>
                <a:gd name="connsiteX0" fmla="*/ 178130 w 3895106"/>
                <a:gd name="connsiteY0" fmla="*/ 0 h 463138"/>
                <a:gd name="connsiteX1" fmla="*/ 391885 w 3895106"/>
                <a:gd name="connsiteY1" fmla="*/ 0 h 463138"/>
                <a:gd name="connsiteX2" fmla="*/ 451262 w 3895106"/>
                <a:gd name="connsiteY2" fmla="*/ 106878 h 463138"/>
                <a:gd name="connsiteX3" fmla="*/ 534389 w 3895106"/>
                <a:gd name="connsiteY3" fmla="*/ 0 h 463138"/>
                <a:gd name="connsiteX4" fmla="*/ 3811979 w 3895106"/>
                <a:gd name="connsiteY4" fmla="*/ 0 h 463138"/>
                <a:gd name="connsiteX5" fmla="*/ 3883231 w 3895106"/>
                <a:gd name="connsiteY5" fmla="*/ 95003 h 463138"/>
                <a:gd name="connsiteX6" fmla="*/ 3895106 w 3895106"/>
                <a:gd name="connsiteY6" fmla="*/ 463138 h 463138"/>
                <a:gd name="connsiteX7" fmla="*/ 2006930 w 3895106"/>
                <a:gd name="connsiteY7" fmla="*/ 463138 h 463138"/>
                <a:gd name="connsiteX8" fmla="*/ 1971304 w 3895106"/>
                <a:gd name="connsiteY8" fmla="*/ 344384 h 463138"/>
                <a:gd name="connsiteX9" fmla="*/ 1923802 w 3895106"/>
                <a:gd name="connsiteY9" fmla="*/ 451262 h 463138"/>
                <a:gd name="connsiteX10" fmla="*/ 1923802 w 3895106"/>
                <a:gd name="connsiteY10" fmla="*/ 463138 h 463138"/>
                <a:gd name="connsiteX11" fmla="*/ 0 w 3895106"/>
                <a:gd name="connsiteY11" fmla="*/ 439387 h 463138"/>
                <a:gd name="connsiteX12" fmla="*/ 178130 w 3895106"/>
                <a:gd name="connsiteY12" fmla="*/ 0 h 46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95106" h="463138">
                  <a:moveTo>
                    <a:pt x="178130" y="0"/>
                  </a:moveTo>
                  <a:lnTo>
                    <a:pt x="391885" y="0"/>
                  </a:lnTo>
                  <a:lnTo>
                    <a:pt x="451262" y="106878"/>
                  </a:lnTo>
                  <a:lnTo>
                    <a:pt x="534389" y="0"/>
                  </a:lnTo>
                  <a:lnTo>
                    <a:pt x="3811979" y="0"/>
                  </a:lnTo>
                  <a:lnTo>
                    <a:pt x="3883231" y="95003"/>
                  </a:lnTo>
                  <a:lnTo>
                    <a:pt x="3895106" y="463138"/>
                  </a:lnTo>
                  <a:lnTo>
                    <a:pt x="2006930" y="463138"/>
                  </a:lnTo>
                  <a:lnTo>
                    <a:pt x="1971304" y="344384"/>
                  </a:lnTo>
                  <a:lnTo>
                    <a:pt x="1923802" y="451262"/>
                  </a:lnTo>
                  <a:lnTo>
                    <a:pt x="1923802" y="463138"/>
                  </a:lnTo>
                  <a:lnTo>
                    <a:pt x="0" y="439387"/>
                  </a:lnTo>
                  <a:lnTo>
                    <a:pt x="178130" y="0"/>
                  </a:lnTo>
                  <a:close/>
                </a:path>
              </a:pathLst>
            </a:cu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TextBox 6"/>
            <p:cNvSpPr txBox="1">
              <a:spLocks noChangeArrowheads="1"/>
            </p:cNvSpPr>
            <p:nvPr/>
          </p:nvSpPr>
          <p:spPr bwMode="auto">
            <a:xfrm>
              <a:off x="4571662" y="1910517"/>
              <a:ext cx="39290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14813" y="2786063"/>
            <a:ext cx="4857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designer can use default text to simulate what text would look like. If it is not real text. A designer can use default text to simulate what text would look like. If it is not real text.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798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3" y="638173"/>
            <a:ext cx="83534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28366" y="284068"/>
            <a:ext cx="301336" cy="182474"/>
          </a:xfrm>
          <a:prstGeom prst="triangle">
            <a:avLst/>
          </a:prstGeom>
          <a:solidFill>
            <a:srgbClr val="126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64753" y="258202"/>
            <a:ext cx="2043750" cy="337974"/>
            <a:chOff x="6627969" y="224548"/>
            <a:chExt cx="2364855" cy="450633"/>
          </a:xfrm>
        </p:grpSpPr>
        <p:sp>
          <p:nvSpPr>
            <p:cNvPr id="7" name="TextBox 19"/>
            <p:cNvSpPr txBox="1"/>
            <p:nvPr/>
          </p:nvSpPr>
          <p:spPr>
            <a:xfrm>
              <a:off x="6627969" y="224548"/>
              <a:ext cx="115500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0"/>
            <p:cNvSpPr txBox="1"/>
            <p:nvPr/>
          </p:nvSpPr>
          <p:spPr>
            <a:xfrm>
              <a:off x="7467703" y="236937"/>
              <a:ext cx="1525121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b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您的公司名称</a:t>
              </a:r>
              <a:endParaRPr lang="zh-CN" altLang="en-US" sz="11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1"/>
            <p:cNvSpPr txBox="1"/>
            <p:nvPr/>
          </p:nvSpPr>
          <p:spPr>
            <a:xfrm>
              <a:off x="7499344" y="428959"/>
              <a:ext cx="1410159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Your company name</a:t>
              </a:r>
              <a:endParaRPr lang="zh-CN" altLang="en-US" sz="6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2950" y="219077"/>
            <a:ext cx="3171739" cy="336449"/>
            <a:chOff x="742950" y="219077"/>
            <a:chExt cx="3171739" cy="336449"/>
          </a:xfrm>
        </p:grpSpPr>
        <p:sp>
          <p:nvSpPr>
            <p:cNvPr id="11" name="TextBox 22"/>
            <p:cNvSpPr txBox="1"/>
            <p:nvPr/>
          </p:nvSpPr>
          <p:spPr>
            <a:xfrm>
              <a:off x="742950" y="219077"/>
              <a:ext cx="1981200" cy="315463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51720" y="301618"/>
              <a:ext cx="1862969" cy="253908"/>
            </a:xfrm>
            <a:prstGeom prst="rect">
              <a:avLst/>
            </a:prstGeom>
            <a:noFill/>
          </p:spPr>
          <p:txBody>
            <a:bodyPr wrap="square" lIns="68571" tIns="34286" rIns="68571" bIns="34286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/>
                </a:rPr>
                <a:t>Click to add a caption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endParaRPr>
            </a:p>
          </p:txBody>
        </p:sp>
      </p:grpSp>
      <p:cxnSp>
        <p:nvCxnSpPr>
          <p:cNvPr id="13" name="Straight Connector 32"/>
          <p:cNvCxnSpPr/>
          <p:nvPr/>
        </p:nvCxnSpPr>
        <p:spPr>
          <a:xfrm flipV="1">
            <a:off x="4572000" y="1265684"/>
            <a:ext cx="0" cy="232414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40"/>
          <p:cNvGrpSpPr/>
          <p:nvPr/>
        </p:nvGrpSpPr>
        <p:grpSpPr>
          <a:xfrm>
            <a:off x="760143" y="1189182"/>
            <a:ext cx="3526972" cy="2400646"/>
            <a:chOff x="4322543" y="1428799"/>
            <a:chExt cx="4051519" cy="2757680"/>
          </a:xfrm>
        </p:grpSpPr>
        <p:sp>
          <p:nvSpPr>
            <p:cNvPr id="15" name="Snip Single Corner Rectangle 27"/>
            <p:cNvSpPr/>
            <p:nvPr/>
          </p:nvSpPr>
          <p:spPr>
            <a:xfrm>
              <a:off x="4322543" y="1438589"/>
              <a:ext cx="4051519" cy="2746157"/>
            </a:xfrm>
            <a:prstGeom prst="snip1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6" name="Right Triangle 31"/>
            <p:cNvSpPr/>
            <p:nvPr/>
          </p:nvSpPr>
          <p:spPr>
            <a:xfrm rot="10800000">
              <a:off x="8086026" y="1428799"/>
              <a:ext cx="288035" cy="288035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grpSp>
          <p:nvGrpSpPr>
            <p:cNvPr id="17" name="Group 36"/>
            <p:cNvGrpSpPr/>
            <p:nvPr/>
          </p:nvGrpSpPr>
          <p:grpSpPr>
            <a:xfrm>
              <a:off x="4322543" y="4138220"/>
              <a:ext cx="4051518" cy="48259"/>
              <a:chOff x="4322543" y="4131077"/>
              <a:chExt cx="4051518" cy="48259"/>
            </a:xfrm>
          </p:grpSpPr>
          <p:sp>
            <p:nvSpPr>
              <p:cNvPr id="18" name="Rectangle 39"/>
              <p:cNvSpPr/>
              <p:nvPr/>
            </p:nvSpPr>
            <p:spPr>
              <a:xfrm>
                <a:off x="4322543" y="4131077"/>
                <a:ext cx="1363279" cy="4825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9" name="Rectangle 40"/>
              <p:cNvSpPr/>
              <p:nvPr/>
            </p:nvSpPr>
            <p:spPr>
              <a:xfrm>
                <a:off x="5685822" y="4131077"/>
                <a:ext cx="1363279" cy="4825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0" name="Rectangle 41"/>
              <p:cNvSpPr/>
              <p:nvPr/>
            </p:nvSpPr>
            <p:spPr>
              <a:xfrm>
                <a:off x="7010782" y="4131077"/>
                <a:ext cx="1363279" cy="4825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</p:grpSp>
      <p:grpSp>
        <p:nvGrpSpPr>
          <p:cNvPr id="21" name="Group 40"/>
          <p:cNvGrpSpPr/>
          <p:nvPr/>
        </p:nvGrpSpPr>
        <p:grpSpPr>
          <a:xfrm>
            <a:off x="4856885" y="1189182"/>
            <a:ext cx="3526972" cy="2400646"/>
            <a:chOff x="4322543" y="1428799"/>
            <a:chExt cx="4051519" cy="2757680"/>
          </a:xfrm>
        </p:grpSpPr>
        <p:sp>
          <p:nvSpPr>
            <p:cNvPr id="22" name="Snip Single Corner Rectangle 48"/>
            <p:cNvSpPr/>
            <p:nvPr/>
          </p:nvSpPr>
          <p:spPr>
            <a:xfrm>
              <a:off x="4322543" y="1438589"/>
              <a:ext cx="4051519" cy="2746157"/>
            </a:xfrm>
            <a:prstGeom prst="snip1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23" name="Right Triangle 49"/>
            <p:cNvSpPr/>
            <p:nvPr/>
          </p:nvSpPr>
          <p:spPr>
            <a:xfrm rot="10800000">
              <a:off x="8086026" y="1428799"/>
              <a:ext cx="288035" cy="288035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grpSp>
          <p:nvGrpSpPr>
            <p:cNvPr id="24" name="Group 50"/>
            <p:cNvGrpSpPr/>
            <p:nvPr/>
          </p:nvGrpSpPr>
          <p:grpSpPr>
            <a:xfrm>
              <a:off x="4322543" y="4138220"/>
              <a:ext cx="4051518" cy="48259"/>
              <a:chOff x="4322543" y="4131077"/>
              <a:chExt cx="4051518" cy="48259"/>
            </a:xfrm>
          </p:grpSpPr>
          <p:sp>
            <p:nvSpPr>
              <p:cNvPr id="25" name="Rectangle 51"/>
              <p:cNvSpPr/>
              <p:nvPr/>
            </p:nvSpPr>
            <p:spPr>
              <a:xfrm>
                <a:off x="4322543" y="4131077"/>
                <a:ext cx="1363279" cy="4825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26" name="Rectangle 52"/>
              <p:cNvSpPr/>
              <p:nvPr/>
            </p:nvSpPr>
            <p:spPr>
              <a:xfrm>
                <a:off x="5685822" y="4131077"/>
                <a:ext cx="1363279" cy="4825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7" name="Rectangle 53"/>
              <p:cNvSpPr/>
              <p:nvPr/>
            </p:nvSpPr>
            <p:spPr>
              <a:xfrm>
                <a:off x="7010782" y="4131077"/>
                <a:ext cx="1363279" cy="4825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766353" y="3717421"/>
            <a:ext cx="3520762" cy="865474"/>
            <a:chOff x="425521" y="222594"/>
            <a:chExt cx="3520762" cy="890976"/>
          </a:xfrm>
        </p:grpSpPr>
        <p:sp>
          <p:nvSpPr>
            <p:cNvPr id="29" name="TextBox 57"/>
            <p:cNvSpPr txBox="1"/>
            <p:nvPr/>
          </p:nvSpPr>
          <p:spPr>
            <a:xfrm>
              <a:off x="1244845" y="222594"/>
              <a:ext cx="2448830" cy="22179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073860"/>
                  </a:solidFill>
                  <a:latin typeface="+mn-ea"/>
                </a:rPr>
                <a:t>市场规划</a:t>
              </a:r>
              <a:endParaRPr lang="en-US" sz="1400" b="1" dirty="0">
                <a:solidFill>
                  <a:srgbClr val="073860"/>
                </a:solidFill>
                <a:latin typeface="+mn-ea"/>
              </a:endParaRPr>
            </a:p>
          </p:txBody>
        </p:sp>
        <p:sp>
          <p:nvSpPr>
            <p:cNvPr id="30" name="TextBox 58"/>
            <p:cNvSpPr txBox="1"/>
            <p:nvPr/>
          </p:nvSpPr>
          <p:spPr>
            <a:xfrm>
              <a:off x="1244844" y="432352"/>
              <a:ext cx="2701439" cy="681218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algn="just" defTabSz="914400"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200</a:t>
              </a: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字以内，据统计每页幻灯片的最好控制在</a:t>
              </a:r>
              <a:r>
                <a:rPr lang="en-US" altLang="zh-CN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5</a:t>
              </a: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分钟之内。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31" name="Oval 59"/>
            <p:cNvSpPr/>
            <p:nvPr/>
          </p:nvSpPr>
          <p:spPr>
            <a:xfrm>
              <a:off x="425521" y="328399"/>
              <a:ext cx="723797" cy="723794"/>
            </a:xfrm>
            <a:prstGeom prst="ellipse">
              <a:avLst/>
            </a:prstGeom>
            <a:solidFill>
              <a:srgbClr val="073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n-ea"/>
              </a:endParaRP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4865205" y="3712659"/>
            <a:ext cx="3451250" cy="874998"/>
            <a:chOff x="415247" y="222594"/>
            <a:chExt cx="3451250" cy="900782"/>
          </a:xfrm>
        </p:grpSpPr>
        <p:sp>
          <p:nvSpPr>
            <p:cNvPr id="33" name="TextBox 61"/>
            <p:cNvSpPr txBox="1"/>
            <p:nvPr/>
          </p:nvSpPr>
          <p:spPr>
            <a:xfrm>
              <a:off x="1244845" y="222594"/>
              <a:ext cx="1077218" cy="22179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2272AB"/>
                  </a:solidFill>
                  <a:latin typeface="+mn-ea"/>
                </a:rPr>
                <a:t>创意解决方案</a:t>
              </a:r>
              <a:endParaRPr lang="en-US" sz="1400" b="1" dirty="0">
                <a:solidFill>
                  <a:srgbClr val="2272AB"/>
                </a:solidFill>
                <a:latin typeface="+mn-ea"/>
              </a:endParaRPr>
            </a:p>
          </p:txBody>
        </p:sp>
        <p:sp>
          <p:nvSpPr>
            <p:cNvPr id="34" name="TextBox 62"/>
            <p:cNvSpPr txBox="1"/>
            <p:nvPr/>
          </p:nvSpPr>
          <p:spPr>
            <a:xfrm>
              <a:off x="1244844" y="442157"/>
              <a:ext cx="2621653" cy="681219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lvl="0" algn="just" defTabSz="914400">
                <a:defRPr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200</a:t>
              </a: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字以内，据统计每页幻灯片的最好控制在</a:t>
              </a:r>
              <a:r>
                <a:rPr lang="en-US" altLang="zh-CN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5</a:t>
              </a: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分钟之内。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sp>
          <p:nvSpPr>
            <p:cNvPr id="35" name="Oval 63"/>
            <p:cNvSpPr/>
            <p:nvPr/>
          </p:nvSpPr>
          <p:spPr>
            <a:xfrm>
              <a:off x="415247" y="317823"/>
              <a:ext cx="723797" cy="723795"/>
            </a:xfrm>
            <a:prstGeom prst="ellipse">
              <a:avLst/>
            </a:prstGeom>
            <a:solidFill>
              <a:srgbClr val="2272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n-ea"/>
              </a:endParaRPr>
            </a:p>
          </p:txBody>
        </p:sp>
      </p:grpSp>
      <p:sp>
        <p:nvSpPr>
          <p:cNvPr id="36" name="Snip Single Corner Rectangle 64"/>
          <p:cNvSpPr/>
          <p:nvPr/>
        </p:nvSpPr>
        <p:spPr>
          <a:xfrm flipH="1">
            <a:off x="1879979" y="3036684"/>
            <a:ext cx="2407136" cy="250743"/>
          </a:xfrm>
          <a:prstGeom prst="snip1Rect">
            <a:avLst>
              <a:gd name="adj" fmla="val 5000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64008" rtlCol="0" anchor="ctr"/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创意解决方案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7" name="Snip Single Corner Rectangle 65"/>
          <p:cNvSpPr/>
          <p:nvPr/>
        </p:nvSpPr>
        <p:spPr>
          <a:xfrm flipH="1">
            <a:off x="5976721" y="3036684"/>
            <a:ext cx="2407136" cy="250743"/>
          </a:xfrm>
          <a:prstGeom prst="snip1Rect">
            <a:avLst>
              <a:gd name="adj" fmla="val 5000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64008" rtlCol="0" anchor="ctr"/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全球化业务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8" name="Freeform 139"/>
          <p:cNvSpPr/>
          <p:nvPr/>
        </p:nvSpPr>
        <p:spPr bwMode="auto">
          <a:xfrm>
            <a:off x="938544" y="4013031"/>
            <a:ext cx="379413" cy="287338"/>
          </a:xfrm>
          <a:custGeom>
            <a:avLst/>
            <a:gdLst>
              <a:gd name="T0" fmla="*/ 143 w 165"/>
              <a:gd name="T1" fmla="*/ 19 h 125"/>
              <a:gd name="T2" fmla="*/ 34 w 165"/>
              <a:gd name="T3" fmla="*/ 19 h 125"/>
              <a:gd name="T4" fmla="*/ 30 w 165"/>
              <a:gd name="T5" fmla="*/ 5 h 125"/>
              <a:gd name="T6" fmla="*/ 29 w 165"/>
              <a:gd name="T7" fmla="*/ 4 h 125"/>
              <a:gd name="T8" fmla="*/ 29 w 165"/>
              <a:gd name="T9" fmla="*/ 4 h 125"/>
              <a:gd name="T10" fmla="*/ 28 w 165"/>
              <a:gd name="T11" fmla="*/ 3 h 125"/>
              <a:gd name="T12" fmla="*/ 28 w 165"/>
              <a:gd name="T13" fmla="*/ 2 h 125"/>
              <a:gd name="T14" fmla="*/ 28 w 165"/>
              <a:gd name="T15" fmla="*/ 2 h 125"/>
              <a:gd name="T16" fmla="*/ 27 w 165"/>
              <a:gd name="T17" fmla="*/ 1 h 125"/>
              <a:gd name="T18" fmla="*/ 27 w 165"/>
              <a:gd name="T19" fmla="*/ 1 h 125"/>
              <a:gd name="T20" fmla="*/ 22 w 165"/>
              <a:gd name="T21" fmla="*/ 0 h 125"/>
              <a:gd name="T22" fmla="*/ 7 w 165"/>
              <a:gd name="T23" fmla="*/ 2 h 125"/>
              <a:gd name="T24" fmla="*/ 0 w 165"/>
              <a:gd name="T25" fmla="*/ 9 h 125"/>
              <a:gd name="T26" fmla="*/ 7 w 165"/>
              <a:gd name="T27" fmla="*/ 15 h 125"/>
              <a:gd name="T28" fmla="*/ 18 w 165"/>
              <a:gd name="T29" fmla="*/ 14 h 125"/>
              <a:gd name="T30" fmla="*/ 45 w 165"/>
              <a:gd name="T31" fmla="*/ 99 h 125"/>
              <a:gd name="T32" fmla="*/ 42 w 165"/>
              <a:gd name="T33" fmla="*/ 109 h 125"/>
              <a:gd name="T34" fmla="*/ 58 w 165"/>
              <a:gd name="T35" fmla="*/ 125 h 125"/>
              <a:gd name="T36" fmla="*/ 73 w 165"/>
              <a:gd name="T37" fmla="*/ 116 h 125"/>
              <a:gd name="T38" fmla="*/ 94 w 165"/>
              <a:gd name="T39" fmla="*/ 116 h 125"/>
              <a:gd name="T40" fmla="*/ 109 w 165"/>
              <a:gd name="T41" fmla="*/ 125 h 125"/>
              <a:gd name="T42" fmla="*/ 125 w 165"/>
              <a:gd name="T43" fmla="*/ 109 h 125"/>
              <a:gd name="T44" fmla="*/ 109 w 165"/>
              <a:gd name="T45" fmla="*/ 93 h 125"/>
              <a:gd name="T46" fmla="*/ 94 w 165"/>
              <a:gd name="T47" fmla="*/ 102 h 125"/>
              <a:gd name="T48" fmla="*/ 73 w 165"/>
              <a:gd name="T49" fmla="*/ 102 h 125"/>
              <a:gd name="T50" fmla="*/ 58 w 165"/>
              <a:gd name="T51" fmla="*/ 93 h 125"/>
              <a:gd name="T52" fmla="*/ 58 w 165"/>
              <a:gd name="T53" fmla="*/ 93 h 125"/>
              <a:gd name="T54" fmla="*/ 55 w 165"/>
              <a:gd name="T55" fmla="*/ 83 h 125"/>
              <a:gd name="T56" fmla="*/ 125 w 165"/>
              <a:gd name="T57" fmla="*/ 83 h 125"/>
              <a:gd name="T58" fmla="*/ 139 w 165"/>
              <a:gd name="T59" fmla="*/ 68 h 125"/>
              <a:gd name="T60" fmla="*/ 158 w 165"/>
              <a:gd name="T61" fmla="*/ 34 h 125"/>
              <a:gd name="T62" fmla="*/ 143 w 165"/>
              <a:gd name="T63" fmla="*/ 1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25">
                <a:moveTo>
                  <a:pt x="143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2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5" y="0"/>
                  <a:pt x="24" y="0"/>
                  <a:pt x="22" y="0"/>
                </a:cubicBezTo>
                <a:cubicBezTo>
                  <a:pt x="7" y="2"/>
                  <a:pt x="7" y="2"/>
                  <a:pt x="7" y="2"/>
                </a:cubicBezTo>
                <a:cubicBezTo>
                  <a:pt x="3" y="2"/>
                  <a:pt x="0" y="5"/>
                  <a:pt x="0" y="9"/>
                </a:cubicBezTo>
                <a:cubicBezTo>
                  <a:pt x="1" y="12"/>
                  <a:pt x="4" y="15"/>
                  <a:pt x="7" y="15"/>
                </a:cubicBezTo>
                <a:cubicBezTo>
                  <a:pt x="18" y="14"/>
                  <a:pt x="18" y="14"/>
                  <a:pt x="18" y="14"/>
                </a:cubicBezTo>
                <a:cubicBezTo>
                  <a:pt x="45" y="99"/>
                  <a:pt x="45" y="99"/>
                  <a:pt x="45" y="99"/>
                </a:cubicBezTo>
                <a:cubicBezTo>
                  <a:pt x="43" y="101"/>
                  <a:pt x="42" y="105"/>
                  <a:pt x="42" y="109"/>
                </a:cubicBezTo>
                <a:cubicBezTo>
                  <a:pt x="42" y="118"/>
                  <a:pt x="49" y="125"/>
                  <a:pt x="58" y="125"/>
                </a:cubicBezTo>
                <a:cubicBezTo>
                  <a:pt x="64" y="125"/>
                  <a:pt x="70" y="121"/>
                  <a:pt x="73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21"/>
                  <a:pt x="103" y="125"/>
                  <a:pt x="109" y="125"/>
                </a:cubicBezTo>
                <a:cubicBezTo>
                  <a:pt x="118" y="125"/>
                  <a:pt x="125" y="118"/>
                  <a:pt x="125" y="109"/>
                </a:cubicBezTo>
                <a:cubicBezTo>
                  <a:pt x="125" y="100"/>
                  <a:pt x="118" y="93"/>
                  <a:pt x="109" y="93"/>
                </a:cubicBezTo>
                <a:cubicBezTo>
                  <a:pt x="103" y="93"/>
                  <a:pt x="97" y="97"/>
                  <a:pt x="94" y="10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0" y="97"/>
                  <a:pt x="64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5" y="83"/>
                  <a:pt x="55" y="83"/>
                  <a:pt x="55" y="83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33" y="83"/>
                  <a:pt x="134" y="77"/>
                  <a:pt x="139" y="68"/>
                </a:cubicBezTo>
                <a:cubicBezTo>
                  <a:pt x="158" y="34"/>
                  <a:pt x="158" y="34"/>
                  <a:pt x="158" y="34"/>
                </a:cubicBezTo>
                <a:cubicBezTo>
                  <a:pt x="165" y="20"/>
                  <a:pt x="151" y="19"/>
                  <a:pt x="14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  <p:sp>
        <p:nvSpPr>
          <p:cNvPr id="39" name="Freeform 144"/>
          <p:cNvSpPr/>
          <p:nvPr/>
        </p:nvSpPr>
        <p:spPr bwMode="auto">
          <a:xfrm>
            <a:off x="5072225" y="3971242"/>
            <a:ext cx="309563" cy="334963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2336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5148</Words>
  <Application>Microsoft Office PowerPoint</Application>
  <PresentationFormat>全屏显示(16:9)</PresentationFormat>
  <Paragraphs>319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商务演示</dc:title>
  <dc:creator>第一PPT</dc:creator>
  <cp:keywords>www.1ppt.com</cp:keywords>
  <cp:lastModifiedBy>Windows User</cp:lastModifiedBy>
  <cp:revision>10</cp:revision>
  <dcterms:created xsi:type="dcterms:W3CDTF">2017-03-16T08:47:32Z</dcterms:created>
  <dcterms:modified xsi:type="dcterms:W3CDTF">2019-06-24T09:39:48Z</dcterms:modified>
</cp:coreProperties>
</file>