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tags/tag3.xml" ContentType="application/vnd.openxmlformats-officedocument.presentationml.tags+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Override PartName="/ppt/charts/colors11.xml" ContentType="application/vnd.ms-office.chartcolorstyle+xml"/>
  <Override PartName="/ppt/charts/style1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3D0"/>
    <a:srgbClr val="7BA3B0"/>
    <a:srgbClr val="BFF8F2"/>
    <a:srgbClr val="F5BD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22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3" Type="http://schemas.microsoft.com/office/2011/relationships/chartColorStyle" Target="colors9.xml"/><Relationship Id="rId2" Type="http://schemas.microsoft.com/office/2011/relationships/chartStyle" Target="style9.xml"/><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3" Type="http://schemas.microsoft.com/office/2011/relationships/chartColorStyle" Target="colors10.xml"/><Relationship Id="rId2" Type="http://schemas.microsoft.com/office/2011/relationships/chartStyle" Target="style10.xml"/><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microsoft.com/office/2011/relationships/chartColorStyle" Target="colors11.xml"/><Relationship Id="rId2" Type="http://schemas.microsoft.com/office/2011/relationships/chartStyle" Target="style11.xml"/><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2.xml"/><Relationship Id="rId2" Type="http://schemas.openxmlformats.org/officeDocument/2006/relationships/package" Target="../embeddings/Microsoft_Excel_Worksheet4.xlsx"/><Relationship Id="rId1" Type="http://schemas.openxmlformats.org/officeDocument/2006/relationships/image" Target="../media/image15.png"/><Relationship Id="rId4" Type="http://schemas.microsoft.com/office/2011/relationships/chartColorStyle" Target="colors2.xml"/></Relationships>
</file>

<file path=ppt/charts/_rels/chart5.xml.rels><?xml version="1.0" encoding="UTF-8" standalone="yes"?>
<Relationships xmlns="http://schemas.openxmlformats.org/package/2006/relationships"><Relationship Id="rId3" Type="http://schemas.microsoft.com/office/2011/relationships/chartStyle" Target="style3.xml"/><Relationship Id="rId2" Type="http://schemas.openxmlformats.org/officeDocument/2006/relationships/package" Target="../embeddings/Microsoft_Excel_Worksheet5.xlsx"/><Relationship Id="rId1" Type="http://schemas.openxmlformats.org/officeDocument/2006/relationships/image" Target="../media/image16.png"/><Relationship Id="rId4" Type="http://schemas.microsoft.com/office/2011/relationships/chartColorStyle" Target="colors3.xml"/></Relationships>
</file>

<file path=ppt/charts/_rels/chart6.xml.rels><?xml version="1.0" encoding="UTF-8" standalone="yes"?>
<Relationships xmlns="http://schemas.openxmlformats.org/package/2006/relationships"><Relationship Id="rId3" Type="http://schemas.microsoft.com/office/2011/relationships/chartStyle" Target="style4.xml"/><Relationship Id="rId2" Type="http://schemas.openxmlformats.org/officeDocument/2006/relationships/package" Target="../embeddings/Microsoft_Excel_Worksheet6.xlsx"/><Relationship Id="rId1" Type="http://schemas.openxmlformats.org/officeDocument/2006/relationships/image" Target="../media/image15.png"/><Relationship Id="rId4" Type="http://schemas.microsoft.com/office/2011/relationships/chartColorStyle" Target="colors4.xml"/></Relationships>
</file>

<file path=ppt/charts/_rels/chart7.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ColorStyle" Target="colors7.xml"/><Relationship Id="rId2" Type="http://schemas.microsoft.com/office/2011/relationships/chartStyle" Target="style7.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4532346785285E-2"/>
          <c:y val="4.3609440565447001E-2"/>
          <c:w val="0.91511681459201599"/>
          <c:h val="0.90484755826174401"/>
        </c:manualLayout>
      </c:layout>
      <c:pieChart>
        <c:varyColors val="1"/>
        <c:ser>
          <c:idx val="0"/>
          <c:order val="0"/>
          <c:tx>
            <c:strRef>
              <c:f>Sheet1!$B$1</c:f>
              <c:strCache>
                <c:ptCount val="1"/>
                <c:pt idx="0">
                  <c:v>份额</c:v>
                </c:pt>
              </c:strCache>
            </c:strRef>
          </c:tx>
          <c:spPr>
            <a:ln w="28575">
              <a:solidFill>
                <a:schemeClr val="tx1"/>
              </a:solidFill>
            </a:ln>
          </c:spPr>
          <c:dPt>
            <c:idx val="0"/>
            <c:bubble3D val="0"/>
            <c:spPr>
              <a:solidFill>
                <a:schemeClr val="bg1"/>
              </a:solidFill>
              <a:ln w="28575">
                <a:solidFill>
                  <a:schemeClr val="bg1"/>
                </a:solidFill>
              </a:ln>
              <a:effectLst/>
            </c:spPr>
          </c:dPt>
          <c:dPt>
            <c:idx val="1"/>
            <c:bubble3D val="0"/>
            <c:spPr>
              <a:noFill/>
              <a:ln w="28575">
                <a:solidFill>
                  <a:schemeClr val="bg1"/>
                </a:solidFill>
              </a:ln>
              <a:effectLst/>
            </c:spPr>
          </c:dPt>
          <c:cat>
            <c:strRef>
              <c:f>Sheet1!$A$2:$A$3</c:f>
              <c:strCache>
                <c:ptCount val="2"/>
                <c:pt idx="0">
                  <c:v>已完成</c:v>
                </c:pt>
                <c:pt idx="1">
                  <c:v>待完成</c:v>
                </c:pt>
              </c:strCache>
            </c:strRef>
          </c:cat>
          <c:val>
            <c:numRef>
              <c:f>Sheet1!$B$2:$B$3</c:f>
              <c:numCache>
                <c:formatCode>0%</c:formatCode>
                <c:ptCount val="2"/>
                <c:pt idx="0">
                  <c:v>0.56000000000000005</c:v>
                </c:pt>
                <c:pt idx="1">
                  <c:v>0.44</c:v>
                </c:pt>
              </c:numCache>
            </c:numRef>
          </c:val>
        </c:ser>
        <c:ser>
          <c:idx val="1"/>
          <c:order val="1"/>
          <c:tx>
            <c:strRef>
              <c:f>Sheet1!$C$1</c:f>
              <c:strCache>
                <c:ptCount val="1"/>
                <c:pt idx="0">
                  <c:v>列1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已完成</c:v>
                </c:pt>
                <c:pt idx="1">
                  <c:v>待完成</c:v>
                </c:pt>
              </c:strCache>
            </c:strRef>
          </c:cat>
          <c:val>
            <c:numRef>
              <c:f>Sheet1!$C$2:$C$3</c:f>
              <c:numCache>
                <c:formatCode>General</c:formatCode>
                <c:ptCount val="2"/>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solidFill>
            <a:ln>
              <a:noFill/>
            </a:ln>
            <a:effectLst/>
          </c:spPr>
          <c:invertIfNegative val="0"/>
          <c:dPt>
            <c:idx val="7"/>
            <c:invertIfNegative val="0"/>
            <c:bubble3D val="0"/>
            <c:spPr>
              <a:solidFill>
                <a:schemeClr val="bg1"/>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mj-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2009</c:v>
                </c:pt>
                <c:pt idx="1">
                  <c:v>2010</c:v>
                </c:pt>
                <c:pt idx="2">
                  <c:v>2011</c:v>
                </c:pt>
                <c:pt idx="3">
                  <c:v>2012</c:v>
                </c:pt>
                <c:pt idx="4">
                  <c:v>2013</c:v>
                </c:pt>
                <c:pt idx="5">
                  <c:v>2014</c:v>
                </c:pt>
                <c:pt idx="6">
                  <c:v>2015</c:v>
                </c:pt>
                <c:pt idx="7">
                  <c:v>2016</c:v>
                </c:pt>
              </c:numCache>
            </c:numRef>
          </c:cat>
          <c:val>
            <c:numRef>
              <c:f>Sheet1!$B$2:$B$9</c:f>
              <c:numCache>
                <c:formatCode>General</c:formatCode>
                <c:ptCount val="8"/>
                <c:pt idx="0">
                  <c:v>4.3</c:v>
                </c:pt>
                <c:pt idx="1">
                  <c:v>2.5</c:v>
                </c:pt>
                <c:pt idx="2">
                  <c:v>3.5</c:v>
                </c:pt>
                <c:pt idx="3">
                  <c:v>4.5</c:v>
                </c:pt>
                <c:pt idx="4">
                  <c:v>7</c:v>
                </c:pt>
                <c:pt idx="5">
                  <c:v>9</c:v>
                </c:pt>
                <c:pt idx="6">
                  <c:v>10</c:v>
                </c:pt>
                <c:pt idx="7">
                  <c:v>12</c:v>
                </c:pt>
              </c:numCache>
            </c:numRef>
          </c:val>
        </c:ser>
        <c:dLbls>
          <c:showLegendKey val="0"/>
          <c:showVal val="0"/>
          <c:showCatName val="0"/>
          <c:showSerName val="0"/>
          <c:showPercent val="0"/>
          <c:showBubbleSize val="0"/>
        </c:dLbls>
        <c:gapWidth val="90"/>
        <c:overlap val="-27"/>
        <c:axId val="434958336"/>
        <c:axId val="434960256"/>
      </c:barChart>
      <c:catAx>
        <c:axId val="43495833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mn-lt"/>
                <a:ea typeface="+mn-ea"/>
                <a:cs typeface="+mn-cs"/>
              </a:defRPr>
            </a:pPr>
            <a:endParaRPr lang="zh-CN"/>
          </a:p>
        </c:txPr>
        <c:crossAx val="434960256"/>
        <c:crosses val="autoZero"/>
        <c:auto val="1"/>
        <c:lblAlgn val="ctr"/>
        <c:lblOffset val="100"/>
        <c:noMultiLvlLbl val="0"/>
      </c:catAx>
      <c:valAx>
        <c:axId val="434960256"/>
        <c:scaling>
          <c:orientation val="minMax"/>
        </c:scaling>
        <c:delete val="1"/>
        <c:axPos val="l"/>
        <c:numFmt formatCode="General" sourceLinked="1"/>
        <c:majorTickMark val="none"/>
        <c:minorTickMark val="none"/>
        <c:tickLblPos val="none"/>
        <c:crossAx val="43495833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bg1"/>
              </a:solidFill>
              <a:round/>
            </a:ln>
            <a:effectLst/>
          </c:spPr>
          <c:marker>
            <c:symbol val="none"/>
          </c:marker>
          <c:dPt>
            <c:idx val="7"/>
            <c:bubble3D val="0"/>
            <c:spPr>
              <a:ln w="28575" cap="rnd">
                <a:solidFill>
                  <a:schemeClr val="bg1"/>
                </a:solidFill>
                <a:round/>
              </a:ln>
              <a:effectLst/>
            </c:spPr>
          </c:dPt>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mj-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2009</c:v>
                </c:pt>
                <c:pt idx="1">
                  <c:v>2010</c:v>
                </c:pt>
                <c:pt idx="2">
                  <c:v>2011</c:v>
                </c:pt>
                <c:pt idx="3">
                  <c:v>2012</c:v>
                </c:pt>
                <c:pt idx="4">
                  <c:v>2013</c:v>
                </c:pt>
                <c:pt idx="5">
                  <c:v>2014</c:v>
                </c:pt>
                <c:pt idx="6">
                  <c:v>2015</c:v>
                </c:pt>
                <c:pt idx="7">
                  <c:v>2016</c:v>
                </c:pt>
              </c:numCache>
            </c:numRef>
          </c:cat>
          <c:val>
            <c:numRef>
              <c:f>Sheet1!$B$2:$B$9</c:f>
              <c:numCache>
                <c:formatCode>General</c:formatCode>
                <c:ptCount val="8"/>
                <c:pt idx="0">
                  <c:v>4.3</c:v>
                </c:pt>
                <c:pt idx="1">
                  <c:v>2.5</c:v>
                </c:pt>
                <c:pt idx="2">
                  <c:v>3.5</c:v>
                </c:pt>
                <c:pt idx="3">
                  <c:v>4.5</c:v>
                </c:pt>
                <c:pt idx="4">
                  <c:v>7</c:v>
                </c:pt>
                <c:pt idx="5">
                  <c:v>9</c:v>
                </c:pt>
                <c:pt idx="6">
                  <c:v>10</c:v>
                </c:pt>
                <c:pt idx="7">
                  <c:v>12</c:v>
                </c:pt>
              </c:numCache>
            </c:numRef>
          </c:val>
          <c:smooth val="1"/>
        </c:ser>
        <c:dLbls>
          <c:showLegendKey val="0"/>
          <c:showVal val="0"/>
          <c:showCatName val="0"/>
          <c:showSerName val="0"/>
          <c:showPercent val="0"/>
          <c:showBubbleSize val="0"/>
        </c:dLbls>
        <c:marker val="1"/>
        <c:smooth val="0"/>
        <c:axId val="158226304"/>
        <c:axId val="158227840"/>
      </c:lineChart>
      <c:catAx>
        <c:axId val="15822630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mn-lt"/>
                <a:ea typeface="+mn-ea"/>
                <a:cs typeface="+mn-cs"/>
              </a:defRPr>
            </a:pPr>
            <a:endParaRPr lang="zh-CN"/>
          </a:p>
        </c:txPr>
        <c:crossAx val="158227840"/>
        <c:crosses val="autoZero"/>
        <c:auto val="1"/>
        <c:lblAlgn val="ctr"/>
        <c:lblOffset val="100"/>
        <c:noMultiLvlLbl val="0"/>
      </c:catAx>
      <c:valAx>
        <c:axId val="158227840"/>
        <c:scaling>
          <c:orientation val="minMax"/>
        </c:scaling>
        <c:delete val="1"/>
        <c:axPos val="l"/>
        <c:numFmt formatCode="General" sourceLinked="1"/>
        <c:majorTickMark val="none"/>
        <c:minorTickMark val="none"/>
        <c:tickLblPos val="none"/>
        <c:crossAx val="15822630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辅助列（勿动）</c:v>
                </c:pt>
              </c:strCache>
            </c:strRef>
          </c:tx>
          <c:spPr>
            <a:solidFill>
              <a:schemeClr val="bg1">
                <a:lumMod val="95000"/>
              </a:schemeClr>
            </a:solidFill>
            <a:ln>
              <a:noFill/>
            </a:ln>
            <a:effectLst/>
          </c:spPr>
          <c:invertIfNegative val="0"/>
          <c:dPt>
            <c:idx val="7"/>
            <c:invertIfNegative val="0"/>
            <c:bubble3D val="0"/>
            <c:spPr>
              <a:solidFill>
                <a:schemeClr val="bg1">
                  <a:lumMod val="95000"/>
                </a:schemeClr>
              </a:solidFill>
              <a:ln>
                <a:noFill/>
              </a:ln>
              <a:effectLst/>
            </c:spPr>
          </c:dPt>
          <c:cat>
            <c:numRef>
              <c:f>Sheet1!$A$2:$A$9</c:f>
              <c:numCache>
                <c:formatCode>General</c:formatCode>
                <c:ptCount val="8"/>
                <c:pt idx="0">
                  <c:v>2009</c:v>
                </c:pt>
                <c:pt idx="1">
                  <c:v>2010</c:v>
                </c:pt>
                <c:pt idx="2">
                  <c:v>2011</c:v>
                </c:pt>
                <c:pt idx="3">
                  <c:v>2012</c:v>
                </c:pt>
                <c:pt idx="4">
                  <c:v>2013</c:v>
                </c:pt>
                <c:pt idx="5">
                  <c:v>2014</c:v>
                </c:pt>
                <c:pt idx="6">
                  <c:v>2015</c:v>
                </c:pt>
                <c:pt idx="7">
                  <c:v>2016</c:v>
                </c:pt>
              </c:numCache>
            </c:numRef>
          </c:cat>
          <c:val>
            <c:numRef>
              <c:f>Sheet1!$B$2:$B$9</c:f>
              <c:numCache>
                <c:formatCode>0%</c:formatCode>
                <c:ptCount val="8"/>
                <c:pt idx="0">
                  <c:v>1</c:v>
                </c:pt>
                <c:pt idx="1">
                  <c:v>1</c:v>
                </c:pt>
                <c:pt idx="2">
                  <c:v>1</c:v>
                </c:pt>
                <c:pt idx="3">
                  <c:v>1</c:v>
                </c:pt>
                <c:pt idx="4">
                  <c:v>1</c:v>
                </c:pt>
                <c:pt idx="5">
                  <c:v>1</c:v>
                </c:pt>
                <c:pt idx="6">
                  <c:v>1</c:v>
                </c:pt>
                <c:pt idx="7">
                  <c:v>1</c:v>
                </c:pt>
              </c:numCache>
            </c:numRef>
          </c:val>
        </c:ser>
        <c:ser>
          <c:idx val="1"/>
          <c:order val="1"/>
          <c:tx>
            <c:strRef>
              <c:f>Sheet1!$C$1</c:f>
              <c:strCache>
                <c:ptCount val="1"/>
                <c:pt idx="0">
                  <c:v>进度列</c:v>
                </c:pt>
              </c:strCache>
            </c:strRef>
          </c:tx>
          <c:spPr>
            <a:pattFill prst="wdDnDiag">
              <a:fgClr>
                <a:schemeClr val="bg1"/>
              </a:fgClr>
              <a:bgClr>
                <a:srgbClr val="00B0F0"/>
              </a:bgClr>
            </a:pattFill>
            <a:ln>
              <a:noFill/>
            </a:ln>
            <a:effectLst/>
          </c:spPr>
          <c:invertIfNegative val="0"/>
          <c:cat>
            <c:numRef>
              <c:f>Sheet1!$A$2:$A$9</c:f>
              <c:numCache>
                <c:formatCode>General</c:formatCode>
                <c:ptCount val="8"/>
                <c:pt idx="0">
                  <c:v>2009</c:v>
                </c:pt>
                <c:pt idx="1">
                  <c:v>2010</c:v>
                </c:pt>
                <c:pt idx="2">
                  <c:v>2011</c:v>
                </c:pt>
                <c:pt idx="3">
                  <c:v>2012</c:v>
                </c:pt>
                <c:pt idx="4">
                  <c:v>2013</c:v>
                </c:pt>
                <c:pt idx="5">
                  <c:v>2014</c:v>
                </c:pt>
                <c:pt idx="6">
                  <c:v>2015</c:v>
                </c:pt>
                <c:pt idx="7">
                  <c:v>2016</c:v>
                </c:pt>
              </c:numCache>
            </c:numRef>
          </c:cat>
          <c:val>
            <c:numRef>
              <c:f>Sheet1!$C$2:$C$9</c:f>
              <c:numCache>
                <c:formatCode>0%</c:formatCode>
                <c:ptCount val="8"/>
                <c:pt idx="0">
                  <c:v>0.9</c:v>
                </c:pt>
                <c:pt idx="1">
                  <c:v>0.85</c:v>
                </c:pt>
                <c:pt idx="2">
                  <c:v>0.76</c:v>
                </c:pt>
                <c:pt idx="3">
                  <c:v>0.68</c:v>
                </c:pt>
                <c:pt idx="4">
                  <c:v>0.6</c:v>
                </c:pt>
                <c:pt idx="5">
                  <c:v>0.55000000000000004</c:v>
                </c:pt>
                <c:pt idx="6">
                  <c:v>0.5</c:v>
                </c:pt>
                <c:pt idx="7">
                  <c:v>0.3</c:v>
                </c:pt>
              </c:numCache>
            </c:numRef>
          </c:val>
        </c:ser>
        <c:dLbls>
          <c:showLegendKey val="0"/>
          <c:showVal val="0"/>
          <c:showCatName val="0"/>
          <c:showSerName val="0"/>
          <c:showPercent val="0"/>
          <c:showBubbleSize val="0"/>
        </c:dLbls>
        <c:gapWidth val="90"/>
        <c:overlap val="100"/>
        <c:axId val="158361472"/>
        <c:axId val="158363008"/>
      </c:barChart>
      <c:catAx>
        <c:axId val="158361472"/>
        <c:scaling>
          <c:orientation val="maxMin"/>
        </c:scaling>
        <c:delete val="0"/>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tx1">
                    <a:lumMod val="85000"/>
                    <a:lumOff val="15000"/>
                  </a:schemeClr>
                </a:solidFill>
                <a:latin typeface="+mn-lt"/>
                <a:ea typeface="+mn-ea"/>
                <a:cs typeface="+mn-cs"/>
              </a:defRPr>
            </a:pPr>
            <a:endParaRPr lang="zh-CN"/>
          </a:p>
        </c:txPr>
        <c:crossAx val="158363008"/>
        <c:crosses val="autoZero"/>
        <c:auto val="1"/>
        <c:lblAlgn val="ctr"/>
        <c:lblOffset val="100"/>
        <c:noMultiLvlLbl val="0"/>
      </c:catAx>
      <c:valAx>
        <c:axId val="158363008"/>
        <c:scaling>
          <c:orientation val="minMax"/>
          <c:max val="1"/>
        </c:scaling>
        <c:delete val="0"/>
        <c:axPos val="t"/>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5836147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697998687664E-2"/>
          <c:y val="1.64161062207774E-2"/>
          <c:w val="0.96060400262467205"/>
          <c:h val="0.89806444538124897"/>
        </c:manualLayout>
      </c:layout>
      <c:areaChart>
        <c:grouping val="standard"/>
        <c:varyColors val="0"/>
        <c:ser>
          <c:idx val="0"/>
          <c:order val="0"/>
          <c:tx>
            <c:strRef>
              <c:f>Sheet1!$B$1</c:f>
              <c:strCache>
                <c:ptCount val="1"/>
                <c:pt idx="0">
                  <c:v>系列 1</c:v>
                </c:pt>
              </c:strCache>
            </c:strRef>
          </c:tx>
          <c:spPr>
            <a:gradFill>
              <a:gsLst>
                <a:gs pos="0">
                  <a:srgbClr val="8BD4F7"/>
                </a:gs>
                <a:gs pos="100000">
                  <a:schemeClr val="bg1"/>
                </a:gs>
              </a:gsLst>
              <a:lin ang="5400000" scaled="1"/>
            </a:gradFill>
            <a:ln w="38100">
              <a:solidFill>
                <a:srgbClr val="2E72F1"/>
              </a:solidFill>
            </a:ln>
            <a:effectLst/>
          </c:spPr>
          <c:dLbls>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lumMod val="75000"/>
                        <a:lumOff val="25000"/>
                      </a:schemeClr>
                    </a:solidFill>
                    <a:latin typeface="+mj-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Sheet1!$B$2:$B$10</c:f>
              <c:numCache>
                <c:formatCode>General</c:formatCode>
                <c:ptCount val="9"/>
                <c:pt idx="0">
                  <c:v>4</c:v>
                </c:pt>
                <c:pt idx="1">
                  <c:v>6</c:v>
                </c:pt>
                <c:pt idx="2">
                  <c:v>5</c:v>
                </c:pt>
                <c:pt idx="3">
                  <c:v>5</c:v>
                </c:pt>
                <c:pt idx="4">
                  <c:v>8</c:v>
                </c:pt>
                <c:pt idx="5">
                  <c:v>7</c:v>
                </c:pt>
                <c:pt idx="6">
                  <c:v>3</c:v>
                </c:pt>
                <c:pt idx="7">
                  <c:v>7</c:v>
                </c:pt>
                <c:pt idx="8">
                  <c:v>4</c:v>
                </c:pt>
              </c:numCache>
            </c:numRef>
          </c:val>
        </c:ser>
        <c:dLbls>
          <c:showLegendKey val="0"/>
          <c:showVal val="0"/>
          <c:showCatName val="0"/>
          <c:showSerName val="0"/>
          <c:showPercent val="0"/>
          <c:showBubbleSize val="0"/>
        </c:dLbls>
        <c:dropLines>
          <c:spPr>
            <a:ln w="9525" cap="flat" cmpd="sng" algn="ctr">
              <a:solidFill>
                <a:schemeClr val="bg1"/>
              </a:solidFill>
              <a:round/>
            </a:ln>
            <a:effectLst/>
          </c:spPr>
        </c:dropLines>
        <c:axId val="163821440"/>
        <c:axId val="163822976"/>
      </c:areaChart>
      <c:catAx>
        <c:axId val="16382144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200" b="0" i="0" u="none" strike="noStrike" kern="1200" baseline="0">
                <a:solidFill>
                  <a:schemeClr val="bg1"/>
                </a:solidFill>
                <a:latin typeface="+mn-lt"/>
                <a:ea typeface="+mn-ea"/>
                <a:cs typeface="+mn-cs"/>
              </a:defRPr>
            </a:pPr>
            <a:endParaRPr lang="zh-CN"/>
          </a:p>
        </c:txPr>
        <c:crossAx val="163822976"/>
        <c:crosses val="autoZero"/>
        <c:auto val="1"/>
        <c:lblAlgn val="ctr"/>
        <c:lblOffset val="100"/>
        <c:noMultiLvlLbl val="0"/>
      </c:catAx>
      <c:valAx>
        <c:axId val="163822976"/>
        <c:scaling>
          <c:orientation val="minMax"/>
        </c:scaling>
        <c:delete val="1"/>
        <c:axPos val="l"/>
        <c:majorGridlines>
          <c:spPr>
            <a:ln w="9525" cap="flat" cmpd="sng" algn="ctr">
              <a:noFill/>
              <a:round/>
            </a:ln>
            <a:effectLst/>
          </c:spPr>
        </c:majorGridlines>
        <c:numFmt formatCode="General" sourceLinked="1"/>
        <c:majorTickMark val="none"/>
        <c:minorTickMark val="none"/>
        <c:tickLblPos val="none"/>
        <c:crossAx val="163821440"/>
        <c:crosses val="autoZero"/>
        <c:crossBetween val="midCat"/>
      </c:valAx>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4532346785285E-2"/>
          <c:y val="4.3609440565447001E-2"/>
          <c:w val="0.91511681459201599"/>
          <c:h val="0.90484755826174401"/>
        </c:manualLayout>
      </c:layout>
      <c:pieChart>
        <c:varyColors val="1"/>
        <c:ser>
          <c:idx val="0"/>
          <c:order val="0"/>
          <c:tx>
            <c:strRef>
              <c:f>Sheet1!$B$1</c:f>
              <c:strCache>
                <c:ptCount val="1"/>
                <c:pt idx="0">
                  <c:v>份额</c:v>
                </c:pt>
              </c:strCache>
            </c:strRef>
          </c:tx>
          <c:spPr>
            <a:ln w="28575">
              <a:solidFill>
                <a:schemeClr val="tx1"/>
              </a:solidFill>
            </a:ln>
          </c:spPr>
          <c:dPt>
            <c:idx val="0"/>
            <c:bubble3D val="0"/>
            <c:spPr>
              <a:solidFill>
                <a:schemeClr val="bg1"/>
              </a:solidFill>
              <a:ln w="28575">
                <a:solidFill>
                  <a:schemeClr val="bg1"/>
                </a:solidFill>
              </a:ln>
              <a:effectLst/>
            </c:spPr>
          </c:dPt>
          <c:dPt>
            <c:idx val="1"/>
            <c:bubble3D val="0"/>
            <c:spPr>
              <a:noFill/>
              <a:ln w="28575">
                <a:solidFill>
                  <a:schemeClr val="bg1"/>
                </a:solidFill>
              </a:ln>
              <a:effectLst/>
            </c:spPr>
          </c:dPt>
          <c:cat>
            <c:strRef>
              <c:f>Sheet1!$A$2:$A$3</c:f>
              <c:strCache>
                <c:ptCount val="2"/>
                <c:pt idx="0">
                  <c:v>已完成</c:v>
                </c:pt>
                <c:pt idx="1">
                  <c:v>待完成</c:v>
                </c:pt>
              </c:strCache>
            </c:strRef>
          </c:cat>
          <c:val>
            <c:numRef>
              <c:f>Sheet1!$B$2:$B$3</c:f>
              <c:numCache>
                <c:formatCode>0%</c:formatCode>
                <c:ptCount val="2"/>
                <c:pt idx="0">
                  <c:v>0.56000000000000005</c:v>
                </c:pt>
                <c:pt idx="1">
                  <c:v>0.44</c:v>
                </c:pt>
              </c:numCache>
            </c:numRef>
          </c:val>
        </c:ser>
        <c:ser>
          <c:idx val="1"/>
          <c:order val="1"/>
          <c:tx>
            <c:strRef>
              <c:f>Sheet1!$C$1</c:f>
              <c:strCache>
                <c:ptCount val="1"/>
                <c:pt idx="0">
                  <c:v>列1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已完成</c:v>
                </c:pt>
                <c:pt idx="1">
                  <c:v>待完成</c:v>
                </c:pt>
              </c:strCache>
            </c:strRef>
          </c:cat>
          <c:val>
            <c:numRef>
              <c:f>Sheet1!$C$2:$C$3</c:f>
              <c:numCache>
                <c:formatCode>General</c:formatCode>
                <c:ptCount val="2"/>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5940034583456E-2"/>
          <c:y val="2.8657655353458201E-2"/>
          <c:w val="0.97281199308330901"/>
          <c:h val="0.87108253467588703"/>
        </c:manualLayout>
      </c:layout>
      <c:lineChart>
        <c:grouping val="standard"/>
        <c:varyColors val="0"/>
        <c:ser>
          <c:idx val="0"/>
          <c:order val="0"/>
          <c:tx>
            <c:strRef>
              <c:f>Sheet1!$B$1</c:f>
              <c:strCache>
                <c:ptCount val="1"/>
                <c:pt idx="0">
                  <c:v>业绩（亿元）</c:v>
                </c:pt>
              </c:strCache>
            </c:strRef>
          </c:tx>
          <c:spPr>
            <a:ln w="38100" cap="rnd">
              <a:solidFill>
                <a:srgbClr val="0E53D0"/>
              </a:solidFill>
              <a:round/>
            </a:ln>
            <a:effectLst/>
          </c:spPr>
          <c:marker>
            <c:symbol val="circle"/>
            <c:size val="15"/>
            <c:spPr>
              <a:solidFill>
                <a:schemeClr val="bg1"/>
              </a:solidFill>
              <a:ln w="38100">
                <a:solidFill>
                  <a:srgbClr val="0E53D0"/>
                </a:solidFill>
              </a:ln>
              <a:effectLst/>
            </c:spPr>
          </c:marker>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85000"/>
                        <a:lumOff val="15000"/>
                      </a:schemeClr>
                    </a:solidFill>
                    <a:latin typeface="+mj-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2009</c:v>
                </c:pt>
                <c:pt idx="1">
                  <c:v>2010</c:v>
                </c:pt>
                <c:pt idx="2">
                  <c:v>2011</c:v>
                </c:pt>
                <c:pt idx="3">
                  <c:v>2012</c:v>
                </c:pt>
                <c:pt idx="4">
                  <c:v>2013</c:v>
                </c:pt>
                <c:pt idx="5">
                  <c:v>2014</c:v>
                </c:pt>
                <c:pt idx="6">
                  <c:v>2015</c:v>
                </c:pt>
                <c:pt idx="7">
                  <c:v>2016</c:v>
                </c:pt>
              </c:numCache>
            </c:numRef>
          </c:cat>
          <c:val>
            <c:numRef>
              <c:f>Sheet1!$B$2:$B$9</c:f>
              <c:numCache>
                <c:formatCode>General</c:formatCode>
                <c:ptCount val="8"/>
                <c:pt idx="0">
                  <c:v>2</c:v>
                </c:pt>
                <c:pt idx="1">
                  <c:v>6</c:v>
                </c:pt>
                <c:pt idx="2">
                  <c:v>2.5</c:v>
                </c:pt>
                <c:pt idx="3">
                  <c:v>6.2</c:v>
                </c:pt>
                <c:pt idx="4">
                  <c:v>5</c:v>
                </c:pt>
                <c:pt idx="5">
                  <c:v>7</c:v>
                </c:pt>
                <c:pt idx="6">
                  <c:v>3</c:v>
                </c:pt>
                <c:pt idx="7">
                  <c:v>18</c:v>
                </c:pt>
              </c:numCache>
            </c:numRef>
          </c:val>
          <c:smooth val="0"/>
        </c:ser>
        <c:dLbls>
          <c:showLegendKey val="0"/>
          <c:showVal val="0"/>
          <c:showCatName val="0"/>
          <c:showSerName val="0"/>
          <c:showPercent val="0"/>
          <c:showBubbleSize val="0"/>
        </c:dLbls>
        <c:marker val="1"/>
        <c:smooth val="0"/>
        <c:axId val="157984640"/>
        <c:axId val="158097408"/>
      </c:lineChart>
      <c:catAx>
        <c:axId val="157984640"/>
        <c:scaling>
          <c:orientation val="minMax"/>
        </c:scaling>
        <c:delete val="0"/>
        <c:axPos val="b"/>
        <c:minorGridlines>
          <c:spPr>
            <a:ln w="9525" cap="flat" cmpd="sng" algn="ctr">
              <a:noFill/>
              <a:round/>
            </a:ln>
            <a:effectLst/>
          </c:spPr>
        </c:minorGridlines>
        <c:numFmt formatCode="General" sourceLinked="1"/>
        <c:majorTickMark val="none"/>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85000"/>
                    <a:lumOff val="15000"/>
                  </a:schemeClr>
                </a:solidFill>
                <a:latin typeface="+mn-lt"/>
                <a:ea typeface="+mn-ea"/>
                <a:cs typeface="+mn-cs"/>
              </a:defRPr>
            </a:pPr>
            <a:endParaRPr lang="zh-CN"/>
          </a:p>
        </c:txPr>
        <c:crossAx val="158097408"/>
        <c:crosses val="autoZero"/>
        <c:auto val="1"/>
        <c:lblAlgn val="ctr"/>
        <c:lblOffset val="100"/>
        <c:noMultiLvlLbl val="0"/>
      </c:catAx>
      <c:valAx>
        <c:axId val="158097408"/>
        <c:scaling>
          <c:orientation val="minMax"/>
        </c:scaling>
        <c:delete val="1"/>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one"/>
        <c:crossAx val="157984640"/>
        <c:crosses val="autoZero"/>
        <c:crossBetween val="between"/>
      </c:valAx>
      <c:spPr>
        <a:noFill/>
        <a:ln>
          <a:solidFill>
            <a:schemeClr val="bg1">
              <a:lumMod val="95000"/>
            </a:schemeClr>
          </a:solid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20619620299"/>
          <c:y val="5.3934302074559598E-2"/>
          <c:w val="0.81880778734169102"/>
          <c:h val="0.92209489700341396"/>
        </c:manualLayout>
      </c:layout>
      <c:barChart>
        <c:barDir val="col"/>
        <c:grouping val="clustered"/>
        <c:varyColors val="0"/>
        <c:ser>
          <c:idx val="0"/>
          <c:order val="0"/>
          <c:tx>
            <c:strRef>
              <c:f>Sheet1!$B$1</c:f>
              <c:strCache>
                <c:ptCount val="1"/>
                <c:pt idx="0">
                  <c:v>占比</c:v>
                </c:pt>
              </c:strCache>
            </c:strRef>
          </c:tx>
          <c:spPr>
            <a:blipFill dpi="0" rotWithShape="1">
              <a:blip xmlns:r="http://schemas.openxmlformats.org/officeDocument/2006/relationships" r:embed="rId1"/>
              <a:srcRect/>
              <a:stretch>
                <a:fillRect/>
              </a:stretch>
            </a:blipFill>
            <a:ln>
              <a:noFill/>
            </a:ln>
            <a:effectLst/>
          </c:spPr>
          <c:invertIfNegative val="0"/>
          <c:dPt>
            <c:idx val="0"/>
            <c:invertIfNegative val="0"/>
            <c:bubble3D val="0"/>
            <c:spPr>
              <a:blipFill dpi="0" rotWithShape="1">
                <a:blip xmlns:r="http://schemas.openxmlformats.org/officeDocument/2006/relationships" r:embed="rId1"/>
                <a:srcRect/>
                <a:stretch>
                  <a:fillRect/>
                </a:stretch>
              </a:blipFill>
              <a:ln>
                <a:noFill/>
              </a:ln>
              <a:effectLst/>
            </c:spPr>
            <c:pictureOptions>
              <c:pictureFormat val="stack"/>
            </c:pictureOptions>
          </c:dPt>
          <c:dLbls>
            <c:dLbl>
              <c:idx val="0"/>
              <c:layout/>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tx1">
                          <a:lumMod val="75000"/>
                          <a:lumOff val="25000"/>
                        </a:schemeClr>
                      </a:solidFill>
                      <a:latin typeface="+mn-lt"/>
                      <a:ea typeface="+mn-ea"/>
                      <a:cs typeface="+mn-cs"/>
                    </a:defRPr>
                  </a:pPr>
                  <a:endParaRPr lang="zh-CN"/>
                </a:p>
              </c:txPr>
              <c:dLblPos val="inBase"/>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c:f>
              <c:strCache>
                <c:ptCount val="1"/>
                <c:pt idx="0">
                  <c:v>百分比</c:v>
                </c:pt>
              </c:strCache>
            </c:strRef>
          </c:cat>
          <c:val>
            <c:numRef>
              <c:f>Sheet1!$B$2</c:f>
              <c:numCache>
                <c:formatCode>0%</c:formatCode>
                <c:ptCount val="1"/>
                <c:pt idx="0">
                  <c:v>0.89</c:v>
                </c:pt>
              </c:numCache>
            </c:numRef>
          </c:val>
        </c:ser>
        <c:ser>
          <c:idx val="1"/>
          <c:order val="1"/>
          <c:tx>
            <c:strRef>
              <c:f>Sheet1!$C$1</c:f>
              <c:strCache>
                <c:ptCount val="1"/>
                <c:pt idx="0">
                  <c:v>剩余</c:v>
                </c:pt>
              </c:strCache>
            </c:strRef>
          </c:tx>
          <c:spPr>
            <a:noFill/>
            <a:ln>
              <a:noFill/>
            </a:ln>
            <a:effectLst/>
          </c:spPr>
          <c:invertIfNegative val="0"/>
          <c:cat>
            <c:strRef>
              <c:f>Sheet1!$A$2</c:f>
              <c:strCache>
                <c:ptCount val="1"/>
                <c:pt idx="0">
                  <c:v>百分比</c:v>
                </c:pt>
              </c:strCache>
            </c:strRef>
          </c:cat>
          <c:val>
            <c:numRef>
              <c:f>Sheet1!$C$2</c:f>
              <c:numCache>
                <c:formatCode>0%</c:formatCode>
                <c:ptCount val="1"/>
                <c:pt idx="0">
                  <c:v>0.11</c:v>
                </c:pt>
              </c:numCache>
            </c:numRef>
          </c:val>
        </c:ser>
        <c:dLbls>
          <c:showLegendKey val="0"/>
          <c:showVal val="0"/>
          <c:showCatName val="0"/>
          <c:showSerName val="0"/>
          <c:showPercent val="0"/>
          <c:showBubbleSize val="0"/>
        </c:dLbls>
        <c:gapWidth val="0"/>
        <c:overlap val="100"/>
        <c:axId val="163855360"/>
        <c:axId val="197198592"/>
      </c:barChart>
      <c:catAx>
        <c:axId val="163855360"/>
        <c:scaling>
          <c:orientation val="minMax"/>
        </c:scaling>
        <c:delete val="1"/>
        <c:axPos val="b"/>
        <c:numFmt formatCode="General" sourceLinked="1"/>
        <c:majorTickMark val="none"/>
        <c:minorTickMark val="none"/>
        <c:tickLblPos val="none"/>
        <c:crossAx val="197198592"/>
        <c:crosses val="autoZero"/>
        <c:auto val="1"/>
        <c:lblAlgn val="ctr"/>
        <c:lblOffset val="100"/>
        <c:noMultiLvlLbl val="0"/>
      </c:catAx>
      <c:valAx>
        <c:axId val="197198592"/>
        <c:scaling>
          <c:orientation val="minMax"/>
          <c:max val="1"/>
          <c:min val="0"/>
        </c:scaling>
        <c:delete val="1"/>
        <c:axPos val="l"/>
        <c:numFmt formatCode="0%" sourceLinked="1"/>
        <c:majorTickMark val="none"/>
        <c:minorTickMark val="none"/>
        <c:tickLblPos val="none"/>
        <c:crossAx val="16385536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20619620299"/>
          <c:y val="5.3934302074559598E-2"/>
          <c:w val="0.81880778734169102"/>
          <c:h val="0.92209489700341396"/>
        </c:manualLayout>
      </c:layout>
      <c:barChart>
        <c:barDir val="col"/>
        <c:grouping val="clustered"/>
        <c:varyColors val="0"/>
        <c:ser>
          <c:idx val="0"/>
          <c:order val="0"/>
          <c:tx>
            <c:strRef>
              <c:f>Sheet1!$B$1</c:f>
              <c:strCache>
                <c:ptCount val="1"/>
                <c:pt idx="0">
                  <c:v>占比</c:v>
                </c:pt>
              </c:strCache>
            </c:strRef>
          </c:tx>
          <c:spPr>
            <a:blipFill dpi="0" rotWithShape="1">
              <a:blip xmlns:r="http://schemas.openxmlformats.org/officeDocument/2006/relationships" r:embed="rId1"/>
              <a:srcRect/>
              <a:stretch>
                <a:fillRect/>
              </a:stretch>
            </a:blipFill>
            <a:ln>
              <a:noFill/>
            </a:ln>
            <a:effectLst/>
          </c:spPr>
          <c:invertIfNegative val="0"/>
          <c:dPt>
            <c:idx val="0"/>
            <c:invertIfNegative val="0"/>
            <c:bubble3D val="0"/>
            <c:spPr>
              <a:blipFill dpi="0" rotWithShape="1">
                <a:blip xmlns:r="http://schemas.openxmlformats.org/officeDocument/2006/relationships" r:embed="rId1"/>
                <a:srcRect/>
                <a:stretch>
                  <a:fillRect/>
                </a:stretch>
              </a:blipFill>
              <a:ln>
                <a:noFill/>
              </a:ln>
              <a:effectLst/>
            </c:spPr>
            <c:pictureOptions>
              <c:pictureFormat val="stack"/>
            </c:pictureOptions>
          </c:dPt>
          <c:dLbls>
            <c:dLbl>
              <c:idx val="0"/>
              <c:layout/>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tx1">
                          <a:lumMod val="75000"/>
                          <a:lumOff val="25000"/>
                        </a:schemeClr>
                      </a:solidFill>
                      <a:latin typeface="+mn-lt"/>
                      <a:ea typeface="+mn-ea"/>
                      <a:cs typeface="+mn-cs"/>
                    </a:defRPr>
                  </a:pPr>
                  <a:endParaRPr lang="zh-CN"/>
                </a:p>
              </c:txPr>
              <c:dLblPos val="inBase"/>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c:f>
              <c:strCache>
                <c:ptCount val="1"/>
                <c:pt idx="0">
                  <c:v>百分比</c:v>
                </c:pt>
              </c:strCache>
            </c:strRef>
          </c:cat>
          <c:val>
            <c:numRef>
              <c:f>Sheet1!$B$2</c:f>
              <c:numCache>
                <c:formatCode>0%</c:formatCode>
                <c:ptCount val="1"/>
                <c:pt idx="0">
                  <c:v>0.65</c:v>
                </c:pt>
              </c:numCache>
            </c:numRef>
          </c:val>
        </c:ser>
        <c:ser>
          <c:idx val="1"/>
          <c:order val="1"/>
          <c:tx>
            <c:strRef>
              <c:f>Sheet1!$C$1</c:f>
              <c:strCache>
                <c:ptCount val="1"/>
                <c:pt idx="0">
                  <c:v>剩余</c:v>
                </c:pt>
              </c:strCache>
            </c:strRef>
          </c:tx>
          <c:spPr>
            <a:noFill/>
            <a:ln>
              <a:noFill/>
            </a:ln>
            <a:effectLst/>
          </c:spPr>
          <c:invertIfNegative val="0"/>
          <c:cat>
            <c:strRef>
              <c:f>Sheet1!$A$2</c:f>
              <c:strCache>
                <c:ptCount val="1"/>
                <c:pt idx="0">
                  <c:v>百分比</c:v>
                </c:pt>
              </c:strCache>
            </c:strRef>
          </c:cat>
          <c:val>
            <c:numRef>
              <c:f>Sheet1!$C$2</c:f>
              <c:numCache>
                <c:formatCode>0%</c:formatCode>
                <c:ptCount val="1"/>
                <c:pt idx="0">
                  <c:v>0.35</c:v>
                </c:pt>
              </c:numCache>
            </c:numRef>
          </c:val>
        </c:ser>
        <c:dLbls>
          <c:showLegendKey val="0"/>
          <c:showVal val="0"/>
          <c:showCatName val="0"/>
          <c:showSerName val="0"/>
          <c:showPercent val="0"/>
          <c:showBubbleSize val="0"/>
        </c:dLbls>
        <c:gapWidth val="0"/>
        <c:overlap val="100"/>
        <c:axId val="197728128"/>
        <c:axId val="197734784"/>
      </c:barChart>
      <c:catAx>
        <c:axId val="197728128"/>
        <c:scaling>
          <c:orientation val="minMax"/>
        </c:scaling>
        <c:delete val="1"/>
        <c:axPos val="b"/>
        <c:numFmt formatCode="General" sourceLinked="1"/>
        <c:majorTickMark val="none"/>
        <c:minorTickMark val="none"/>
        <c:tickLblPos val="none"/>
        <c:crossAx val="197734784"/>
        <c:crosses val="autoZero"/>
        <c:auto val="1"/>
        <c:lblAlgn val="ctr"/>
        <c:lblOffset val="100"/>
        <c:noMultiLvlLbl val="0"/>
      </c:catAx>
      <c:valAx>
        <c:axId val="197734784"/>
        <c:scaling>
          <c:orientation val="minMax"/>
          <c:max val="1"/>
          <c:min val="0"/>
        </c:scaling>
        <c:delete val="1"/>
        <c:axPos val="l"/>
        <c:numFmt formatCode="0%" sourceLinked="1"/>
        <c:majorTickMark val="none"/>
        <c:minorTickMark val="none"/>
        <c:tickLblPos val="none"/>
        <c:crossAx val="19772812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20619620299"/>
          <c:y val="5.3934302074559598E-2"/>
          <c:w val="0.81880778734169102"/>
          <c:h val="0.92209489700341396"/>
        </c:manualLayout>
      </c:layout>
      <c:barChart>
        <c:barDir val="col"/>
        <c:grouping val="clustered"/>
        <c:varyColors val="0"/>
        <c:ser>
          <c:idx val="0"/>
          <c:order val="0"/>
          <c:tx>
            <c:strRef>
              <c:f>Sheet1!$B$1</c:f>
              <c:strCache>
                <c:ptCount val="1"/>
                <c:pt idx="0">
                  <c:v>占比</c:v>
                </c:pt>
              </c:strCache>
            </c:strRef>
          </c:tx>
          <c:spPr>
            <a:blipFill dpi="0" rotWithShape="1">
              <a:blip xmlns:r="http://schemas.openxmlformats.org/officeDocument/2006/relationships" r:embed="rId1"/>
              <a:srcRect/>
              <a:stretch>
                <a:fillRect/>
              </a:stretch>
            </a:blipFill>
            <a:ln>
              <a:noFill/>
            </a:ln>
            <a:effectLst/>
          </c:spPr>
          <c:invertIfNegative val="0"/>
          <c:dPt>
            <c:idx val="0"/>
            <c:invertIfNegative val="0"/>
            <c:bubble3D val="0"/>
            <c:spPr>
              <a:blipFill dpi="0" rotWithShape="1">
                <a:blip xmlns:r="http://schemas.openxmlformats.org/officeDocument/2006/relationships" r:embed="rId1"/>
                <a:srcRect/>
                <a:stretch>
                  <a:fillRect/>
                </a:stretch>
              </a:blipFill>
              <a:ln>
                <a:noFill/>
              </a:ln>
              <a:effectLst/>
            </c:spPr>
            <c:pictureOptions>
              <c:pictureFormat val="stack"/>
            </c:pictureOptions>
          </c:dPt>
          <c:dLbls>
            <c:dLbl>
              <c:idx val="0"/>
              <c:layout/>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tx1">
                          <a:lumMod val="75000"/>
                          <a:lumOff val="25000"/>
                        </a:schemeClr>
                      </a:solidFill>
                      <a:latin typeface="+mn-lt"/>
                      <a:ea typeface="+mn-ea"/>
                      <a:cs typeface="+mn-cs"/>
                    </a:defRPr>
                  </a:pPr>
                  <a:endParaRPr lang="zh-CN"/>
                </a:p>
              </c:txPr>
              <c:dLblPos val="inBase"/>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c:f>
              <c:strCache>
                <c:ptCount val="1"/>
                <c:pt idx="0">
                  <c:v>百分比</c:v>
                </c:pt>
              </c:strCache>
            </c:strRef>
          </c:cat>
          <c:val>
            <c:numRef>
              <c:f>Sheet1!$B$2</c:f>
              <c:numCache>
                <c:formatCode>0%</c:formatCode>
                <c:ptCount val="1"/>
                <c:pt idx="0">
                  <c:v>0.3</c:v>
                </c:pt>
              </c:numCache>
            </c:numRef>
          </c:val>
        </c:ser>
        <c:ser>
          <c:idx val="1"/>
          <c:order val="1"/>
          <c:tx>
            <c:strRef>
              <c:f>Sheet1!$C$1</c:f>
              <c:strCache>
                <c:ptCount val="1"/>
                <c:pt idx="0">
                  <c:v>剩余</c:v>
                </c:pt>
              </c:strCache>
            </c:strRef>
          </c:tx>
          <c:spPr>
            <a:noFill/>
            <a:ln>
              <a:noFill/>
            </a:ln>
            <a:effectLst/>
          </c:spPr>
          <c:invertIfNegative val="0"/>
          <c:cat>
            <c:strRef>
              <c:f>Sheet1!$A$2</c:f>
              <c:strCache>
                <c:ptCount val="1"/>
                <c:pt idx="0">
                  <c:v>百分比</c:v>
                </c:pt>
              </c:strCache>
            </c:strRef>
          </c:cat>
          <c:val>
            <c:numRef>
              <c:f>Sheet1!$C$2</c:f>
              <c:numCache>
                <c:formatCode>0%</c:formatCode>
                <c:ptCount val="1"/>
                <c:pt idx="0">
                  <c:v>0.7</c:v>
                </c:pt>
              </c:numCache>
            </c:numRef>
          </c:val>
        </c:ser>
        <c:dLbls>
          <c:showLegendKey val="0"/>
          <c:showVal val="0"/>
          <c:showCatName val="0"/>
          <c:showSerName val="0"/>
          <c:showPercent val="0"/>
          <c:showBubbleSize val="0"/>
        </c:dLbls>
        <c:gapWidth val="0"/>
        <c:overlap val="100"/>
        <c:axId val="212768256"/>
        <c:axId val="213017344"/>
      </c:barChart>
      <c:catAx>
        <c:axId val="212768256"/>
        <c:scaling>
          <c:orientation val="minMax"/>
        </c:scaling>
        <c:delete val="1"/>
        <c:axPos val="b"/>
        <c:numFmt formatCode="General" sourceLinked="1"/>
        <c:majorTickMark val="none"/>
        <c:minorTickMark val="none"/>
        <c:tickLblPos val="none"/>
        <c:crossAx val="213017344"/>
        <c:crosses val="autoZero"/>
        <c:auto val="1"/>
        <c:lblAlgn val="ctr"/>
        <c:lblOffset val="100"/>
        <c:noMultiLvlLbl val="0"/>
      </c:catAx>
      <c:valAx>
        <c:axId val="213017344"/>
        <c:scaling>
          <c:orientation val="minMax"/>
          <c:max val="1"/>
          <c:min val="0"/>
        </c:scaling>
        <c:delete val="1"/>
        <c:axPos val="l"/>
        <c:numFmt formatCode="0%" sourceLinked="1"/>
        <c:majorTickMark val="none"/>
        <c:minorTickMark val="none"/>
        <c:tickLblPos val="none"/>
        <c:crossAx val="2127682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697998687664E-2"/>
          <c:y val="1.64161062207774E-2"/>
          <c:w val="0.96060400262467205"/>
          <c:h val="0.89806444538124897"/>
        </c:manualLayout>
      </c:layout>
      <c:lineChart>
        <c:grouping val="standard"/>
        <c:varyColors val="0"/>
        <c:ser>
          <c:idx val="0"/>
          <c:order val="0"/>
          <c:tx>
            <c:strRef>
              <c:f>Sheet1!$B$1</c:f>
              <c:strCache>
                <c:ptCount val="1"/>
                <c:pt idx="0">
                  <c:v>系列 1</c:v>
                </c:pt>
              </c:strCache>
            </c:strRef>
          </c:tx>
          <c:spPr>
            <a:ln w="28575" cap="rnd">
              <a:solidFill>
                <a:srgbClr val="2E72F1"/>
              </a:solidFill>
              <a:round/>
            </a:ln>
            <a:effectLst/>
          </c:spPr>
          <c:marker>
            <c:symbol val="circle"/>
            <c:size val="10"/>
            <c:spPr>
              <a:solidFill>
                <a:schemeClr val="bg1"/>
              </a:solidFill>
              <a:ln w="28575">
                <a:solidFill>
                  <a:srgbClr val="2E72F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Sheet1!$B$2:$B$10</c:f>
              <c:numCache>
                <c:formatCode>General</c:formatCode>
                <c:ptCount val="9"/>
                <c:pt idx="0">
                  <c:v>3.5</c:v>
                </c:pt>
                <c:pt idx="1">
                  <c:v>4.5</c:v>
                </c:pt>
                <c:pt idx="2">
                  <c:v>3.7</c:v>
                </c:pt>
                <c:pt idx="3">
                  <c:v>5</c:v>
                </c:pt>
                <c:pt idx="4">
                  <c:v>4.2</c:v>
                </c:pt>
                <c:pt idx="5">
                  <c:v>5.7</c:v>
                </c:pt>
                <c:pt idx="6">
                  <c:v>5.3</c:v>
                </c:pt>
                <c:pt idx="7">
                  <c:v>4.0999999999999996</c:v>
                </c:pt>
                <c:pt idx="8">
                  <c:v>4</c:v>
                </c:pt>
              </c:numCache>
            </c:numRef>
          </c:val>
          <c:smooth val="0"/>
        </c:ser>
        <c:dLbls>
          <c:showLegendKey val="0"/>
          <c:showVal val="0"/>
          <c:showCatName val="0"/>
          <c:showSerName val="0"/>
          <c:showPercent val="0"/>
          <c:showBubbleSize val="0"/>
        </c:dLbls>
        <c:dropLines>
          <c:spPr>
            <a:ln w="9525" cap="flat" cmpd="sng" algn="ctr">
              <a:solidFill>
                <a:schemeClr val="bg1">
                  <a:lumMod val="85000"/>
                </a:schemeClr>
              </a:solidFill>
              <a:round/>
            </a:ln>
            <a:effectLst/>
          </c:spPr>
        </c:dropLines>
        <c:marker val="1"/>
        <c:smooth val="0"/>
        <c:axId val="216329600"/>
        <c:axId val="216379776"/>
      </c:lineChart>
      <c:catAx>
        <c:axId val="21632960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200" b="0" i="0" u="none" strike="noStrike" kern="1200" baseline="0">
                <a:solidFill>
                  <a:schemeClr val="bg1"/>
                </a:solidFill>
                <a:latin typeface="+mn-lt"/>
                <a:ea typeface="+mn-ea"/>
                <a:cs typeface="+mn-cs"/>
              </a:defRPr>
            </a:pPr>
            <a:endParaRPr lang="zh-CN"/>
          </a:p>
        </c:txPr>
        <c:crossAx val="216379776"/>
        <c:crosses val="autoZero"/>
        <c:auto val="1"/>
        <c:lblAlgn val="ctr"/>
        <c:lblOffset val="100"/>
        <c:noMultiLvlLbl val="0"/>
      </c:catAx>
      <c:valAx>
        <c:axId val="216379776"/>
        <c:scaling>
          <c:orientation val="minMax"/>
        </c:scaling>
        <c:delete val="1"/>
        <c:axPos val="l"/>
        <c:majorGridlines>
          <c:spPr>
            <a:ln w="9525" cap="flat" cmpd="sng" algn="ctr">
              <a:noFill/>
              <a:round/>
            </a:ln>
            <a:effectLst/>
          </c:spPr>
        </c:majorGridlines>
        <c:numFmt formatCode="General" sourceLinked="1"/>
        <c:majorTickMark val="none"/>
        <c:minorTickMark val="none"/>
        <c:tickLblPos val="none"/>
        <c:crossAx val="216329600"/>
        <c:crosses val="autoZero"/>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辅助列（勿动）</c:v>
                </c:pt>
              </c:strCache>
            </c:strRef>
          </c:tx>
          <c:spPr>
            <a:solidFill>
              <a:schemeClr val="bg1">
                <a:lumMod val="95000"/>
              </a:schemeClr>
            </a:solidFill>
            <a:ln>
              <a:noFill/>
            </a:ln>
            <a:effectLst/>
          </c:spPr>
          <c:invertIfNegative val="0"/>
          <c:cat>
            <c:strRef>
              <c:f>Sheet1!$A$2:$A$5</c:f>
              <c:strCache>
                <c:ptCount val="4"/>
                <c:pt idx="0">
                  <c:v>产品A</c:v>
                </c:pt>
                <c:pt idx="1">
                  <c:v>产品B</c:v>
                </c:pt>
                <c:pt idx="2">
                  <c:v>产品C</c:v>
                </c:pt>
                <c:pt idx="3">
                  <c:v>产品D</c:v>
                </c:pt>
              </c:strCache>
            </c:strRef>
          </c:cat>
          <c:val>
            <c:numRef>
              <c:f>Sheet1!$B$2:$B$5</c:f>
              <c:numCache>
                <c:formatCode>0%</c:formatCode>
                <c:ptCount val="4"/>
                <c:pt idx="0">
                  <c:v>1</c:v>
                </c:pt>
                <c:pt idx="1">
                  <c:v>1</c:v>
                </c:pt>
                <c:pt idx="2">
                  <c:v>1</c:v>
                </c:pt>
                <c:pt idx="3">
                  <c:v>1</c:v>
                </c:pt>
              </c:numCache>
            </c:numRef>
          </c:val>
        </c:ser>
        <c:ser>
          <c:idx val="1"/>
          <c:order val="1"/>
          <c:tx>
            <c:strRef>
              <c:f>Sheet1!$C$1</c:f>
              <c:strCache>
                <c:ptCount val="1"/>
                <c:pt idx="0">
                  <c:v>进度列</c:v>
                </c:pt>
              </c:strCache>
            </c:strRef>
          </c:tx>
          <c:spPr>
            <a:pattFill prst="wdDnDiag">
              <a:fgClr>
                <a:srgbClr val="2E72F1"/>
              </a:fgClr>
              <a:bgClr>
                <a:srgbClr val="009BD2"/>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Sheet1!$A$2:$A$5</c:f>
              <c:strCache>
                <c:ptCount val="4"/>
                <c:pt idx="0">
                  <c:v>产品A</c:v>
                </c:pt>
                <c:pt idx="1">
                  <c:v>产品B</c:v>
                </c:pt>
                <c:pt idx="2">
                  <c:v>产品C</c:v>
                </c:pt>
                <c:pt idx="3">
                  <c:v>产品D</c:v>
                </c:pt>
              </c:strCache>
            </c:strRef>
          </c:cat>
          <c:val>
            <c:numRef>
              <c:f>Sheet1!$C$2:$C$5</c:f>
              <c:numCache>
                <c:formatCode>0%</c:formatCode>
                <c:ptCount val="4"/>
                <c:pt idx="0">
                  <c:v>0.9</c:v>
                </c:pt>
                <c:pt idx="1">
                  <c:v>0.85</c:v>
                </c:pt>
                <c:pt idx="2">
                  <c:v>0.76</c:v>
                </c:pt>
                <c:pt idx="3">
                  <c:v>0.68</c:v>
                </c:pt>
              </c:numCache>
            </c:numRef>
          </c:val>
        </c:ser>
        <c:dLbls>
          <c:showLegendKey val="0"/>
          <c:showVal val="0"/>
          <c:showCatName val="0"/>
          <c:showSerName val="0"/>
          <c:showPercent val="0"/>
          <c:showBubbleSize val="0"/>
        </c:dLbls>
        <c:gapWidth val="90"/>
        <c:overlap val="100"/>
        <c:axId val="263230976"/>
        <c:axId val="292328576"/>
      </c:barChart>
      <c:catAx>
        <c:axId val="263230976"/>
        <c:scaling>
          <c:orientation val="maxMin"/>
        </c:scaling>
        <c:delete val="0"/>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tx1">
                    <a:lumMod val="85000"/>
                    <a:lumOff val="15000"/>
                  </a:schemeClr>
                </a:solidFill>
                <a:latin typeface="+mn-lt"/>
                <a:ea typeface="+mn-ea"/>
                <a:cs typeface="+mn-cs"/>
              </a:defRPr>
            </a:pPr>
            <a:endParaRPr lang="zh-CN"/>
          </a:p>
        </c:txPr>
        <c:crossAx val="292328576"/>
        <c:crosses val="autoZero"/>
        <c:auto val="1"/>
        <c:lblAlgn val="ctr"/>
        <c:lblOffset val="100"/>
        <c:noMultiLvlLbl val="0"/>
      </c:catAx>
      <c:valAx>
        <c:axId val="292328576"/>
        <c:scaling>
          <c:orientation val="minMax"/>
          <c:max val="1"/>
        </c:scaling>
        <c:delete val="1"/>
        <c:axPos val="t"/>
        <c:numFmt formatCode="0%" sourceLinked="1"/>
        <c:majorTickMark val="out"/>
        <c:minorTickMark val="none"/>
        <c:tickLblPos val="none"/>
        <c:crossAx val="26323097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辅助列（勿动）</c:v>
                </c:pt>
              </c:strCache>
            </c:strRef>
          </c:tx>
          <c:spPr>
            <a:solidFill>
              <a:schemeClr val="bg1">
                <a:lumMod val="95000"/>
              </a:schemeClr>
            </a:solidFill>
            <a:ln>
              <a:noFill/>
            </a:ln>
            <a:effectLst/>
          </c:spPr>
          <c:invertIfNegative val="0"/>
          <c:cat>
            <c:strRef>
              <c:f>Sheet1!$A$2:$A$5</c:f>
              <c:strCache>
                <c:ptCount val="4"/>
                <c:pt idx="0">
                  <c:v>产品A</c:v>
                </c:pt>
                <c:pt idx="1">
                  <c:v>产品B</c:v>
                </c:pt>
                <c:pt idx="2">
                  <c:v>产品C</c:v>
                </c:pt>
                <c:pt idx="3">
                  <c:v>产品D</c:v>
                </c:pt>
              </c:strCache>
            </c:strRef>
          </c:cat>
          <c:val>
            <c:numRef>
              <c:f>Sheet1!$B$2:$B$5</c:f>
              <c:numCache>
                <c:formatCode>0%</c:formatCode>
                <c:ptCount val="4"/>
                <c:pt idx="0">
                  <c:v>1</c:v>
                </c:pt>
                <c:pt idx="1">
                  <c:v>1</c:v>
                </c:pt>
                <c:pt idx="2">
                  <c:v>1</c:v>
                </c:pt>
                <c:pt idx="3">
                  <c:v>1</c:v>
                </c:pt>
              </c:numCache>
            </c:numRef>
          </c:val>
        </c:ser>
        <c:ser>
          <c:idx val="1"/>
          <c:order val="1"/>
          <c:tx>
            <c:strRef>
              <c:f>Sheet1!$C$1</c:f>
              <c:strCache>
                <c:ptCount val="1"/>
                <c:pt idx="0">
                  <c:v>进度列</c:v>
                </c:pt>
              </c:strCache>
            </c:strRef>
          </c:tx>
          <c:spPr>
            <a:pattFill prst="wdDnDiag">
              <a:fgClr>
                <a:srgbClr val="0E53D0"/>
              </a:fgClr>
              <a:bgClr>
                <a:srgbClr val="2E72F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Sheet1!$A$2:$A$5</c:f>
              <c:strCache>
                <c:ptCount val="4"/>
                <c:pt idx="0">
                  <c:v>产品A</c:v>
                </c:pt>
                <c:pt idx="1">
                  <c:v>产品B</c:v>
                </c:pt>
                <c:pt idx="2">
                  <c:v>产品C</c:v>
                </c:pt>
                <c:pt idx="3">
                  <c:v>产品D</c:v>
                </c:pt>
              </c:strCache>
            </c:strRef>
          </c:cat>
          <c:val>
            <c:numRef>
              <c:f>Sheet1!$C$2:$C$5</c:f>
              <c:numCache>
                <c:formatCode>0%</c:formatCode>
                <c:ptCount val="4"/>
                <c:pt idx="0">
                  <c:v>0.9</c:v>
                </c:pt>
                <c:pt idx="1">
                  <c:v>0.85</c:v>
                </c:pt>
                <c:pt idx="2">
                  <c:v>0.76</c:v>
                </c:pt>
                <c:pt idx="3">
                  <c:v>0.68</c:v>
                </c:pt>
              </c:numCache>
            </c:numRef>
          </c:val>
        </c:ser>
        <c:dLbls>
          <c:showLegendKey val="0"/>
          <c:showVal val="0"/>
          <c:showCatName val="0"/>
          <c:showSerName val="0"/>
          <c:showPercent val="0"/>
          <c:showBubbleSize val="0"/>
        </c:dLbls>
        <c:gapWidth val="90"/>
        <c:overlap val="100"/>
        <c:axId val="312931840"/>
        <c:axId val="314069376"/>
      </c:barChart>
      <c:catAx>
        <c:axId val="312931840"/>
        <c:scaling>
          <c:orientation val="maxMin"/>
        </c:scaling>
        <c:delete val="0"/>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1195" b="0" i="0" u="none" strike="noStrike" kern="1200" baseline="0">
                <a:solidFill>
                  <a:schemeClr val="tx1">
                    <a:lumMod val="85000"/>
                    <a:lumOff val="15000"/>
                  </a:schemeClr>
                </a:solidFill>
                <a:latin typeface="+mn-lt"/>
                <a:ea typeface="+mn-ea"/>
                <a:cs typeface="+mn-cs"/>
              </a:defRPr>
            </a:pPr>
            <a:endParaRPr lang="zh-CN"/>
          </a:p>
        </c:txPr>
        <c:crossAx val="314069376"/>
        <c:crosses val="autoZero"/>
        <c:auto val="1"/>
        <c:lblAlgn val="ctr"/>
        <c:lblOffset val="100"/>
        <c:noMultiLvlLbl val="0"/>
      </c:catAx>
      <c:valAx>
        <c:axId val="314069376"/>
        <c:scaling>
          <c:orientation val="minMax"/>
          <c:max val="1"/>
        </c:scaling>
        <c:delete val="1"/>
        <c:axPos val="t"/>
        <c:numFmt formatCode="0%" sourceLinked="1"/>
        <c:majorTickMark val="out"/>
        <c:minorTickMark val="none"/>
        <c:tickLblPos val="none"/>
        <c:crossAx val="31293184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562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7285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0386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594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715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052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08778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141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367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4811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5221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49782" y="644745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44428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chart" Target="../charts/chart11.xml"/><Relationship Id="rId4" Type="http://schemas.openxmlformats.org/officeDocument/2006/relationships/chart" Target="../charts/chart10.xml"/></Relationships>
</file>

<file path=ppt/slides/_rels/slide1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emf"/><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jpeg"/><Relationship Id="rId2" Type="http://schemas.openxmlformats.org/officeDocument/2006/relationships/image" Target="../media/image19.png"/><Relationship Id="rId16"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156459" y="2987041"/>
            <a:ext cx="7879081" cy="1015663"/>
          </a:xfrm>
          <a:prstGeom prst="rect">
            <a:avLst/>
          </a:prstGeom>
          <a:noFill/>
        </p:spPr>
        <p:txBody>
          <a:bodyPr wrap="none" rtlCol="0">
            <a:spAutoFit/>
          </a:bodyPr>
          <a:lstStyle/>
          <a:p>
            <a:pPr algn="ctr"/>
            <a:r>
              <a:rPr lang="zh-CN" altLang="en-US" sz="6000" dirty="0">
                <a:solidFill>
                  <a:schemeClr val="tx1">
                    <a:lumMod val="65000"/>
                    <a:lumOff val="35000"/>
                  </a:schemeClr>
                </a:solidFill>
                <a:latin typeface="华文中宋" panose="02010600040101010101" pitchFamily="2" charset="-122"/>
                <a:ea typeface="华文中宋" panose="02010600040101010101" pitchFamily="2" charset="-122"/>
                <a:cs typeface="+mn-ea"/>
                <a:sym typeface="+mn-lt"/>
              </a:rPr>
              <a:t>医</a:t>
            </a:r>
            <a:r>
              <a:rPr lang="zh-CN" altLang="en-US" sz="6000" dirty="0" smtClean="0">
                <a:solidFill>
                  <a:schemeClr val="tx1">
                    <a:lumMod val="65000"/>
                    <a:lumOff val="35000"/>
                  </a:schemeClr>
                </a:solidFill>
                <a:latin typeface="华文中宋" panose="02010600040101010101" pitchFamily="2" charset="-122"/>
                <a:ea typeface="华文中宋" panose="02010600040101010101" pitchFamily="2" charset="-122"/>
                <a:cs typeface="+mn-ea"/>
                <a:sym typeface="+mn-lt"/>
              </a:rPr>
              <a:t>疗医生护</a:t>
            </a:r>
            <a:r>
              <a:rPr lang="zh-CN" altLang="en-US" sz="6000" dirty="0">
                <a:solidFill>
                  <a:schemeClr val="tx1">
                    <a:lumMod val="65000"/>
                    <a:lumOff val="35000"/>
                  </a:schemeClr>
                </a:solidFill>
                <a:latin typeface="华文中宋" panose="02010600040101010101" pitchFamily="2" charset="-122"/>
                <a:ea typeface="华文中宋" panose="02010600040101010101" pitchFamily="2" charset="-122"/>
                <a:cs typeface="+mn-ea"/>
                <a:sym typeface="+mn-lt"/>
              </a:rPr>
              <a:t>士</a:t>
            </a:r>
            <a:r>
              <a:rPr lang="zh-CN" altLang="en-US" sz="6000" dirty="0">
                <a:solidFill>
                  <a:srgbClr val="0E53D0"/>
                </a:solidFill>
                <a:latin typeface="华文中宋" panose="02010600040101010101" pitchFamily="2" charset="-122"/>
                <a:ea typeface="华文中宋" panose="02010600040101010101" pitchFamily="2" charset="-122"/>
                <a:cs typeface="+mn-ea"/>
                <a:sym typeface="+mn-lt"/>
              </a:rPr>
              <a:t>行业模板</a:t>
            </a:r>
            <a:endParaRPr lang="en-US" altLang="zh-CN" sz="6000" dirty="0">
              <a:solidFill>
                <a:srgbClr val="0E53D0"/>
              </a:solidFill>
              <a:latin typeface="华文中宋" panose="02010600040101010101" pitchFamily="2" charset="-122"/>
              <a:ea typeface="华文中宋" panose="02010600040101010101" pitchFamily="2" charset="-122"/>
              <a:cs typeface="+mn-ea"/>
              <a:sym typeface="+mn-lt"/>
            </a:endParaRPr>
          </a:p>
        </p:txBody>
      </p:sp>
      <p:sp>
        <p:nvSpPr>
          <p:cNvPr id="13" name="文本框 12"/>
          <p:cNvSpPr txBox="1"/>
          <p:nvPr/>
        </p:nvSpPr>
        <p:spPr>
          <a:xfrm>
            <a:off x="3078866" y="3992882"/>
            <a:ext cx="6034267" cy="461665"/>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Curabitur vitae magna ligula. Sed dictum </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gn="ct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finibus </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vitae nunc egestas.</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4843463" y="4685906"/>
            <a:ext cx="2520286" cy="257175"/>
            <a:chOff x="4843463" y="4520714"/>
            <a:chExt cx="2520286" cy="257175"/>
          </a:xfrm>
        </p:grpSpPr>
        <p:sp>
          <p:nvSpPr>
            <p:cNvPr id="6" name="椭圆 5"/>
            <p:cNvSpPr/>
            <p:nvPr/>
          </p:nvSpPr>
          <p:spPr>
            <a:xfrm>
              <a:off x="4843463"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296085"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5748707"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201329"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53951"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7106574"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4067175" y="2457450"/>
            <a:ext cx="4057650" cy="0"/>
            <a:chOff x="4129088" y="2457450"/>
            <a:chExt cx="4057650" cy="0"/>
          </a:xfrm>
        </p:grpSpPr>
        <p:cxnSp>
          <p:nvCxnSpPr>
            <p:cNvPr id="7" name="直接连接符 6"/>
            <p:cNvCxnSpPr/>
            <p:nvPr/>
          </p:nvCxnSpPr>
          <p:spPr>
            <a:xfrm>
              <a:off x="4129088" y="2457450"/>
              <a:ext cx="971550"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0E53D0"/>
              </a:solidFill>
            </a:ln>
          </p:spPr>
          <p:style>
            <a:lnRef idx="1">
              <a:schemeClr val="accent1"/>
            </a:lnRef>
            <a:fillRef idx="0">
              <a:schemeClr val="accent1"/>
            </a:fillRef>
            <a:effectRef idx="0">
              <a:schemeClr val="accent1"/>
            </a:effectRef>
            <a:fontRef idx="minor">
              <a:schemeClr val="tx1"/>
            </a:fontRef>
          </p:style>
        </p:cxnSp>
      </p:grpSp>
      <p:pic>
        <p:nvPicPr>
          <p:cNvPr id="14" name="图片 13" descr="eea594ddedd80cba0ff04a34a7aff98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6835" y="1121410"/>
            <a:ext cx="1866265" cy="1865630"/>
          </a:xfrm>
          <a:prstGeom prst="rect">
            <a:avLst/>
          </a:prstGeom>
        </p:spPr>
      </p:pic>
    </p:spTree>
  </p:cSld>
  <p:clrMapOvr>
    <a:masterClrMapping/>
  </p:clrMapOvr>
  <p:transition advTm="3604">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46066" y="1348971"/>
            <a:ext cx="10757039" cy="744855"/>
          </a:xfrm>
          <a:prstGeom prst="rect">
            <a:avLst/>
          </a:prstGeom>
        </p:spPr>
        <p:txBody>
          <a:bodyPr wrap="square">
            <a:spAutoFit/>
          </a:bodyPr>
          <a:lstStyle/>
          <a:p>
            <a:pPr>
              <a:lnSpc>
                <a:spcPct val="130000"/>
              </a:lnSpc>
              <a:spcBef>
                <a:spcPts val="600"/>
              </a:spcBef>
            </a:pPr>
            <a:r>
              <a:rPr lang="en-US" altLang="zh-CN" sz="11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9" name="矩形 18"/>
          <p:cNvSpPr/>
          <p:nvPr/>
        </p:nvSpPr>
        <p:spPr>
          <a:xfrm>
            <a:off x="801188" y="1157286"/>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solidFill>
            </a:endParaRPr>
          </a:p>
        </p:txBody>
      </p:sp>
      <p:sp>
        <p:nvSpPr>
          <p:cNvPr id="5" name="矩形 4"/>
          <p:cNvSpPr/>
          <p:nvPr/>
        </p:nvSpPr>
        <p:spPr>
          <a:xfrm>
            <a:off x="749799" y="2646105"/>
            <a:ext cx="2377441" cy="3258739"/>
          </a:xfrm>
          <a:prstGeom prst="rect">
            <a:avLst/>
          </a:prstGeom>
          <a:noFill/>
          <a:ln w="28575">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4121528" y="2988076"/>
            <a:ext cx="897863" cy="897866"/>
            <a:chOff x="7591425" y="1839912"/>
            <a:chExt cx="381000" cy="381000"/>
          </a:xfrm>
        </p:grpSpPr>
        <p:sp>
          <p:nvSpPr>
            <p:cNvPr id="9" name="Oval 37"/>
            <p:cNvSpPr>
              <a:spLocks noChangeArrowheads="1"/>
            </p:cNvSpPr>
            <p:nvPr/>
          </p:nvSpPr>
          <p:spPr bwMode="auto">
            <a:xfrm>
              <a:off x="7591425" y="1839912"/>
              <a:ext cx="381000" cy="381000"/>
            </a:xfrm>
            <a:prstGeom prst="ellipse">
              <a:avLst/>
            </a:prstGeom>
            <a:noFill/>
            <a:ln w="25400" cap="rnd">
              <a:solidFill>
                <a:srgbClr val="0E53D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tx1"/>
                </a:solidFill>
              </a:endParaRPr>
            </a:p>
          </p:txBody>
        </p:sp>
        <p:sp>
          <p:nvSpPr>
            <p:cNvPr id="10" name="Freeform 38"/>
            <p:cNvSpPr/>
            <p:nvPr/>
          </p:nvSpPr>
          <p:spPr bwMode="auto">
            <a:xfrm>
              <a:off x="7781925" y="1887537"/>
              <a:ext cx="79375" cy="222250"/>
            </a:xfrm>
            <a:custGeom>
              <a:avLst/>
              <a:gdLst>
                <a:gd name="T0" fmla="*/ 0 w 50"/>
                <a:gd name="T1" fmla="*/ 0 h 140"/>
                <a:gd name="T2" fmla="*/ 0 w 50"/>
                <a:gd name="T3" fmla="*/ 90 h 140"/>
                <a:gd name="T4" fmla="*/ 50 w 50"/>
                <a:gd name="T5" fmla="*/ 140 h 140"/>
              </a:gdLst>
              <a:ahLst/>
              <a:cxnLst>
                <a:cxn ang="0">
                  <a:pos x="T0" y="T1"/>
                </a:cxn>
                <a:cxn ang="0">
                  <a:pos x="T2" y="T3"/>
                </a:cxn>
                <a:cxn ang="0">
                  <a:pos x="T4" y="T5"/>
                </a:cxn>
              </a:cxnLst>
              <a:rect l="0" t="0" r="r" b="b"/>
              <a:pathLst>
                <a:path w="50" h="140">
                  <a:moveTo>
                    <a:pt x="0" y="0"/>
                  </a:moveTo>
                  <a:lnTo>
                    <a:pt x="0" y="90"/>
                  </a:lnTo>
                  <a:lnTo>
                    <a:pt x="50" y="140"/>
                  </a:lnTo>
                </a:path>
              </a:pathLst>
            </a:custGeom>
            <a:noFill/>
            <a:ln w="25400" cap="rnd">
              <a:solidFill>
                <a:srgbClr val="0E53D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tx1"/>
                </a:solidFill>
              </a:endParaRPr>
            </a:p>
          </p:txBody>
        </p:sp>
      </p:grpSp>
      <p:grpSp>
        <p:nvGrpSpPr>
          <p:cNvPr id="14" name="组合 13"/>
          <p:cNvGrpSpPr/>
          <p:nvPr/>
        </p:nvGrpSpPr>
        <p:grpSpPr>
          <a:xfrm>
            <a:off x="1489588" y="3047465"/>
            <a:ext cx="897863" cy="718291"/>
            <a:chOff x="5341938" y="6076950"/>
            <a:chExt cx="381000" cy="304800"/>
          </a:xfrm>
        </p:grpSpPr>
        <p:sp>
          <p:nvSpPr>
            <p:cNvPr id="16" name="Freeform 81"/>
            <p:cNvSpPr/>
            <p:nvPr/>
          </p:nvSpPr>
          <p:spPr bwMode="auto">
            <a:xfrm>
              <a:off x="5341938" y="6076950"/>
              <a:ext cx="381000" cy="139700"/>
            </a:xfrm>
            <a:custGeom>
              <a:avLst/>
              <a:gdLst>
                <a:gd name="T0" fmla="*/ 240 w 240"/>
                <a:gd name="T1" fmla="*/ 88 h 88"/>
                <a:gd name="T2" fmla="*/ 120 w 240"/>
                <a:gd name="T3" fmla="*/ 0 h 88"/>
                <a:gd name="T4" fmla="*/ 0 w 240"/>
                <a:gd name="T5" fmla="*/ 88 h 88"/>
              </a:gdLst>
              <a:ahLst/>
              <a:cxnLst>
                <a:cxn ang="0">
                  <a:pos x="T0" y="T1"/>
                </a:cxn>
                <a:cxn ang="0">
                  <a:pos x="T2" y="T3"/>
                </a:cxn>
                <a:cxn ang="0">
                  <a:pos x="T4" y="T5"/>
                </a:cxn>
              </a:cxnLst>
              <a:rect l="0" t="0" r="r" b="b"/>
              <a:pathLst>
                <a:path w="240" h="88">
                  <a:moveTo>
                    <a:pt x="240" y="88"/>
                  </a:moveTo>
                  <a:lnTo>
                    <a:pt x="120" y="0"/>
                  </a:lnTo>
                  <a:lnTo>
                    <a:pt x="0" y="88"/>
                  </a:lnTo>
                </a:path>
              </a:pathLst>
            </a:custGeom>
            <a:noFill/>
            <a:ln w="25400" cap="rnd">
              <a:solidFill>
                <a:srgbClr val="0E53D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tx1"/>
                </a:solidFill>
              </a:endParaRPr>
            </a:p>
          </p:txBody>
        </p:sp>
        <p:sp>
          <p:nvSpPr>
            <p:cNvPr id="17" name="Freeform 82"/>
            <p:cNvSpPr/>
            <p:nvPr/>
          </p:nvSpPr>
          <p:spPr bwMode="auto">
            <a:xfrm>
              <a:off x="5386388" y="6181725"/>
              <a:ext cx="292100" cy="200025"/>
            </a:xfrm>
            <a:custGeom>
              <a:avLst/>
              <a:gdLst>
                <a:gd name="T0" fmla="*/ 184 w 184"/>
                <a:gd name="T1" fmla="*/ 0 h 126"/>
                <a:gd name="T2" fmla="*/ 184 w 184"/>
                <a:gd name="T3" fmla="*/ 126 h 126"/>
                <a:gd name="T4" fmla="*/ 118 w 184"/>
                <a:gd name="T5" fmla="*/ 126 h 126"/>
                <a:gd name="T6" fmla="*/ 118 w 184"/>
                <a:gd name="T7" fmla="*/ 42 h 126"/>
                <a:gd name="T8" fmla="*/ 66 w 184"/>
                <a:gd name="T9" fmla="*/ 42 h 126"/>
                <a:gd name="T10" fmla="*/ 66 w 184"/>
                <a:gd name="T11" fmla="*/ 126 h 126"/>
                <a:gd name="T12" fmla="*/ 0 w 184"/>
                <a:gd name="T13" fmla="*/ 126 h 126"/>
                <a:gd name="T14" fmla="*/ 0 w 184"/>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26">
                  <a:moveTo>
                    <a:pt x="184" y="0"/>
                  </a:moveTo>
                  <a:lnTo>
                    <a:pt x="184" y="126"/>
                  </a:lnTo>
                  <a:lnTo>
                    <a:pt x="118" y="126"/>
                  </a:lnTo>
                  <a:lnTo>
                    <a:pt x="118" y="42"/>
                  </a:lnTo>
                  <a:lnTo>
                    <a:pt x="66" y="42"/>
                  </a:lnTo>
                  <a:lnTo>
                    <a:pt x="66" y="126"/>
                  </a:lnTo>
                  <a:lnTo>
                    <a:pt x="0" y="126"/>
                  </a:lnTo>
                  <a:lnTo>
                    <a:pt x="0" y="0"/>
                  </a:lnTo>
                </a:path>
              </a:pathLst>
            </a:custGeom>
            <a:noFill/>
            <a:ln w="25400" cap="rnd">
              <a:solidFill>
                <a:srgbClr val="0E53D0"/>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tx1"/>
                </a:solidFill>
              </a:endParaRPr>
            </a:p>
          </p:txBody>
        </p:sp>
      </p:grpSp>
      <p:sp>
        <p:nvSpPr>
          <p:cNvPr id="25" name="矩形 24"/>
          <p:cNvSpPr/>
          <p:nvPr/>
        </p:nvSpPr>
        <p:spPr>
          <a:xfrm>
            <a:off x="893145" y="4543145"/>
            <a:ext cx="2090749" cy="1180465"/>
          </a:xfrm>
          <a:prstGeom prst="rect">
            <a:avLst/>
          </a:prstGeom>
        </p:spPr>
        <p:txBody>
          <a:bodyPr wrap="square">
            <a:spAutoFit/>
          </a:bodyPr>
          <a:lstStyle/>
          <a:p>
            <a:pPr algn="ctr">
              <a:lnSpc>
                <a:spcPct val="130000"/>
              </a:lnSpc>
              <a:spcBef>
                <a:spcPts val="600"/>
              </a:spcBef>
            </a:pPr>
            <a:r>
              <a:rPr lang="en-US" altLang="zh-CN" sz="1100">
                <a:solidFill>
                  <a:schemeClr val="tx1"/>
                </a:solidFill>
              </a:rPr>
              <a:t>您的内容打在这里，或者通过复制您的文本后，在此框中选择粘贴，并选择只保留文字。您的内容打在这里，或者通过复制您的文本后，在此框中</a:t>
            </a:r>
          </a:p>
        </p:txBody>
      </p:sp>
      <p:sp>
        <p:nvSpPr>
          <p:cNvPr id="26" name="矩形 25"/>
          <p:cNvSpPr/>
          <p:nvPr/>
        </p:nvSpPr>
        <p:spPr>
          <a:xfrm>
            <a:off x="893145" y="4062015"/>
            <a:ext cx="2090749" cy="396240"/>
          </a:xfrm>
          <a:prstGeom prst="rect">
            <a:avLst/>
          </a:prstGeom>
        </p:spPr>
        <p:txBody>
          <a:bodyPr wrap="square">
            <a:spAutoFit/>
          </a:bodyPr>
          <a:lstStyle/>
          <a:p>
            <a:pPr algn="ctr">
              <a:spcBef>
                <a:spcPts val="600"/>
              </a:spcBef>
            </a:pPr>
            <a:r>
              <a:rPr lang="en-US" altLang="zh-CN" sz="2000" b="1">
                <a:solidFill>
                  <a:schemeClr val="tx1"/>
                </a:solidFill>
              </a:rPr>
              <a:t>此处添加标题</a:t>
            </a:r>
          </a:p>
        </p:txBody>
      </p:sp>
      <p:sp>
        <p:nvSpPr>
          <p:cNvPr id="27" name="矩形 26"/>
          <p:cNvSpPr/>
          <p:nvPr/>
        </p:nvSpPr>
        <p:spPr>
          <a:xfrm>
            <a:off x="3381740" y="2646105"/>
            <a:ext cx="2377441" cy="3258739"/>
          </a:xfrm>
          <a:prstGeom prst="rect">
            <a:avLst/>
          </a:prstGeom>
          <a:noFill/>
          <a:ln w="28575">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矩形 30"/>
          <p:cNvSpPr/>
          <p:nvPr/>
        </p:nvSpPr>
        <p:spPr>
          <a:xfrm>
            <a:off x="3525086" y="4543145"/>
            <a:ext cx="2090749" cy="1180465"/>
          </a:xfrm>
          <a:prstGeom prst="rect">
            <a:avLst/>
          </a:prstGeom>
        </p:spPr>
        <p:txBody>
          <a:bodyPr wrap="square">
            <a:spAutoFit/>
          </a:bodyPr>
          <a:lstStyle/>
          <a:p>
            <a:pPr algn="ctr">
              <a:lnSpc>
                <a:spcPct val="130000"/>
              </a:lnSpc>
              <a:spcBef>
                <a:spcPts val="600"/>
              </a:spcBef>
            </a:pPr>
            <a:r>
              <a:rPr lang="en-US" altLang="zh-CN" sz="1100">
                <a:solidFill>
                  <a:schemeClr val="tx1"/>
                </a:solidFill>
              </a:rPr>
              <a:t>您的内容打在这里，或者通过复制您的文本后，在此框中选择粘贴，并选择只保留文字。您的内容打在这里，或者通过复制您的文本后，在此框中</a:t>
            </a:r>
          </a:p>
        </p:txBody>
      </p:sp>
      <p:sp>
        <p:nvSpPr>
          <p:cNvPr id="32" name="矩形 31"/>
          <p:cNvSpPr/>
          <p:nvPr/>
        </p:nvSpPr>
        <p:spPr>
          <a:xfrm>
            <a:off x="3525086" y="4062015"/>
            <a:ext cx="2090749" cy="396240"/>
          </a:xfrm>
          <a:prstGeom prst="rect">
            <a:avLst/>
          </a:prstGeom>
        </p:spPr>
        <p:txBody>
          <a:bodyPr wrap="square">
            <a:spAutoFit/>
          </a:bodyPr>
          <a:lstStyle/>
          <a:p>
            <a:pPr algn="ctr">
              <a:spcBef>
                <a:spcPts val="600"/>
              </a:spcBef>
            </a:pPr>
            <a:r>
              <a:rPr lang="en-US" altLang="zh-CN" sz="2000" b="1">
                <a:solidFill>
                  <a:schemeClr val="tx1"/>
                </a:solidFill>
              </a:rPr>
              <a:t>此处添加标题</a:t>
            </a:r>
          </a:p>
        </p:txBody>
      </p:sp>
      <p:grpSp>
        <p:nvGrpSpPr>
          <p:cNvPr id="6" name="组合 5"/>
          <p:cNvGrpSpPr/>
          <p:nvPr/>
        </p:nvGrpSpPr>
        <p:grpSpPr>
          <a:xfrm>
            <a:off x="4902482" y="2233878"/>
            <a:ext cx="8611813" cy="4471738"/>
            <a:chOff x="4902482" y="2233878"/>
            <a:chExt cx="8611813" cy="4471738"/>
          </a:xfrm>
        </p:grpSpPr>
        <p:pic>
          <p:nvPicPr>
            <p:cNvPr id="3" name="图片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02482" y="2233878"/>
              <a:ext cx="8611813" cy="4471738"/>
            </a:xfrm>
            <a:prstGeom prst="rect">
              <a:avLst/>
            </a:prstGeom>
          </p:spPr>
        </p:pic>
        <p:sp>
          <p:nvSpPr>
            <p:cNvPr id="4" name="矩形 3"/>
            <p:cNvSpPr/>
            <p:nvPr/>
          </p:nvSpPr>
          <p:spPr>
            <a:xfrm>
              <a:off x="6427694" y="2646105"/>
              <a:ext cx="5163671" cy="3258739"/>
            </a:xfrm>
            <a:prstGeom prst="rect">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椭圆 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pic>
        <p:nvPicPr>
          <p:cNvPr id="5122" name="Picture 2" descr="C:\Users\Administrator\Desktop\QQ截图2017031714050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27561" y="2645828"/>
            <a:ext cx="5181600" cy="3305391"/>
          </a:xfrm>
          <a:prstGeom prst="rect">
            <a:avLst/>
          </a:prstGeom>
          <a:noFill/>
        </p:spPr>
      </p:pic>
    </p:spTree>
    <p:custDataLst>
      <p:tags r:id="rId1"/>
    </p:custDataLst>
  </p:cSld>
  <p:clrMapOvr>
    <a:masterClrMapping/>
  </p:clrMapOvr>
  <p:transition advTm="7832">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9612083" cy="6858001"/>
            <a:chOff x="0" y="0"/>
            <a:chExt cx="9612083" cy="6858001"/>
          </a:xfrm>
        </p:grpSpPr>
        <p:sp>
          <p:nvSpPr>
            <p:cNvPr id="10" name="任意多边形 9"/>
            <p:cNvSpPr/>
            <p:nvPr/>
          </p:nvSpPr>
          <p:spPr>
            <a:xfrm flipV="1">
              <a:off x="0" y="0"/>
              <a:ext cx="9612083" cy="6858001"/>
            </a:xfrm>
            <a:custGeom>
              <a:avLst/>
              <a:gdLst>
                <a:gd name="connsiteX0" fmla="*/ 0 w 9612083"/>
                <a:gd name="connsiteY0" fmla="*/ 0 h 6858001"/>
                <a:gd name="connsiteX1" fmla="*/ 2754082 w 9612083"/>
                <a:gd name="connsiteY1" fmla="*/ 0 h 6858001"/>
                <a:gd name="connsiteX2" fmla="*/ 9612083 w 9612083"/>
                <a:gd name="connsiteY2" fmla="*/ 6858001 h 6858001"/>
                <a:gd name="connsiteX3" fmla="*/ 2754082 w 9612083"/>
                <a:gd name="connsiteY3" fmla="*/ 6858001 h 6858001"/>
                <a:gd name="connsiteX4" fmla="*/ 2754082 w 9612083"/>
                <a:gd name="connsiteY4" fmla="*/ 6858000 h 6858001"/>
                <a:gd name="connsiteX5" fmla="*/ 0 w 9612083"/>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12083" h="6858001">
                  <a:moveTo>
                    <a:pt x="0" y="0"/>
                  </a:moveTo>
                  <a:lnTo>
                    <a:pt x="2754082" y="0"/>
                  </a:lnTo>
                  <a:lnTo>
                    <a:pt x="9612083" y="6858001"/>
                  </a:lnTo>
                  <a:lnTo>
                    <a:pt x="2754082" y="6858001"/>
                  </a:lnTo>
                  <a:lnTo>
                    <a:pt x="2754082" y="6858000"/>
                  </a:lnTo>
                  <a:lnTo>
                    <a:pt x="0" y="6858000"/>
                  </a:lnTo>
                  <a:close/>
                </a:path>
              </a:pathLst>
            </a:cu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直角三角形 1"/>
            <p:cNvSpPr/>
            <p:nvPr/>
          </p:nvSpPr>
          <p:spPr>
            <a:xfrm flipV="1">
              <a:off x="0" y="6113"/>
              <a:ext cx="5980082" cy="6851888"/>
            </a:xfrm>
            <a:prstGeom prst="rtTriangl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14" name="矩形 13"/>
          <p:cNvSpPr/>
          <p:nvPr/>
        </p:nvSpPr>
        <p:spPr>
          <a:xfrm>
            <a:off x="7706406" y="982717"/>
            <a:ext cx="3644812" cy="1419860"/>
          </a:xfrm>
          <a:prstGeom prst="rect">
            <a:avLst/>
          </a:prstGeom>
        </p:spPr>
        <p:txBody>
          <a:bodyPr wrap="square">
            <a:spAutoFit/>
          </a:bodyPr>
          <a:lstStyle/>
          <a:p>
            <a:pPr algn="r">
              <a:spcBef>
                <a:spcPts val="600"/>
              </a:spcBef>
            </a:pPr>
            <a:r>
              <a:rPr lang="en-US" altLang="zh-CN" sz="4000">
                <a:solidFill>
                  <a:srgbClr val="2E72F1"/>
                </a:solidFill>
                <a:latin typeface="Segoe UI Light 8" panose="020B0502040204020203" pitchFamily="34" charset="0"/>
                <a:cs typeface="Segoe UI Light 8" panose="020B0502040204020203" pitchFamily="34" charset="0"/>
              </a:rPr>
              <a:t>Smile</a:t>
            </a:r>
          </a:p>
          <a:p>
            <a:pPr algn="r">
              <a:spcBef>
                <a:spcPts val="600"/>
              </a:spcBef>
            </a:pPr>
            <a:r>
              <a:rPr lang="en-US" altLang="zh-CN" sz="4000">
                <a:solidFill>
                  <a:schemeClr val="tx1">
                    <a:lumMod val="85000"/>
                    <a:lumOff val="15000"/>
                  </a:schemeClr>
                </a:solidFill>
                <a:latin typeface="Segoe UI Light 8" panose="020B0502040204020203" pitchFamily="34" charset="0"/>
                <a:cs typeface="Segoe UI Light 8" panose="020B0502040204020203" pitchFamily="34" charset="0"/>
              </a:rPr>
              <a:t>此处添加标题</a:t>
            </a:r>
          </a:p>
        </p:txBody>
      </p:sp>
      <p:sp>
        <p:nvSpPr>
          <p:cNvPr id="15" name="矩形 14"/>
          <p:cNvSpPr/>
          <p:nvPr/>
        </p:nvSpPr>
        <p:spPr>
          <a:xfrm>
            <a:off x="6836225" y="2855014"/>
            <a:ext cx="4514993" cy="2639695"/>
          </a:xfrm>
          <a:prstGeom prst="rect">
            <a:avLst/>
          </a:prstGeom>
        </p:spPr>
        <p:txBody>
          <a:bodyPr wrap="square">
            <a:spAutoFit/>
          </a:bodyPr>
          <a:lstStyle/>
          <a:p>
            <a:pPr algn="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algn="r">
              <a:lnSpc>
                <a:spcPct val="130000"/>
              </a:lnSpc>
              <a:spcBef>
                <a:spcPts val="600"/>
              </a:spcBef>
            </a:pPr>
            <a:endParaRPr lang="en-US" altLang="zh-CN" sz="1100">
              <a:solidFill>
                <a:schemeClr val="tx1">
                  <a:lumMod val="85000"/>
                  <a:lumOff val="15000"/>
                </a:schemeClr>
              </a:solidFill>
            </a:endParaRPr>
          </a:p>
          <a:p>
            <a:pPr algn="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6" name="矩形 15"/>
          <p:cNvSpPr/>
          <p:nvPr/>
        </p:nvSpPr>
        <p:spPr>
          <a:xfrm>
            <a:off x="10468227" y="2469246"/>
            <a:ext cx="740229" cy="45719"/>
          </a:xfrm>
          <a:prstGeom prst="rect">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solidFill>
                <a:schemeClr val="bg1"/>
              </a:solidFill>
            </a:endParaRPr>
          </a:p>
        </p:txBody>
      </p:sp>
      <p:pic>
        <p:nvPicPr>
          <p:cNvPr id="24" name="Picture 2"/>
          <p:cNvPicPr>
            <a:picLocks noChangeAspect="1"/>
          </p:cNvPicPr>
          <p:nvPr/>
        </p:nvPicPr>
        <p:blipFill>
          <a:blip r:embed="rId2" cstate="print"/>
          <a:stretch>
            <a:fillRect/>
          </a:stretch>
        </p:blipFill>
        <p:spPr>
          <a:xfrm rot="16200000">
            <a:off x="187318" y="1282175"/>
            <a:ext cx="6055482" cy="4293650"/>
          </a:xfrm>
          <a:prstGeom prst="rect">
            <a:avLst/>
          </a:prstGeom>
          <a:effectLst>
            <a:outerShdw blurRad="190500" dist="63500" dir="2700000" algn="tl" rotWithShape="0">
              <a:prstClr val="black">
                <a:alpha val="40000"/>
              </a:prstClr>
            </a:outerShdw>
          </a:effectLst>
        </p:spPr>
      </p:pic>
      <p:pic>
        <p:nvPicPr>
          <p:cNvPr id="6146" name="Picture 2" descr="C:\Users\Administrator\Desktop\QQ截图20170317140515.jpg"/>
          <p:cNvPicPr>
            <a:picLocks noChangeAspect="1" noChangeArrowheads="1"/>
          </p:cNvPicPr>
          <p:nvPr/>
        </p:nvPicPr>
        <p:blipFill>
          <a:blip r:embed="rId3" cstate="print"/>
          <a:srcRect/>
          <a:stretch>
            <a:fillRect/>
          </a:stretch>
        </p:blipFill>
        <p:spPr bwMode="auto">
          <a:xfrm>
            <a:off x="1393209" y="1034659"/>
            <a:ext cx="3644581" cy="4795369"/>
          </a:xfrm>
          <a:prstGeom prst="rect">
            <a:avLst/>
          </a:prstGeom>
          <a:noFill/>
        </p:spPr>
      </p:pic>
    </p:spTree>
  </p:cSld>
  <p:clrMapOvr>
    <a:masterClrMapping/>
  </p:clrMapOvr>
  <p:transition advTm="3588">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dministrator\Desktop\QQ截图20170317140546.jpg"/>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pic>
        <p:nvPicPr>
          <p:cNvPr id="5" name="图片占位符 4" descr="C:\Users\Administrator\Desktop\QQ截图20170317140546.jpgQQ截图20170317140546"/>
          <p:cNvPicPr>
            <a:picLocks noGrp="1" noChangeAspect="1"/>
          </p:cNvPicPr>
          <p:nvPr>
            <p:ph type="pic" sz="quarter" idx="15"/>
          </p:nvPr>
        </p:nvPicPr>
        <p:blipFill>
          <a:blip r:embed="rId2" cstate="print"/>
          <a:srcRect/>
          <a:stretch>
            <a:fillRect/>
          </a:stretch>
        </p:blipFill>
        <p:spPr>
          <a:xfrm>
            <a:off x="838200" y="0"/>
            <a:ext cx="11396345" cy="6725285"/>
          </a:xfrm>
        </p:spPr>
      </p:pic>
      <p:grpSp>
        <p:nvGrpSpPr>
          <p:cNvPr id="20" name="组合 19"/>
          <p:cNvGrpSpPr/>
          <p:nvPr/>
        </p:nvGrpSpPr>
        <p:grpSpPr>
          <a:xfrm>
            <a:off x="-758190" y="0"/>
            <a:ext cx="12992100" cy="6858000"/>
            <a:chOff x="0" y="0"/>
            <a:chExt cx="12992100" cy="6858000"/>
          </a:xfrm>
        </p:grpSpPr>
        <p:sp>
          <p:nvSpPr>
            <p:cNvPr id="14" name="任意多边形 13"/>
            <p:cNvSpPr/>
            <p:nvPr/>
          </p:nvSpPr>
          <p:spPr>
            <a:xfrm>
              <a:off x="0" y="0"/>
              <a:ext cx="8531131" cy="6858000"/>
            </a:xfrm>
            <a:custGeom>
              <a:avLst/>
              <a:gdLst>
                <a:gd name="connsiteX0" fmla="*/ 0 w 8531131"/>
                <a:gd name="connsiteY0" fmla="*/ 0 h 6858000"/>
                <a:gd name="connsiteX1" fmla="*/ 3660868 w 8531131"/>
                <a:gd name="connsiteY1" fmla="*/ 0 h 6858000"/>
                <a:gd name="connsiteX2" fmla="*/ 8531131 w 8531131"/>
                <a:gd name="connsiteY2" fmla="*/ 6858000 h 6858000"/>
                <a:gd name="connsiteX3" fmla="*/ 3660868 w 8531131"/>
                <a:gd name="connsiteY3" fmla="*/ 6858000 h 6858000"/>
                <a:gd name="connsiteX4" fmla="*/ 0 w 853113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31131" h="6858000">
                  <a:moveTo>
                    <a:pt x="0" y="0"/>
                  </a:moveTo>
                  <a:lnTo>
                    <a:pt x="3660868" y="0"/>
                  </a:lnTo>
                  <a:lnTo>
                    <a:pt x="8531131" y="6858000"/>
                  </a:lnTo>
                  <a:lnTo>
                    <a:pt x="3660868" y="6858000"/>
                  </a:lnTo>
                  <a:lnTo>
                    <a:pt x="0" y="6858000"/>
                  </a:lnTo>
                  <a:close/>
                </a:path>
              </a:pathLst>
            </a:custGeom>
            <a:solidFill>
              <a:srgbClr val="2E72F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flipH="1" flipV="1">
              <a:off x="3604895" y="0"/>
              <a:ext cx="9387205" cy="6858000"/>
            </a:xfrm>
            <a:custGeom>
              <a:avLst/>
              <a:gdLst>
                <a:gd name="connsiteX0" fmla="*/ 14783 w 14783"/>
                <a:gd name="connsiteY0" fmla="*/ 10800 h 10800"/>
                <a:gd name="connsiteX1" fmla="*/ 6344 w 14783"/>
                <a:gd name="connsiteY1" fmla="*/ 10800 h 10800"/>
                <a:gd name="connsiteX2" fmla="*/ 0 w 14783"/>
                <a:gd name="connsiteY2" fmla="*/ 10800 h 10800"/>
                <a:gd name="connsiteX3" fmla="*/ 0 w 14783"/>
                <a:gd name="connsiteY3" fmla="*/ 0 h 10800"/>
                <a:gd name="connsiteX4" fmla="*/ 7040 w 14783"/>
                <a:gd name="connsiteY4" fmla="*/ 1 h 10800"/>
                <a:gd name="connsiteX5" fmla="*/ 14783 w 14783"/>
                <a:gd name="connsiteY5" fmla="*/ 10800 h 1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83" h="10800">
                  <a:moveTo>
                    <a:pt x="14783" y="10800"/>
                  </a:moveTo>
                  <a:lnTo>
                    <a:pt x="6344" y="10800"/>
                  </a:lnTo>
                  <a:lnTo>
                    <a:pt x="0" y="10800"/>
                  </a:lnTo>
                  <a:lnTo>
                    <a:pt x="0" y="0"/>
                  </a:lnTo>
                  <a:lnTo>
                    <a:pt x="7040" y="1"/>
                  </a:lnTo>
                  <a:lnTo>
                    <a:pt x="14783" y="10800"/>
                  </a:ln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矩形 46"/>
          <p:cNvSpPr/>
          <p:nvPr/>
        </p:nvSpPr>
        <p:spPr>
          <a:xfrm>
            <a:off x="617038" y="4874957"/>
            <a:ext cx="4963886" cy="962660"/>
          </a:xfrm>
          <a:prstGeom prst="rect">
            <a:avLst/>
          </a:prstGeom>
        </p:spPr>
        <p:txBody>
          <a:bodyPr wrap="square">
            <a:spAutoFit/>
          </a:bodyPr>
          <a:lstStyle/>
          <a:p>
            <a:pP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8" name="矩形 47"/>
          <p:cNvSpPr/>
          <p:nvPr/>
        </p:nvSpPr>
        <p:spPr>
          <a:xfrm>
            <a:off x="617038" y="2928793"/>
            <a:ext cx="4963886" cy="1545590"/>
          </a:xfrm>
          <a:prstGeom prst="rect">
            <a:avLst/>
          </a:prstGeom>
        </p:spPr>
        <p:txBody>
          <a:bodyPr wrap="square">
            <a:spAutoFit/>
          </a:bodyPr>
          <a:lstStyle/>
          <a:p>
            <a:pPr>
              <a:spcBef>
                <a:spcPts val="600"/>
              </a:spcBef>
            </a:pPr>
            <a:r>
              <a:rPr lang="en-US" altLang="zh-CN" sz="4400" dirty="0" smtClean="0">
                <a:solidFill>
                  <a:schemeClr val="bg1"/>
                </a:solidFill>
                <a:latin typeface="Segoe UI Light 8" panose="020B0502040204020203" pitchFamily="34" charset="0"/>
                <a:cs typeface="Segoe UI Light 8" panose="020B0502040204020203" pitchFamily="34" charset="0"/>
              </a:rPr>
              <a:t>2019</a:t>
            </a:r>
            <a:endParaRPr lang="en-US" altLang="zh-CN" sz="4400" dirty="0">
              <a:solidFill>
                <a:schemeClr val="bg1"/>
              </a:solidFill>
              <a:latin typeface="Segoe UI Light 8" panose="020B0502040204020203" pitchFamily="34" charset="0"/>
              <a:cs typeface="Segoe UI Light 8" panose="020B0502040204020203" pitchFamily="34" charset="0"/>
            </a:endParaRPr>
          </a:p>
          <a:p>
            <a:pPr>
              <a:spcBef>
                <a:spcPts val="600"/>
              </a:spcBef>
            </a:pPr>
            <a:r>
              <a:rPr lang="en-US" altLang="zh-CN" sz="4400" dirty="0" err="1">
                <a:solidFill>
                  <a:schemeClr val="bg1"/>
                </a:solidFill>
                <a:latin typeface="Segoe UI Light 8" panose="020B0502040204020203" pitchFamily="34" charset="0"/>
                <a:cs typeface="Segoe UI Light 8" panose="020B0502040204020203" pitchFamily="34" charset="0"/>
              </a:rPr>
              <a:t>单击此处添加标题</a:t>
            </a:r>
            <a:endParaRPr lang="en-US" altLang="zh-CN" sz="4400" dirty="0">
              <a:solidFill>
                <a:schemeClr val="bg1"/>
              </a:solidFill>
              <a:latin typeface="Segoe UI Light 8" panose="020B0502040204020203" pitchFamily="34" charset="0"/>
              <a:cs typeface="Segoe UI Light 8" panose="020B0502040204020203" pitchFamily="34" charset="0"/>
            </a:endParaRPr>
          </a:p>
        </p:txBody>
      </p:sp>
      <p:sp>
        <p:nvSpPr>
          <p:cNvPr id="49" name="矩形 48"/>
          <p:cNvSpPr/>
          <p:nvPr/>
        </p:nvSpPr>
        <p:spPr>
          <a:xfrm>
            <a:off x="772159" y="4616037"/>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50" name="矩形 49"/>
          <p:cNvSpPr/>
          <p:nvPr/>
        </p:nvSpPr>
        <p:spPr>
          <a:xfrm>
            <a:off x="6721750" y="2455607"/>
            <a:ext cx="4963886" cy="962660"/>
          </a:xfrm>
          <a:prstGeom prst="rect">
            <a:avLst/>
          </a:prstGeom>
        </p:spPr>
        <p:txBody>
          <a:bodyPr wrap="square">
            <a:spAutoFit/>
          </a:bodyPr>
          <a:lstStyle/>
          <a:p>
            <a:pPr algn="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51" name="矩形 50"/>
          <p:cNvSpPr/>
          <p:nvPr/>
        </p:nvSpPr>
        <p:spPr>
          <a:xfrm>
            <a:off x="6721750" y="509443"/>
            <a:ext cx="4963886" cy="1545590"/>
          </a:xfrm>
          <a:prstGeom prst="rect">
            <a:avLst/>
          </a:prstGeom>
        </p:spPr>
        <p:txBody>
          <a:bodyPr wrap="square">
            <a:spAutoFit/>
          </a:bodyPr>
          <a:lstStyle/>
          <a:p>
            <a:pPr algn="r">
              <a:spcBef>
                <a:spcPts val="600"/>
              </a:spcBef>
            </a:pPr>
            <a:r>
              <a:rPr lang="en-US" altLang="zh-CN" sz="4400" dirty="0" smtClean="0">
                <a:solidFill>
                  <a:schemeClr val="bg1"/>
                </a:solidFill>
                <a:latin typeface="Segoe UI Light 8" panose="020B0502040204020203" pitchFamily="34" charset="0"/>
                <a:cs typeface="Segoe UI Light 8" panose="020B0502040204020203" pitchFamily="34" charset="0"/>
              </a:rPr>
              <a:t>20XX</a:t>
            </a:r>
            <a:endParaRPr lang="en-US" altLang="zh-CN" sz="4400" dirty="0">
              <a:solidFill>
                <a:schemeClr val="bg1"/>
              </a:solidFill>
              <a:latin typeface="Segoe UI Light 8" panose="020B0502040204020203" pitchFamily="34" charset="0"/>
              <a:cs typeface="Segoe UI Light 8" panose="020B0502040204020203" pitchFamily="34" charset="0"/>
            </a:endParaRPr>
          </a:p>
          <a:p>
            <a:pPr algn="r">
              <a:spcBef>
                <a:spcPts val="600"/>
              </a:spcBef>
            </a:pPr>
            <a:r>
              <a:rPr lang="en-US" altLang="zh-CN" sz="4400" dirty="0">
                <a:solidFill>
                  <a:schemeClr val="bg1"/>
                </a:solidFill>
                <a:latin typeface="Segoe UI Light 8" panose="020B0502040204020203" pitchFamily="34" charset="0"/>
                <a:cs typeface="Segoe UI Light 8" panose="020B0502040204020203" pitchFamily="34" charset="0"/>
              </a:rPr>
              <a:t>单击此处添加标题</a:t>
            </a:r>
          </a:p>
        </p:txBody>
      </p:sp>
      <p:sp>
        <p:nvSpPr>
          <p:cNvPr id="52" name="矩形 51"/>
          <p:cNvSpPr/>
          <p:nvPr/>
        </p:nvSpPr>
        <p:spPr>
          <a:xfrm>
            <a:off x="10736762" y="2196687"/>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solidFill>
                <a:schemeClr val="bg1"/>
              </a:solidFill>
            </a:endParaRPr>
          </a:p>
        </p:txBody>
      </p:sp>
      <p:sp>
        <p:nvSpPr>
          <p:cNvPr id="43" name="椭圆 42"/>
          <p:cNvSpPr/>
          <p:nvPr/>
        </p:nvSpPr>
        <p:spPr>
          <a:xfrm>
            <a:off x="5686425" y="3019425"/>
            <a:ext cx="819150" cy="8191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1"/>
          <p:cNvSpPr/>
          <p:nvPr/>
        </p:nvSpPr>
        <p:spPr bwMode="auto">
          <a:xfrm>
            <a:off x="654966" y="1528254"/>
            <a:ext cx="976202" cy="927396"/>
          </a:xfrm>
          <a:custGeom>
            <a:avLst/>
            <a:gdLst>
              <a:gd name="T0" fmla="*/ 154 w 240"/>
              <a:gd name="T1" fmla="*/ 78 h 228"/>
              <a:gd name="T2" fmla="*/ 120 w 240"/>
              <a:gd name="T3" fmla="*/ 0 h 228"/>
              <a:gd name="T4" fmla="*/ 86 w 240"/>
              <a:gd name="T5" fmla="*/ 78 h 228"/>
              <a:gd name="T6" fmla="*/ 0 w 240"/>
              <a:gd name="T7" fmla="*/ 86 h 228"/>
              <a:gd name="T8" fmla="*/ 66 w 240"/>
              <a:gd name="T9" fmla="*/ 142 h 228"/>
              <a:gd name="T10" fmla="*/ 46 w 240"/>
              <a:gd name="T11" fmla="*/ 228 h 228"/>
              <a:gd name="T12" fmla="*/ 120 w 240"/>
              <a:gd name="T13" fmla="*/ 182 h 228"/>
              <a:gd name="T14" fmla="*/ 194 w 240"/>
              <a:gd name="T15" fmla="*/ 228 h 228"/>
              <a:gd name="T16" fmla="*/ 174 w 240"/>
              <a:gd name="T17" fmla="*/ 142 h 228"/>
              <a:gd name="T18" fmla="*/ 240 w 240"/>
              <a:gd name="T19" fmla="*/ 86 h 228"/>
              <a:gd name="T20" fmla="*/ 154 w 240"/>
              <a:gd name="T21" fmla="*/ 7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228">
                <a:moveTo>
                  <a:pt x="154" y="78"/>
                </a:moveTo>
                <a:lnTo>
                  <a:pt x="120" y="0"/>
                </a:lnTo>
                <a:lnTo>
                  <a:pt x="86" y="78"/>
                </a:lnTo>
                <a:lnTo>
                  <a:pt x="0" y="86"/>
                </a:lnTo>
                <a:lnTo>
                  <a:pt x="66" y="142"/>
                </a:lnTo>
                <a:lnTo>
                  <a:pt x="46" y="228"/>
                </a:lnTo>
                <a:lnTo>
                  <a:pt x="120" y="182"/>
                </a:lnTo>
                <a:lnTo>
                  <a:pt x="194" y="228"/>
                </a:lnTo>
                <a:lnTo>
                  <a:pt x="174" y="142"/>
                </a:lnTo>
                <a:lnTo>
                  <a:pt x="240" y="86"/>
                </a:lnTo>
                <a:lnTo>
                  <a:pt x="154" y="78"/>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1" name="Freeform 95"/>
          <p:cNvSpPr/>
          <p:nvPr/>
        </p:nvSpPr>
        <p:spPr bwMode="auto">
          <a:xfrm>
            <a:off x="10679612" y="5471274"/>
            <a:ext cx="976202" cy="976205"/>
          </a:xfrm>
          <a:custGeom>
            <a:avLst/>
            <a:gdLst>
              <a:gd name="T0" fmla="*/ 134 w 240"/>
              <a:gd name="T1" fmla="*/ 240 h 240"/>
              <a:gd name="T2" fmla="*/ 240 w 240"/>
              <a:gd name="T3" fmla="*/ 0 h 240"/>
              <a:gd name="T4" fmla="*/ 0 w 240"/>
              <a:gd name="T5" fmla="*/ 106 h 240"/>
              <a:gd name="T6" fmla="*/ 118 w 240"/>
              <a:gd name="T7" fmla="*/ 122 h 240"/>
              <a:gd name="T8" fmla="*/ 134 w 240"/>
              <a:gd name="T9" fmla="*/ 240 h 240"/>
            </a:gdLst>
            <a:ahLst/>
            <a:cxnLst>
              <a:cxn ang="0">
                <a:pos x="T0" y="T1"/>
              </a:cxn>
              <a:cxn ang="0">
                <a:pos x="T2" y="T3"/>
              </a:cxn>
              <a:cxn ang="0">
                <a:pos x="T4" y="T5"/>
              </a:cxn>
              <a:cxn ang="0">
                <a:pos x="T6" y="T7"/>
              </a:cxn>
              <a:cxn ang="0">
                <a:pos x="T8" y="T9"/>
              </a:cxn>
            </a:cxnLst>
            <a:rect l="0" t="0" r="r" b="b"/>
            <a:pathLst>
              <a:path w="240" h="240">
                <a:moveTo>
                  <a:pt x="134" y="240"/>
                </a:moveTo>
                <a:lnTo>
                  <a:pt x="240" y="0"/>
                </a:lnTo>
                <a:lnTo>
                  <a:pt x="0" y="106"/>
                </a:lnTo>
                <a:lnTo>
                  <a:pt x="118" y="122"/>
                </a:lnTo>
                <a:lnTo>
                  <a:pt x="134" y="240"/>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 name="任意多边形 16"/>
          <p:cNvSpPr/>
          <p:nvPr/>
        </p:nvSpPr>
        <p:spPr>
          <a:xfrm rot="17100000" flipH="1">
            <a:off x="10258696" y="6293101"/>
            <a:ext cx="841828" cy="420914"/>
          </a:xfrm>
          <a:custGeom>
            <a:avLst/>
            <a:gdLst>
              <a:gd name="connsiteX0" fmla="*/ 0 w 841828"/>
              <a:gd name="connsiteY0" fmla="*/ 420914 h 420914"/>
              <a:gd name="connsiteX1" fmla="*/ 333828 w 841828"/>
              <a:gd name="connsiteY1" fmla="*/ 203200 h 420914"/>
              <a:gd name="connsiteX2" fmla="*/ 841828 w 841828"/>
              <a:gd name="connsiteY2" fmla="*/ 0 h 420914"/>
            </a:gdLst>
            <a:ahLst/>
            <a:cxnLst>
              <a:cxn ang="0">
                <a:pos x="connsiteX0" y="connsiteY0"/>
              </a:cxn>
              <a:cxn ang="0">
                <a:pos x="connsiteX1" y="connsiteY1"/>
              </a:cxn>
              <a:cxn ang="0">
                <a:pos x="connsiteX2" y="connsiteY2"/>
              </a:cxn>
            </a:cxnLst>
            <a:rect l="l" t="t" r="r" b="b"/>
            <a:pathLst>
              <a:path w="841828" h="420914">
                <a:moveTo>
                  <a:pt x="0" y="420914"/>
                </a:moveTo>
                <a:cubicBezTo>
                  <a:pt x="96761" y="347133"/>
                  <a:pt x="193523" y="273352"/>
                  <a:pt x="333828" y="203200"/>
                </a:cubicBezTo>
                <a:cubicBezTo>
                  <a:pt x="474133" y="133048"/>
                  <a:pt x="657980" y="66524"/>
                  <a:pt x="841828" y="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solidFill>
                <a:cs typeface="+mn-ea"/>
                <a:sym typeface="+mn-lt"/>
              </a:rPr>
              <a:t>Lorem ipsum dolor sit amet kolor</a:t>
            </a:r>
            <a:endParaRPr lang="en-US" altLang="zh-CN" sz="1100" dirty="0">
              <a:solidFill>
                <a:schemeClr val="bg1"/>
              </a:solidFill>
              <a:cs typeface="+mn-ea"/>
              <a:sym typeface="+mn-lt"/>
            </a:endParaRPr>
          </a:p>
        </p:txBody>
      </p:sp>
    </p:spTree>
  </p:cSld>
  <p:clrMapOvr>
    <a:masterClrMapping/>
  </p:clrMapOvr>
  <p:transition advTm="6661">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图表 14"/>
          <p:cNvGraphicFramePr/>
          <p:nvPr/>
        </p:nvGraphicFramePr>
        <p:xfrm>
          <a:off x="957705" y="1394085"/>
          <a:ext cx="10276590" cy="3882453"/>
        </p:xfrm>
        <a:graphic>
          <a:graphicData uri="http://schemas.openxmlformats.org/drawingml/2006/chart">
            <c:chart xmlns:c="http://schemas.openxmlformats.org/drawingml/2006/chart" xmlns:r="http://schemas.openxmlformats.org/officeDocument/2006/relationships" r:id="rId2"/>
          </a:graphicData>
        </a:graphic>
      </p:graphicFrame>
      <p:sp>
        <p:nvSpPr>
          <p:cNvPr id="16" name="矩形 15"/>
          <p:cNvSpPr/>
          <p:nvPr/>
        </p:nvSpPr>
        <p:spPr>
          <a:xfrm>
            <a:off x="1209880" y="5348983"/>
            <a:ext cx="9772240" cy="744855"/>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17" name="组合 16"/>
          <p:cNvGrpSpPr/>
          <p:nvPr/>
        </p:nvGrpSpPr>
        <p:grpSpPr>
          <a:xfrm>
            <a:off x="9987555" y="812840"/>
            <a:ext cx="841829" cy="455748"/>
            <a:chOff x="7244355" y="2080966"/>
            <a:chExt cx="841829" cy="455748"/>
          </a:xfrm>
          <a:solidFill>
            <a:srgbClr val="2E72F1"/>
          </a:solidFill>
        </p:grpSpPr>
        <p:sp>
          <p:nvSpPr>
            <p:cNvPr id="18" name="圆角矩形 17"/>
            <p:cNvSpPr/>
            <p:nvPr/>
          </p:nvSpPr>
          <p:spPr>
            <a:xfrm>
              <a:off x="7244355" y="2080966"/>
              <a:ext cx="841829" cy="34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WIN</a:t>
              </a:r>
              <a:endParaRPr lang="zh-CN" altLang="en-US"/>
            </a:p>
          </p:txBody>
        </p:sp>
        <p:sp>
          <p:nvSpPr>
            <p:cNvPr id="30" name="等腰三角形 29"/>
            <p:cNvSpPr/>
            <p:nvPr/>
          </p:nvSpPr>
          <p:spPr>
            <a:xfrm flipV="1">
              <a:off x="7599000" y="2429308"/>
              <a:ext cx="132539" cy="1074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3089">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六边形 9"/>
          <p:cNvSpPr/>
          <p:nvPr/>
        </p:nvSpPr>
        <p:spPr>
          <a:xfrm>
            <a:off x="6917690" y="3128645"/>
            <a:ext cx="1008380" cy="91821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1" name="六边形 10"/>
          <p:cNvSpPr/>
          <p:nvPr/>
        </p:nvSpPr>
        <p:spPr>
          <a:xfrm>
            <a:off x="7334250" y="1000125"/>
            <a:ext cx="1257300" cy="114490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文本框 21"/>
          <p:cNvSpPr txBox="1"/>
          <p:nvPr/>
        </p:nvSpPr>
        <p:spPr>
          <a:xfrm>
            <a:off x="4117530" y="5150365"/>
            <a:ext cx="4353178" cy="7225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50" dirty="0">
                <a:solidFill>
                  <a:srgbClr val="0E53D0"/>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1050" dirty="0">
                <a:solidFill>
                  <a:srgbClr val="0E53D0"/>
                </a:solidFill>
                <a:latin typeface="微软雅黑" panose="020B0503020204020204" pitchFamily="34" charset="-122"/>
                <a:ea typeface="微软雅黑" panose="020B0503020204020204" pitchFamily="34" charset="-122"/>
              </a:rPr>
              <a:t>Applicable to enterprise introduction, summary report, sales marketing, chart </a:t>
            </a:r>
            <a:r>
              <a:rPr lang="en-US" altLang="zh-CN" sz="1050" dirty="0" err="1">
                <a:solidFill>
                  <a:srgbClr val="0E53D0"/>
                </a:solidFill>
                <a:latin typeface="微软雅黑" panose="020B0503020204020204" pitchFamily="34" charset="-122"/>
                <a:ea typeface="微软雅黑" panose="020B0503020204020204" pitchFamily="34" charset="-122"/>
              </a:rPr>
              <a:t>dataa</a:t>
            </a:r>
          </a:p>
        </p:txBody>
      </p:sp>
      <p:sp>
        <p:nvSpPr>
          <p:cNvPr id="14" name="矩形 13"/>
          <p:cNvSpPr/>
          <p:nvPr/>
        </p:nvSpPr>
        <p:spPr>
          <a:xfrm>
            <a:off x="4421427" y="4719029"/>
            <a:ext cx="3745385" cy="461665"/>
          </a:xfrm>
          <a:prstGeom prst="rect">
            <a:avLst/>
          </a:prstGeom>
        </p:spPr>
        <p:txBody>
          <a:bodyPr wrap="none">
            <a:spAutoFit/>
          </a:bodyPr>
          <a:lstStyle/>
          <a:p>
            <a:pPr algn="ctr">
              <a:spcBef>
                <a:spcPct val="0"/>
              </a:spcBef>
            </a:pPr>
            <a:r>
              <a:rPr lang="en-US" altLang="zh-CN" sz="2400" dirty="0">
                <a:solidFill>
                  <a:srgbClr val="0E53D0"/>
                </a:solidFill>
                <a:latin typeface="微软雅黑" panose="020B0503020204020204" pitchFamily="34" charset="-122"/>
                <a:ea typeface="微软雅黑" panose="020B0503020204020204" pitchFamily="34" charset="-122"/>
              </a:rPr>
              <a:t>Please add the title here</a:t>
            </a:r>
          </a:p>
        </p:txBody>
      </p:sp>
      <p:sp>
        <p:nvSpPr>
          <p:cNvPr id="15" name="TextBox 76"/>
          <p:cNvSpPr txBox="1"/>
          <p:nvPr/>
        </p:nvSpPr>
        <p:spPr>
          <a:xfrm>
            <a:off x="4521168" y="4143486"/>
            <a:ext cx="3545903" cy="584775"/>
          </a:xfrm>
          <a:prstGeom prst="rect">
            <a:avLst/>
          </a:prstGeom>
          <a:noFill/>
        </p:spPr>
        <p:txBody>
          <a:bodyPr wrap="square" rtlCol="0">
            <a:spAutoFit/>
          </a:bodyPr>
          <a:lstStyle/>
          <a:p>
            <a:pPr algn="ctr"/>
            <a:r>
              <a:rPr lang="zh-CN" altLang="en-US" sz="3200" dirty="0">
                <a:solidFill>
                  <a:srgbClr val="0E53D0"/>
                </a:solidFill>
                <a:latin typeface="微软雅黑" panose="020B0503020204020204" pitchFamily="34" charset="-122"/>
                <a:ea typeface="微软雅黑" panose="020B0503020204020204" pitchFamily="34" charset="-122"/>
              </a:rPr>
              <a:t>请在此添加标题</a:t>
            </a:r>
          </a:p>
        </p:txBody>
      </p:sp>
      <p:grpSp>
        <p:nvGrpSpPr>
          <p:cNvPr id="5" name="组合 4"/>
          <p:cNvGrpSpPr/>
          <p:nvPr/>
        </p:nvGrpSpPr>
        <p:grpSpPr>
          <a:xfrm>
            <a:off x="4734533" y="1000304"/>
            <a:ext cx="3191234" cy="2751064"/>
            <a:chOff x="1489683" y="1989634"/>
            <a:chExt cx="3191234" cy="2751064"/>
          </a:xfrm>
        </p:grpSpPr>
        <p:sp>
          <p:nvSpPr>
            <p:cNvPr id="8" name="六边形 7"/>
            <p:cNvSpPr/>
            <p:nvPr/>
          </p:nvSpPr>
          <p:spPr>
            <a:xfrm>
              <a:off x="1489683" y="1989634"/>
              <a:ext cx="3191234" cy="2751064"/>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9" name="六边形 8"/>
            <p:cNvSpPr/>
            <p:nvPr/>
          </p:nvSpPr>
          <p:spPr>
            <a:xfrm>
              <a:off x="1671928" y="2123619"/>
              <a:ext cx="2883535" cy="2482215"/>
            </a:xfrm>
            <a:prstGeom prst="hexagon">
              <a:avLst/>
            </a:prstGeom>
            <a:blipFill rotWithShape="1">
              <a:blip r:embed="rId3" cstate="print"/>
              <a:stretch>
                <a:fillRect/>
              </a:stretch>
            </a:bli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grpSp>
      <p:sp>
        <p:nvSpPr>
          <p:cNvPr id="17" name="六边形 16"/>
          <p:cNvSpPr/>
          <p:nvPr/>
        </p:nvSpPr>
        <p:spPr>
          <a:xfrm>
            <a:off x="4344670" y="2886710"/>
            <a:ext cx="542925" cy="49466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advTm="4149">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任意多边形 73"/>
          <p:cNvSpPr/>
          <p:nvPr/>
        </p:nvSpPr>
        <p:spPr>
          <a:xfrm>
            <a:off x="2094669" y="1901318"/>
            <a:ext cx="1248319" cy="2048963"/>
          </a:xfrm>
          <a:custGeom>
            <a:avLst/>
            <a:gdLst>
              <a:gd name="connsiteX0" fmla="*/ 26912 w 1832518"/>
              <a:gd name="connsiteY0" fmla="*/ 2846386 h 3007855"/>
              <a:gd name="connsiteX1" fmla="*/ 1805605 w 1832518"/>
              <a:gd name="connsiteY1" fmla="*/ 2846386 h 3007855"/>
              <a:gd name="connsiteX2" fmla="*/ 1832517 w 1832518"/>
              <a:gd name="connsiteY2" fmla="*/ 2873298 h 3007855"/>
              <a:gd name="connsiteX3" fmla="*/ 1832517 w 1832518"/>
              <a:gd name="connsiteY3" fmla="*/ 2980943 h 3007855"/>
              <a:gd name="connsiteX4" fmla="*/ 1805605 w 1832518"/>
              <a:gd name="connsiteY4" fmla="*/ 3007855 h 3007855"/>
              <a:gd name="connsiteX5" fmla="*/ 26912 w 1832518"/>
              <a:gd name="connsiteY5" fmla="*/ 3007855 h 3007855"/>
              <a:gd name="connsiteX6" fmla="*/ 0 w 1832518"/>
              <a:gd name="connsiteY6" fmla="*/ 2980943 h 3007855"/>
              <a:gd name="connsiteX7" fmla="*/ 0 w 1832518"/>
              <a:gd name="connsiteY7" fmla="*/ 2873298 h 3007855"/>
              <a:gd name="connsiteX8" fmla="*/ 26912 w 1832518"/>
              <a:gd name="connsiteY8" fmla="*/ 2846386 h 3007855"/>
              <a:gd name="connsiteX9" fmla="*/ 203200 w 1832518"/>
              <a:gd name="connsiteY9" fmla="*/ 303842 h 3007855"/>
              <a:gd name="connsiteX10" fmla="*/ 203200 w 1832518"/>
              <a:gd name="connsiteY10" fmla="*/ 1071450 h 3007855"/>
              <a:gd name="connsiteX11" fmla="*/ 203200 w 1832518"/>
              <a:gd name="connsiteY11" fmla="*/ 1073760 h 3007855"/>
              <a:gd name="connsiteX12" fmla="*/ 206727 w 1832518"/>
              <a:gd name="connsiteY12" fmla="*/ 1073760 h 3007855"/>
              <a:gd name="connsiteX13" fmla="*/ 865547 w 1832518"/>
              <a:gd name="connsiteY13" fmla="*/ 1505401 h 3007855"/>
              <a:gd name="connsiteX14" fmla="*/ 206727 w 1832518"/>
              <a:gd name="connsiteY14" fmla="*/ 1937043 h 3007855"/>
              <a:gd name="connsiteX15" fmla="*/ 203200 w 1832518"/>
              <a:gd name="connsiteY15" fmla="*/ 1937043 h 3007855"/>
              <a:gd name="connsiteX16" fmla="*/ 203200 w 1832518"/>
              <a:gd name="connsiteY16" fmla="*/ 1939353 h 3007855"/>
              <a:gd name="connsiteX17" fmla="*/ 203200 w 1832518"/>
              <a:gd name="connsiteY17" fmla="*/ 2706961 h 3007855"/>
              <a:gd name="connsiteX18" fmla="*/ 1629317 w 1832518"/>
              <a:gd name="connsiteY18" fmla="*/ 2706961 h 3007855"/>
              <a:gd name="connsiteX19" fmla="*/ 1629317 w 1832518"/>
              <a:gd name="connsiteY19" fmla="*/ 1939353 h 3007855"/>
              <a:gd name="connsiteX20" fmla="*/ 1629317 w 1832518"/>
              <a:gd name="connsiteY20" fmla="*/ 1937043 h 3007855"/>
              <a:gd name="connsiteX21" fmla="*/ 1625790 w 1832518"/>
              <a:gd name="connsiteY21" fmla="*/ 1937043 h 3007855"/>
              <a:gd name="connsiteX22" fmla="*/ 966970 w 1832518"/>
              <a:gd name="connsiteY22" fmla="*/ 1505402 h 3007855"/>
              <a:gd name="connsiteX23" fmla="*/ 1625790 w 1832518"/>
              <a:gd name="connsiteY23" fmla="*/ 1073760 h 3007855"/>
              <a:gd name="connsiteX24" fmla="*/ 1629317 w 1832518"/>
              <a:gd name="connsiteY24" fmla="*/ 1073760 h 3007855"/>
              <a:gd name="connsiteX25" fmla="*/ 1629317 w 1832518"/>
              <a:gd name="connsiteY25" fmla="*/ 1071450 h 3007855"/>
              <a:gd name="connsiteX26" fmla="*/ 1629317 w 1832518"/>
              <a:gd name="connsiteY26" fmla="*/ 303842 h 3007855"/>
              <a:gd name="connsiteX27" fmla="*/ 74431 w 1832518"/>
              <a:gd name="connsiteY27" fmla="*/ 196847 h 3007855"/>
              <a:gd name="connsiteX28" fmla="*/ 1758088 w 1832518"/>
              <a:gd name="connsiteY28" fmla="*/ 196847 h 3007855"/>
              <a:gd name="connsiteX29" fmla="*/ 1758088 w 1832518"/>
              <a:gd name="connsiteY29" fmla="*/ 1103076 h 3007855"/>
              <a:gd name="connsiteX30" fmla="*/ 1758088 w 1832518"/>
              <a:gd name="connsiteY30" fmla="*/ 1105804 h 3007855"/>
              <a:gd name="connsiteX31" fmla="*/ 1753924 w 1832518"/>
              <a:gd name="connsiteY31" fmla="*/ 1105804 h 3007855"/>
              <a:gd name="connsiteX32" fmla="*/ 1155953 w 1832518"/>
              <a:gd name="connsiteY32" fmla="*/ 1497578 h 3007855"/>
              <a:gd name="connsiteX33" fmla="*/ 1753922 w 1832518"/>
              <a:gd name="connsiteY33" fmla="*/ 1889351 h 3007855"/>
              <a:gd name="connsiteX34" fmla="*/ 1758086 w 1832518"/>
              <a:gd name="connsiteY34" fmla="*/ 1889351 h 3007855"/>
              <a:gd name="connsiteX35" fmla="*/ 1758086 w 1832518"/>
              <a:gd name="connsiteY35" fmla="*/ 1892079 h 3007855"/>
              <a:gd name="connsiteX36" fmla="*/ 1758086 w 1832518"/>
              <a:gd name="connsiteY36" fmla="*/ 2798308 h 3007855"/>
              <a:gd name="connsiteX37" fmla="*/ 74429 w 1832518"/>
              <a:gd name="connsiteY37" fmla="*/ 2798308 h 3007855"/>
              <a:gd name="connsiteX38" fmla="*/ 74429 w 1832518"/>
              <a:gd name="connsiteY38" fmla="*/ 1892079 h 3007855"/>
              <a:gd name="connsiteX39" fmla="*/ 74429 w 1832518"/>
              <a:gd name="connsiteY39" fmla="*/ 1889351 h 3007855"/>
              <a:gd name="connsiteX40" fmla="*/ 78593 w 1832518"/>
              <a:gd name="connsiteY40" fmla="*/ 1889351 h 3007855"/>
              <a:gd name="connsiteX41" fmla="*/ 676564 w 1832518"/>
              <a:gd name="connsiteY41" fmla="*/ 1497577 h 3007855"/>
              <a:gd name="connsiteX42" fmla="*/ 78595 w 1832518"/>
              <a:gd name="connsiteY42" fmla="*/ 1105804 h 3007855"/>
              <a:gd name="connsiteX43" fmla="*/ 74431 w 1832518"/>
              <a:gd name="connsiteY43" fmla="*/ 1105804 h 3007855"/>
              <a:gd name="connsiteX44" fmla="*/ 74431 w 1832518"/>
              <a:gd name="connsiteY44" fmla="*/ 1103076 h 3007855"/>
              <a:gd name="connsiteX45" fmla="*/ 26913 w 1832518"/>
              <a:gd name="connsiteY45" fmla="*/ 0 h 3007855"/>
              <a:gd name="connsiteX46" fmla="*/ 1805606 w 1832518"/>
              <a:gd name="connsiteY46" fmla="*/ 0 h 3007855"/>
              <a:gd name="connsiteX47" fmla="*/ 1832518 w 1832518"/>
              <a:gd name="connsiteY47" fmla="*/ 26912 h 3007855"/>
              <a:gd name="connsiteX48" fmla="*/ 1832518 w 1832518"/>
              <a:gd name="connsiteY48" fmla="*/ 134557 h 3007855"/>
              <a:gd name="connsiteX49" fmla="*/ 1805606 w 1832518"/>
              <a:gd name="connsiteY49" fmla="*/ 161469 h 3007855"/>
              <a:gd name="connsiteX50" fmla="*/ 26913 w 1832518"/>
              <a:gd name="connsiteY50" fmla="*/ 161469 h 3007855"/>
              <a:gd name="connsiteX51" fmla="*/ 1 w 1832518"/>
              <a:gd name="connsiteY51" fmla="*/ 134557 h 3007855"/>
              <a:gd name="connsiteX52" fmla="*/ 1 w 1832518"/>
              <a:gd name="connsiteY52" fmla="*/ 26912 h 3007855"/>
              <a:gd name="connsiteX53" fmla="*/ 26913 w 1832518"/>
              <a:gd name="connsiteY53" fmla="*/ 0 h 300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2518" h="3007855">
                <a:moveTo>
                  <a:pt x="26912" y="2846386"/>
                </a:moveTo>
                <a:lnTo>
                  <a:pt x="1805605" y="2846386"/>
                </a:lnTo>
                <a:cubicBezTo>
                  <a:pt x="1820468" y="2846386"/>
                  <a:pt x="1832517" y="2858435"/>
                  <a:pt x="1832517" y="2873298"/>
                </a:cubicBezTo>
                <a:lnTo>
                  <a:pt x="1832517" y="2980943"/>
                </a:lnTo>
                <a:cubicBezTo>
                  <a:pt x="1832517" y="2995806"/>
                  <a:pt x="1820468" y="3007855"/>
                  <a:pt x="1805605" y="3007855"/>
                </a:cubicBezTo>
                <a:lnTo>
                  <a:pt x="26912" y="3007855"/>
                </a:lnTo>
                <a:cubicBezTo>
                  <a:pt x="12049" y="3007855"/>
                  <a:pt x="0" y="2995806"/>
                  <a:pt x="0" y="2980943"/>
                </a:cubicBezTo>
                <a:lnTo>
                  <a:pt x="0" y="2873298"/>
                </a:lnTo>
                <a:cubicBezTo>
                  <a:pt x="0" y="2858435"/>
                  <a:pt x="12049" y="2846386"/>
                  <a:pt x="26912" y="2846386"/>
                </a:cubicBezTo>
                <a:close/>
                <a:moveTo>
                  <a:pt x="203200" y="303842"/>
                </a:moveTo>
                <a:lnTo>
                  <a:pt x="203200" y="1071450"/>
                </a:lnTo>
                <a:lnTo>
                  <a:pt x="203200" y="1073760"/>
                </a:lnTo>
                <a:lnTo>
                  <a:pt x="206727" y="1073760"/>
                </a:lnTo>
                <a:lnTo>
                  <a:pt x="865547" y="1505401"/>
                </a:lnTo>
                <a:lnTo>
                  <a:pt x="206727" y="1937043"/>
                </a:lnTo>
                <a:lnTo>
                  <a:pt x="203200" y="1937043"/>
                </a:lnTo>
                <a:lnTo>
                  <a:pt x="203200" y="1939353"/>
                </a:lnTo>
                <a:lnTo>
                  <a:pt x="203200" y="2706961"/>
                </a:lnTo>
                <a:lnTo>
                  <a:pt x="1629317" y="2706961"/>
                </a:lnTo>
                <a:lnTo>
                  <a:pt x="1629317" y="1939353"/>
                </a:lnTo>
                <a:lnTo>
                  <a:pt x="1629317" y="1937043"/>
                </a:lnTo>
                <a:lnTo>
                  <a:pt x="1625790" y="1937043"/>
                </a:lnTo>
                <a:lnTo>
                  <a:pt x="966970" y="1505402"/>
                </a:lnTo>
                <a:lnTo>
                  <a:pt x="1625790" y="1073760"/>
                </a:lnTo>
                <a:lnTo>
                  <a:pt x="1629317" y="1073760"/>
                </a:lnTo>
                <a:lnTo>
                  <a:pt x="1629317" y="1071450"/>
                </a:lnTo>
                <a:lnTo>
                  <a:pt x="1629317" y="303842"/>
                </a:lnTo>
                <a:close/>
                <a:moveTo>
                  <a:pt x="74431" y="196847"/>
                </a:moveTo>
                <a:lnTo>
                  <a:pt x="1758088" y="196847"/>
                </a:lnTo>
                <a:lnTo>
                  <a:pt x="1758088" y="1103076"/>
                </a:lnTo>
                <a:lnTo>
                  <a:pt x="1758088" y="1105804"/>
                </a:lnTo>
                <a:lnTo>
                  <a:pt x="1753924" y="1105804"/>
                </a:lnTo>
                <a:lnTo>
                  <a:pt x="1155953" y="1497578"/>
                </a:lnTo>
                <a:lnTo>
                  <a:pt x="1753922" y="1889351"/>
                </a:lnTo>
                <a:lnTo>
                  <a:pt x="1758086" y="1889351"/>
                </a:lnTo>
                <a:lnTo>
                  <a:pt x="1758086" y="1892079"/>
                </a:lnTo>
                <a:lnTo>
                  <a:pt x="1758086" y="2798308"/>
                </a:lnTo>
                <a:lnTo>
                  <a:pt x="74429" y="2798308"/>
                </a:lnTo>
                <a:lnTo>
                  <a:pt x="74429" y="1892079"/>
                </a:lnTo>
                <a:lnTo>
                  <a:pt x="74429" y="1889351"/>
                </a:lnTo>
                <a:lnTo>
                  <a:pt x="78593" y="1889351"/>
                </a:lnTo>
                <a:lnTo>
                  <a:pt x="676564" y="1497577"/>
                </a:lnTo>
                <a:lnTo>
                  <a:pt x="78595" y="1105804"/>
                </a:lnTo>
                <a:lnTo>
                  <a:pt x="74431" y="1105804"/>
                </a:lnTo>
                <a:lnTo>
                  <a:pt x="74431" y="1103076"/>
                </a:lnTo>
                <a:close/>
                <a:moveTo>
                  <a:pt x="26913" y="0"/>
                </a:moveTo>
                <a:lnTo>
                  <a:pt x="1805606" y="0"/>
                </a:lnTo>
                <a:cubicBezTo>
                  <a:pt x="1820469" y="0"/>
                  <a:pt x="1832518" y="12049"/>
                  <a:pt x="1832518" y="26912"/>
                </a:cubicBezTo>
                <a:lnTo>
                  <a:pt x="1832518" y="134557"/>
                </a:lnTo>
                <a:cubicBezTo>
                  <a:pt x="1832518" y="149420"/>
                  <a:pt x="1820469" y="161469"/>
                  <a:pt x="1805606" y="161469"/>
                </a:cubicBezTo>
                <a:lnTo>
                  <a:pt x="26913" y="161469"/>
                </a:lnTo>
                <a:cubicBezTo>
                  <a:pt x="12050" y="161469"/>
                  <a:pt x="1" y="149420"/>
                  <a:pt x="1" y="134557"/>
                </a:cubicBezTo>
                <a:lnTo>
                  <a:pt x="1" y="26912"/>
                </a:lnTo>
                <a:cubicBezTo>
                  <a:pt x="1" y="12049"/>
                  <a:pt x="12050" y="0"/>
                  <a:pt x="26913" y="0"/>
                </a:cubicBezTo>
                <a:close/>
              </a:path>
            </a:pathLst>
          </a:cu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1653833" y="4712827"/>
            <a:ext cx="2129990" cy="1180465"/>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a:t>
            </a:r>
          </a:p>
        </p:txBody>
      </p:sp>
      <p:sp>
        <p:nvSpPr>
          <p:cNvPr id="79" name="矩形 78"/>
          <p:cNvSpPr/>
          <p:nvPr/>
        </p:nvSpPr>
        <p:spPr>
          <a:xfrm>
            <a:off x="1653833" y="4231697"/>
            <a:ext cx="2129990" cy="396240"/>
          </a:xfrm>
          <a:prstGeom prst="rect">
            <a:avLst/>
          </a:prstGeom>
        </p:spPr>
        <p:txBody>
          <a:bodyPr wrap="square">
            <a:spAutoFit/>
          </a:bodyPr>
          <a:lstStyle/>
          <a:p>
            <a:pPr algn="ctr">
              <a:spcBef>
                <a:spcPts val="600"/>
              </a:spcBef>
            </a:pPr>
            <a:r>
              <a:rPr lang="en-US" altLang="zh-CN" sz="2000" b="1">
                <a:solidFill>
                  <a:schemeClr val="tx1">
                    <a:lumMod val="85000"/>
                    <a:lumOff val="15000"/>
                  </a:schemeClr>
                </a:solidFill>
              </a:rPr>
              <a:t>此处添加标题</a:t>
            </a:r>
          </a:p>
        </p:txBody>
      </p:sp>
      <p:graphicFrame>
        <p:nvGraphicFramePr>
          <p:cNvPr id="80" name="图表 79"/>
          <p:cNvGraphicFramePr/>
          <p:nvPr/>
        </p:nvGraphicFramePr>
        <p:xfrm>
          <a:off x="2144651" y="2050855"/>
          <a:ext cx="1121461" cy="1722994"/>
        </p:xfrm>
        <a:graphic>
          <a:graphicData uri="http://schemas.openxmlformats.org/drawingml/2006/chart">
            <c:chart xmlns:c="http://schemas.openxmlformats.org/drawingml/2006/chart" xmlns:r="http://schemas.openxmlformats.org/officeDocument/2006/relationships" r:id="rId2"/>
          </a:graphicData>
        </a:graphic>
      </p:graphicFrame>
      <p:sp>
        <p:nvSpPr>
          <p:cNvPr id="81" name="任意多边形 80"/>
          <p:cNvSpPr/>
          <p:nvPr/>
        </p:nvSpPr>
        <p:spPr>
          <a:xfrm>
            <a:off x="5501215" y="1901318"/>
            <a:ext cx="1248319" cy="2048963"/>
          </a:xfrm>
          <a:custGeom>
            <a:avLst/>
            <a:gdLst>
              <a:gd name="connsiteX0" fmla="*/ 26912 w 1832518"/>
              <a:gd name="connsiteY0" fmla="*/ 2846386 h 3007855"/>
              <a:gd name="connsiteX1" fmla="*/ 1805605 w 1832518"/>
              <a:gd name="connsiteY1" fmla="*/ 2846386 h 3007855"/>
              <a:gd name="connsiteX2" fmla="*/ 1832517 w 1832518"/>
              <a:gd name="connsiteY2" fmla="*/ 2873298 h 3007855"/>
              <a:gd name="connsiteX3" fmla="*/ 1832517 w 1832518"/>
              <a:gd name="connsiteY3" fmla="*/ 2980943 h 3007855"/>
              <a:gd name="connsiteX4" fmla="*/ 1805605 w 1832518"/>
              <a:gd name="connsiteY4" fmla="*/ 3007855 h 3007855"/>
              <a:gd name="connsiteX5" fmla="*/ 26912 w 1832518"/>
              <a:gd name="connsiteY5" fmla="*/ 3007855 h 3007855"/>
              <a:gd name="connsiteX6" fmla="*/ 0 w 1832518"/>
              <a:gd name="connsiteY6" fmla="*/ 2980943 h 3007855"/>
              <a:gd name="connsiteX7" fmla="*/ 0 w 1832518"/>
              <a:gd name="connsiteY7" fmla="*/ 2873298 h 3007855"/>
              <a:gd name="connsiteX8" fmla="*/ 26912 w 1832518"/>
              <a:gd name="connsiteY8" fmla="*/ 2846386 h 3007855"/>
              <a:gd name="connsiteX9" fmla="*/ 203200 w 1832518"/>
              <a:gd name="connsiteY9" fmla="*/ 303842 h 3007855"/>
              <a:gd name="connsiteX10" fmla="*/ 203200 w 1832518"/>
              <a:gd name="connsiteY10" fmla="*/ 1071450 h 3007855"/>
              <a:gd name="connsiteX11" fmla="*/ 203200 w 1832518"/>
              <a:gd name="connsiteY11" fmla="*/ 1073760 h 3007855"/>
              <a:gd name="connsiteX12" fmla="*/ 206727 w 1832518"/>
              <a:gd name="connsiteY12" fmla="*/ 1073760 h 3007855"/>
              <a:gd name="connsiteX13" fmla="*/ 865547 w 1832518"/>
              <a:gd name="connsiteY13" fmla="*/ 1505401 h 3007855"/>
              <a:gd name="connsiteX14" fmla="*/ 206727 w 1832518"/>
              <a:gd name="connsiteY14" fmla="*/ 1937043 h 3007855"/>
              <a:gd name="connsiteX15" fmla="*/ 203200 w 1832518"/>
              <a:gd name="connsiteY15" fmla="*/ 1937043 h 3007855"/>
              <a:gd name="connsiteX16" fmla="*/ 203200 w 1832518"/>
              <a:gd name="connsiteY16" fmla="*/ 1939353 h 3007855"/>
              <a:gd name="connsiteX17" fmla="*/ 203200 w 1832518"/>
              <a:gd name="connsiteY17" fmla="*/ 2706961 h 3007855"/>
              <a:gd name="connsiteX18" fmla="*/ 1629317 w 1832518"/>
              <a:gd name="connsiteY18" fmla="*/ 2706961 h 3007855"/>
              <a:gd name="connsiteX19" fmla="*/ 1629317 w 1832518"/>
              <a:gd name="connsiteY19" fmla="*/ 1939353 h 3007855"/>
              <a:gd name="connsiteX20" fmla="*/ 1629317 w 1832518"/>
              <a:gd name="connsiteY20" fmla="*/ 1937043 h 3007855"/>
              <a:gd name="connsiteX21" fmla="*/ 1625790 w 1832518"/>
              <a:gd name="connsiteY21" fmla="*/ 1937043 h 3007855"/>
              <a:gd name="connsiteX22" fmla="*/ 966970 w 1832518"/>
              <a:gd name="connsiteY22" fmla="*/ 1505402 h 3007855"/>
              <a:gd name="connsiteX23" fmla="*/ 1625790 w 1832518"/>
              <a:gd name="connsiteY23" fmla="*/ 1073760 h 3007855"/>
              <a:gd name="connsiteX24" fmla="*/ 1629317 w 1832518"/>
              <a:gd name="connsiteY24" fmla="*/ 1073760 h 3007855"/>
              <a:gd name="connsiteX25" fmla="*/ 1629317 w 1832518"/>
              <a:gd name="connsiteY25" fmla="*/ 1071450 h 3007855"/>
              <a:gd name="connsiteX26" fmla="*/ 1629317 w 1832518"/>
              <a:gd name="connsiteY26" fmla="*/ 303842 h 3007855"/>
              <a:gd name="connsiteX27" fmla="*/ 74431 w 1832518"/>
              <a:gd name="connsiteY27" fmla="*/ 196847 h 3007855"/>
              <a:gd name="connsiteX28" fmla="*/ 1758088 w 1832518"/>
              <a:gd name="connsiteY28" fmla="*/ 196847 h 3007855"/>
              <a:gd name="connsiteX29" fmla="*/ 1758088 w 1832518"/>
              <a:gd name="connsiteY29" fmla="*/ 1103076 h 3007855"/>
              <a:gd name="connsiteX30" fmla="*/ 1758088 w 1832518"/>
              <a:gd name="connsiteY30" fmla="*/ 1105804 h 3007855"/>
              <a:gd name="connsiteX31" fmla="*/ 1753924 w 1832518"/>
              <a:gd name="connsiteY31" fmla="*/ 1105804 h 3007855"/>
              <a:gd name="connsiteX32" fmla="*/ 1155953 w 1832518"/>
              <a:gd name="connsiteY32" fmla="*/ 1497578 h 3007855"/>
              <a:gd name="connsiteX33" fmla="*/ 1753922 w 1832518"/>
              <a:gd name="connsiteY33" fmla="*/ 1889351 h 3007855"/>
              <a:gd name="connsiteX34" fmla="*/ 1758086 w 1832518"/>
              <a:gd name="connsiteY34" fmla="*/ 1889351 h 3007855"/>
              <a:gd name="connsiteX35" fmla="*/ 1758086 w 1832518"/>
              <a:gd name="connsiteY35" fmla="*/ 1892079 h 3007855"/>
              <a:gd name="connsiteX36" fmla="*/ 1758086 w 1832518"/>
              <a:gd name="connsiteY36" fmla="*/ 2798308 h 3007855"/>
              <a:gd name="connsiteX37" fmla="*/ 74429 w 1832518"/>
              <a:gd name="connsiteY37" fmla="*/ 2798308 h 3007855"/>
              <a:gd name="connsiteX38" fmla="*/ 74429 w 1832518"/>
              <a:gd name="connsiteY38" fmla="*/ 1892079 h 3007855"/>
              <a:gd name="connsiteX39" fmla="*/ 74429 w 1832518"/>
              <a:gd name="connsiteY39" fmla="*/ 1889351 h 3007855"/>
              <a:gd name="connsiteX40" fmla="*/ 78593 w 1832518"/>
              <a:gd name="connsiteY40" fmla="*/ 1889351 h 3007855"/>
              <a:gd name="connsiteX41" fmla="*/ 676564 w 1832518"/>
              <a:gd name="connsiteY41" fmla="*/ 1497577 h 3007855"/>
              <a:gd name="connsiteX42" fmla="*/ 78595 w 1832518"/>
              <a:gd name="connsiteY42" fmla="*/ 1105804 h 3007855"/>
              <a:gd name="connsiteX43" fmla="*/ 74431 w 1832518"/>
              <a:gd name="connsiteY43" fmla="*/ 1105804 h 3007855"/>
              <a:gd name="connsiteX44" fmla="*/ 74431 w 1832518"/>
              <a:gd name="connsiteY44" fmla="*/ 1103076 h 3007855"/>
              <a:gd name="connsiteX45" fmla="*/ 26913 w 1832518"/>
              <a:gd name="connsiteY45" fmla="*/ 0 h 3007855"/>
              <a:gd name="connsiteX46" fmla="*/ 1805606 w 1832518"/>
              <a:gd name="connsiteY46" fmla="*/ 0 h 3007855"/>
              <a:gd name="connsiteX47" fmla="*/ 1832518 w 1832518"/>
              <a:gd name="connsiteY47" fmla="*/ 26912 h 3007855"/>
              <a:gd name="connsiteX48" fmla="*/ 1832518 w 1832518"/>
              <a:gd name="connsiteY48" fmla="*/ 134557 h 3007855"/>
              <a:gd name="connsiteX49" fmla="*/ 1805606 w 1832518"/>
              <a:gd name="connsiteY49" fmla="*/ 161469 h 3007855"/>
              <a:gd name="connsiteX50" fmla="*/ 26913 w 1832518"/>
              <a:gd name="connsiteY50" fmla="*/ 161469 h 3007855"/>
              <a:gd name="connsiteX51" fmla="*/ 1 w 1832518"/>
              <a:gd name="connsiteY51" fmla="*/ 134557 h 3007855"/>
              <a:gd name="connsiteX52" fmla="*/ 1 w 1832518"/>
              <a:gd name="connsiteY52" fmla="*/ 26912 h 3007855"/>
              <a:gd name="connsiteX53" fmla="*/ 26913 w 1832518"/>
              <a:gd name="connsiteY53" fmla="*/ 0 h 300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2518" h="3007855">
                <a:moveTo>
                  <a:pt x="26912" y="2846386"/>
                </a:moveTo>
                <a:lnTo>
                  <a:pt x="1805605" y="2846386"/>
                </a:lnTo>
                <a:cubicBezTo>
                  <a:pt x="1820468" y="2846386"/>
                  <a:pt x="1832517" y="2858435"/>
                  <a:pt x="1832517" y="2873298"/>
                </a:cubicBezTo>
                <a:lnTo>
                  <a:pt x="1832517" y="2980943"/>
                </a:lnTo>
                <a:cubicBezTo>
                  <a:pt x="1832517" y="2995806"/>
                  <a:pt x="1820468" y="3007855"/>
                  <a:pt x="1805605" y="3007855"/>
                </a:cubicBezTo>
                <a:lnTo>
                  <a:pt x="26912" y="3007855"/>
                </a:lnTo>
                <a:cubicBezTo>
                  <a:pt x="12049" y="3007855"/>
                  <a:pt x="0" y="2995806"/>
                  <a:pt x="0" y="2980943"/>
                </a:cubicBezTo>
                <a:lnTo>
                  <a:pt x="0" y="2873298"/>
                </a:lnTo>
                <a:cubicBezTo>
                  <a:pt x="0" y="2858435"/>
                  <a:pt x="12049" y="2846386"/>
                  <a:pt x="26912" y="2846386"/>
                </a:cubicBezTo>
                <a:close/>
                <a:moveTo>
                  <a:pt x="203200" y="303842"/>
                </a:moveTo>
                <a:lnTo>
                  <a:pt x="203200" y="1071450"/>
                </a:lnTo>
                <a:lnTo>
                  <a:pt x="203200" y="1073760"/>
                </a:lnTo>
                <a:lnTo>
                  <a:pt x="206727" y="1073760"/>
                </a:lnTo>
                <a:lnTo>
                  <a:pt x="865547" y="1505401"/>
                </a:lnTo>
                <a:lnTo>
                  <a:pt x="206727" y="1937043"/>
                </a:lnTo>
                <a:lnTo>
                  <a:pt x="203200" y="1937043"/>
                </a:lnTo>
                <a:lnTo>
                  <a:pt x="203200" y="1939353"/>
                </a:lnTo>
                <a:lnTo>
                  <a:pt x="203200" y="2706961"/>
                </a:lnTo>
                <a:lnTo>
                  <a:pt x="1629317" y="2706961"/>
                </a:lnTo>
                <a:lnTo>
                  <a:pt x="1629317" y="1939353"/>
                </a:lnTo>
                <a:lnTo>
                  <a:pt x="1629317" y="1937043"/>
                </a:lnTo>
                <a:lnTo>
                  <a:pt x="1625790" y="1937043"/>
                </a:lnTo>
                <a:lnTo>
                  <a:pt x="966970" y="1505402"/>
                </a:lnTo>
                <a:lnTo>
                  <a:pt x="1625790" y="1073760"/>
                </a:lnTo>
                <a:lnTo>
                  <a:pt x="1629317" y="1073760"/>
                </a:lnTo>
                <a:lnTo>
                  <a:pt x="1629317" y="1071450"/>
                </a:lnTo>
                <a:lnTo>
                  <a:pt x="1629317" y="303842"/>
                </a:lnTo>
                <a:close/>
                <a:moveTo>
                  <a:pt x="74431" y="196847"/>
                </a:moveTo>
                <a:lnTo>
                  <a:pt x="1758088" y="196847"/>
                </a:lnTo>
                <a:lnTo>
                  <a:pt x="1758088" y="1103076"/>
                </a:lnTo>
                <a:lnTo>
                  <a:pt x="1758088" y="1105804"/>
                </a:lnTo>
                <a:lnTo>
                  <a:pt x="1753924" y="1105804"/>
                </a:lnTo>
                <a:lnTo>
                  <a:pt x="1155953" y="1497578"/>
                </a:lnTo>
                <a:lnTo>
                  <a:pt x="1753922" y="1889351"/>
                </a:lnTo>
                <a:lnTo>
                  <a:pt x="1758086" y="1889351"/>
                </a:lnTo>
                <a:lnTo>
                  <a:pt x="1758086" y="1892079"/>
                </a:lnTo>
                <a:lnTo>
                  <a:pt x="1758086" y="2798308"/>
                </a:lnTo>
                <a:lnTo>
                  <a:pt x="74429" y="2798308"/>
                </a:lnTo>
                <a:lnTo>
                  <a:pt x="74429" y="1892079"/>
                </a:lnTo>
                <a:lnTo>
                  <a:pt x="74429" y="1889351"/>
                </a:lnTo>
                <a:lnTo>
                  <a:pt x="78593" y="1889351"/>
                </a:lnTo>
                <a:lnTo>
                  <a:pt x="676564" y="1497577"/>
                </a:lnTo>
                <a:lnTo>
                  <a:pt x="78595" y="1105804"/>
                </a:lnTo>
                <a:lnTo>
                  <a:pt x="74431" y="1105804"/>
                </a:lnTo>
                <a:lnTo>
                  <a:pt x="74431" y="1103076"/>
                </a:lnTo>
                <a:close/>
                <a:moveTo>
                  <a:pt x="26913" y="0"/>
                </a:moveTo>
                <a:lnTo>
                  <a:pt x="1805606" y="0"/>
                </a:lnTo>
                <a:cubicBezTo>
                  <a:pt x="1820469" y="0"/>
                  <a:pt x="1832518" y="12049"/>
                  <a:pt x="1832518" y="26912"/>
                </a:cubicBezTo>
                <a:lnTo>
                  <a:pt x="1832518" y="134557"/>
                </a:lnTo>
                <a:cubicBezTo>
                  <a:pt x="1832518" y="149420"/>
                  <a:pt x="1820469" y="161469"/>
                  <a:pt x="1805606" y="161469"/>
                </a:cubicBezTo>
                <a:lnTo>
                  <a:pt x="26913" y="161469"/>
                </a:lnTo>
                <a:cubicBezTo>
                  <a:pt x="12050" y="161469"/>
                  <a:pt x="1" y="149420"/>
                  <a:pt x="1" y="134557"/>
                </a:cubicBezTo>
                <a:lnTo>
                  <a:pt x="1" y="26912"/>
                </a:lnTo>
                <a:cubicBezTo>
                  <a:pt x="1" y="12049"/>
                  <a:pt x="12050" y="0"/>
                  <a:pt x="26913"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060379" y="4712827"/>
            <a:ext cx="2129990" cy="1180465"/>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a:t>
            </a:r>
          </a:p>
        </p:txBody>
      </p:sp>
      <p:sp>
        <p:nvSpPr>
          <p:cNvPr id="83" name="矩形 82"/>
          <p:cNvSpPr/>
          <p:nvPr/>
        </p:nvSpPr>
        <p:spPr>
          <a:xfrm>
            <a:off x="5060379" y="4231697"/>
            <a:ext cx="2129990" cy="396240"/>
          </a:xfrm>
          <a:prstGeom prst="rect">
            <a:avLst/>
          </a:prstGeom>
        </p:spPr>
        <p:txBody>
          <a:bodyPr wrap="square">
            <a:spAutoFit/>
          </a:bodyPr>
          <a:lstStyle/>
          <a:p>
            <a:pPr algn="ctr">
              <a:spcBef>
                <a:spcPts val="600"/>
              </a:spcBef>
            </a:pPr>
            <a:r>
              <a:rPr lang="en-US" altLang="zh-CN" sz="2000" b="1">
                <a:solidFill>
                  <a:schemeClr val="tx1">
                    <a:lumMod val="85000"/>
                    <a:lumOff val="15000"/>
                  </a:schemeClr>
                </a:solidFill>
              </a:rPr>
              <a:t>此处添加标题</a:t>
            </a:r>
          </a:p>
        </p:txBody>
      </p:sp>
      <p:graphicFrame>
        <p:nvGraphicFramePr>
          <p:cNvPr id="84" name="图表 83"/>
          <p:cNvGraphicFramePr/>
          <p:nvPr/>
        </p:nvGraphicFramePr>
        <p:xfrm>
          <a:off x="5551197" y="2050855"/>
          <a:ext cx="1121461" cy="1722994"/>
        </p:xfrm>
        <a:graphic>
          <a:graphicData uri="http://schemas.openxmlformats.org/drawingml/2006/chart">
            <c:chart xmlns:c="http://schemas.openxmlformats.org/drawingml/2006/chart" xmlns:r="http://schemas.openxmlformats.org/officeDocument/2006/relationships" r:id="rId3"/>
          </a:graphicData>
        </a:graphic>
      </p:graphicFrame>
      <p:sp>
        <p:nvSpPr>
          <p:cNvPr id="85" name="任意多边形 84"/>
          <p:cNvSpPr/>
          <p:nvPr/>
        </p:nvSpPr>
        <p:spPr>
          <a:xfrm>
            <a:off x="8845726" y="1901318"/>
            <a:ext cx="1248319" cy="2048963"/>
          </a:xfrm>
          <a:custGeom>
            <a:avLst/>
            <a:gdLst>
              <a:gd name="connsiteX0" fmla="*/ 26912 w 1832518"/>
              <a:gd name="connsiteY0" fmla="*/ 2846386 h 3007855"/>
              <a:gd name="connsiteX1" fmla="*/ 1805605 w 1832518"/>
              <a:gd name="connsiteY1" fmla="*/ 2846386 h 3007855"/>
              <a:gd name="connsiteX2" fmla="*/ 1832517 w 1832518"/>
              <a:gd name="connsiteY2" fmla="*/ 2873298 h 3007855"/>
              <a:gd name="connsiteX3" fmla="*/ 1832517 w 1832518"/>
              <a:gd name="connsiteY3" fmla="*/ 2980943 h 3007855"/>
              <a:gd name="connsiteX4" fmla="*/ 1805605 w 1832518"/>
              <a:gd name="connsiteY4" fmla="*/ 3007855 h 3007855"/>
              <a:gd name="connsiteX5" fmla="*/ 26912 w 1832518"/>
              <a:gd name="connsiteY5" fmla="*/ 3007855 h 3007855"/>
              <a:gd name="connsiteX6" fmla="*/ 0 w 1832518"/>
              <a:gd name="connsiteY6" fmla="*/ 2980943 h 3007855"/>
              <a:gd name="connsiteX7" fmla="*/ 0 w 1832518"/>
              <a:gd name="connsiteY7" fmla="*/ 2873298 h 3007855"/>
              <a:gd name="connsiteX8" fmla="*/ 26912 w 1832518"/>
              <a:gd name="connsiteY8" fmla="*/ 2846386 h 3007855"/>
              <a:gd name="connsiteX9" fmla="*/ 203200 w 1832518"/>
              <a:gd name="connsiteY9" fmla="*/ 303842 h 3007855"/>
              <a:gd name="connsiteX10" fmla="*/ 203200 w 1832518"/>
              <a:gd name="connsiteY10" fmla="*/ 1071450 h 3007855"/>
              <a:gd name="connsiteX11" fmla="*/ 203200 w 1832518"/>
              <a:gd name="connsiteY11" fmla="*/ 1073760 h 3007855"/>
              <a:gd name="connsiteX12" fmla="*/ 206727 w 1832518"/>
              <a:gd name="connsiteY12" fmla="*/ 1073760 h 3007855"/>
              <a:gd name="connsiteX13" fmla="*/ 865547 w 1832518"/>
              <a:gd name="connsiteY13" fmla="*/ 1505401 h 3007855"/>
              <a:gd name="connsiteX14" fmla="*/ 206727 w 1832518"/>
              <a:gd name="connsiteY14" fmla="*/ 1937043 h 3007855"/>
              <a:gd name="connsiteX15" fmla="*/ 203200 w 1832518"/>
              <a:gd name="connsiteY15" fmla="*/ 1937043 h 3007855"/>
              <a:gd name="connsiteX16" fmla="*/ 203200 w 1832518"/>
              <a:gd name="connsiteY16" fmla="*/ 1939353 h 3007855"/>
              <a:gd name="connsiteX17" fmla="*/ 203200 w 1832518"/>
              <a:gd name="connsiteY17" fmla="*/ 2706961 h 3007855"/>
              <a:gd name="connsiteX18" fmla="*/ 1629317 w 1832518"/>
              <a:gd name="connsiteY18" fmla="*/ 2706961 h 3007855"/>
              <a:gd name="connsiteX19" fmla="*/ 1629317 w 1832518"/>
              <a:gd name="connsiteY19" fmla="*/ 1939353 h 3007855"/>
              <a:gd name="connsiteX20" fmla="*/ 1629317 w 1832518"/>
              <a:gd name="connsiteY20" fmla="*/ 1937043 h 3007855"/>
              <a:gd name="connsiteX21" fmla="*/ 1625790 w 1832518"/>
              <a:gd name="connsiteY21" fmla="*/ 1937043 h 3007855"/>
              <a:gd name="connsiteX22" fmla="*/ 966970 w 1832518"/>
              <a:gd name="connsiteY22" fmla="*/ 1505402 h 3007855"/>
              <a:gd name="connsiteX23" fmla="*/ 1625790 w 1832518"/>
              <a:gd name="connsiteY23" fmla="*/ 1073760 h 3007855"/>
              <a:gd name="connsiteX24" fmla="*/ 1629317 w 1832518"/>
              <a:gd name="connsiteY24" fmla="*/ 1073760 h 3007855"/>
              <a:gd name="connsiteX25" fmla="*/ 1629317 w 1832518"/>
              <a:gd name="connsiteY25" fmla="*/ 1071450 h 3007855"/>
              <a:gd name="connsiteX26" fmla="*/ 1629317 w 1832518"/>
              <a:gd name="connsiteY26" fmla="*/ 303842 h 3007855"/>
              <a:gd name="connsiteX27" fmla="*/ 74431 w 1832518"/>
              <a:gd name="connsiteY27" fmla="*/ 196847 h 3007855"/>
              <a:gd name="connsiteX28" fmla="*/ 1758088 w 1832518"/>
              <a:gd name="connsiteY28" fmla="*/ 196847 h 3007855"/>
              <a:gd name="connsiteX29" fmla="*/ 1758088 w 1832518"/>
              <a:gd name="connsiteY29" fmla="*/ 1103076 h 3007855"/>
              <a:gd name="connsiteX30" fmla="*/ 1758088 w 1832518"/>
              <a:gd name="connsiteY30" fmla="*/ 1105804 h 3007855"/>
              <a:gd name="connsiteX31" fmla="*/ 1753924 w 1832518"/>
              <a:gd name="connsiteY31" fmla="*/ 1105804 h 3007855"/>
              <a:gd name="connsiteX32" fmla="*/ 1155953 w 1832518"/>
              <a:gd name="connsiteY32" fmla="*/ 1497578 h 3007855"/>
              <a:gd name="connsiteX33" fmla="*/ 1753922 w 1832518"/>
              <a:gd name="connsiteY33" fmla="*/ 1889351 h 3007855"/>
              <a:gd name="connsiteX34" fmla="*/ 1758086 w 1832518"/>
              <a:gd name="connsiteY34" fmla="*/ 1889351 h 3007855"/>
              <a:gd name="connsiteX35" fmla="*/ 1758086 w 1832518"/>
              <a:gd name="connsiteY35" fmla="*/ 1892079 h 3007855"/>
              <a:gd name="connsiteX36" fmla="*/ 1758086 w 1832518"/>
              <a:gd name="connsiteY36" fmla="*/ 2798308 h 3007855"/>
              <a:gd name="connsiteX37" fmla="*/ 74429 w 1832518"/>
              <a:gd name="connsiteY37" fmla="*/ 2798308 h 3007855"/>
              <a:gd name="connsiteX38" fmla="*/ 74429 w 1832518"/>
              <a:gd name="connsiteY38" fmla="*/ 1892079 h 3007855"/>
              <a:gd name="connsiteX39" fmla="*/ 74429 w 1832518"/>
              <a:gd name="connsiteY39" fmla="*/ 1889351 h 3007855"/>
              <a:gd name="connsiteX40" fmla="*/ 78593 w 1832518"/>
              <a:gd name="connsiteY40" fmla="*/ 1889351 h 3007855"/>
              <a:gd name="connsiteX41" fmla="*/ 676564 w 1832518"/>
              <a:gd name="connsiteY41" fmla="*/ 1497577 h 3007855"/>
              <a:gd name="connsiteX42" fmla="*/ 78595 w 1832518"/>
              <a:gd name="connsiteY42" fmla="*/ 1105804 h 3007855"/>
              <a:gd name="connsiteX43" fmla="*/ 74431 w 1832518"/>
              <a:gd name="connsiteY43" fmla="*/ 1105804 h 3007855"/>
              <a:gd name="connsiteX44" fmla="*/ 74431 w 1832518"/>
              <a:gd name="connsiteY44" fmla="*/ 1103076 h 3007855"/>
              <a:gd name="connsiteX45" fmla="*/ 26913 w 1832518"/>
              <a:gd name="connsiteY45" fmla="*/ 0 h 3007855"/>
              <a:gd name="connsiteX46" fmla="*/ 1805606 w 1832518"/>
              <a:gd name="connsiteY46" fmla="*/ 0 h 3007855"/>
              <a:gd name="connsiteX47" fmla="*/ 1832518 w 1832518"/>
              <a:gd name="connsiteY47" fmla="*/ 26912 h 3007855"/>
              <a:gd name="connsiteX48" fmla="*/ 1832518 w 1832518"/>
              <a:gd name="connsiteY48" fmla="*/ 134557 h 3007855"/>
              <a:gd name="connsiteX49" fmla="*/ 1805606 w 1832518"/>
              <a:gd name="connsiteY49" fmla="*/ 161469 h 3007855"/>
              <a:gd name="connsiteX50" fmla="*/ 26913 w 1832518"/>
              <a:gd name="connsiteY50" fmla="*/ 161469 h 3007855"/>
              <a:gd name="connsiteX51" fmla="*/ 1 w 1832518"/>
              <a:gd name="connsiteY51" fmla="*/ 134557 h 3007855"/>
              <a:gd name="connsiteX52" fmla="*/ 1 w 1832518"/>
              <a:gd name="connsiteY52" fmla="*/ 26912 h 3007855"/>
              <a:gd name="connsiteX53" fmla="*/ 26913 w 1832518"/>
              <a:gd name="connsiteY53" fmla="*/ 0 h 300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832518" h="3007855">
                <a:moveTo>
                  <a:pt x="26912" y="2846386"/>
                </a:moveTo>
                <a:lnTo>
                  <a:pt x="1805605" y="2846386"/>
                </a:lnTo>
                <a:cubicBezTo>
                  <a:pt x="1820468" y="2846386"/>
                  <a:pt x="1832517" y="2858435"/>
                  <a:pt x="1832517" y="2873298"/>
                </a:cubicBezTo>
                <a:lnTo>
                  <a:pt x="1832517" y="2980943"/>
                </a:lnTo>
                <a:cubicBezTo>
                  <a:pt x="1832517" y="2995806"/>
                  <a:pt x="1820468" y="3007855"/>
                  <a:pt x="1805605" y="3007855"/>
                </a:cubicBezTo>
                <a:lnTo>
                  <a:pt x="26912" y="3007855"/>
                </a:lnTo>
                <a:cubicBezTo>
                  <a:pt x="12049" y="3007855"/>
                  <a:pt x="0" y="2995806"/>
                  <a:pt x="0" y="2980943"/>
                </a:cubicBezTo>
                <a:lnTo>
                  <a:pt x="0" y="2873298"/>
                </a:lnTo>
                <a:cubicBezTo>
                  <a:pt x="0" y="2858435"/>
                  <a:pt x="12049" y="2846386"/>
                  <a:pt x="26912" y="2846386"/>
                </a:cubicBezTo>
                <a:close/>
                <a:moveTo>
                  <a:pt x="203200" y="303842"/>
                </a:moveTo>
                <a:lnTo>
                  <a:pt x="203200" y="1071450"/>
                </a:lnTo>
                <a:lnTo>
                  <a:pt x="203200" y="1073760"/>
                </a:lnTo>
                <a:lnTo>
                  <a:pt x="206727" y="1073760"/>
                </a:lnTo>
                <a:lnTo>
                  <a:pt x="865547" y="1505401"/>
                </a:lnTo>
                <a:lnTo>
                  <a:pt x="206727" y="1937043"/>
                </a:lnTo>
                <a:lnTo>
                  <a:pt x="203200" y="1937043"/>
                </a:lnTo>
                <a:lnTo>
                  <a:pt x="203200" y="1939353"/>
                </a:lnTo>
                <a:lnTo>
                  <a:pt x="203200" y="2706961"/>
                </a:lnTo>
                <a:lnTo>
                  <a:pt x="1629317" y="2706961"/>
                </a:lnTo>
                <a:lnTo>
                  <a:pt x="1629317" y="1939353"/>
                </a:lnTo>
                <a:lnTo>
                  <a:pt x="1629317" y="1937043"/>
                </a:lnTo>
                <a:lnTo>
                  <a:pt x="1625790" y="1937043"/>
                </a:lnTo>
                <a:lnTo>
                  <a:pt x="966970" y="1505402"/>
                </a:lnTo>
                <a:lnTo>
                  <a:pt x="1625790" y="1073760"/>
                </a:lnTo>
                <a:lnTo>
                  <a:pt x="1629317" y="1073760"/>
                </a:lnTo>
                <a:lnTo>
                  <a:pt x="1629317" y="1071450"/>
                </a:lnTo>
                <a:lnTo>
                  <a:pt x="1629317" y="303842"/>
                </a:lnTo>
                <a:close/>
                <a:moveTo>
                  <a:pt x="74431" y="196847"/>
                </a:moveTo>
                <a:lnTo>
                  <a:pt x="1758088" y="196847"/>
                </a:lnTo>
                <a:lnTo>
                  <a:pt x="1758088" y="1103076"/>
                </a:lnTo>
                <a:lnTo>
                  <a:pt x="1758088" y="1105804"/>
                </a:lnTo>
                <a:lnTo>
                  <a:pt x="1753924" y="1105804"/>
                </a:lnTo>
                <a:lnTo>
                  <a:pt x="1155953" y="1497578"/>
                </a:lnTo>
                <a:lnTo>
                  <a:pt x="1753922" y="1889351"/>
                </a:lnTo>
                <a:lnTo>
                  <a:pt x="1758086" y="1889351"/>
                </a:lnTo>
                <a:lnTo>
                  <a:pt x="1758086" y="1892079"/>
                </a:lnTo>
                <a:lnTo>
                  <a:pt x="1758086" y="2798308"/>
                </a:lnTo>
                <a:lnTo>
                  <a:pt x="74429" y="2798308"/>
                </a:lnTo>
                <a:lnTo>
                  <a:pt x="74429" y="1892079"/>
                </a:lnTo>
                <a:lnTo>
                  <a:pt x="74429" y="1889351"/>
                </a:lnTo>
                <a:lnTo>
                  <a:pt x="78593" y="1889351"/>
                </a:lnTo>
                <a:lnTo>
                  <a:pt x="676564" y="1497577"/>
                </a:lnTo>
                <a:lnTo>
                  <a:pt x="78595" y="1105804"/>
                </a:lnTo>
                <a:lnTo>
                  <a:pt x="74431" y="1105804"/>
                </a:lnTo>
                <a:lnTo>
                  <a:pt x="74431" y="1103076"/>
                </a:lnTo>
                <a:close/>
                <a:moveTo>
                  <a:pt x="26913" y="0"/>
                </a:moveTo>
                <a:lnTo>
                  <a:pt x="1805606" y="0"/>
                </a:lnTo>
                <a:cubicBezTo>
                  <a:pt x="1820469" y="0"/>
                  <a:pt x="1832518" y="12049"/>
                  <a:pt x="1832518" y="26912"/>
                </a:cubicBezTo>
                <a:lnTo>
                  <a:pt x="1832518" y="134557"/>
                </a:lnTo>
                <a:cubicBezTo>
                  <a:pt x="1832518" y="149420"/>
                  <a:pt x="1820469" y="161469"/>
                  <a:pt x="1805606" y="161469"/>
                </a:cubicBezTo>
                <a:lnTo>
                  <a:pt x="26913" y="161469"/>
                </a:lnTo>
                <a:cubicBezTo>
                  <a:pt x="12050" y="161469"/>
                  <a:pt x="1" y="149420"/>
                  <a:pt x="1" y="134557"/>
                </a:cubicBezTo>
                <a:lnTo>
                  <a:pt x="1" y="26912"/>
                </a:lnTo>
                <a:cubicBezTo>
                  <a:pt x="1" y="12049"/>
                  <a:pt x="12050" y="0"/>
                  <a:pt x="26913" y="0"/>
                </a:cubicBezTo>
                <a:close/>
              </a:path>
            </a:pathLst>
          </a:cu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8404890" y="4712827"/>
            <a:ext cx="2129990" cy="1180465"/>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a:t>
            </a:r>
          </a:p>
        </p:txBody>
      </p:sp>
      <p:sp>
        <p:nvSpPr>
          <p:cNvPr id="87" name="矩形 86"/>
          <p:cNvSpPr/>
          <p:nvPr/>
        </p:nvSpPr>
        <p:spPr>
          <a:xfrm>
            <a:off x="8404890" y="4231697"/>
            <a:ext cx="2129990" cy="396240"/>
          </a:xfrm>
          <a:prstGeom prst="rect">
            <a:avLst/>
          </a:prstGeom>
        </p:spPr>
        <p:txBody>
          <a:bodyPr wrap="square">
            <a:spAutoFit/>
          </a:bodyPr>
          <a:lstStyle/>
          <a:p>
            <a:pPr algn="ctr">
              <a:spcBef>
                <a:spcPts val="600"/>
              </a:spcBef>
            </a:pPr>
            <a:r>
              <a:rPr lang="en-US" altLang="zh-CN" sz="2000" b="1">
                <a:solidFill>
                  <a:schemeClr val="tx1">
                    <a:lumMod val="85000"/>
                    <a:lumOff val="15000"/>
                  </a:schemeClr>
                </a:solidFill>
              </a:rPr>
              <a:t>此处添加标题</a:t>
            </a:r>
          </a:p>
        </p:txBody>
      </p:sp>
      <p:graphicFrame>
        <p:nvGraphicFramePr>
          <p:cNvPr id="88" name="图表 87"/>
          <p:cNvGraphicFramePr/>
          <p:nvPr/>
        </p:nvGraphicFramePr>
        <p:xfrm>
          <a:off x="8895708" y="2050855"/>
          <a:ext cx="1121461" cy="1722994"/>
        </p:xfrm>
        <a:graphic>
          <a:graphicData uri="http://schemas.openxmlformats.org/drawingml/2006/chart">
            <c:chart xmlns:c="http://schemas.openxmlformats.org/drawingml/2006/chart" xmlns:r="http://schemas.openxmlformats.org/officeDocument/2006/relationships" r:id="rId4"/>
          </a:graphicData>
        </a:graphic>
      </p:graphicFrame>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6818">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6458857"/>
            <a:ext cx="12192000" cy="399143"/>
          </a:xfrm>
          <a:prstGeom prst="rect">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表 1"/>
          <p:cNvGraphicFramePr/>
          <p:nvPr/>
        </p:nvGraphicFramePr>
        <p:xfrm>
          <a:off x="-569686" y="2656113"/>
          <a:ext cx="13331372" cy="4158343"/>
        </p:xfrm>
        <a:graphic>
          <a:graphicData uri="http://schemas.openxmlformats.org/drawingml/2006/chart">
            <c:chart xmlns:c="http://schemas.openxmlformats.org/drawingml/2006/chart" xmlns:r="http://schemas.openxmlformats.org/officeDocument/2006/relationships" r:id="rId2"/>
          </a:graphicData>
        </a:graphic>
      </p:graphicFrame>
      <p:sp>
        <p:nvSpPr>
          <p:cNvPr id="3" name="矩形 2"/>
          <p:cNvSpPr/>
          <p:nvPr/>
        </p:nvSpPr>
        <p:spPr>
          <a:xfrm>
            <a:off x="881743" y="1325777"/>
            <a:ext cx="10428515" cy="527050"/>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16" name="组合 15"/>
          <p:cNvGrpSpPr/>
          <p:nvPr/>
        </p:nvGrpSpPr>
        <p:grpSpPr>
          <a:xfrm>
            <a:off x="7244355" y="2095480"/>
            <a:ext cx="841829" cy="455748"/>
            <a:chOff x="7244355" y="2080966"/>
            <a:chExt cx="841829" cy="455748"/>
          </a:xfrm>
          <a:solidFill>
            <a:srgbClr val="2E72F1"/>
          </a:solidFill>
        </p:grpSpPr>
        <p:sp>
          <p:nvSpPr>
            <p:cNvPr id="14" name="圆角矩形 13"/>
            <p:cNvSpPr/>
            <p:nvPr/>
          </p:nvSpPr>
          <p:spPr>
            <a:xfrm>
              <a:off x="7244355" y="2080966"/>
              <a:ext cx="841829" cy="34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WIN</a:t>
              </a:r>
              <a:endParaRPr lang="zh-CN" altLang="en-US"/>
            </a:p>
          </p:txBody>
        </p:sp>
        <p:sp>
          <p:nvSpPr>
            <p:cNvPr id="15" name="等腰三角形 14"/>
            <p:cNvSpPr/>
            <p:nvPr/>
          </p:nvSpPr>
          <p:spPr>
            <a:xfrm flipV="1">
              <a:off x="7599000" y="2429308"/>
              <a:ext cx="132539" cy="1074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2309">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12526" y="1497809"/>
            <a:ext cx="6993505" cy="744855"/>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19" name="组合 18"/>
          <p:cNvGrpSpPr/>
          <p:nvPr/>
        </p:nvGrpSpPr>
        <p:grpSpPr>
          <a:xfrm>
            <a:off x="8716329" y="1059498"/>
            <a:ext cx="2613884" cy="5323449"/>
            <a:chOff x="6056889" y="570183"/>
            <a:chExt cx="2043502" cy="4161807"/>
          </a:xfrm>
        </p:grpSpPr>
        <p:pic>
          <p:nvPicPr>
            <p:cNvPr id="20" name="Picture 3" descr="C:\Documents and Settings\Administrator\桌面\Apple\iphone5s.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6056889" y="570183"/>
              <a:ext cx="2043502" cy="4161807"/>
            </a:xfrm>
            <a:prstGeom prst="rect">
              <a:avLst/>
            </a:prstGeom>
            <a:noFill/>
            <a:effectLst>
              <a:outerShdw blurRad="127000" dist="101600" dir="2700000" sx="99000" sy="99000" algn="tl" rotWithShape="0">
                <a:prstClr val="black">
                  <a:alpha val="24000"/>
                </a:prstClr>
              </a:outerShdw>
            </a:effectLst>
            <a:extLst>
              <a:ext uri="{909E8E84-426E-40DD-AFC4-6F175D3DCCD1}">
                <a14:hiddenFill xmlns:a14="http://schemas.microsoft.com/office/drawing/2010/main">
                  <a:solidFill>
                    <a:srgbClr val="FFFFFF"/>
                  </a:solidFill>
                </a14:hiddenFill>
              </a:ext>
            </a:extLst>
          </p:spPr>
        </p:pic>
        <p:sp>
          <p:nvSpPr>
            <p:cNvPr id="21" name="矩形 20"/>
            <p:cNvSpPr/>
            <p:nvPr/>
          </p:nvSpPr>
          <p:spPr>
            <a:xfrm>
              <a:off x="6300193" y="1141116"/>
              <a:ext cx="1656184" cy="2990428"/>
            </a:xfrm>
            <a:prstGeom prst="rect">
              <a:avLst/>
            </a:prstGeom>
            <a:solidFill>
              <a:srgbClr val="272827"/>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占位符 3" descr="C:\Users\Administrator\Desktop\QQ截图20170317140452.jpgQQ截图20170317140452"/>
          <p:cNvPicPr>
            <a:picLocks noGrp="1" noChangeAspect="1"/>
          </p:cNvPicPr>
          <p:nvPr>
            <p:ph type="pic" sz="quarter" idx="14"/>
          </p:nvPr>
        </p:nvPicPr>
        <p:blipFill rotWithShape="1">
          <a:blip r:embed="rId4" cstate="print"/>
          <a:srcRect/>
          <a:stretch>
            <a:fillRect/>
          </a:stretch>
        </p:blipFill>
        <p:spPr>
          <a:xfrm>
            <a:off x="9028430" y="1790065"/>
            <a:ext cx="2117725" cy="3825875"/>
          </a:xfrm>
        </p:spPr>
      </p:pic>
      <p:graphicFrame>
        <p:nvGraphicFramePr>
          <p:cNvPr id="22" name="图表 21"/>
          <p:cNvGraphicFramePr/>
          <p:nvPr/>
        </p:nvGraphicFramePr>
        <p:xfrm>
          <a:off x="985096" y="3396345"/>
          <a:ext cx="3239837" cy="2652776"/>
        </p:xfrm>
        <a:graphic>
          <a:graphicData uri="http://schemas.openxmlformats.org/drawingml/2006/chart">
            <c:chart xmlns:c="http://schemas.openxmlformats.org/drawingml/2006/chart" xmlns:r="http://schemas.openxmlformats.org/officeDocument/2006/relationships" r:id="rId5"/>
          </a:graphicData>
        </a:graphic>
      </p:graphicFrame>
      <p:sp>
        <p:nvSpPr>
          <p:cNvPr id="23" name="矩形 22"/>
          <p:cNvSpPr/>
          <p:nvPr/>
        </p:nvSpPr>
        <p:spPr>
          <a:xfrm>
            <a:off x="985096" y="2819265"/>
            <a:ext cx="3275244" cy="396240"/>
          </a:xfrm>
          <a:prstGeom prst="rect">
            <a:avLst/>
          </a:prstGeom>
          <a:solidFill>
            <a:schemeClr val="tx1">
              <a:lumMod val="75000"/>
              <a:lumOff val="25000"/>
            </a:schemeClr>
          </a:solidFill>
        </p:spPr>
        <p:txBody>
          <a:bodyPr wrap="square">
            <a:spAutoFit/>
          </a:bodyPr>
          <a:lstStyle/>
          <a:p>
            <a:pPr algn="ctr">
              <a:spcBef>
                <a:spcPts val="600"/>
              </a:spcBef>
            </a:pPr>
            <a:r>
              <a:rPr lang="en-US" altLang="zh-CN" sz="2000">
                <a:solidFill>
                  <a:schemeClr val="bg1"/>
                </a:solidFill>
                <a:latin typeface="Segoe UI Light 8" panose="020B0502040204020203" pitchFamily="34" charset="0"/>
                <a:cs typeface="Segoe UI Light 8" panose="020B0502040204020203" pitchFamily="34" charset="0"/>
              </a:rPr>
              <a:t>单击此处添加标题</a:t>
            </a:r>
          </a:p>
        </p:txBody>
      </p:sp>
      <p:graphicFrame>
        <p:nvGraphicFramePr>
          <p:cNvPr id="25" name="图表 24"/>
          <p:cNvGraphicFramePr/>
          <p:nvPr/>
        </p:nvGraphicFramePr>
        <p:xfrm>
          <a:off x="4510790" y="3396345"/>
          <a:ext cx="3239837" cy="2652776"/>
        </p:xfrm>
        <a:graphic>
          <a:graphicData uri="http://schemas.openxmlformats.org/drawingml/2006/chart">
            <c:chart xmlns:c="http://schemas.openxmlformats.org/drawingml/2006/chart" xmlns:r="http://schemas.openxmlformats.org/officeDocument/2006/relationships" r:id="rId6"/>
          </a:graphicData>
        </a:graphic>
      </p:graphicFrame>
      <p:sp>
        <p:nvSpPr>
          <p:cNvPr id="26" name="矩形 25"/>
          <p:cNvSpPr/>
          <p:nvPr/>
        </p:nvSpPr>
        <p:spPr>
          <a:xfrm>
            <a:off x="4510790" y="2819265"/>
            <a:ext cx="3275244" cy="396240"/>
          </a:xfrm>
          <a:prstGeom prst="rect">
            <a:avLst/>
          </a:prstGeom>
          <a:solidFill>
            <a:schemeClr val="tx1">
              <a:lumMod val="75000"/>
              <a:lumOff val="25000"/>
            </a:schemeClr>
          </a:solidFill>
        </p:spPr>
        <p:txBody>
          <a:bodyPr wrap="square">
            <a:spAutoFit/>
          </a:bodyPr>
          <a:lstStyle/>
          <a:p>
            <a:pPr algn="ctr">
              <a:spcBef>
                <a:spcPts val="600"/>
              </a:spcBef>
            </a:pPr>
            <a:r>
              <a:rPr lang="en-US" altLang="zh-CN" sz="2000">
                <a:solidFill>
                  <a:schemeClr val="bg1"/>
                </a:solidFill>
                <a:latin typeface="Segoe UI Light 8" panose="020B0502040204020203" pitchFamily="34" charset="0"/>
                <a:cs typeface="Segoe UI Light 8" panose="020B0502040204020203" pitchFamily="34" charset="0"/>
              </a:rPr>
              <a:t>单击此处添加标题</a:t>
            </a:r>
          </a:p>
        </p:txBody>
      </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pic>
        <p:nvPicPr>
          <p:cNvPr id="8194" name="Picture 2" descr="C:\Users\Administrator\Desktop\QQ截图20170317140452.jpg"/>
          <p:cNvPicPr>
            <a:picLocks noChangeAspect="1" noChangeArrowheads="1"/>
          </p:cNvPicPr>
          <p:nvPr/>
        </p:nvPicPr>
        <p:blipFill>
          <a:blip r:embed="rId4" cstate="print"/>
          <a:srcRect/>
          <a:stretch>
            <a:fillRect/>
          </a:stretch>
        </p:blipFill>
        <p:spPr bwMode="auto">
          <a:xfrm>
            <a:off x="9016094" y="1774370"/>
            <a:ext cx="2119992" cy="3831773"/>
          </a:xfrm>
          <a:prstGeom prst="rect">
            <a:avLst/>
          </a:prstGeom>
          <a:noFill/>
        </p:spPr>
      </p:pic>
    </p:spTree>
    <p:custDataLst>
      <p:tags r:id="rId1"/>
    </p:custDataLst>
  </p:cSld>
  <p:clrMapOvr>
    <a:masterClrMapping/>
  </p:clrMapOvr>
  <p:transition advTm="5410">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Administrator\Desktop\QQ截图20170317140445.jpg"/>
          <p:cNvPicPr>
            <a:picLocks noChangeAspect="1" noChangeArrowheads="1"/>
          </p:cNvPicPr>
          <p:nvPr/>
        </p:nvPicPr>
        <p:blipFill>
          <a:blip r:embed="rId2" cstate="print"/>
          <a:srcRect/>
          <a:stretch>
            <a:fillRect/>
          </a:stretch>
        </p:blipFill>
        <p:spPr bwMode="auto">
          <a:xfrm>
            <a:off x="0" y="-1"/>
            <a:ext cx="12192000" cy="6858001"/>
          </a:xfrm>
          <a:prstGeom prst="rect">
            <a:avLst/>
          </a:prstGeom>
          <a:noFill/>
        </p:spPr>
      </p:pic>
      <p:pic>
        <p:nvPicPr>
          <p:cNvPr id="4" name="图片占位符 3" descr="C:\Users\Administrator\Desktop\QQ截图20170317140508.jpgQQ截图20170317140508"/>
          <p:cNvPicPr>
            <a:picLocks noGrp="1" noChangeAspect="1"/>
          </p:cNvPicPr>
          <p:nvPr>
            <p:ph type="pic" sz="quarter" idx="14"/>
          </p:nvPr>
        </p:nvPicPr>
        <p:blipFill>
          <a:blip r:embed="rId3" cstate="print"/>
          <a:srcRect/>
          <a:stretch>
            <a:fillRect/>
          </a:stretch>
        </p:blipFill>
        <p:spPr>
          <a:xfrm>
            <a:off x="-2540" y="635"/>
            <a:ext cx="12188190" cy="6857365"/>
          </a:xfrm>
        </p:spPr>
      </p:pic>
      <p:grpSp>
        <p:nvGrpSpPr>
          <p:cNvPr id="11" name="组合 10"/>
          <p:cNvGrpSpPr/>
          <p:nvPr/>
        </p:nvGrpSpPr>
        <p:grpSpPr>
          <a:xfrm>
            <a:off x="-3175" y="0"/>
            <a:ext cx="12192000" cy="6858000"/>
            <a:chOff x="0" y="0"/>
            <a:chExt cx="12192000" cy="6858000"/>
          </a:xfrm>
        </p:grpSpPr>
        <p:sp>
          <p:nvSpPr>
            <p:cNvPr id="30" name="矩形 29"/>
            <p:cNvSpPr/>
            <p:nvPr/>
          </p:nvSpPr>
          <p:spPr>
            <a:xfrm>
              <a:off x="6096000" y="0"/>
              <a:ext cx="6096000" cy="6858000"/>
            </a:xfrm>
            <a:prstGeom prst="rect">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0"/>
              <a:ext cx="6096000" cy="6858000"/>
            </a:xfrm>
            <a:prstGeom prst="rect">
              <a:avLst/>
            </a:prstGeom>
            <a:solidFill>
              <a:srgbClr val="2E72F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5686425" y="3019425"/>
            <a:ext cx="819150" cy="8191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9696" y="4918911"/>
            <a:ext cx="4194627" cy="1180465"/>
          </a:xfrm>
          <a:prstGeom prst="rect">
            <a:avLst/>
          </a:prstGeom>
        </p:spPr>
        <p:txBody>
          <a:bodyPr wrap="square">
            <a:spAutoFit/>
          </a:bodyPr>
          <a:lstStyle/>
          <a:p>
            <a:pPr algn="ct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1" name="矩形 20"/>
          <p:cNvSpPr/>
          <p:nvPr/>
        </p:nvSpPr>
        <p:spPr>
          <a:xfrm>
            <a:off x="829696" y="1012877"/>
            <a:ext cx="4194627" cy="701040"/>
          </a:xfrm>
          <a:prstGeom prst="rect">
            <a:avLst/>
          </a:prstGeom>
        </p:spPr>
        <p:txBody>
          <a:bodyPr wrap="square">
            <a:spAutoFit/>
          </a:bodyPr>
          <a:lstStyle/>
          <a:p>
            <a:pPr algn="ctr">
              <a:spcBef>
                <a:spcPts val="600"/>
              </a:spcBef>
            </a:pPr>
            <a:r>
              <a:rPr lang="en-US" altLang="zh-CN" sz="4000">
                <a:solidFill>
                  <a:schemeClr val="bg1"/>
                </a:solidFill>
                <a:latin typeface="Segoe UI Light 8" panose="020B0502040204020203" pitchFamily="34" charset="0"/>
                <a:cs typeface="Segoe UI Light 8" panose="020B0502040204020203" pitchFamily="34" charset="0"/>
              </a:rPr>
              <a:t>此处添加标题</a:t>
            </a:r>
          </a:p>
        </p:txBody>
      </p:sp>
      <p:sp>
        <p:nvSpPr>
          <p:cNvPr id="22" name="矩形 21"/>
          <p:cNvSpPr/>
          <p:nvPr/>
        </p:nvSpPr>
        <p:spPr>
          <a:xfrm>
            <a:off x="2556895" y="1764748"/>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graphicFrame>
        <p:nvGraphicFramePr>
          <p:cNvPr id="25" name="图表 24"/>
          <p:cNvGraphicFramePr/>
          <p:nvPr/>
        </p:nvGraphicFramePr>
        <p:xfrm>
          <a:off x="812800" y="2082344"/>
          <a:ext cx="4228419" cy="2677781"/>
        </p:xfrm>
        <a:graphic>
          <a:graphicData uri="http://schemas.openxmlformats.org/drawingml/2006/chart">
            <c:chart xmlns:c="http://schemas.openxmlformats.org/drawingml/2006/chart" xmlns:r="http://schemas.openxmlformats.org/officeDocument/2006/relationships" r:id="rId4"/>
          </a:graphicData>
        </a:graphic>
      </p:graphicFrame>
      <p:sp>
        <p:nvSpPr>
          <p:cNvPr id="26" name="矩形 25"/>
          <p:cNvSpPr/>
          <p:nvPr/>
        </p:nvSpPr>
        <p:spPr>
          <a:xfrm>
            <a:off x="7046686" y="4918911"/>
            <a:ext cx="4194627" cy="1180465"/>
          </a:xfrm>
          <a:prstGeom prst="rect">
            <a:avLst/>
          </a:prstGeom>
        </p:spPr>
        <p:txBody>
          <a:bodyPr wrap="square">
            <a:spAutoFit/>
          </a:bodyPr>
          <a:lstStyle/>
          <a:p>
            <a:pPr algn="ct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7" name="矩形 26"/>
          <p:cNvSpPr/>
          <p:nvPr/>
        </p:nvSpPr>
        <p:spPr>
          <a:xfrm>
            <a:off x="7046686" y="1012877"/>
            <a:ext cx="4194627" cy="701040"/>
          </a:xfrm>
          <a:prstGeom prst="rect">
            <a:avLst/>
          </a:prstGeom>
        </p:spPr>
        <p:txBody>
          <a:bodyPr wrap="square">
            <a:spAutoFit/>
          </a:bodyPr>
          <a:lstStyle/>
          <a:p>
            <a:pPr algn="ctr">
              <a:spcBef>
                <a:spcPts val="600"/>
              </a:spcBef>
            </a:pPr>
            <a:r>
              <a:rPr lang="en-US" altLang="zh-CN" sz="4000">
                <a:solidFill>
                  <a:schemeClr val="bg1"/>
                </a:solidFill>
                <a:latin typeface="Segoe UI Light 8" panose="020B0502040204020203" pitchFamily="34" charset="0"/>
                <a:cs typeface="Segoe UI Light 8" panose="020B0502040204020203" pitchFamily="34" charset="0"/>
                <a:sym typeface="+mn-ea"/>
              </a:rPr>
              <a:t>此处添加标题</a:t>
            </a:r>
            <a:endParaRPr lang="en-US" altLang="zh-CN" sz="4000">
              <a:solidFill>
                <a:schemeClr val="bg1"/>
              </a:solidFill>
              <a:latin typeface="Segoe UI Light 8" panose="020B0502040204020203" pitchFamily="34" charset="0"/>
              <a:cs typeface="Segoe UI Light 8" panose="020B0502040204020203" pitchFamily="34" charset="0"/>
            </a:endParaRPr>
          </a:p>
        </p:txBody>
      </p:sp>
      <p:sp>
        <p:nvSpPr>
          <p:cNvPr id="28" name="矩形 27"/>
          <p:cNvSpPr/>
          <p:nvPr/>
        </p:nvSpPr>
        <p:spPr>
          <a:xfrm>
            <a:off x="8773885" y="1764748"/>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graphicFrame>
        <p:nvGraphicFramePr>
          <p:cNvPr id="29" name="图表 28"/>
          <p:cNvGraphicFramePr/>
          <p:nvPr/>
        </p:nvGraphicFramePr>
        <p:xfrm>
          <a:off x="7029790" y="2082344"/>
          <a:ext cx="4228419" cy="2677781"/>
        </p:xfrm>
        <a:graphic>
          <a:graphicData uri="http://schemas.openxmlformats.org/drawingml/2006/chart">
            <c:chart xmlns:c="http://schemas.openxmlformats.org/drawingml/2006/chart" xmlns:r="http://schemas.openxmlformats.org/officeDocument/2006/relationships" r:id="rId5"/>
          </a:graphicData>
        </a:graphic>
      </p:graphicFrame>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solidFill>
                <a:cs typeface="+mn-ea"/>
                <a:sym typeface="+mn-lt"/>
              </a:rPr>
              <a:t>Lorem ipsum dolor sit amet kolor</a:t>
            </a:r>
            <a:endParaRPr lang="en-US" altLang="zh-CN" sz="1100" dirty="0">
              <a:solidFill>
                <a:schemeClr val="bg1"/>
              </a:solidFill>
              <a:cs typeface="+mn-ea"/>
              <a:sym typeface="+mn-lt"/>
            </a:endParaRPr>
          </a:p>
        </p:txBody>
      </p:sp>
    </p:spTree>
  </p:cSld>
  <p:clrMapOvr>
    <a:masterClrMapping/>
  </p:clrMapOvr>
  <p:transition advTm="5943">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图表 32"/>
          <p:cNvGraphicFramePr/>
          <p:nvPr/>
        </p:nvGraphicFramePr>
        <p:xfrm>
          <a:off x="765629" y="1422400"/>
          <a:ext cx="10660743" cy="3773713"/>
        </p:xfrm>
        <a:graphic>
          <a:graphicData uri="http://schemas.openxmlformats.org/drawingml/2006/chart">
            <c:chart xmlns:c="http://schemas.openxmlformats.org/drawingml/2006/chart" xmlns:r="http://schemas.openxmlformats.org/officeDocument/2006/relationships" r:id="rId2"/>
          </a:graphicData>
        </a:graphic>
      </p:graphicFrame>
      <p:sp>
        <p:nvSpPr>
          <p:cNvPr id="35" name="矩形 34"/>
          <p:cNvSpPr/>
          <p:nvPr/>
        </p:nvSpPr>
        <p:spPr>
          <a:xfrm>
            <a:off x="1209880" y="5335670"/>
            <a:ext cx="9772240" cy="744855"/>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椭圆 1"/>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 name="矩形 2"/>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3027">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5" name="椭圆 24"/>
          <p:cNvSpPr/>
          <p:nvPr/>
        </p:nvSpPr>
        <p:spPr>
          <a:xfrm>
            <a:off x="2921602" y="3659616"/>
            <a:ext cx="191910" cy="19191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2227709" y="2933834"/>
            <a:ext cx="952500" cy="952500"/>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6" name="文本框 5"/>
          <p:cNvSpPr txBox="1"/>
          <p:nvPr/>
        </p:nvSpPr>
        <p:spPr>
          <a:xfrm>
            <a:off x="2274946" y="3025363"/>
            <a:ext cx="880370" cy="769441"/>
          </a:xfrm>
          <a:prstGeom prst="rect">
            <a:avLst/>
          </a:prstGeom>
          <a:noFill/>
        </p:spPr>
        <p:txBody>
          <a:bodyPr wrap="non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4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2114504" y="3977863"/>
            <a:ext cx="1097280" cy="365760"/>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cs typeface="+mn-ea"/>
                <a:sym typeface="+mn-lt"/>
              </a:rPr>
              <a:t>添加标题</a:t>
            </a:r>
          </a:p>
        </p:txBody>
      </p:sp>
      <p:sp>
        <p:nvSpPr>
          <p:cNvPr id="11" name="文本框 10"/>
          <p:cNvSpPr txBox="1"/>
          <p:nvPr/>
        </p:nvSpPr>
        <p:spPr>
          <a:xfrm>
            <a:off x="1655092" y="4316873"/>
            <a:ext cx="2016104" cy="461665"/>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cs typeface="+mn-ea"/>
                <a:sym typeface="+mn-lt"/>
              </a:rPr>
              <a:t>Curabitur vitae magna eleifend at viverraligula.</a:t>
            </a:r>
            <a:endParaRPr lang="zh-CN" altLang="en-US" sz="1200" dirty="0">
              <a:latin typeface="微软雅黑" panose="020B0503020204020204" pitchFamily="34" charset="-122"/>
              <a:ea typeface="微软雅黑" panose="020B0503020204020204" pitchFamily="34" charset="-122"/>
              <a:cs typeface="+mn-ea"/>
              <a:sym typeface="+mn-lt"/>
            </a:endParaRPr>
          </a:p>
        </p:txBody>
      </p:sp>
      <p:sp>
        <p:nvSpPr>
          <p:cNvPr id="13" name="文本框 12"/>
          <p:cNvSpPr txBox="1"/>
          <p:nvPr/>
        </p:nvSpPr>
        <p:spPr>
          <a:xfrm>
            <a:off x="4470799" y="3959128"/>
            <a:ext cx="1097280" cy="365760"/>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cs typeface="+mn-ea"/>
                <a:sym typeface="+mn-lt"/>
              </a:rPr>
              <a:t>添加标题</a:t>
            </a:r>
          </a:p>
        </p:txBody>
      </p:sp>
      <p:sp>
        <p:nvSpPr>
          <p:cNvPr id="14" name="文本框 13"/>
          <p:cNvSpPr txBox="1"/>
          <p:nvPr/>
        </p:nvSpPr>
        <p:spPr>
          <a:xfrm>
            <a:off x="4006962" y="4298138"/>
            <a:ext cx="2016104" cy="461665"/>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cs typeface="+mn-ea"/>
                <a:sym typeface="+mn-lt"/>
              </a:rPr>
              <a:t>Curabitur vitae magna eleifend at viverraligula.</a:t>
            </a:r>
            <a:endParaRPr lang="zh-CN" altLang="en-US" sz="1200" dirty="0">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6766473" y="3973145"/>
            <a:ext cx="1097280" cy="365760"/>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cs typeface="+mn-ea"/>
                <a:sym typeface="+mn-lt"/>
              </a:rPr>
              <a:t>添加标题</a:t>
            </a:r>
          </a:p>
        </p:txBody>
      </p:sp>
      <p:sp>
        <p:nvSpPr>
          <p:cNvPr id="15" name="文本框 14"/>
          <p:cNvSpPr txBox="1"/>
          <p:nvPr/>
        </p:nvSpPr>
        <p:spPr>
          <a:xfrm>
            <a:off x="6358832" y="4298138"/>
            <a:ext cx="2016104" cy="461665"/>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cs typeface="+mn-ea"/>
                <a:sym typeface="+mn-lt"/>
              </a:rPr>
              <a:t>Curabitur vitae magna eleifend at viverraligula.</a:t>
            </a:r>
            <a:endParaRPr lang="zh-CN" altLang="en-US" sz="1200" dirty="0">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9031141" y="3998230"/>
            <a:ext cx="1097280" cy="365760"/>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cs typeface="+mn-ea"/>
                <a:sym typeface="+mn-lt"/>
              </a:rPr>
              <a:t>添加标题</a:t>
            </a:r>
          </a:p>
        </p:txBody>
      </p:sp>
      <p:sp>
        <p:nvSpPr>
          <p:cNvPr id="22" name="文本框 21"/>
          <p:cNvSpPr txBox="1"/>
          <p:nvPr/>
        </p:nvSpPr>
        <p:spPr>
          <a:xfrm>
            <a:off x="8710703" y="4323223"/>
            <a:ext cx="2016104" cy="461665"/>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cs typeface="+mn-ea"/>
                <a:sym typeface="+mn-lt"/>
              </a:rPr>
              <a:t>Curabitur vitae magna eleifend at viverraligula.</a:t>
            </a:r>
            <a:endParaRPr lang="zh-CN" altLang="en-US" sz="1200" dirty="0">
              <a:latin typeface="微软雅黑" panose="020B0503020204020204" pitchFamily="34" charset="-122"/>
              <a:ea typeface="微软雅黑" panose="020B0503020204020204" pitchFamily="34" charset="-122"/>
              <a:cs typeface="+mn-ea"/>
              <a:sym typeface="+mn-lt"/>
            </a:endParaRPr>
          </a:p>
        </p:txBody>
      </p:sp>
      <p:sp>
        <p:nvSpPr>
          <p:cNvPr id="18" name="MH_Others_1"/>
          <p:cNvSpPr txBox="1"/>
          <p:nvPr>
            <p:custDataLst>
              <p:tags r:id="rId1"/>
            </p:custDataLst>
          </p:nvPr>
        </p:nvSpPr>
        <p:spPr>
          <a:xfrm>
            <a:off x="4118992" y="1256832"/>
            <a:ext cx="3955467" cy="847938"/>
          </a:xfrm>
          <a:prstGeom prst="rect">
            <a:avLst/>
          </a:prstGeom>
          <a:noFill/>
        </p:spPr>
        <p:txBody>
          <a:bodyPr wrap="square" rtlCol="0">
            <a:noAutofit/>
          </a:bodyPr>
          <a:lstStyle/>
          <a:p>
            <a:pPr algn="ctr"/>
            <a:r>
              <a:rPr lang="zh-CN" altLang="en-US" sz="25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目录</a:t>
            </a:r>
            <a:r>
              <a:rPr lang="en-US" altLang="zh-CN" sz="25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CONTENT</a:t>
            </a:r>
            <a:endParaRPr lang="zh-CN" altLang="en-US" sz="25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9" name="椭圆 18"/>
          <p:cNvSpPr/>
          <p:nvPr/>
        </p:nvSpPr>
        <p:spPr>
          <a:xfrm>
            <a:off x="4507359" y="2952569"/>
            <a:ext cx="952500" cy="95250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4543424" y="3044098"/>
            <a:ext cx="880370" cy="769441"/>
          </a:xfrm>
          <a:prstGeom prst="rect">
            <a:avLst/>
          </a:prstGeom>
          <a:noFill/>
        </p:spPr>
        <p:txBody>
          <a:bodyPr wrap="non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4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椭圆 32"/>
          <p:cNvSpPr/>
          <p:nvPr/>
        </p:nvSpPr>
        <p:spPr>
          <a:xfrm>
            <a:off x="5215399" y="3659616"/>
            <a:ext cx="191910" cy="191910"/>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3" name="椭圆 22"/>
          <p:cNvSpPr/>
          <p:nvPr/>
        </p:nvSpPr>
        <p:spPr>
          <a:xfrm>
            <a:off x="6787009" y="2952569"/>
            <a:ext cx="952500" cy="952500"/>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6794251" y="3044098"/>
            <a:ext cx="880370" cy="769441"/>
          </a:xfrm>
          <a:prstGeom prst="rect">
            <a:avLst/>
          </a:prstGeom>
          <a:noFill/>
        </p:spPr>
        <p:txBody>
          <a:bodyPr wrap="non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4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7528231" y="3659616"/>
            <a:ext cx="191910" cy="19191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6" name="椭圆 25"/>
          <p:cNvSpPr/>
          <p:nvPr/>
        </p:nvSpPr>
        <p:spPr>
          <a:xfrm>
            <a:off x="9066659" y="2927485"/>
            <a:ext cx="952500" cy="95250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9102724" y="3019014"/>
            <a:ext cx="880370" cy="769441"/>
          </a:xfrm>
          <a:prstGeom prst="rect">
            <a:avLst/>
          </a:prstGeom>
          <a:noFill/>
        </p:spPr>
        <p:txBody>
          <a:bodyPr wrap="non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4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椭圆 34"/>
          <p:cNvSpPr/>
          <p:nvPr/>
        </p:nvSpPr>
        <p:spPr>
          <a:xfrm>
            <a:off x="9781965" y="3659616"/>
            <a:ext cx="191910" cy="191910"/>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28" name="组合 27"/>
          <p:cNvGrpSpPr/>
          <p:nvPr/>
        </p:nvGrpSpPr>
        <p:grpSpPr>
          <a:xfrm>
            <a:off x="4067175" y="1512901"/>
            <a:ext cx="4057650" cy="0"/>
            <a:chOff x="4129088" y="2457450"/>
            <a:chExt cx="4057650" cy="0"/>
          </a:xfrm>
        </p:grpSpPr>
        <p:cxnSp>
          <p:nvCxnSpPr>
            <p:cNvPr id="29" name="直接连接符 28"/>
            <p:cNvCxnSpPr/>
            <p:nvPr/>
          </p:nvCxnSpPr>
          <p:spPr>
            <a:xfrm>
              <a:off x="4129088" y="2457450"/>
              <a:ext cx="971550" cy="0"/>
            </a:xfrm>
            <a:prstGeom prst="line">
              <a:avLst/>
            </a:prstGeom>
            <a:ln w="25400">
              <a:solidFill>
                <a:srgbClr val="6C92C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15188" y="2457450"/>
              <a:ext cx="971550" cy="0"/>
            </a:xfrm>
            <a:prstGeom prst="line">
              <a:avLst/>
            </a:prstGeom>
            <a:ln w="25400">
              <a:solidFill>
                <a:srgbClr val="48A2A0"/>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843463" y="1839111"/>
            <a:ext cx="2520286" cy="257175"/>
            <a:chOff x="4843463" y="4520714"/>
            <a:chExt cx="2520286" cy="257175"/>
          </a:xfrm>
        </p:grpSpPr>
        <p:sp>
          <p:nvSpPr>
            <p:cNvPr id="32" name="椭圆 31"/>
            <p:cNvSpPr/>
            <p:nvPr/>
          </p:nvSpPr>
          <p:spPr>
            <a:xfrm>
              <a:off x="4843463"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6" name="椭圆 35"/>
            <p:cNvSpPr/>
            <p:nvPr/>
          </p:nvSpPr>
          <p:spPr>
            <a:xfrm>
              <a:off x="5296085"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a:off x="5748707"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8" name="椭圆 37"/>
            <p:cNvSpPr/>
            <p:nvPr/>
          </p:nvSpPr>
          <p:spPr>
            <a:xfrm>
              <a:off x="6201329"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39" name="椭圆 38"/>
            <p:cNvSpPr/>
            <p:nvPr/>
          </p:nvSpPr>
          <p:spPr>
            <a:xfrm>
              <a:off x="6653951"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7106574"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41" name="组合 40"/>
          <p:cNvGrpSpPr/>
          <p:nvPr/>
        </p:nvGrpSpPr>
        <p:grpSpPr>
          <a:xfrm>
            <a:off x="4843463" y="899270"/>
            <a:ext cx="2520286" cy="257175"/>
            <a:chOff x="4843463" y="4520714"/>
            <a:chExt cx="2520286" cy="257175"/>
          </a:xfrm>
        </p:grpSpPr>
        <p:sp>
          <p:nvSpPr>
            <p:cNvPr id="42" name="椭圆 41"/>
            <p:cNvSpPr/>
            <p:nvPr/>
          </p:nvSpPr>
          <p:spPr>
            <a:xfrm>
              <a:off x="4843463"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5296085"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4" name="椭圆 43"/>
            <p:cNvSpPr/>
            <p:nvPr/>
          </p:nvSpPr>
          <p:spPr>
            <a:xfrm>
              <a:off x="5748707"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5" name="椭圆 44"/>
            <p:cNvSpPr/>
            <p:nvPr/>
          </p:nvSpPr>
          <p:spPr>
            <a:xfrm>
              <a:off x="6201329"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6653951"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7106574"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p:transition advTm="13821">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6458857"/>
            <a:ext cx="12192000" cy="399143"/>
          </a:xfrm>
          <a:prstGeom prst="rect">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2" name="图表 11"/>
          <p:cNvGraphicFramePr/>
          <p:nvPr/>
        </p:nvGraphicFramePr>
        <p:xfrm>
          <a:off x="-569686" y="2656113"/>
          <a:ext cx="13331372" cy="4158343"/>
        </p:xfrm>
        <a:graphic>
          <a:graphicData uri="http://schemas.openxmlformats.org/drawingml/2006/chart">
            <c:chart xmlns:c="http://schemas.openxmlformats.org/drawingml/2006/chart" xmlns:r="http://schemas.openxmlformats.org/officeDocument/2006/relationships" r:id="rId2"/>
          </a:graphicData>
        </a:graphic>
      </p:graphicFrame>
      <p:sp>
        <p:nvSpPr>
          <p:cNvPr id="26" name="矩形 25"/>
          <p:cNvSpPr/>
          <p:nvPr/>
        </p:nvSpPr>
        <p:spPr>
          <a:xfrm>
            <a:off x="881743" y="1325777"/>
            <a:ext cx="10428515" cy="527050"/>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16" name="组合 15"/>
          <p:cNvGrpSpPr/>
          <p:nvPr/>
        </p:nvGrpSpPr>
        <p:grpSpPr>
          <a:xfrm>
            <a:off x="5675085" y="2443821"/>
            <a:ext cx="841829" cy="455748"/>
            <a:chOff x="7244355" y="2080966"/>
            <a:chExt cx="841829" cy="455748"/>
          </a:xfrm>
          <a:solidFill>
            <a:srgbClr val="2E72F1"/>
          </a:solidFill>
        </p:grpSpPr>
        <p:sp>
          <p:nvSpPr>
            <p:cNvPr id="14" name="圆角矩形 13"/>
            <p:cNvSpPr/>
            <p:nvPr/>
          </p:nvSpPr>
          <p:spPr>
            <a:xfrm>
              <a:off x="7244355" y="2080966"/>
              <a:ext cx="841829" cy="34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WIN</a:t>
              </a:r>
              <a:endParaRPr lang="zh-CN" altLang="en-US"/>
            </a:p>
          </p:txBody>
        </p:sp>
        <p:sp>
          <p:nvSpPr>
            <p:cNvPr id="15" name="等腰三角形 14"/>
            <p:cNvSpPr/>
            <p:nvPr/>
          </p:nvSpPr>
          <p:spPr>
            <a:xfrm flipV="1">
              <a:off x="7599000" y="2429308"/>
              <a:ext cx="132539" cy="1074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2761">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六边形 9"/>
          <p:cNvSpPr/>
          <p:nvPr/>
        </p:nvSpPr>
        <p:spPr>
          <a:xfrm>
            <a:off x="6917690" y="3128645"/>
            <a:ext cx="1008380" cy="91821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1" name="六边形 10"/>
          <p:cNvSpPr/>
          <p:nvPr/>
        </p:nvSpPr>
        <p:spPr>
          <a:xfrm>
            <a:off x="7334250" y="1000125"/>
            <a:ext cx="1257300" cy="114490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3" name="文本框 21"/>
          <p:cNvSpPr txBox="1"/>
          <p:nvPr/>
        </p:nvSpPr>
        <p:spPr>
          <a:xfrm>
            <a:off x="4117530" y="5150365"/>
            <a:ext cx="4353178" cy="7225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50" dirty="0">
                <a:solidFill>
                  <a:srgbClr val="0E53D0"/>
                </a:solidFill>
                <a:latin typeface="微软雅黑" panose="020B0503020204020204" charset="-122"/>
                <a:ea typeface="微软雅黑" panose="020B0503020204020204" charset="-122"/>
              </a:rPr>
              <a:t>Fresh business general template</a:t>
            </a:r>
          </a:p>
          <a:p>
            <a:pPr algn="ctr">
              <a:lnSpc>
                <a:spcPct val="130000"/>
              </a:lnSpc>
            </a:pPr>
            <a:r>
              <a:rPr lang="en-US" altLang="zh-CN" sz="1050" dirty="0">
                <a:solidFill>
                  <a:srgbClr val="0E53D0"/>
                </a:solidFill>
                <a:latin typeface="微软雅黑" panose="020B0503020204020204" charset="-122"/>
                <a:ea typeface="微软雅黑" panose="020B0503020204020204" charset="-122"/>
              </a:rPr>
              <a:t>Applicable to enterprise introduction, summary report, sales marketing, chart </a:t>
            </a:r>
            <a:r>
              <a:rPr lang="en-US" altLang="zh-CN" sz="1050" dirty="0" err="1">
                <a:solidFill>
                  <a:srgbClr val="0E53D0"/>
                </a:solidFill>
                <a:latin typeface="微软雅黑" panose="020B0503020204020204" charset="-122"/>
                <a:ea typeface="微软雅黑" panose="020B0503020204020204" charset="-122"/>
              </a:rPr>
              <a:t>dataa</a:t>
            </a:r>
          </a:p>
        </p:txBody>
      </p:sp>
      <p:sp>
        <p:nvSpPr>
          <p:cNvPr id="14" name="矩形 13"/>
          <p:cNvSpPr/>
          <p:nvPr/>
        </p:nvSpPr>
        <p:spPr>
          <a:xfrm>
            <a:off x="4421427" y="4719029"/>
            <a:ext cx="3745385" cy="461665"/>
          </a:xfrm>
          <a:prstGeom prst="rect">
            <a:avLst/>
          </a:prstGeom>
        </p:spPr>
        <p:txBody>
          <a:bodyPr wrap="none">
            <a:spAutoFit/>
          </a:bodyPr>
          <a:lstStyle/>
          <a:p>
            <a:pPr algn="ctr">
              <a:spcBef>
                <a:spcPct val="0"/>
              </a:spcBef>
            </a:pPr>
            <a:r>
              <a:rPr lang="en-US" altLang="zh-CN" sz="2400" dirty="0">
                <a:solidFill>
                  <a:srgbClr val="0E53D0"/>
                </a:solidFill>
                <a:latin typeface="微软雅黑" panose="020B0503020204020204" charset="-122"/>
                <a:ea typeface="微软雅黑" panose="020B0503020204020204" charset="-122"/>
              </a:rPr>
              <a:t>Please add the title here</a:t>
            </a:r>
          </a:p>
        </p:txBody>
      </p:sp>
      <p:sp>
        <p:nvSpPr>
          <p:cNvPr id="15" name="TextBox 76"/>
          <p:cNvSpPr txBox="1"/>
          <p:nvPr/>
        </p:nvSpPr>
        <p:spPr>
          <a:xfrm>
            <a:off x="4521168" y="4143486"/>
            <a:ext cx="3545903" cy="584775"/>
          </a:xfrm>
          <a:prstGeom prst="rect">
            <a:avLst/>
          </a:prstGeom>
          <a:noFill/>
        </p:spPr>
        <p:txBody>
          <a:bodyPr wrap="square" rtlCol="0">
            <a:spAutoFit/>
          </a:bodyPr>
          <a:lstStyle/>
          <a:p>
            <a:pPr algn="ctr"/>
            <a:r>
              <a:rPr lang="zh-CN" altLang="en-US" sz="3200" dirty="0">
                <a:solidFill>
                  <a:srgbClr val="0E53D0"/>
                </a:solidFill>
                <a:latin typeface="微软雅黑" panose="020B0503020204020204" charset="-122"/>
                <a:ea typeface="微软雅黑" panose="020B0503020204020204" charset="-122"/>
              </a:rPr>
              <a:t>请在此添加标题</a:t>
            </a:r>
          </a:p>
        </p:txBody>
      </p:sp>
      <p:grpSp>
        <p:nvGrpSpPr>
          <p:cNvPr id="5" name="组合 4"/>
          <p:cNvGrpSpPr/>
          <p:nvPr/>
        </p:nvGrpSpPr>
        <p:grpSpPr>
          <a:xfrm>
            <a:off x="4734533" y="1000304"/>
            <a:ext cx="3191234" cy="2751064"/>
            <a:chOff x="1489683" y="1989634"/>
            <a:chExt cx="3191234" cy="2751064"/>
          </a:xfrm>
        </p:grpSpPr>
        <p:sp>
          <p:nvSpPr>
            <p:cNvPr id="8" name="六边形 7"/>
            <p:cNvSpPr/>
            <p:nvPr/>
          </p:nvSpPr>
          <p:spPr>
            <a:xfrm>
              <a:off x="1489683" y="1989634"/>
              <a:ext cx="3191234" cy="2751064"/>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9" name="六边形 8"/>
            <p:cNvSpPr/>
            <p:nvPr/>
          </p:nvSpPr>
          <p:spPr>
            <a:xfrm>
              <a:off x="1671928" y="2123619"/>
              <a:ext cx="2883535" cy="2482215"/>
            </a:xfrm>
            <a:prstGeom prst="hexagon">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grpSp>
      <p:sp>
        <p:nvSpPr>
          <p:cNvPr id="17" name="六边形 16"/>
          <p:cNvSpPr/>
          <p:nvPr/>
        </p:nvSpPr>
        <p:spPr>
          <a:xfrm>
            <a:off x="4344670" y="2886710"/>
            <a:ext cx="542925" cy="49466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Tree>
  </p:cSld>
  <p:clrMapOvr>
    <a:masterClrMapping/>
  </p:clrMapOvr>
  <p:transition advTm="4025">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79950" y="2889502"/>
            <a:ext cx="10832101" cy="1214537"/>
          </a:xfrm>
          <a:prstGeom prst="rect">
            <a:avLst/>
          </a:prstGeom>
          <a:solidFill>
            <a:srgbClr val="0E53D0"/>
          </a:solidFill>
          <a:ln w="28575">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592808" y="1244088"/>
            <a:ext cx="3006384" cy="4456907"/>
            <a:chOff x="4592808" y="1200546"/>
            <a:chExt cx="3006384" cy="4456907"/>
          </a:xfrm>
        </p:grpSpPr>
        <p:grpSp>
          <p:nvGrpSpPr>
            <p:cNvPr id="30" name="组合 29"/>
            <p:cNvGrpSpPr/>
            <p:nvPr/>
          </p:nvGrpSpPr>
          <p:grpSpPr>
            <a:xfrm>
              <a:off x="4592808" y="1200546"/>
              <a:ext cx="3006384" cy="4456907"/>
              <a:chOff x="4256088" y="273050"/>
              <a:chExt cx="3941763" cy="5843588"/>
            </a:xfrm>
          </p:grpSpPr>
          <p:sp>
            <p:nvSpPr>
              <p:cNvPr id="31" name="Freeform 72"/>
              <p:cNvSpPr/>
              <p:nvPr/>
            </p:nvSpPr>
            <p:spPr bwMode="auto">
              <a:xfrm>
                <a:off x="4259263" y="276225"/>
                <a:ext cx="3919538" cy="5835650"/>
              </a:xfrm>
              <a:custGeom>
                <a:avLst/>
                <a:gdLst>
                  <a:gd name="T0" fmla="*/ 971 w 1044"/>
                  <a:gd name="T1" fmla="*/ 0 h 1553"/>
                  <a:gd name="T2" fmla="*/ 73 w 1044"/>
                  <a:gd name="T3" fmla="*/ 0 h 1553"/>
                  <a:gd name="T4" fmla="*/ 0 w 1044"/>
                  <a:gd name="T5" fmla="*/ 74 h 1553"/>
                  <a:gd name="T6" fmla="*/ 0 w 1044"/>
                  <a:gd name="T7" fmla="*/ 1480 h 1553"/>
                  <a:gd name="T8" fmla="*/ 73 w 1044"/>
                  <a:gd name="T9" fmla="*/ 1553 h 1553"/>
                  <a:gd name="T10" fmla="*/ 971 w 1044"/>
                  <a:gd name="T11" fmla="*/ 1553 h 1553"/>
                  <a:gd name="T12" fmla="*/ 1044 w 1044"/>
                  <a:gd name="T13" fmla="*/ 1480 h 1553"/>
                  <a:gd name="T14" fmla="*/ 1044 w 1044"/>
                  <a:gd name="T15" fmla="*/ 74 h 1553"/>
                  <a:gd name="T16" fmla="*/ 971 w 1044"/>
                  <a:gd name="T17" fmla="*/ 0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4" h="1553">
                    <a:moveTo>
                      <a:pt x="971" y="0"/>
                    </a:moveTo>
                    <a:cubicBezTo>
                      <a:pt x="73" y="0"/>
                      <a:pt x="73" y="0"/>
                      <a:pt x="73" y="0"/>
                    </a:cubicBezTo>
                    <a:cubicBezTo>
                      <a:pt x="33" y="0"/>
                      <a:pt x="0" y="33"/>
                      <a:pt x="0" y="74"/>
                    </a:cubicBezTo>
                    <a:cubicBezTo>
                      <a:pt x="0" y="1480"/>
                      <a:pt x="0" y="1480"/>
                      <a:pt x="0" y="1480"/>
                    </a:cubicBezTo>
                    <a:cubicBezTo>
                      <a:pt x="0" y="1520"/>
                      <a:pt x="33" y="1553"/>
                      <a:pt x="73" y="1553"/>
                    </a:cubicBezTo>
                    <a:cubicBezTo>
                      <a:pt x="971" y="1553"/>
                      <a:pt x="971" y="1553"/>
                      <a:pt x="971" y="1553"/>
                    </a:cubicBezTo>
                    <a:cubicBezTo>
                      <a:pt x="1011" y="1553"/>
                      <a:pt x="1044" y="1520"/>
                      <a:pt x="1044" y="1480"/>
                    </a:cubicBezTo>
                    <a:cubicBezTo>
                      <a:pt x="1044" y="74"/>
                      <a:pt x="1044" y="74"/>
                      <a:pt x="1044" y="74"/>
                    </a:cubicBezTo>
                    <a:cubicBezTo>
                      <a:pt x="1044" y="33"/>
                      <a:pt x="1011" y="0"/>
                      <a:pt x="971" y="0"/>
                    </a:cubicBezTo>
                    <a:close/>
                  </a:path>
                </a:pathLst>
              </a:custGeom>
              <a:solidFill>
                <a:srgbClr val="F5F6F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Rectangle 73"/>
              <p:cNvSpPr>
                <a:spLocks noChangeArrowheads="1"/>
              </p:cNvSpPr>
              <p:nvPr/>
            </p:nvSpPr>
            <p:spPr bwMode="auto">
              <a:xfrm>
                <a:off x="6113463" y="882650"/>
                <a:ext cx="142875"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9:45</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34" name="Rectangle 74"/>
              <p:cNvSpPr>
                <a:spLocks noChangeArrowheads="1"/>
              </p:cNvSpPr>
              <p:nvPr/>
            </p:nvSpPr>
            <p:spPr bwMode="auto">
              <a:xfrm>
                <a:off x="6242051" y="882650"/>
                <a:ext cx="68263"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A</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35" name="Rectangle 75"/>
              <p:cNvSpPr>
                <a:spLocks noChangeArrowheads="1"/>
              </p:cNvSpPr>
              <p:nvPr/>
            </p:nvSpPr>
            <p:spPr bwMode="auto">
              <a:xfrm>
                <a:off x="6280151" y="882650"/>
                <a:ext cx="8255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M</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36" name="Rectangle 76"/>
              <p:cNvSpPr>
                <a:spLocks noChangeArrowheads="1"/>
              </p:cNvSpPr>
              <p:nvPr/>
            </p:nvSpPr>
            <p:spPr bwMode="auto">
              <a:xfrm>
                <a:off x="7842251" y="908050"/>
                <a:ext cx="69850" cy="22225"/>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77"/>
              <p:cNvSpPr>
                <a:spLocks noEditPoints="1"/>
              </p:cNvSpPr>
              <p:nvPr/>
            </p:nvSpPr>
            <p:spPr bwMode="auto">
              <a:xfrm>
                <a:off x="7829551" y="893763"/>
                <a:ext cx="109538" cy="52388"/>
              </a:xfrm>
              <a:custGeom>
                <a:avLst/>
                <a:gdLst>
                  <a:gd name="T0" fmla="*/ 29 w 29"/>
                  <a:gd name="T1" fmla="*/ 4 h 14"/>
                  <a:gd name="T2" fmla="*/ 25 w 29"/>
                  <a:gd name="T3" fmla="*/ 4 h 14"/>
                  <a:gd name="T4" fmla="*/ 25 w 29"/>
                  <a:gd name="T5" fmla="*/ 3 h 14"/>
                  <a:gd name="T6" fmla="*/ 23 w 29"/>
                  <a:gd name="T7" fmla="*/ 0 h 14"/>
                  <a:gd name="T8" fmla="*/ 2 w 29"/>
                  <a:gd name="T9" fmla="*/ 0 h 14"/>
                  <a:gd name="T10" fmla="*/ 0 w 29"/>
                  <a:gd name="T11" fmla="*/ 3 h 14"/>
                  <a:gd name="T12" fmla="*/ 0 w 29"/>
                  <a:gd name="T13" fmla="*/ 11 h 14"/>
                  <a:gd name="T14" fmla="*/ 2 w 29"/>
                  <a:gd name="T15" fmla="*/ 14 h 14"/>
                  <a:gd name="T16" fmla="*/ 23 w 29"/>
                  <a:gd name="T17" fmla="*/ 14 h 14"/>
                  <a:gd name="T18" fmla="*/ 25 w 29"/>
                  <a:gd name="T19" fmla="*/ 11 h 14"/>
                  <a:gd name="T20" fmla="*/ 25 w 29"/>
                  <a:gd name="T21" fmla="*/ 10 h 14"/>
                  <a:gd name="T22" fmla="*/ 29 w 29"/>
                  <a:gd name="T23" fmla="*/ 10 h 14"/>
                  <a:gd name="T24" fmla="*/ 29 w 29"/>
                  <a:gd name="T25" fmla="*/ 4 h 14"/>
                  <a:gd name="T26" fmla="*/ 24 w 29"/>
                  <a:gd name="T27" fmla="*/ 11 h 14"/>
                  <a:gd name="T28" fmla="*/ 23 w 29"/>
                  <a:gd name="T29" fmla="*/ 12 h 14"/>
                  <a:gd name="T30" fmla="*/ 2 w 29"/>
                  <a:gd name="T31" fmla="*/ 12 h 14"/>
                  <a:gd name="T32" fmla="*/ 2 w 29"/>
                  <a:gd name="T33" fmla="*/ 11 h 14"/>
                  <a:gd name="T34" fmla="*/ 2 w 29"/>
                  <a:gd name="T35" fmla="*/ 3 h 14"/>
                  <a:gd name="T36" fmla="*/ 2 w 29"/>
                  <a:gd name="T37" fmla="*/ 2 h 14"/>
                  <a:gd name="T38" fmla="*/ 23 w 29"/>
                  <a:gd name="T39" fmla="*/ 2 h 14"/>
                  <a:gd name="T40" fmla="*/ 24 w 29"/>
                  <a:gd name="T41" fmla="*/ 3 h 14"/>
                  <a:gd name="T42" fmla="*/ 24 w 29"/>
                  <a:gd name="T43" fmla="*/ 4 h 14"/>
                  <a:gd name="T44" fmla="*/ 24 w 29"/>
                  <a:gd name="T45" fmla="*/ 10 h 14"/>
                  <a:gd name="T46" fmla="*/ 24 w 29"/>
                  <a:gd name="T47" fmla="*/ 11 h 14"/>
                  <a:gd name="T48" fmla="*/ 27 w 29"/>
                  <a:gd name="T49" fmla="*/ 9 h 14"/>
                  <a:gd name="T50" fmla="*/ 25 w 29"/>
                  <a:gd name="T51" fmla="*/ 9 h 14"/>
                  <a:gd name="T52" fmla="*/ 25 w 29"/>
                  <a:gd name="T53" fmla="*/ 5 h 14"/>
                  <a:gd name="T54" fmla="*/ 27 w 29"/>
                  <a:gd name="T55" fmla="*/ 5 h 14"/>
                  <a:gd name="T56" fmla="*/ 27 w 29"/>
                  <a:gd name="T57"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 h="14">
                    <a:moveTo>
                      <a:pt x="29" y="4"/>
                    </a:moveTo>
                    <a:cubicBezTo>
                      <a:pt x="25" y="4"/>
                      <a:pt x="25" y="4"/>
                      <a:pt x="25" y="4"/>
                    </a:cubicBezTo>
                    <a:cubicBezTo>
                      <a:pt x="25" y="3"/>
                      <a:pt x="25" y="3"/>
                      <a:pt x="25" y="3"/>
                    </a:cubicBezTo>
                    <a:cubicBezTo>
                      <a:pt x="25" y="1"/>
                      <a:pt x="24" y="0"/>
                      <a:pt x="23" y="0"/>
                    </a:cubicBezTo>
                    <a:cubicBezTo>
                      <a:pt x="2" y="0"/>
                      <a:pt x="2" y="0"/>
                      <a:pt x="2" y="0"/>
                    </a:cubicBezTo>
                    <a:cubicBezTo>
                      <a:pt x="1" y="0"/>
                      <a:pt x="0" y="1"/>
                      <a:pt x="0" y="3"/>
                    </a:cubicBezTo>
                    <a:cubicBezTo>
                      <a:pt x="0" y="11"/>
                      <a:pt x="0" y="11"/>
                      <a:pt x="0" y="11"/>
                    </a:cubicBezTo>
                    <a:cubicBezTo>
                      <a:pt x="0" y="13"/>
                      <a:pt x="1" y="14"/>
                      <a:pt x="2" y="14"/>
                    </a:cubicBezTo>
                    <a:cubicBezTo>
                      <a:pt x="23" y="14"/>
                      <a:pt x="23" y="14"/>
                      <a:pt x="23" y="14"/>
                    </a:cubicBezTo>
                    <a:cubicBezTo>
                      <a:pt x="24" y="14"/>
                      <a:pt x="25" y="13"/>
                      <a:pt x="25" y="11"/>
                    </a:cubicBezTo>
                    <a:cubicBezTo>
                      <a:pt x="25" y="10"/>
                      <a:pt x="25" y="10"/>
                      <a:pt x="25" y="10"/>
                    </a:cubicBezTo>
                    <a:cubicBezTo>
                      <a:pt x="29" y="10"/>
                      <a:pt x="29" y="10"/>
                      <a:pt x="29" y="10"/>
                    </a:cubicBezTo>
                    <a:lnTo>
                      <a:pt x="29" y="4"/>
                    </a:lnTo>
                    <a:close/>
                    <a:moveTo>
                      <a:pt x="24" y="11"/>
                    </a:moveTo>
                    <a:cubicBezTo>
                      <a:pt x="24" y="12"/>
                      <a:pt x="23" y="12"/>
                      <a:pt x="23" y="12"/>
                    </a:cubicBezTo>
                    <a:cubicBezTo>
                      <a:pt x="2" y="12"/>
                      <a:pt x="2" y="12"/>
                      <a:pt x="2" y="12"/>
                    </a:cubicBezTo>
                    <a:cubicBezTo>
                      <a:pt x="2" y="12"/>
                      <a:pt x="2" y="12"/>
                      <a:pt x="2" y="11"/>
                    </a:cubicBezTo>
                    <a:cubicBezTo>
                      <a:pt x="2" y="3"/>
                      <a:pt x="2" y="3"/>
                      <a:pt x="2" y="3"/>
                    </a:cubicBezTo>
                    <a:cubicBezTo>
                      <a:pt x="2" y="2"/>
                      <a:pt x="2" y="2"/>
                      <a:pt x="2" y="2"/>
                    </a:cubicBezTo>
                    <a:cubicBezTo>
                      <a:pt x="23" y="2"/>
                      <a:pt x="23" y="2"/>
                      <a:pt x="23" y="2"/>
                    </a:cubicBezTo>
                    <a:cubicBezTo>
                      <a:pt x="23" y="2"/>
                      <a:pt x="24" y="2"/>
                      <a:pt x="24" y="3"/>
                    </a:cubicBezTo>
                    <a:cubicBezTo>
                      <a:pt x="24" y="4"/>
                      <a:pt x="24" y="4"/>
                      <a:pt x="24" y="4"/>
                    </a:cubicBezTo>
                    <a:cubicBezTo>
                      <a:pt x="24" y="10"/>
                      <a:pt x="24" y="10"/>
                      <a:pt x="24" y="10"/>
                    </a:cubicBezTo>
                    <a:lnTo>
                      <a:pt x="24" y="11"/>
                    </a:lnTo>
                    <a:close/>
                    <a:moveTo>
                      <a:pt x="27" y="9"/>
                    </a:moveTo>
                    <a:cubicBezTo>
                      <a:pt x="25" y="9"/>
                      <a:pt x="25" y="9"/>
                      <a:pt x="25" y="9"/>
                    </a:cubicBezTo>
                    <a:cubicBezTo>
                      <a:pt x="25" y="5"/>
                      <a:pt x="25" y="5"/>
                      <a:pt x="25" y="5"/>
                    </a:cubicBezTo>
                    <a:cubicBezTo>
                      <a:pt x="27" y="5"/>
                      <a:pt x="27" y="5"/>
                      <a:pt x="27" y="5"/>
                    </a:cubicBezTo>
                    <a:lnTo>
                      <a:pt x="27" y="9"/>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Rectangle 78"/>
              <p:cNvSpPr>
                <a:spLocks noChangeArrowheads="1"/>
              </p:cNvSpPr>
              <p:nvPr/>
            </p:nvSpPr>
            <p:spPr bwMode="auto">
              <a:xfrm>
                <a:off x="7653338" y="882650"/>
                <a:ext cx="180975"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100%</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44" name="Rectangle 79"/>
              <p:cNvSpPr>
                <a:spLocks noChangeArrowheads="1"/>
              </p:cNvSpPr>
              <p:nvPr/>
            </p:nvSpPr>
            <p:spPr bwMode="auto">
              <a:xfrm>
                <a:off x="4492626" y="879475"/>
                <a:ext cx="4445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i</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45" name="Rectangle 80"/>
              <p:cNvSpPr>
                <a:spLocks noChangeArrowheads="1"/>
              </p:cNvSpPr>
              <p:nvPr/>
            </p:nvSpPr>
            <p:spPr bwMode="auto">
              <a:xfrm>
                <a:off x="4506913" y="879475"/>
                <a:ext cx="63500"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P</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46" name="Rectangle 81"/>
              <p:cNvSpPr>
                <a:spLocks noChangeArrowheads="1"/>
              </p:cNvSpPr>
              <p:nvPr/>
            </p:nvSpPr>
            <p:spPr bwMode="auto">
              <a:xfrm>
                <a:off x="4540251" y="879475"/>
                <a:ext cx="98425" cy="8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500" b="0" i="0" u="none" strike="noStrike" cap="none" normalizeH="0" baseline="0">
                    <a:ln>
                      <a:noFill/>
                    </a:ln>
                    <a:solidFill>
                      <a:srgbClr val="E4E4E4"/>
                    </a:solidFill>
                    <a:effectLst/>
                    <a:latin typeface="Myriad Pro" panose="020B0503030403020204" pitchFamily="34" charset="0"/>
                  </a:rPr>
                  <a:t>ad</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47" name="Rectangle 82"/>
              <p:cNvSpPr>
                <a:spLocks noChangeArrowheads="1"/>
              </p:cNvSpPr>
              <p:nvPr/>
            </p:nvSpPr>
            <p:spPr bwMode="auto">
              <a:xfrm>
                <a:off x="4664076" y="927100"/>
                <a:ext cx="7938" cy="7938"/>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Rectangle 83"/>
              <p:cNvSpPr>
                <a:spLocks noChangeArrowheads="1"/>
              </p:cNvSpPr>
              <p:nvPr/>
            </p:nvSpPr>
            <p:spPr bwMode="auto">
              <a:xfrm>
                <a:off x="4676776" y="915988"/>
                <a:ext cx="11113" cy="19050"/>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Rectangle 84"/>
              <p:cNvSpPr>
                <a:spLocks noChangeArrowheads="1"/>
              </p:cNvSpPr>
              <p:nvPr/>
            </p:nvSpPr>
            <p:spPr bwMode="auto">
              <a:xfrm>
                <a:off x="4691063" y="911225"/>
                <a:ext cx="11113" cy="238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Rectangle 85"/>
              <p:cNvSpPr>
                <a:spLocks noChangeArrowheads="1"/>
              </p:cNvSpPr>
              <p:nvPr/>
            </p:nvSpPr>
            <p:spPr bwMode="auto">
              <a:xfrm>
                <a:off x="4705351" y="908050"/>
                <a:ext cx="12700" cy="26988"/>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Rectangle 86"/>
              <p:cNvSpPr>
                <a:spLocks noChangeArrowheads="1"/>
              </p:cNvSpPr>
              <p:nvPr/>
            </p:nvSpPr>
            <p:spPr bwMode="auto">
              <a:xfrm>
                <a:off x="4721226" y="896938"/>
                <a:ext cx="7938" cy="38100"/>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52" name="Picture 87"/>
              <p:cNvPicPr>
                <a:picLocks noChangeAspect="1" noChangeArrowheads="1"/>
              </p:cNvPicPr>
              <p:nvPr/>
            </p:nvPicPr>
            <p:blipFill>
              <a:blip r:embed="rId2" cstate="print"/>
              <a:srcRect/>
              <a:stretch>
                <a:fillRect/>
              </a:stretch>
            </p:blipFill>
            <p:spPr bwMode="auto">
              <a:xfrm>
                <a:off x="6159501" y="536575"/>
                <a:ext cx="112713"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8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78551" y="550863"/>
                <a:ext cx="77788" cy="7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89"/>
              <p:cNvPicPr>
                <a:picLocks noChangeAspect="1" noChangeArrowheads="1"/>
              </p:cNvPicPr>
              <p:nvPr/>
            </p:nvPicPr>
            <p:blipFill>
              <a:blip r:embed="rId4" cstate="print"/>
              <a:srcRect/>
              <a:stretch>
                <a:fillRect/>
              </a:stretch>
            </p:blipFill>
            <p:spPr bwMode="auto">
              <a:xfrm>
                <a:off x="6184901" y="555625"/>
                <a:ext cx="68263"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90"/>
              <p:cNvPicPr>
                <a:picLocks noChangeAspect="1" noChangeArrowheads="1"/>
              </p:cNvPicPr>
              <p:nvPr/>
            </p:nvPicPr>
            <p:blipFill>
              <a:blip r:embed="rId5" cstate="print"/>
              <a:srcRect/>
              <a:stretch>
                <a:fillRect/>
              </a:stretch>
            </p:blipFill>
            <p:spPr bwMode="auto">
              <a:xfrm>
                <a:off x="6189663" y="561975"/>
                <a:ext cx="555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91"/>
              <p:cNvPicPr>
                <a:picLocks noChangeAspect="1" noChangeArrowheads="1"/>
              </p:cNvPicPr>
              <p:nvPr/>
            </p:nvPicPr>
            <p:blipFill>
              <a:blip r:embed="rId6" cstate="print"/>
              <a:srcRect/>
              <a:stretch>
                <a:fillRect/>
              </a:stretch>
            </p:blipFill>
            <p:spPr bwMode="auto">
              <a:xfrm>
                <a:off x="6192838" y="569913"/>
                <a:ext cx="46038"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Oval 92"/>
              <p:cNvSpPr>
                <a:spLocks noChangeArrowheads="1"/>
              </p:cNvSpPr>
              <p:nvPr/>
            </p:nvSpPr>
            <p:spPr bwMode="auto">
              <a:xfrm>
                <a:off x="6080126" y="573088"/>
                <a:ext cx="38100" cy="38100"/>
              </a:xfrm>
              <a:prstGeom prst="ellipse">
                <a:avLst/>
              </a:prstGeom>
              <a:solidFill>
                <a:srgbClr val="E0E0E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58" name="Picture 93"/>
              <p:cNvPicPr>
                <a:picLocks noChangeAspect="1" noChangeArrowheads="1"/>
              </p:cNvPicPr>
              <p:nvPr/>
            </p:nvPicPr>
            <p:blipFill>
              <a:blip r:embed="rId7" cstate="print"/>
              <a:srcRect/>
              <a:stretch>
                <a:fillRect/>
              </a:stretch>
            </p:blipFill>
            <p:spPr bwMode="auto">
              <a:xfrm>
                <a:off x="4256088" y="276225"/>
                <a:ext cx="3941763" cy="584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94"/>
              <p:cNvPicPr>
                <a:picLocks noChangeAspect="1" noChangeArrowheads="1"/>
              </p:cNvPicPr>
              <p:nvPr/>
            </p:nvPicPr>
            <p:blipFill>
              <a:blip r:embed="rId8" cstate="print"/>
              <a:srcRect/>
              <a:stretch>
                <a:fillRect/>
              </a:stretch>
            </p:blipFill>
            <p:spPr bwMode="auto">
              <a:xfrm>
                <a:off x="8126413" y="600075"/>
                <a:ext cx="68263" cy="510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95"/>
              <p:cNvPicPr>
                <a:picLocks noChangeAspect="1" noChangeArrowheads="1"/>
              </p:cNvPicPr>
              <p:nvPr/>
            </p:nvPicPr>
            <p:blipFill>
              <a:blip r:embed="rId9" cstate="print"/>
              <a:srcRect/>
              <a:stretch>
                <a:fillRect/>
              </a:stretch>
            </p:blipFill>
            <p:spPr bwMode="auto">
              <a:xfrm>
                <a:off x="4256088" y="600075"/>
                <a:ext cx="55563" cy="510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96"/>
              <p:cNvPicPr>
                <a:picLocks noChangeAspect="1" noChangeArrowheads="1"/>
              </p:cNvPicPr>
              <p:nvPr/>
            </p:nvPicPr>
            <p:blipFill>
              <a:blip r:embed="rId10" cstate="print"/>
              <a:srcRect/>
              <a:stretch>
                <a:fillRect/>
              </a:stretch>
            </p:blipFill>
            <p:spPr bwMode="auto">
              <a:xfrm>
                <a:off x="4256088" y="5762625"/>
                <a:ext cx="11271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97"/>
              <p:cNvPicPr>
                <a:picLocks noChangeAspect="1" noChangeArrowheads="1"/>
              </p:cNvPicPr>
              <p:nvPr/>
            </p:nvPicPr>
            <p:blipFill>
              <a:blip r:embed="rId11" cstate="print"/>
              <a:srcRect/>
              <a:stretch>
                <a:fillRect/>
              </a:stretch>
            </p:blipFill>
            <p:spPr bwMode="auto">
              <a:xfrm>
                <a:off x="7754938" y="5991225"/>
                <a:ext cx="349250"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98"/>
              <p:cNvPicPr>
                <a:picLocks noChangeAspect="1" noChangeArrowheads="1"/>
              </p:cNvPicPr>
              <p:nvPr/>
            </p:nvPicPr>
            <p:blipFill>
              <a:blip r:embed="rId12" cstate="print"/>
              <a:srcRect/>
              <a:stretch>
                <a:fillRect/>
              </a:stretch>
            </p:blipFill>
            <p:spPr bwMode="auto">
              <a:xfrm>
                <a:off x="4256088" y="325438"/>
                <a:ext cx="134938"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99"/>
              <p:cNvPicPr>
                <a:picLocks noChangeAspect="1" noChangeArrowheads="1"/>
              </p:cNvPicPr>
              <p:nvPr/>
            </p:nvPicPr>
            <p:blipFill>
              <a:blip r:embed="rId13" cstate="print"/>
              <a:srcRect/>
              <a:stretch>
                <a:fillRect/>
              </a:stretch>
            </p:blipFill>
            <p:spPr bwMode="auto">
              <a:xfrm>
                <a:off x="7889876" y="273050"/>
                <a:ext cx="247650"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100"/>
              <p:cNvSpPr/>
              <p:nvPr/>
            </p:nvSpPr>
            <p:spPr bwMode="auto">
              <a:xfrm>
                <a:off x="4457701" y="847725"/>
                <a:ext cx="3530600" cy="4692650"/>
              </a:xfrm>
              <a:custGeom>
                <a:avLst/>
                <a:gdLst>
                  <a:gd name="T0" fmla="*/ 940 w 940"/>
                  <a:gd name="T1" fmla="*/ 1243 h 1249"/>
                  <a:gd name="T2" fmla="*/ 935 w 940"/>
                  <a:gd name="T3" fmla="*/ 1249 h 1249"/>
                  <a:gd name="T4" fmla="*/ 6 w 940"/>
                  <a:gd name="T5" fmla="*/ 1249 h 1249"/>
                  <a:gd name="T6" fmla="*/ 0 w 940"/>
                  <a:gd name="T7" fmla="*/ 1243 h 1249"/>
                  <a:gd name="T8" fmla="*/ 0 w 940"/>
                  <a:gd name="T9" fmla="*/ 6 h 1249"/>
                  <a:gd name="T10" fmla="*/ 6 w 940"/>
                  <a:gd name="T11" fmla="*/ 0 h 1249"/>
                  <a:gd name="T12" fmla="*/ 935 w 940"/>
                  <a:gd name="T13" fmla="*/ 0 h 1249"/>
                  <a:gd name="T14" fmla="*/ 940 w 940"/>
                  <a:gd name="T15" fmla="*/ 6 h 1249"/>
                  <a:gd name="T16" fmla="*/ 940 w 940"/>
                  <a:gd name="T17" fmla="*/ 1243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0" h="1249">
                    <a:moveTo>
                      <a:pt x="940" y="1243"/>
                    </a:moveTo>
                    <a:cubicBezTo>
                      <a:pt x="940" y="1246"/>
                      <a:pt x="938" y="1249"/>
                      <a:pt x="935" y="1249"/>
                    </a:cubicBezTo>
                    <a:cubicBezTo>
                      <a:pt x="6" y="1249"/>
                      <a:pt x="6" y="1249"/>
                      <a:pt x="6" y="1249"/>
                    </a:cubicBezTo>
                    <a:cubicBezTo>
                      <a:pt x="3" y="1249"/>
                      <a:pt x="0" y="1246"/>
                      <a:pt x="0" y="1243"/>
                    </a:cubicBezTo>
                    <a:cubicBezTo>
                      <a:pt x="0" y="6"/>
                      <a:pt x="0" y="6"/>
                      <a:pt x="0" y="6"/>
                    </a:cubicBezTo>
                    <a:cubicBezTo>
                      <a:pt x="0" y="3"/>
                      <a:pt x="3" y="0"/>
                      <a:pt x="6" y="0"/>
                    </a:cubicBezTo>
                    <a:cubicBezTo>
                      <a:pt x="935" y="0"/>
                      <a:pt x="935" y="0"/>
                      <a:pt x="935" y="0"/>
                    </a:cubicBezTo>
                    <a:cubicBezTo>
                      <a:pt x="938" y="0"/>
                      <a:pt x="940" y="3"/>
                      <a:pt x="940" y="6"/>
                    </a:cubicBezTo>
                    <a:lnTo>
                      <a:pt x="940" y="1243"/>
                    </a:ln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6" name="Freeform 101"/>
              <p:cNvSpPr/>
              <p:nvPr/>
            </p:nvSpPr>
            <p:spPr bwMode="auto">
              <a:xfrm>
                <a:off x="4457701" y="847725"/>
                <a:ext cx="3530600" cy="4692650"/>
              </a:xfrm>
              <a:custGeom>
                <a:avLst/>
                <a:gdLst>
                  <a:gd name="T0" fmla="*/ 940 w 940"/>
                  <a:gd name="T1" fmla="*/ 1243 h 1249"/>
                  <a:gd name="T2" fmla="*/ 935 w 940"/>
                  <a:gd name="T3" fmla="*/ 1249 h 1249"/>
                  <a:gd name="T4" fmla="*/ 6 w 940"/>
                  <a:gd name="T5" fmla="*/ 1249 h 1249"/>
                  <a:gd name="T6" fmla="*/ 0 w 940"/>
                  <a:gd name="T7" fmla="*/ 1243 h 1249"/>
                  <a:gd name="T8" fmla="*/ 0 w 940"/>
                  <a:gd name="T9" fmla="*/ 6 h 1249"/>
                  <a:gd name="T10" fmla="*/ 6 w 940"/>
                  <a:gd name="T11" fmla="*/ 0 h 1249"/>
                  <a:gd name="T12" fmla="*/ 935 w 940"/>
                  <a:gd name="T13" fmla="*/ 0 h 1249"/>
                  <a:gd name="T14" fmla="*/ 940 w 940"/>
                  <a:gd name="T15" fmla="*/ 6 h 1249"/>
                  <a:gd name="T16" fmla="*/ 940 w 940"/>
                  <a:gd name="T17" fmla="*/ 1243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0" h="1249">
                    <a:moveTo>
                      <a:pt x="940" y="1243"/>
                    </a:moveTo>
                    <a:cubicBezTo>
                      <a:pt x="940" y="1246"/>
                      <a:pt x="938" y="1249"/>
                      <a:pt x="935" y="1249"/>
                    </a:cubicBezTo>
                    <a:cubicBezTo>
                      <a:pt x="6" y="1249"/>
                      <a:pt x="6" y="1249"/>
                      <a:pt x="6" y="1249"/>
                    </a:cubicBezTo>
                    <a:cubicBezTo>
                      <a:pt x="3" y="1249"/>
                      <a:pt x="0" y="1246"/>
                      <a:pt x="0" y="1243"/>
                    </a:cubicBezTo>
                    <a:cubicBezTo>
                      <a:pt x="0" y="6"/>
                      <a:pt x="0" y="6"/>
                      <a:pt x="0" y="6"/>
                    </a:cubicBezTo>
                    <a:cubicBezTo>
                      <a:pt x="0" y="3"/>
                      <a:pt x="3" y="0"/>
                      <a:pt x="6" y="0"/>
                    </a:cubicBezTo>
                    <a:cubicBezTo>
                      <a:pt x="935" y="0"/>
                      <a:pt x="935" y="0"/>
                      <a:pt x="935" y="0"/>
                    </a:cubicBezTo>
                    <a:cubicBezTo>
                      <a:pt x="938" y="0"/>
                      <a:pt x="940" y="3"/>
                      <a:pt x="940" y="6"/>
                    </a:cubicBezTo>
                    <a:lnTo>
                      <a:pt x="940" y="1243"/>
                    </a:lnTo>
                    <a:close/>
                  </a:path>
                </a:pathLst>
              </a:custGeom>
              <a:noFill/>
              <a:ln w="22225" cap="flat">
                <a:solidFill>
                  <a:srgbClr val="2A2A2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7" name="Picture 102"/>
              <p:cNvPicPr>
                <a:picLocks noChangeAspect="1" noChangeArrowheads="1"/>
              </p:cNvPicPr>
              <p:nvPr/>
            </p:nvPicPr>
            <p:blipFill>
              <a:blip r:embed="rId14" cstate="print"/>
              <a:srcRect/>
              <a:stretch>
                <a:fillRect/>
              </a:stretch>
            </p:blipFill>
            <p:spPr bwMode="auto">
              <a:xfrm>
                <a:off x="6054726" y="5649913"/>
                <a:ext cx="325438"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Oval 103"/>
              <p:cNvSpPr>
                <a:spLocks noChangeArrowheads="1"/>
              </p:cNvSpPr>
              <p:nvPr/>
            </p:nvSpPr>
            <p:spPr bwMode="auto">
              <a:xfrm>
                <a:off x="6072188" y="5661025"/>
                <a:ext cx="293688" cy="296863"/>
              </a:xfrm>
              <a:prstGeom prst="ellipse">
                <a:avLst/>
              </a:prstGeom>
              <a:noFill/>
              <a:ln w="3175" cap="flat">
                <a:solidFill>
                  <a:srgbClr val="EAECE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69" name="Picture 104"/>
              <p:cNvPicPr>
                <a:picLocks noChangeAspect="1" noChangeArrowheads="1"/>
              </p:cNvPicPr>
              <p:nvPr/>
            </p:nvPicPr>
            <p:blipFill>
              <a:blip r:embed="rId15" cstate="print"/>
              <a:srcRect/>
              <a:stretch>
                <a:fillRect/>
              </a:stretch>
            </p:blipFill>
            <p:spPr bwMode="auto">
              <a:xfrm>
                <a:off x="6054726" y="5795963"/>
                <a:ext cx="32543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105"/>
              <p:cNvPicPr>
                <a:picLocks noChangeAspect="1" noChangeArrowheads="1"/>
              </p:cNvPicPr>
              <p:nvPr/>
            </p:nvPicPr>
            <p:blipFill>
              <a:blip r:embed="rId16" cstate="print"/>
              <a:srcRect/>
              <a:stretch>
                <a:fillRect/>
              </a:stretch>
            </p:blipFill>
            <p:spPr bwMode="auto">
              <a:xfrm>
                <a:off x="6143626" y="5737225"/>
                <a:ext cx="147638"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Freeform 106"/>
              <p:cNvSpPr>
                <a:spLocks noEditPoints="1"/>
              </p:cNvSpPr>
              <p:nvPr/>
            </p:nvSpPr>
            <p:spPr bwMode="auto">
              <a:xfrm>
                <a:off x="6162676" y="5754688"/>
                <a:ext cx="112713" cy="109538"/>
              </a:xfrm>
              <a:custGeom>
                <a:avLst/>
                <a:gdLst>
                  <a:gd name="T0" fmla="*/ 23 w 30"/>
                  <a:gd name="T1" fmla="*/ 29 h 29"/>
                  <a:gd name="T2" fmla="*/ 7 w 30"/>
                  <a:gd name="T3" fmla="*/ 29 h 29"/>
                  <a:gd name="T4" fmla="*/ 0 w 30"/>
                  <a:gd name="T5" fmla="*/ 22 h 29"/>
                  <a:gd name="T6" fmla="*/ 0 w 30"/>
                  <a:gd name="T7" fmla="*/ 7 h 29"/>
                  <a:gd name="T8" fmla="*/ 7 w 30"/>
                  <a:gd name="T9" fmla="*/ 0 h 29"/>
                  <a:gd name="T10" fmla="*/ 23 w 30"/>
                  <a:gd name="T11" fmla="*/ 0 h 29"/>
                  <a:gd name="T12" fmla="*/ 30 w 30"/>
                  <a:gd name="T13" fmla="*/ 7 h 29"/>
                  <a:gd name="T14" fmla="*/ 30 w 30"/>
                  <a:gd name="T15" fmla="*/ 22 h 29"/>
                  <a:gd name="T16" fmla="*/ 23 w 30"/>
                  <a:gd name="T17" fmla="*/ 29 h 29"/>
                  <a:gd name="T18" fmla="*/ 7 w 30"/>
                  <a:gd name="T19" fmla="*/ 3 h 29"/>
                  <a:gd name="T20" fmla="*/ 3 w 30"/>
                  <a:gd name="T21" fmla="*/ 7 h 29"/>
                  <a:gd name="T22" fmla="*/ 3 w 30"/>
                  <a:gd name="T23" fmla="*/ 22 h 29"/>
                  <a:gd name="T24" fmla="*/ 7 w 30"/>
                  <a:gd name="T25" fmla="*/ 27 h 29"/>
                  <a:gd name="T26" fmla="*/ 23 w 30"/>
                  <a:gd name="T27" fmla="*/ 27 h 29"/>
                  <a:gd name="T28" fmla="*/ 27 w 30"/>
                  <a:gd name="T29" fmla="*/ 22 h 29"/>
                  <a:gd name="T30" fmla="*/ 27 w 30"/>
                  <a:gd name="T31" fmla="*/ 7 h 29"/>
                  <a:gd name="T32" fmla="*/ 23 w 30"/>
                  <a:gd name="T33" fmla="*/ 3 h 29"/>
                  <a:gd name="T34" fmla="*/ 7 w 30"/>
                  <a:gd name="T35"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9">
                    <a:moveTo>
                      <a:pt x="23" y="29"/>
                    </a:moveTo>
                    <a:cubicBezTo>
                      <a:pt x="7" y="29"/>
                      <a:pt x="7" y="29"/>
                      <a:pt x="7" y="29"/>
                    </a:cubicBezTo>
                    <a:cubicBezTo>
                      <a:pt x="3" y="29"/>
                      <a:pt x="0" y="26"/>
                      <a:pt x="0" y="22"/>
                    </a:cubicBezTo>
                    <a:cubicBezTo>
                      <a:pt x="0" y="7"/>
                      <a:pt x="0" y="7"/>
                      <a:pt x="0" y="7"/>
                    </a:cubicBezTo>
                    <a:cubicBezTo>
                      <a:pt x="0" y="3"/>
                      <a:pt x="3" y="0"/>
                      <a:pt x="7" y="0"/>
                    </a:cubicBezTo>
                    <a:cubicBezTo>
                      <a:pt x="23" y="0"/>
                      <a:pt x="23" y="0"/>
                      <a:pt x="23" y="0"/>
                    </a:cubicBezTo>
                    <a:cubicBezTo>
                      <a:pt x="27" y="0"/>
                      <a:pt x="30" y="3"/>
                      <a:pt x="30" y="7"/>
                    </a:cubicBezTo>
                    <a:cubicBezTo>
                      <a:pt x="30" y="22"/>
                      <a:pt x="30" y="22"/>
                      <a:pt x="30" y="22"/>
                    </a:cubicBezTo>
                    <a:cubicBezTo>
                      <a:pt x="30" y="26"/>
                      <a:pt x="27" y="29"/>
                      <a:pt x="23" y="29"/>
                    </a:cubicBezTo>
                    <a:close/>
                    <a:moveTo>
                      <a:pt x="7" y="3"/>
                    </a:moveTo>
                    <a:cubicBezTo>
                      <a:pt x="5" y="3"/>
                      <a:pt x="3" y="5"/>
                      <a:pt x="3" y="7"/>
                    </a:cubicBezTo>
                    <a:cubicBezTo>
                      <a:pt x="3" y="22"/>
                      <a:pt x="3" y="22"/>
                      <a:pt x="3" y="22"/>
                    </a:cubicBezTo>
                    <a:cubicBezTo>
                      <a:pt x="3" y="25"/>
                      <a:pt x="5" y="27"/>
                      <a:pt x="7" y="27"/>
                    </a:cubicBezTo>
                    <a:cubicBezTo>
                      <a:pt x="23" y="27"/>
                      <a:pt x="23" y="27"/>
                      <a:pt x="23" y="27"/>
                    </a:cubicBezTo>
                    <a:cubicBezTo>
                      <a:pt x="25" y="27"/>
                      <a:pt x="27" y="25"/>
                      <a:pt x="27" y="22"/>
                    </a:cubicBezTo>
                    <a:cubicBezTo>
                      <a:pt x="27" y="7"/>
                      <a:pt x="27" y="7"/>
                      <a:pt x="27" y="7"/>
                    </a:cubicBezTo>
                    <a:cubicBezTo>
                      <a:pt x="27" y="5"/>
                      <a:pt x="25" y="3"/>
                      <a:pt x="23" y="3"/>
                    </a:cubicBezTo>
                    <a:lnTo>
                      <a:pt x="7" y="3"/>
                    </a:lnTo>
                    <a:close/>
                  </a:path>
                </a:pathLst>
              </a:custGeom>
              <a:noFill/>
              <a:ln w="3175" cap="flat">
                <a:solidFill>
                  <a:srgbClr val="E7EAE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73" name="图片 72" descr="C:\Users\Administrator\Desktop\QQ截图20170317140529.jpgQQ截图20170317140529"/>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a:xfrm>
              <a:off x="4752828" y="1638696"/>
              <a:ext cx="2681605" cy="3578225"/>
            </a:xfrm>
            <a:custGeom>
              <a:avLst/>
              <a:gdLst>
                <a:gd name="connsiteX0" fmla="*/ 25874 w 2681289"/>
                <a:gd name="connsiteY0" fmla="*/ 0 h 3567731"/>
                <a:gd name="connsiteX1" fmla="*/ 2655415 w 2681289"/>
                <a:gd name="connsiteY1" fmla="*/ 0 h 3567731"/>
                <a:gd name="connsiteX2" fmla="*/ 2681289 w 2681289"/>
                <a:gd name="connsiteY2" fmla="*/ 25874 h 3567731"/>
                <a:gd name="connsiteX3" fmla="*/ 2681289 w 2681289"/>
                <a:gd name="connsiteY3" fmla="*/ 3541857 h 3567731"/>
                <a:gd name="connsiteX4" fmla="*/ 2655415 w 2681289"/>
                <a:gd name="connsiteY4" fmla="*/ 3567731 h 3567731"/>
                <a:gd name="connsiteX5" fmla="*/ 25874 w 2681289"/>
                <a:gd name="connsiteY5" fmla="*/ 3567731 h 3567731"/>
                <a:gd name="connsiteX6" fmla="*/ 0 w 2681289"/>
                <a:gd name="connsiteY6" fmla="*/ 3541857 h 3567731"/>
                <a:gd name="connsiteX7" fmla="*/ 0 w 2681289"/>
                <a:gd name="connsiteY7" fmla="*/ 25874 h 3567731"/>
                <a:gd name="connsiteX8" fmla="*/ 25874 w 2681289"/>
                <a:gd name="connsiteY8" fmla="*/ 0 h 3567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1289" h="3567731">
                  <a:moveTo>
                    <a:pt x="25874" y="0"/>
                  </a:moveTo>
                  <a:lnTo>
                    <a:pt x="2655415" y="0"/>
                  </a:lnTo>
                  <a:cubicBezTo>
                    <a:pt x="2669705" y="0"/>
                    <a:pt x="2681289" y="11584"/>
                    <a:pt x="2681289" y="25874"/>
                  </a:cubicBezTo>
                  <a:lnTo>
                    <a:pt x="2681289" y="3541857"/>
                  </a:lnTo>
                  <a:cubicBezTo>
                    <a:pt x="2681289" y="3556147"/>
                    <a:pt x="2669705" y="3567731"/>
                    <a:pt x="2655415" y="3567731"/>
                  </a:cubicBezTo>
                  <a:lnTo>
                    <a:pt x="25874" y="3567731"/>
                  </a:lnTo>
                  <a:cubicBezTo>
                    <a:pt x="11584" y="3567731"/>
                    <a:pt x="0" y="3556147"/>
                    <a:pt x="0" y="3541857"/>
                  </a:cubicBezTo>
                  <a:lnTo>
                    <a:pt x="0" y="25874"/>
                  </a:lnTo>
                  <a:cubicBezTo>
                    <a:pt x="0" y="11584"/>
                    <a:pt x="11584" y="0"/>
                    <a:pt x="25874" y="0"/>
                  </a:cubicBezTo>
                  <a:close/>
                </a:path>
              </a:pathLst>
            </a:custGeom>
          </p:spPr>
        </p:pic>
      </p:grpSp>
      <p:grpSp>
        <p:nvGrpSpPr>
          <p:cNvPr id="14" name="组合 13"/>
          <p:cNvGrpSpPr/>
          <p:nvPr/>
        </p:nvGrpSpPr>
        <p:grpSpPr>
          <a:xfrm>
            <a:off x="3609560" y="1806031"/>
            <a:ext cx="559384" cy="559384"/>
            <a:chOff x="3609560" y="1806031"/>
            <a:chExt cx="559384" cy="559384"/>
          </a:xfrm>
        </p:grpSpPr>
        <p:sp>
          <p:nvSpPr>
            <p:cNvPr id="9" name="椭圆 8"/>
            <p:cNvSpPr/>
            <p:nvPr/>
          </p:nvSpPr>
          <p:spPr>
            <a:xfrm>
              <a:off x="3609560" y="1806031"/>
              <a:ext cx="559384" cy="559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Freeform 56"/>
            <p:cNvSpPr>
              <a:spLocks noChangeArrowheads="1"/>
            </p:cNvSpPr>
            <p:nvPr/>
          </p:nvSpPr>
          <p:spPr bwMode="auto">
            <a:xfrm>
              <a:off x="3770731" y="1961224"/>
              <a:ext cx="243496" cy="269584"/>
            </a:xfrm>
            <a:custGeom>
              <a:avLst/>
              <a:gdLst>
                <a:gd name="T0" fmla="*/ 197797 w 409"/>
                <a:gd name="T1" fmla="*/ 43455 h 453"/>
                <a:gd name="T2" fmla="*/ 197797 w 409"/>
                <a:gd name="T3" fmla="*/ 43455 h 453"/>
                <a:gd name="T4" fmla="*/ 178778 w 409"/>
                <a:gd name="T5" fmla="*/ 28789 h 453"/>
                <a:gd name="T6" fmla="*/ 120634 w 409"/>
                <a:gd name="T7" fmla="*/ 24443 h 453"/>
                <a:gd name="T8" fmla="*/ 110853 w 409"/>
                <a:gd name="T9" fmla="*/ 4889 h 453"/>
                <a:gd name="T10" fmla="*/ 77163 w 409"/>
                <a:gd name="T11" fmla="*/ 0 h 453"/>
                <a:gd name="T12" fmla="*/ 67381 w 409"/>
                <a:gd name="T13" fmla="*/ 24443 h 453"/>
                <a:gd name="T14" fmla="*/ 67381 w 409"/>
                <a:gd name="T15" fmla="*/ 53232 h 453"/>
                <a:gd name="T16" fmla="*/ 43472 w 409"/>
                <a:gd name="T17" fmla="*/ 72243 h 453"/>
                <a:gd name="T18" fmla="*/ 14672 w 409"/>
                <a:gd name="T19" fmla="*/ 72243 h 453"/>
                <a:gd name="T20" fmla="*/ 0 w 409"/>
                <a:gd name="T21" fmla="*/ 82021 h 453"/>
                <a:gd name="T22" fmla="*/ 24453 w 409"/>
                <a:gd name="T23" fmla="*/ 164041 h 453"/>
                <a:gd name="T24" fmla="*/ 91834 w 409"/>
                <a:gd name="T25" fmla="*/ 173275 h 453"/>
                <a:gd name="T26" fmla="*/ 101072 w 409"/>
                <a:gd name="T27" fmla="*/ 144487 h 453"/>
                <a:gd name="T28" fmla="*/ 125525 w 409"/>
                <a:gd name="T29" fmla="*/ 168387 h 453"/>
                <a:gd name="T30" fmla="*/ 164106 w 409"/>
                <a:gd name="T31" fmla="*/ 183053 h 453"/>
                <a:gd name="T32" fmla="*/ 159216 w 409"/>
                <a:gd name="T33" fmla="*/ 216730 h 453"/>
                <a:gd name="T34" fmla="*/ 134763 w 409"/>
                <a:gd name="T35" fmla="*/ 221619 h 453"/>
                <a:gd name="T36" fmla="*/ 129872 w 409"/>
                <a:gd name="T37" fmla="*/ 202064 h 453"/>
                <a:gd name="T38" fmla="*/ 139653 w 409"/>
                <a:gd name="T39" fmla="*/ 202064 h 453"/>
                <a:gd name="T40" fmla="*/ 139653 w 409"/>
                <a:gd name="T41" fmla="*/ 183053 h 453"/>
                <a:gd name="T42" fmla="*/ 101072 w 409"/>
                <a:gd name="T43" fmla="*/ 202064 h 453"/>
                <a:gd name="T44" fmla="*/ 105963 w 409"/>
                <a:gd name="T45" fmla="*/ 235742 h 453"/>
                <a:gd name="T46" fmla="*/ 159216 w 409"/>
                <a:gd name="T47" fmla="*/ 245519 h 453"/>
                <a:gd name="T48" fmla="*/ 197797 w 409"/>
                <a:gd name="T49" fmla="*/ 43455 h 453"/>
                <a:gd name="T50" fmla="*/ 173344 w 409"/>
                <a:gd name="T51" fmla="*/ 125475 h 453"/>
                <a:gd name="T52" fmla="*/ 173344 w 409"/>
                <a:gd name="T53" fmla="*/ 125475 h 453"/>
                <a:gd name="T54" fmla="*/ 154325 w 409"/>
                <a:gd name="T55" fmla="*/ 120587 h 453"/>
                <a:gd name="T56" fmla="*/ 134763 w 409"/>
                <a:gd name="T57" fmla="*/ 125475 h 453"/>
                <a:gd name="T58" fmla="*/ 154325 w 409"/>
                <a:gd name="T59" fmla="*/ 96143 h 453"/>
                <a:gd name="T60" fmla="*/ 173344 w 409"/>
                <a:gd name="T61" fmla="*/ 125475 h 4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solidFill>
              <a:srgbClr val="FFFFFF"/>
            </a:solidFill>
            <a:ln>
              <a:noFill/>
            </a:ln>
            <a:effectLst/>
          </p:spPr>
          <p:txBody>
            <a:bodyPr wrap="none" lIns="34290" tIns="17145" rIns="34290" bIns="171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09" name="组合 108"/>
          <p:cNvGrpSpPr/>
          <p:nvPr/>
        </p:nvGrpSpPr>
        <p:grpSpPr>
          <a:xfrm>
            <a:off x="8018479" y="4331745"/>
            <a:ext cx="559384" cy="559384"/>
            <a:chOff x="8018479" y="4331745"/>
            <a:chExt cx="559384" cy="559384"/>
          </a:xfrm>
        </p:grpSpPr>
        <p:sp>
          <p:nvSpPr>
            <p:cNvPr id="81" name="椭圆 80"/>
            <p:cNvSpPr/>
            <p:nvPr/>
          </p:nvSpPr>
          <p:spPr>
            <a:xfrm>
              <a:off x="8018479" y="4331745"/>
              <a:ext cx="559384" cy="55938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Freeform 64"/>
            <p:cNvSpPr>
              <a:spLocks noChangeArrowheads="1"/>
            </p:cNvSpPr>
            <p:nvPr/>
          </p:nvSpPr>
          <p:spPr bwMode="auto">
            <a:xfrm>
              <a:off x="8153696" y="4477517"/>
              <a:ext cx="274800" cy="269580"/>
            </a:xfrm>
            <a:custGeom>
              <a:avLst/>
              <a:gdLst>
                <a:gd name="T0" fmla="*/ 67467 w 461"/>
                <a:gd name="T1" fmla="*/ 14666 h 453"/>
                <a:gd name="T2" fmla="*/ 67467 w 461"/>
                <a:gd name="T3" fmla="*/ 14666 h 453"/>
                <a:gd name="T4" fmla="*/ 0 w 461"/>
                <a:gd name="T5" fmla="*/ 120587 h 453"/>
                <a:gd name="T6" fmla="*/ 4897 w 461"/>
                <a:gd name="T7" fmla="*/ 149375 h 453"/>
                <a:gd name="T8" fmla="*/ 110994 w 461"/>
                <a:gd name="T9" fmla="*/ 53232 h 453"/>
                <a:gd name="T10" fmla="*/ 67467 w 461"/>
                <a:gd name="T11" fmla="*/ 14666 h 453"/>
                <a:gd name="T12" fmla="*/ 178461 w 461"/>
                <a:gd name="T13" fmla="*/ 9777 h 453"/>
                <a:gd name="T14" fmla="*/ 178461 w 461"/>
                <a:gd name="T15" fmla="*/ 9777 h 453"/>
                <a:gd name="T16" fmla="*/ 125685 w 461"/>
                <a:gd name="T17" fmla="*/ 0 h 453"/>
                <a:gd name="T18" fmla="*/ 87054 w 461"/>
                <a:gd name="T19" fmla="*/ 4889 h 453"/>
                <a:gd name="T20" fmla="*/ 178461 w 461"/>
                <a:gd name="T21" fmla="*/ 86366 h 453"/>
                <a:gd name="T22" fmla="*/ 178461 w 461"/>
                <a:gd name="T23" fmla="*/ 9777 h 453"/>
                <a:gd name="T24" fmla="*/ 197504 w 461"/>
                <a:gd name="T25" fmla="*/ 19555 h 453"/>
                <a:gd name="T26" fmla="*/ 197504 w 461"/>
                <a:gd name="T27" fmla="*/ 19555 h 453"/>
                <a:gd name="T28" fmla="*/ 197504 w 461"/>
                <a:gd name="T29" fmla="*/ 164041 h 453"/>
                <a:gd name="T30" fmla="*/ 241031 w 461"/>
                <a:gd name="T31" fmla="*/ 164041 h 453"/>
                <a:gd name="T32" fmla="*/ 250281 w 461"/>
                <a:gd name="T33" fmla="*/ 120587 h 453"/>
                <a:gd name="T34" fmla="*/ 197504 w 461"/>
                <a:gd name="T35" fmla="*/ 19555 h 453"/>
                <a:gd name="T36" fmla="*/ 9794 w 461"/>
                <a:gd name="T37" fmla="*/ 168387 h 453"/>
                <a:gd name="T38" fmla="*/ 9794 w 461"/>
                <a:gd name="T39" fmla="*/ 168387 h 453"/>
                <a:gd name="T40" fmla="*/ 57673 w 461"/>
                <a:gd name="T41" fmla="*/ 226507 h 453"/>
                <a:gd name="T42" fmla="*/ 57673 w 461"/>
                <a:gd name="T43" fmla="*/ 125475 h 453"/>
                <a:gd name="T44" fmla="*/ 28837 w 461"/>
                <a:gd name="T45" fmla="*/ 154264 h 453"/>
                <a:gd name="T46" fmla="*/ 9794 w 461"/>
                <a:gd name="T47" fmla="*/ 168387 h 453"/>
                <a:gd name="T48" fmla="*/ 72364 w 461"/>
                <a:gd name="T49" fmla="*/ 235742 h 453"/>
                <a:gd name="T50" fmla="*/ 72364 w 461"/>
                <a:gd name="T51" fmla="*/ 235742 h 453"/>
                <a:gd name="T52" fmla="*/ 115891 w 461"/>
                <a:gd name="T53" fmla="*/ 245519 h 453"/>
                <a:gd name="T54" fmla="*/ 134934 w 461"/>
                <a:gd name="T55" fmla="*/ 245519 h 453"/>
                <a:gd name="T56" fmla="*/ 236135 w 461"/>
                <a:gd name="T57" fmla="*/ 183053 h 453"/>
                <a:gd name="T58" fmla="*/ 72364 w 461"/>
                <a:gd name="T59" fmla="*/ 183053 h 453"/>
                <a:gd name="T60" fmla="*/ 72364 w 461"/>
                <a:gd name="T61" fmla="*/ 235742 h 4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solidFill>
              <a:srgbClr val="FFFFFF"/>
            </a:solidFill>
            <a:ln>
              <a:noFill/>
            </a:ln>
            <a:effectLst/>
          </p:spPr>
          <p:txBody>
            <a:bodyPr wrap="none" lIns="34290" tIns="17145" rIns="34290" bIns="171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7" name="组合 16"/>
          <p:cNvGrpSpPr/>
          <p:nvPr/>
        </p:nvGrpSpPr>
        <p:grpSpPr>
          <a:xfrm>
            <a:off x="3609560" y="4331745"/>
            <a:ext cx="559384" cy="559384"/>
            <a:chOff x="3609560" y="4331745"/>
            <a:chExt cx="559384" cy="559384"/>
          </a:xfrm>
        </p:grpSpPr>
        <p:sp>
          <p:nvSpPr>
            <p:cNvPr id="75" name="椭圆 74"/>
            <p:cNvSpPr/>
            <p:nvPr/>
          </p:nvSpPr>
          <p:spPr>
            <a:xfrm>
              <a:off x="3609560" y="4331745"/>
              <a:ext cx="559384" cy="55938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Freeform 75"/>
            <p:cNvSpPr>
              <a:spLocks noChangeArrowheads="1"/>
            </p:cNvSpPr>
            <p:nvPr/>
          </p:nvSpPr>
          <p:spPr bwMode="auto">
            <a:xfrm>
              <a:off x="3816204" y="4477517"/>
              <a:ext cx="146096" cy="27132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rgbClr val="FFFFFF"/>
            </a:solidFill>
            <a:ln>
              <a:noFill/>
            </a:ln>
            <a:effectLst/>
          </p:spPr>
          <p:txBody>
            <a:bodyPr wrap="none" lIns="34290" tIns="17145" rIns="34290" bIns="171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06" name="组合 105"/>
          <p:cNvGrpSpPr/>
          <p:nvPr/>
        </p:nvGrpSpPr>
        <p:grpSpPr>
          <a:xfrm>
            <a:off x="3611848" y="3068888"/>
            <a:ext cx="559384" cy="559384"/>
            <a:chOff x="3611848" y="3068888"/>
            <a:chExt cx="559384" cy="559384"/>
          </a:xfrm>
          <a:solidFill>
            <a:srgbClr val="FFFFFF"/>
          </a:solidFill>
        </p:grpSpPr>
        <p:sp>
          <p:nvSpPr>
            <p:cNvPr id="74" name="椭圆 73"/>
            <p:cNvSpPr/>
            <p:nvPr/>
          </p:nvSpPr>
          <p:spPr>
            <a:xfrm>
              <a:off x="3611848" y="3068888"/>
              <a:ext cx="559384" cy="559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Freeform 85"/>
            <p:cNvSpPr>
              <a:spLocks noChangeArrowheads="1"/>
            </p:cNvSpPr>
            <p:nvPr/>
          </p:nvSpPr>
          <p:spPr bwMode="auto">
            <a:xfrm>
              <a:off x="3764918" y="3242340"/>
              <a:ext cx="274800" cy="22088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rgbClr val="0E53D0"/>
            </a:solidFill>
            <a:ln>
              <a:noFill/>
            </a:ln>
            <a:effectLst/>
          </p:spPr>
          <p:txBody>
            <a:bodyPr wrap="none" lIns="34290" tIns="17145" rIns="34290" bIns="171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08" name="组合 107"/>
          <p:cNvGrpSpPr/>
          <p:nvPr/>
        </p:nvGrpSpPr>
        <p:grpSpPr>
          <a:xfrm>
            <a:off x="8020767" y="3068888"/>
            <a:ext cx="559384" cy="559384"/>
            <a:chOff x="8020767" y="3068888"/>
            <a:chExt cx="559384" cy="559384"/>
          </a:xfrm>
          <a:solidFill>
            <a:srgbClr val="FFFFFF"/>
          </a:solidFill>
        </p:grpSpPr>
        <p:sp>
          <p:nvSpPr>
            <p:cNvPr id="77" name="椭圆 76"/>
            <p:cNvSpPr/>
            <p:nvPr/>
          </p:nvSpPr>
          <p:spPr>
            <a:xfrm>
              <a:off x="8020767" y="3068888"/>
              <a:ext cx="559384" cy="559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Freeform 120"/>
            <p:cNvSpPr>
              <a:spLocks noChangeArrowheads="1"/>
            </p:cNvSpPr>
            <p:nvPr/>
          </p:nvSpPr>
          <p:spPr bwMode="auto">
            <a:xfrm>
              <a:off x="8141035" y="3219007"/>
              <a:ext cx="295670" cy="259146"/>
            </a:xfrm>
            <a:custGeom>
              <a:avLst/>
              <a:gdLst>
                <a:gd name="T0" fmla="*/ 197112 w 497"/>
                <a:gd name="T1" fmla="*/ 120716 h 435"/>
                <a:gd name="T2" fmla="*/ 197112 w 497"/>
                <a:gd name="T3" fmla="*/ 120716 h 435"/>
                <a:gd name="T4" fmla="*/ 192225 w 497"/>
                <a:gd name="T5" fmla="*/ 110384 h 435"/>
                <a:gd name="T6" fmla="*/ 192225 w 497"/>
                <a:gd name="T7" fmla="*/ 86459 h 435"/>
                <a:gd name="T8" fmla="*/ 134123 w 497"/>
                <a:gd name="T9" fmla="*/ 86459 h 435"/>
                <a:gd name="T10" fmla="*/ 129779 w 497"/>
                <a:gd name="T11" fmla="*/ 81565 h 435"/>
                <a:gd name="T12" fmla="*/ 124892 w 497"/>
                <a:gd name="T13" fmla="*/ 48395 h 435"/>
                <a:gd name="T14" fmla="*/ 38554 w 497"/>
                <a:gd name="T15" fmla="*/ 86459 h 435"/>
                <a:gd name="T16" fmla="*/ 0 w 497"/>
                <a:gd name="T17" fmla="*/ 159323 h 435"/>
                <a:gd name="T18" fmla="*/ 110231 w 497"/>
                <a:gd name="T19" fmla="*/ 235994 h 435"/>
                <a:gd name="T20" fmla="*/ 230778 w 497"/>
                <a:gd name="T21" fmla="*/ 154429 h 435"/>
                <a:gd name="T22" fmla="*/ 197112 w 497"/>
                <a:gd name="T23" fmla="*/ 120716 h 435"/>
                <a:gd name="T24" fmla="*/ 110231 w 497"/>
                <a:gd name="T25" fmla="*/ 212069 h 435"/>
                <a:gd name="T26" fmla="*/ 110231 w 497"/>
                <a:gd name="T27" fmla="*/ 212069 h 435"/>
                <a:gd name="T28" fmla="*/ 28779 w 497"/>
                <a:gd name="T29" fmla="*/ 168567 h 435"/>
                <a:gd name="T30" fmla="*/ 100999 w 497"/>
                <a:gd name="T31" fmla="*/ 110384 h 435"/>
                <a:gd name="T32" fmla="*/ 182451 w 497"/>
                <a:gd name="T33" fmla="*/ 154429 h 435"/>
                <a:gd name="T34" fmla="*/ 110231 w 497"/>
                <a:gd name="T35" fmla="*/ 212069 h 435"/>
                <a:gd name="T36" fmla="*/ 269332 w 497"/>
                <a:gd name="T37" fmla="*/ 81565 h 435"/>
                <a:gd name="T38" fmla="*/ 269332 w 497"/>
                <a:gd name="T39" fmla="*/ 81565 h 435"/>
                <a:gd name="T40" fmla="*/ 187338 w 497"/>
                <a:gd name="T41" fmla="*/ 0 h 435"/>
                <a:gd name="T42" fmla="*/ 177564 w 497"/>
                <a:gd name="T43" fmla="*/ 9788 h 435"/>
                <a:gd name="T44" fmla="*/ 187338 w 497"/>
                <a:gd name="T45" fmla="*/ 19576 h 435"/>
                <a:gd name="T46" fmla="*/ 249784 w 497"/>
                <a:gd name="T47" fmla="*/ 81565 h 435"/>
                <a:gd name="T48" fmla="*/ 259558 w 497"/>
                <a:gd name="T49" fmla="*/ 91353 h 435"/>
                <a:gd name="T50" fmla="*/ 269332 w 497"/>
                <a:gd name="T51" fmla="*/ 81565 h 435"/>
                <a:gd name="T52" fmla="*/ 230778 w 497"/>
                <a:gd name="T53" fmla="*/ 81565 h 435"/>
                <a:gd name="T54" fmla="*/ 230778 w 497"/>
                <a:gd name="T55" fmla="*/ 81565 h 435"/>
                <a:gd name="T56" fmla="*/ 187338 w 497"/>
                <a:gd name="T57" fmla="*/ 38607 h 435"/>
                <a:gd name="T58" fmla="*/ 177564 w 497"/>
                <a:gd name="T59" fmla="*/ 48395 h 435"/>
                <a:gd name="T60" fmla="*/ 187338 w 497"/>
                <a:gd name="T61" fmla="*/ 57639 h 435"/>
                <a:gd name="T62" fmla="*/ 211773 w 497"/>
                <a:gd name="T63" fmla="*/ 86459 h 435"/>
                <a:gd name="T64" fmla="*/ 225891 w 497"/>
                <a:gd name="T65" fmla="*/ 91353 h 435"/>
                <a:gd name="T66" fmla="*/ 230778 w 497"/>
                <a:gd name="T67" fmla="*/ 81565 h 435"/>
                <a:gd name="T68" fmla="*/ 86338 w 497"/>
                <a:gd name="T69" fmla="*/ 139748 h 435"/>
                <a:gd name="T70" fmla="*/ 86338 w 497"/>
                <a:gd name="T71" fmla="*/ 139748 h 435"/>
                <a:gd name="T72" fmla="*/ 62446 w 497"/>
                <a:gd name="T73" fmla="*/ 168567 h 435"/>
                <a:gd name="T74" fmla="*/ 100999 w 497"/>
                <a:gd name="T75" fmla="*/ 192493 h 435"/>
                <a:gd name="T76" fmla="*/ 124892 w 497"/>
                <a:gd name="T77" fmla="*/ 159323 h 435"/>
                <a:gd name="T78" fmla="*/ 86338 w 497"/>
                <a:gd name="T79" fmla="*/ 139748 h 43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solidFill>
              <a:srgbClr val="0E53D0"/>
            </a:solidFill>
            <a:ln>
              <a:noFill/>
            </a:ln>
            <a:effectLst/>
          </p:spPr>
          <p:txBody>
            <a:bodyPr wrap="none" lIns="34290" tIns="17145" rIns="34290" bIns="171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07" name="组合 106"/>
          <p:cNvGrpSpPr/>
          <p:nvPr/>
        </p:nvGrpSpPr>
        <p:grpSpPr>
          <a:xfrm>
            <a:off x="8018479" y="1806031"/>
            <a:ext cx="559384" cy="559384"/>
            <a:chOff x="8018479" y="1806031"/>
            <a:chExt cx="559384" cy="559384"/>
          </a:xfrm>
        </p:grpSpPr>
        <p:sp>
          <p:nvSpPr>
            <p:cNvPr id="79" name="椭圆 78"/>
            <p:cNvSpPr/>
            <p:nvPr/>
          </p:nvSpPr>
          <p:spPr>
            <a:xfrm>
              <a:off x="8018479" y="1806031"/>
              <a:ext cx="559384" cy="559384"/>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Freeform 86"/>
            <p:cNvSpPr>
              <a:spLocks noEditPoints="1"/>
            </p:cNvSpPr>
            <p:nvPr/>
          </p:nvSpPr>
          <p:spPr bwMode="auto">
            <a:xfrm>
              <a:off x="8174555" y="1974469"/>
              <a:ext cx="247232" cy="222508"/>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rgbClr val="FFFFFF"/>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0" name="组合 109"/>
          <p:cNvGrpSpPr/>
          <p:nvPr/>
        </p:nvGrpSpPr>
        <p:grpSpPr>
          <a:xfrm>
            <a:off x="626745" y="1757680"/>
            <a:ext cx="2908935" cy="936625"/>
            <a:chOff x="770036" y="1757462"/>
            <a:chExt cx="2766015" cy="936966"/>
          </a:xfrm>
        </p:grpSpPr>
        <p:sp>
          <p:nvSpPr>
            <p:cNvPr id="83" name="文本框 82"/>
            <p:cNvSpPr txBox="1"/>
            <p:nvPr/>
          </p:nvSpPr>
          <p:spPr>
            <a:xfrm>
              <a:off x="2480245" y="1757462"/>
              <a:ext cx="1017923" cy="335402"/>
            </a:xfrm>
            <a:prstGeom prst="rect">
              <a:avLst/>
            </a:prstGeom>
            <a:noFill/>
          </p:spPr>
          <p:txBody>
            <a:bodyPr wrap="square" rtlCol="0">
              <a:spAutoFit/>
            </a:bodyPr>
            <a:lstStyle/>
            <a:p>
              <a:pPr algn="r"/>
              <a:r>
                <a:rPr lang="zh-CN" altLang="en-US" sz="1600" b="1">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100" name="文本框 78"/>
            <p:cNvSpPr txBox="1"/>
            <p:nvPr/>
          </p:nvSpPr>
          <p:spPr>
            <a:xfrm>
              <a:off x="770036" y="2090958"/>
              <a:ext cx="2766015" cy="603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sz="1400">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grpSp>
        <p:nvGrpSpPr>
          <p:cNvPr id="111" name="组合 110"/>
          <p:cNvGrpSpPr/>
          <p:nvPr/>
        </p:nvGrpSpPr>
        <p:grpSpPr>
          <a:xfrm>
            <a:off x="627380" y="3002280"/>
            <a:ext cx="2875915" cy="1005886"/>
            <a:chOff x="767715" y="3002562"/>
            <a:chExt cx="2735264" cy="1006022"/>
          </a:xfrm>
        </p:grpSpPr>
        <p:sp>
          <p:nvSpPr>
            <p:cNvPr id="82" name="文本框 81"/>
            <p:cNvSpPr txBox="1"/>
            <p:nvPr/>
          </p:nvSpPr>
          <p:spPr>
            <a:xfrm>
              <a:off x="2480245" y="3002562"/>
              <a:ext cx="1017923" cy="335325"/>
            </a:xfrm>
            <a:prstGeom prst="rect">
              <a:avLst/>
            </a:prstGeom>
            <a:noFill/>
          </p:spPr>
          <p:txBody>
            <a:bodyPr wrap="square" rtlCol="0">
              <a:spAutoFit/>
            </a:bodyPr>
            <a:lstStyle/>
            <a:p>
              <a:pPr algn="r"/>
              <a:r>
                <a:rPr lang="zh-CN" altLang="en-US" sz="1600" b="1">
                  <a:solidFill>
                    <a:srgbClr val="FFFFFF"/>
                  </a:solidFill>
                  <a:latin typeface="冬青黑体简体中文 W3" panose="020B0300000000000000" pitchFamily="34" charset="-122"/>
                  <a:ea typeface="冬青黑体简体中文 W3" panose="020B0300000000000000" pitchFamily="34" charset="-122"/>
                </a:rPr>
                <a:t>添加标题</a:t>
              </a:r>
            </a:p>
          </p:txBody>
        </p:sp>
        <p:sp>
          <p:nvSpPr>
            <p:cNvPr id="101" name="矩形 100"/>
            <p:cNvSpPr/>
            <p:nvPr/>
          </p:nvSpPr>
          <p:spPr>
            <a:xfrm>
              <a:off x="767715" y="3405253"/>
              <a:ext cx="2735264" cy="603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a:solidFill>
                    <a:srgbClr val="FFFFFF"/>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grpSp>
        <p:nvGrpSpPr>
          <p:cNvPr id="113" name="组合 112"/>
          <p:cNvGrpSpPr/>
          <p:nvPr/>
        </p:nvGrpSpPr>
        <p:grpSpPr>
          <a:xfrm>
            <a:off x="8577580" y="1757680"/>
            <a:ext cx="2890520" cy="911289"/>
            <a:chOff x="8577863" y="1757462"/>
            <a:chExt cx="2804512" cy="911489"/>
          </a:xfrm>
        </p:grpSpPr>
        <p:sp>
          <p:nvSpPr>
            <p:cNvPr id="86" name="文本框 85"/>
            <p:cNvSpPr txBox="1"/>
            <p:nvPr/>
          </p:nvSpPr>
          <p:spPr>
            <a:xfrm>
              <a:off x="8577863" y="1757462"/>
              <a:ext cx="1017923" cy="335354"/>
            </a:xfrm>
            <a:prstGeom prst="rect">
              <a:avLst/>
            </a:prstGeom>
            <a:noFill/>
          </p:spPr>
          <p:txBody>
            <a:bodyPr wrap="square" rtlCol="0">
              <a:spAutoFit/>
            </a:bodyPr>
            <a:lstStyle/>
            <a:p>
              <a:pPr algn="ctr"/>
              <a:r>
                <a:rPr lang="zh-CN" altLang="en-US" sz="1600" b="1">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102" name="文本框 89"/>
            <p:cNvSpPr txBox="1"/>
            <p:nvPr/>
          </p:nvSpPr>
          <p:spPr>
            <a:xfrm>
              <a:off x="8586663" y="2065569"/>
              <a:ext cx="2795712" cy="6033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sz="1400">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grpSp>
        <p:nvGrpSpPr>
          <p:cNvPr id="114" name="组合 113"/>
          <p:cNvGrpSpPr/>
          <p:nvPr/>
        </p:nvGrpSpPr>
        <p:grpSpPr>
          <a:xfrm>
            <a:off x="8577580" y="3067685"/>
            <a:ext cx="2995930" cy="915035"/>
            <a:chOff x="8577863" y="3067948"/>
            <a:chExt cx="2907381" cy="915035"/>
          </a:xfrm>
        </p:grpSpPr>
        <p:sp>
          <p:nvSpPr>
            <p:cNvPr id="84" name="文本框 83"/>
            <p:cNvSpPr txBox="1"/>
            <p:nvPr/>
          </p:nvSpPr>
          <p:spPr>
            <a:xfrm>
              <a:off x="8577863" y="3067948"/>
              <a:ext cx="1017923" cy="335280"/>
            </a:xfrm>
            <a:prstGeom prst="rect">
              <a:avLst/>
            </a:prstGeom>
            <a:noFill/>
          </p:spPr>
          <p:txBody>
            <a:bodyPr wrap="square" rtlCol="0">
              <a:spAutoFit/>
            </a:bodyPr>
            <a:lstStyle/>
            <a:p>
              <a:pPr algn="ctr"/>
              <a:r>
                <a:rPr lang="zh-CN" altLang="en-US" sz="1600" b="1">
                  <a:solidFill>
                    <a:srgbClr val="FFFFFF"/>
                  </a:solidFill>
                  <a:latin typeface="冬青黑体简体中文 W3" panose="020B0300000000000000" pitchFamily="34" charset="-122"/>
                  <a:ea typeface="冬青黑体简体中文 W3" panose="020B0300000000000000" pitchFamily="34" charset="-122"/>
                </a:rPr>
                <a:t>添加标题</a:t>
              </a:r>
            </a:p>
          </p:txBody>
        </p:sp>
        <p:sp>
          <p:nvSpPr>
            <p:cNvPr id="103" name="矩形 102"/>
            <p:cNvSpPr/>
            <p:nvPr/>
          </p:nvSpPr>
          <p:spPr>
            <a:xfrm>
              <a:off x="8596197" y="3379733"/>
              <a:ext cx="2889047" cy="60325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a:solidFill>
                    <a:srgbClr val="FFFFFF"/>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grpSp>
        <p:nvGrpSpPr>
          <p:cNvPr id="112" name="组合 111"/>
          <p:cNvGrpSpPr/>
          <p:nvPr/>
        </p:nvGrpSpPr>
        <p:grpSpPr>
          <a:xfrm>
            <a:off x="626745" y="4247515"/>
            <a:ext cx="2901950" cy="933450"/>
            <a:chOff x="769548" y="4247663"/>
            <a:chExt cx="2759373" cy="933457"/>
          </a:xfrm>
        </p:grpSpPr>
        <p:sp>
          <p:nvSpPr>
            <p:cNvPr id="85" name="文本框 84"/>
            <p:cNvSpPr txBox="1"/>
            <p:nvPr/>
          </p:nvSpPr>
          <p:spPr>
            <a:xfrm>
              <a:off x="2480245" y="4247663"/>
              <a:ext cx="1017923" cy="335283"/>
            </a:xfrm>
            <a:prstGeom prst="rect">
              <a:avLst/>
            </a:prstGeom>
            <a:noFill/>
          </p:spPr>
          <p:txBody>
            <a:bodyPr wrap="square" rtlCol="0">
              <a:spAutoFit/>
            </a:bodyPr>
            <a:lstStyle/>
            <a:p>
              <a:pPr algn="r"/>
              <a:r>
                <a:rPr lang="zh-CN" altLang="en-US" sz="1600" b="1">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104" name="文本框 78"/>
            <p:cNvSpPr txBox="1"/>
            <p:nvPr/>
          </p:nvSpPr>
          <p:spPr>
            <a:xfrm>
              <a:off x="769548" y="4577865"/>
              <a:ext cx="2759373" cy="6032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sz="1400">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grpSp>
        <p:nvGrpSpPr>
          <p:cNvPr id="115" name="组合 114"/>
          <p:cNvGrpSpPr/>
          <p:nvPr/>
        </p:nvGrpSpPr>
        <p:grpSpPr>
          <a:xfrm>
            <a:off x="8577580" y="4247515"/>
            <a:ext cx="2890520" cy="907994"/>
            <a:chOff x="8577863" y="4247663"/>
            <a:chExt cx="2804512" cy="907819"/>
          </a:xfrm>
        </p:grpSpPr>
        <p:sp>
          <p:nvSpPr>
            <p:cNvPr id="87" name="文本框 86"/>
            <p:cNvSpPr txBox="1"/>
            <p:nvPr/>
          </p:nvSpPr>
          <p:spPr>
            <a:xfrm>
              <a:off x="8577863" y="4247663"/>
              <a:ext cx="1017923" cy="335215"/>
            </a:xfrm>
            <a:prstGeom prst="rect">
              <a:avLst/>
            </a:prstGeom>
            <a:noFill/>
          </p:spPr>
          <p:txBody>
            <a:bodyPr wrap="square" rtlCol="0">
              <a:spAutoFit/>
            </a:bodyPr>
            <a:lstStyle/>
            <a:p>
              <a:pPr algn="ctr"/>
              <a:r>
                <a:rPr lang="zh-CN" altLang="en-US" sz="1600" b="1">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105" name="文本框 89"/>
            <p:cNvSpPr txBox="1"/>
            <p:nvPr/>
          </p:nvSpPr>
          <p:spPr>
            <a:xfrm>
              <a:off x="8586663" y="4552348"/>
              <a:ext cx="2795712" cy="6031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sz="1400">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a:t>
              </a:r>
            </a:p>
          </p:txBody>
        </p:sp>
      </p:grpSp>
      <p:sp>
        <p:nvSpPr>
          <p:cNvPr id="2" name="椭圆 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4" name="矩形 3"/>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14164">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949" y="1524"/>
            <a:ext cx="12197949" cy="2981418"/>
            <a:chOff x="-5949" y="1524"/>
            <a:chExt cx="12197949" cy="2981418"/>
          </a:xfrm>
        </p:grpSpPr>
        <p:pic>
          <p:nvPicPr>
            <p:cNvPr id="37" name="图片 36"/>
            <p:cNvPicPr>
              <a:picLocks noChangeAspect="1"/>
            </p:cNvPicPr>
            <p:nvPr/>
          </p:nvPicPr>
          <p:blipFill rotWithShape="1">
            <a:blip r:embed="rId2" cstate="print"/>
            <a:srcRect/>
            <a:stretch>
              <a:fillRect/>
            </a:stretch>
          </p:blipFill>
          <p:spPr>
            <a:xfrm>
              <a:off x="-5949" y="48042"/>
              <a:ext cx="12197949" cy="2934900"/>
            </a:xfrm>
            <a:prstGeom prst="rect">
              <a:avLst/>
            </a:prstGeom>
          </p:spPr>
        </p:pic>
        <p:sp>
          <p:nvSpPr>
            <p:cNvPr id="36" name="矩形 35"/>
            <p:cNvSpPr/>
            <p:nvPr/>
          </p:nvSpPr>
          <p:spPr>
            <a:xfrm>
              <a:off x="0" y="1524"/>
              <a:ext cx="12192000" cy="2971800"/>
            </a:xfrm>
            <a:prstGeom prst="rect">
              <a:avLst/>
            </a:prstGeom>
            <a:solidFill>
              <a:srgbClr val="0E53D0">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p:cNvSpPr/>
          <p:nvPr/>
        </p:nvSpPr>
        <p:spPr>
          <a:xfrm>
            <a:off x="8558669" y="623489"/>
            <a:ext cx="2171700" cy="2171700"/>
          </a:xfrm>
          <a:prstGeom prst="ellipse">
            <a:avLst/>
          </a:prstGeom>
          <a:noFill/>
          <a:ln w="0">
            <a:solidFill>
              <a:srgbClr val="FFFFFF">
                <a:alpha val="7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274328" y="339148"/>
            <a:ext cx="2740382" cy="2740382"/>
          </a:xfrm>
          <a:prstGeom prst="ellipse">
            <a:avLst/>
          </a:prstGeom>
          <a:noFill/>
          <a:ln w="0">
            <a:solidFill>
              <a:srgbClr val="FFFFFF">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931428" y="-8093"/>
            <a:ext cx="3426182" cy="3426182"/>
          </a:xfrm>
          <a:prstGeom prst="ellipse">
            <a:avLst/>
          </a:prstGeom>
          <a:noFill/>
          <a:ln w="0">
            <a:solidFill>
              <a:srgbClr val="FFFFFF">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470475" y="1191671"/>
            <a:ext cx="2348089" cy="4786489"/>
            <a:chOff x="8108525" y="886873"/>
            <a:chExt cx="2348089" cy="4786489"/>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108525" y="886873"/>
              <a:ext cx="2348089" cy="4786489"/>
            </a:xfrm>
            <a:prstGeom prst="rect">
              <a:avLst/>
            </a:prstGeom>
          </p:spPr>
        </p:pic>
        <p:pic>
          <p:nvPicPr>
            <p:cNvPr id="34" name="图片 33" descr="C:\Users\Administrator\Desktop\QQ截图20170317140452.jpgQQ截图2017031714045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321885" y="1476153"/>
              <a:ext cx="1930400" cy="3495675"/>
            </a:xfrm>
            <a:custGeom>
              <a:avLst/>
              <a:gdLst>
                <a:gd name="connsiteX0" fmla="*/ 0 w 2525779"/>
                <a:gd name="connsiteY0" fmla="*/ 0 h 4445000"/>
                <a:gd name="connsiteX1" fmla="*/ 2525779 w 2525779"/>
                <a:gd name="connsiteY1" fmla="*/ 0 h 4445000"/>
                <a:gd name="connsiteX2" fmla="*/ 2525779 w 2525779"/>
                <a:gd name="connsiteY2" fmla="*/ 4445000 h 4445000"/>
                <a:gd name="connsiteX3" fmla="*/ 0 w 2525779"/>
                <a:gd name="connsiteY3" fmla="*/ 4445000 h 4445000"/>
              </a:gdLst>
              <a:ahLst/>
              <a:cxnLst>
                <a:cxn ang="0">
                  <a:pos x="connsiteX0" y="connsiteY0"/>
                </a:cxn>
                <a:cxn ang="0">
                  <a:pos x="connsiteX1" y="connsiteY1"/>
                </a:cxn>
                <a:cxn ang="0">
                  <a:pos x="connsiteX2" y="connsiteY2"/>
                </a:cxn>
                <a:cxn ang="0">
                  <a:pos x="connsiteX3" y="connsiteY3"/>
                </a:cxn>
              </a:cxnLst>
              <a:rect l="l" t="t" r="r" b="b"/>
              <a:pathLst>
                <a:path w="2525779" h="4445000">
                  <a:moveTo>
                    <a:pt x="0" y="0"/>
                  </a:moveTo>
                  <a:lnTo>
                    <a:pt x="2525779" y="0"/>
                  </a:lnTo>
                  <a:lnTo>
                    <a:pt x="2525779" y="4445000"/>
                  </a:lnTo>
                  <a:lnTo>
                    <a:pt x="0" y="4445000"/>
                  </a:lnTo>
                  <a:close/>
                </a:path>
              </a:pathLst>
            </a:custGeom>
          </p:spPr>
        </p:pic>
      </p:grpSp>
      <p:sp>
        <p:nvSpPr>
          <p:cNvPr id="44" name="文本框 217"/>
          <p:cNvSpPr txBox="1"/>
          <p:nvPr/>
        </p:nvSpPr>
        <p:spPr>
          <a:xfrm>
            <a:off x="3613744" y="1781198"/>
            <a:ext cx="1373195"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a:solidFill>
                  <a:srgbClr val="FFFFFF"/>
                </a:solidFill>
                <a:latin typeface="冬青黑体简体中文 W3" panose="020B0300000000000000" pitchFamily="34" charset="-122"/>
                <a:ea typeface="冬青黑体简体中文 W3" panose="020B0300000000000000" pitchFamily="34" charset="-122"/>
              </a:rPr>
              <a:t>days</a:t>
            </a:r>
            <a:endParaRPr lang="zh-CN" altLang="en-US" sz="3600">
              <a:solidFill>
                <a:srgbClr val="FFFFFF"/>
              </a:solidFill>
              <a:latin typeface="冬青黑体简体中文 W3" panose="020B0300000000000000" pitchFamily="34" charset="-122"/>
              <a:ea typeface="冬青黑体简体中文 W3" panose="020B0300000000000000" pitchFamily="34" charset="-122"/>
            </a:endParaRPr>
          </a:p>
        </p:txBody>
      </p:sp>
      <p:sp>
        <p:nvSpPr>
          <p:cNvPr id="45" name="文本框 217"/>
          <p:cNvSpPr txBox="1"/>
          <p:nvPr/>
        </p:nvSpPr>
        <p:spPr>
          <a:xfrm>
            <a:off x="1166639" y="1030428"/>
            <a:ext cx="2719005"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9600">
                <a:solidFill>
                  <a:srgbClr val="FFFFFF"/>
                </a:solidFill>
                <a:latin typeface="冬青黑体简体中文 W3" panose="020B0300000000000000" pitchFamily="34" charset="-122"/>
                <a:ea typeface="冬青黑体简体中文 W3" panose="020B0300000000000000" pitchFamily="34" charset="-122"/>
              </a:rPr>
              <a:t>365</a:t>
            </a:r>
            <a:endParaRPr lang="zh-CN" altLang="en-US" sz="9600">
              <a:solidFill>
                <a:srgbClr val="FFFFFF"/>
              </a:solidFill>
              <a:latin typeface="冬青黑体简体中文 W3" panose="020B0300000000000000" pitchFamily="34" charset="-122"/>
              <a:ea typeface="冬青黑体简体中文 W3" panose="020B0300000000000000" pitchFamily="34" charset="-122"/>
            </a:endParaRPr>
          </a:p>
        </p:txBody>
      </p:sp>
      <p:sp>
        <p:nvSpPr>
          <p:cNvPr id="46" name="文本框 12"/>
          <p:cNvSpPr txBox="1"/>
          <p:nvPr/>
        </p:nvSpPr>
        <p:spPr>
          <a:xfrm>
            <a:off x="1335088" y="4653789"/>
            <a:ext cx="889411"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rgbClr val="313131"/>
                </a:solidFill>
                <a:latin typeface="冬青黑体简体中文 W3" panose="020B0300000000000000" pitchFamily="34" charset="-122"/>
                <a:ea typeface="冬青黑体简体中文 W3" panose="020B0300000000000000" pitchFamily="34" charset="-122"/>
              </a:rPr>
              <a:t>2016</a:t>
            </a:r>
            <a:endParaRPr lang="zh-CN" altLang="en-US" dirty="0">
              <a:solidFill>
                <a:srgbClr val="313131"/>
              </a:solidFill>
              <a:latin typeface="冬青黑体简体中文 W3" panose="020B0300000000000000" pitchFamily="34" charset="-122"/>
              <a:ea typeface="冬青黑体简体中文 W3" panose="020B0300000000000000" pitchFamily="34" charset="-122"/>
            </a:endParaRPr>
          </a:p>
        </p:txBody>
      </p:sp>
      <p:sp>
        <p:nvSpPr>
          <p:cNvPr id="47" name="文本框 15"/>
          <p:cNvSpPr txBox="1"/>
          <p:nvPr/>
        </p:nvSpPr>
        <p:spPr>
          <a:xfrm>
            <a:off x="6443480" y="4600615"/>
            <a:ext cx="889411"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rgbClr val="313131"/>
                </a:solidFill>
                <a:latin typeface="冬青黑体简体中文 W3" panose="020B0300000000000000" pitchFamily="34" charset="-122"/>
                <a:ea typeface="冬青黑体简体中文 W3" panose="020B0300000000000000" pitchFamily="34" charset="-122"/>
              </a:rPr>
              <a:t>20XX</a:t>
            </a:r>
            <a:endParaRPr lang="zh-CN" altLang="en-US" dirty="0">
              <a:solidFill>
                <a:srgbClr val="313131"/>
              </a:solidFill>
              <a:latin typeface="冬青黑体简体中文 W3" panose="020B0300000000000000" pitchFamily="34" charset="-122"/>
              <a:ea typeface="冬青黑体简体中文 W3" panose="020B0300000000000000" pitchFamily="34" charset="-122"/>
            </a:endParaRPr>
          </a:p>
        </p:txBody>
      </p:sp>
      <p:sp>
        <p:nvSpPr>
          <p:cNvPr id="48" name="文本框 16"/>
          <p:cNvSpPr txBox="1"/>
          <p:nvPr/>
        </p:nvSpPr>
        <p:spPr>
          <a:xfrm>
            <a:off x="3937292" y="4652742"/>
            <a:ext cx="889411"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rgbClr val="313131"/>
                </a:solidFill>
                <a:latin typeface="冬青黑体简体中文 W3" panose="020B0300000000000000" pitchFamily="34" charset="-122"/>
                <a:ea typeface="冬青黑体简体中文 W3" panose="020B0300000000000000" pitchFamily="34" charset="-122"/>
              </a:rPr>
              <a:t>2019</a:t>
            </a:r>
            <a:endParaRPr lang="zh-CN" altLang="en-US" dirty="0">
              <a:solidFill>
                <a:srgbClr val="313131"/>
              </a:solidFill>
              <a:latin typeface="冬青黑体简体中文 W3" panose="020B0300000000000000" pitchFamily="34" charset="-122"/>
              <a:ea typeface="冬青黑体简体中文 W3" panose="020B0300000000000000" pitchFamily="34" charset="-122"/>
            </a:endParaRPr>
          </a:p>
        </p:txBody>
      </p:sp>
      <p:grpSp>
        <p:nvGrpSpPr>
          <p:cNvPr id="35" name="组合 34"/>
          <p:cNvGrpSpPr/>
          <p:nvPr/>
        </p:nvGrpSpPr>
        <p:grpSpPr>
          <a:xfrm>
            <a:off x="6402395" y="3442969"/>
            <a:ext cx="954840" cy="954840"/>
            <a:chOff x="5562334" y="3781168"/>
            <a:chExt cx="954840" cy="954840"/>
          </a:xfrm>
        </p:grpSpPr>
        <p:sp>
          <p:nvSpPr>
            <p:cNvPr id="50" name="椭圆 49"/>
            <p:cNvSpPr/>
            <p:nvPr/>
          </p:nvSpPr>
          <p:spPr>
            <a:xfrm>
              <a:off x="5562334" y="3781168"/>
              <a:ext cx="954840" cy="954840"/>
            </a:xfrm>
            <a:prstGeom prst="ellipse">
              <a:avLst/>
            </a:prstGeom>
            <a:solidFill>
              <a:srgbClr val="FFFFFF"/>
            </a:solidFill>
            <a:ln w="38100">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冬青黑体简体中文 W3" panose="020B0300000000000000" pitchFamily="34" charset="-122"/>
                <a:ea typeface="冬青黑体简体中文 W3" panose="020B0300000000000000" pitchFamily="34" charset="-122"/>
              </a:endParaRPr>
            </a:p>
          </p:txBody>
        </p:sp>
        <p:sp>
          <p:nvSpPr>
            <p:cNvPr id="51" name="椭圆 50"/>
            <p:cNvSpPr/>
            <p:nvPr/>
          </p:nvSpPr>
          <p:spPr>
            <a:xfrm>
              <a:off x="5643102" y="3863302"/>
              <a:ext cx="793305" cy="793305"/>
            </a:xfrm>
            <a:prstGeom prst="ellipse">
              <a:avLst/>
            </a:prstGeom>
            <a:solidFill>
              <a:srgbClr val="0E53D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170D1"/>
                </a:solidFill>
                <a:latin typeface="冬青黑体简体中文 W3" panose="020B0300000000000000" pitchFamily="34" charset="-122"/>
                <a:ea typeface="冬青黑体简体中文 W3" panose="020B0300000000000000" pitchFamily="34" charset="-122"/>
              </a:endParaRPr>
            </a:p>
          </p:txBody>
        </p:sp>
        <p:sp>
          <p:nvSpPr>
            <p:cNvPr id="52" name="Freeform 81"/>
            <p:cNvSpPr>
              <a:spLocks noChangeArrowheads="1"/>
            </p:cNvSpPr>
            <p:nvPr/>
          </p:nvSpPr>
          <p:spPr bwMode="auto">
            <a:xfrm>
              <a:off x="5894040" y="4145509"/>
              <a:ext cx="294533" cy="226158"/>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32" name="组合 31"/>
          <p:cNvGrpSpPr/>
          <p:nvPr/>
        </p:nvGrpSpPr>
        <p:grpSpPr>
          <a:xfrm>
            <a:off x="3885644" y="3482718"/>
            <a:ext cx="954840" cy="954840"/>
            <a:chOff x="3858559" y="3781168"/>
            <a:chExt cx="954840" cy="954840"/>
          </a:xfrm>
        </p:grpSpPr>
        <p:sp>
          <p:nvSpPr>
            <p:cNvPr id="54" name="椭圆 53"/>
            <p:cNvSpPr/>
            <p:nvPr/>
          </p:nvSpPr>
          <p:spPr>
            <a:xfrm>
              <a:off x="3858559" y="3781168"/>
              <a:ext cx="954840" cy="954840"/>
            </a:xfrm>
            <a:prstGeom prst="ellipse">
              <a:avLst/>
            </a:prstGeom>
            <a:solidFill>
              <a:srgbClr val="FFFFFF"/>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冬青黑体简体中文 W3" panose="020B0300000000000000" pitchFamily="34" charset="-122"/>
                <a:ea typeface="冬青黑体简体中文 W3" panose="020B0300000000000000" pitchFamily="34" charset="-122"/>
              </a:endParaRPr>
            </a:p>
          </p:txBody>
        </p:sp>
        <p:sp>
          <p:nvSpPr>
            <p:cNvPr id="55" name="椭圆 54"/>
            <p:cNvSpPr/>
            <p:nvPr/>
          </p:nvSpPr>
          <p:spPr>
            <a:xfrm>
              <a:off x="3939326" y="3863302"/>
              <a:ext cx="793305" cy="793305"/>
            </a:xfrm>
            <a:prstGeom prst="ellipse">
              <a:avLst/>
            </a:prstGeom>
            <a:solidFill>
              <a:srgbClr val="00B0F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冬青黑体简体中文 W3" panose="020B0300000000000000" pitchFamily="34" charset="-122"/>
                <a:ea typeface="冬青黑体简体中文 W3" panose="020B0300000000000000" pitchFamily="34" charset="-122"/>
              </a:endParaRPr>
            </a:p>
          </p:txBody>
        </p:sp>
        <p:sp>
          <p:nvSpPr>
            <p:cNvPr id="56" name="Freeform 159"/>
            <p:cNvSpPr>
              <a:spLocks noChangeArrowheads="1"/>
            </p:cNvSpPr>
            <p:nvPr/>
          </p:nvSpPr>
          <p:spPr bwMode="auto">
            <a:xfrm>
              <a:off x="4202608" y="4129072"/>
              <a:ext cx="266742" cy="259032"/>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7" name="组合 16"/>
          <p:cNvGrpSpPr/>
          <p:nvPr/>
        </p:nvGrpSpPr>
        <p:grpSpPr>
          <a:xfrm>
            <a:off x="1368892" y="3448579"/>
            <a:ext cx="954840" cy="954840"/>
            <a:chOff x="2154782" y="3781168"/>
            <a:chExt cx="954840" cy="954840"/>
          </a:xfrm>
        </p:grpSpPr>
        <p:sp>
          <p:nvSpPr>
            <p:cNvPr id="58" name="椭圆 57"/>
            <p:cNvSpPr/>
            <p:nvPr/>
          </p:nvSpPr>
          <p:spPr>
            <a:xfrm>
              <a:off x="2154782" y="3781168"/>
              <a:ext cx="954840" cy="954840"/>
            </a:xfrm>
            <a:prstGeom prst="ellipse">
              <a:avLst/>
            </a:prstGeom>
            <a:solidFill>
              <a:srgbClr val="FFFFFF"/>
            </a:solidFill>
            <a:ln w="38100">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冬青黑体简体中文 W3" panose="020B0300000000000000" pitchFamily="34" charset="-122"/>
                <a:ea typeface="冬青黑体简体中文 W3" panose="020B0300000000000000" pitchFamily="34" charset="-122"/>
              </a:endParaRPr>
            </a:p>
          </p:txBody>
        </p:sp>
        <p:sp>
          <p:nvSpPr>
            <p:cNvPr id="59" name="椭圆 58"/>
            <p:cNvSpPr/>
            <p:nvPr/>
          </p:nvSpPr>
          <p:spPr>
            <a:xfrm>
              <a:off x="2235549" y="3863302"/>
              <a:ext cx="793305" cy="793305"/>
            </a:xfrm>
            <a:prstGeom prst="ellipse">
              <a:avLst/>
            </a:prstGeom>
            <a:solidFill>
              <a:srgbClr val="0E53D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170D1"/>
                </a:solidFill>
                <a:latin typeface="冬青黑体简体中文 W3" panose="020B0300000000000000" pitchFamily="34" charset="-122"/>
                <a:ea typeface="冬青黑体简体中文 W3" panose="020B0300000000000000" pitchFamily="34" charset="-122"/>
              </a:endParaRPr>
            </a:p>
          </p:txBody>
        </p:sp>
        <p:sp>
          <p:nvSpPr>
            <p:cNvPr id="60" name="Freeform 160"/>
            <p:cNvSpPr>
              <a:spLocks noChangeArrowheads="1"/>
            </p:cNvSpPr>
            <p:nvPr/>
          </p:nvSpPr>
          <p:spPr bwMode="auto">
            <a:xfrm>
              <a:off x="2541840" y="4130529"/>
              <a:ext cx="215860" cy="259032"/>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rgbClr val="FFFFFF"/>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sp>
        <p:nvSpPr>
          <p:cNvPr id="61" name="矩形 60"/>
          <p:cNvSpPr/>
          <p:nvPr/>
        </p:nvSpPr>
        <p:spPr>
          <a:xfrm>
            <a:off x="1335088" y="5377528"/>
            <a:ext cx="6939240" cy="675640"/>
          </a:xfrm>
          <a:prstGeom prst="rect">
            <a:avLst/>
          </a:prstGeom>
          <a:noFill/>
        </p:spPr>
        <p:txBody>
          <a:bodyPr wrap="square" rtlCol="0">
            <a:spAutoFit/>
          </a:bodyPr>
          <a:lstStyle/>
          <a:p>
            <a:pPr>
              <a:lnSpc>
                <a:spcPct val="120000"/>
              </a:lnSpc>
            </a:pPr>
            <a:r>
              <a:rPr lang="zh-CN" altLang="en-US" sz="1600">
                <a:solidFill>
                  <a:srgbClr val="595959"/>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您的内容打在这里，或者通过复制您的文本后，在此框中选择粘贴，并选择只保留文字。您的内容打在这里，或者通过复制您的文本后，在此框中</a:t>
            </a:r>
          </a:p>
        </p:txBody>
      </p:sp>
      <p:cxnSp>
        <p:nvCxnSpPr>
          <p:cNvPr id="62" name="直接连接符 61"/>
          <p:cNvCxnSpPr/>
          <p:nvPr/>
        </p:nvCxnSpPr>
        <p:spPr>
          <a:xfrm>
            <a:off x="1444006" y="5276848"/>
            <a:ext cx="355601" cy="0"/>
          </a:xfrm>
          <a:prstGeom prst="line">
            <a:avLst/>
          </a:prstGeom>
          <a:ln w="28575">
            <a:solidFill>
              <a:srgbClr val="0E53D0"/>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 name="矩形 2"/>
          <p:cNvSpPr/>
          <p:nvPr/>
        </p:nvSpPr>
        <p:spPr>
          <a:xfrm>
            <a:off x="1344023" y="448348"/>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
        <p:nvSpPr>
          <p:cNvPr id="4" name="矩形 3"/>
          <p:cNvSpPr/>
          <p:nvPr/>
        </p:nvSpPr>
        <p:spPr>
          <a:xfrm>
            <a:off x="1344023" y="764961"/>
            <a:ext cx="2297424" cy="261610"/>
          </a:xfrm>
          <a:prstGeom prst="rect">
            <a:avLst/>
          </a:prstGeom>
        </p:spPr>
        <p:txBody>
          <a:bodyPr wrap="none">
            <a:spAutoFit/>
          </a:bodyPr>
          <a:lstStyle/>
          <a:p>
            <a:r>
              <a:rPr lang="en-US" altLang="zh-CN" sz="1100">
                <a:solidFill>
                  <a:schemeClr val="bg1"/>
                </a:solidFill>
                <a:cs typeface="+mn-ea"/>
                <a:sym typeface="+mn-lt"/>
              </a:rPr>
              <a:t>Lorem ipsum dolor sit amet kolor</a:t>
            </a:r>
            <a:endParaRPr lang="en-US" altLang="zh-CN" sz="1100" dirty="0">
              <a:solidFill>
                <a:schemeClr val="bg1"/>
              </a:solidFill>
              <a:cs typeface="+mn-ea"/>
              <a:sym typeface="+mn-lt"/>
            </a:endParaRPr>
          </a:p>
        </p:txBody>
      </p:sp>
    </p:spTree>
  </p:cSld>
  <p:clrMapOvr>
    <a:masterClrMapping/>
  </p:clrMapOvr>
  <p:transition advTm="20187">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形状 8"/>
          <p:cNvSpPr/>
          <p:nvPr/>
        </p:nvSpPr>
        <p:spPr>
          <a:xfrm>
            <a:off x="14514" y="3888903"/>
            <a:ext cx="12177486" cy="819144"/>
          </a:xfrm>
          <a:custGeom>
            <a:avLst/>
            <a:gdLst>
              <a:gd name="connsiteX0" fmla="*/ 0 w 12177486"/>
              <a:gd name="connsiteY0" fmla="*/ 805696 h 823872"/>
              <a:gd name="connsiteX1" fmla="*/ 3788229 w 12177486"/>
              <a:gd name="connsiteY1" fmla="*/ 326725 h 823872"/>
              <a:gd name="connsiteX2" fmla="*/ 6821715 w 12177486"/>
              <a:gd name="connsiteY2" fmla="*/ 820210 h 823872"/>
              <a:gd name="connsiteX3" fmla="*/ 9913257 w 12177486"/>
              <a:gd name="connsiteY3" fmla="*/ 7410 h 823872"/>
              <a:gd name="connsiteX4" fmla="*/ 12177486 w 12177486"/>
              <a:gd name="connsiteY4" fmla="*/ 486382 h 823872"/>
              <a:gd name="connsiteX0-1" fmla="*/ 0 w 12177486"/>
              <a:gd name="connsiteY0-2" fmla="*/ 805696 h 825056"/>
              <a:gd name="connsiteX1-3" fmla="*/ 3788229 w 12177486"/>
              <a:gd name="connsiteY1-4" fmla="*/ 326725 h 825056"/>
              <a:gd name="connsiteX2-5" fmla="*/ 6821715 w 12177486"/>
              <a:gd name="connsiteY2-6" fmla="*/ 820210 h 825056"/>
              <a:gd name="connsiteX3-7" fmla="*/ 9913257 w 12177486"/>
              <a:gd name="connsiteY3-8" fmla="*/ 7410 h 825056"/>
              <a:gd name="connsiteX4-9" fmla="*/ 12177486 w 12177486"/>
              <a:gd name="connsiteY4-10" fmla="*/ 486382 h 825056"/>
              <a:gd name="connsiteX0-11" fmla="*/ 0 w 12177486"/>
              <a:gd name="connsiteY0-12" fmla="*/ 805696 h 831751"/>
              <a:gd name="connsiteX1-13" fmla="*/ 3788229 w 12177486"/>
              <a:gd name="connsiteY1-14" fmla="*/ 326725 h 831751"/>
              <a:gd name="connsiteX2-15" fmla="*/ 6821715 w 12177486"/>
              <a:gd name="connsiteY2-16" fmla="*/ 820210 h 831751"/>
              <a:gd name="connsiteX3-17" fmla="*/ 9913257 w 12177486"/>
              <a:gd name="connsiteY3-18" fmla="*/ 7410 h 831751"/>
              <a:gd name="connsiteX4-19" fmla="*/ 12177486 w 12177486"/>
              <a:gd name="connsiteY4-20" fmla="*/ 486382 h 831751"/>
              <a:gd name="connsiteX0-21" fmla="*/ 0 w 12177486"/>
              <a:gd name="connsiteY0-22" fmla="*/ 803846 h 829901"/>
              <a:gd name="connsiteX1-23" fmla="*/ 3788229 w 12177486"/>
              <a:gd name="connsiteY1-24" fmla="*/ 324875 h 829901"/>
              <a:gd name="connsiteX2-25" fmla="*/ 6821715 w 12177486"/>
              <a:gd name="connsiteY2-26" fmla="*/ 818360 h 829901"/>
              <a:gd name="connsiteX3-27" fmla="*/ 9913257 w 12177486"/>
              <a:gd name="connsiteY3-28" fmla="*/ 5560 h 829901"/>
              <a:gd name="connsiteX4-29" fmla="*/ 12177486 w 12177486"/>
              <a:gd name="connsiteY4-30" fmla="*/ 484532 h 829901"/>
              <a:gd name="connsiteX0-31" fmla="*/ 0 w 12177486"/>
              <a:gd name="connsiteY0-32" fmla="*/ 798305 h 824360"/>
              <a:gd name="connsiteX1-33" fmla="*/ 3788229 w 12177486"/>
              <a:gd name="connsiteY1-34" fmla="*/ 319334 h 824360"/>
              <a:gd name="connsiteX2-35" fmla="*/ 6821715 w 12177486"/>
              <a:gd name="connsiteY2-36" fmla="*/ 812819 h 824360"/>
              <a:gd name="connsiteX3-37" fmla="*/ 9913257 w 12177486"/>
              <a:gd name="connsiteY3-38" fmla="*/ 19 h 824360"/>
              <a:gd name="connsiteX4-39" fmla="*/ 12177486 w 12177486"/>
              <a:gd name="connsiteY4-40" fmla="*/ 478991 h 824360"/>
              <a:gd name="connsiteX0-41" fmla="*/ 0 w 12177486"/>
              <a:gd name="connsiteY0-42" fmla="*/ 798305 h 819144"/>
              <a:gd name="connsiteX1-43" fmla="*/ 3788229 w 12177486"/>
              <a:gd name="connsiteY1-44" fmla="*/ 319334 h 819144"/>
              <a:gd name="connsiteX2-45" fmla="*/ 6821715 w 12177486"/>
              <a:gd name="connsiteY2-46" fmla="*/ 812819 h 819144"/>
              <a:gd name="connsiteX3-47" fmla="*/ 9913257 w 12177486"/>
              <a:gd name="connsiteY3-48" fmla="*/ 19 h 819144"/>
              <a:gd name="connsiteX4-49" fmla="*/ 12177486 w 12177486"/>
              <a:gd name="connsiteY4-50" fmla="*/ 478991 h 8191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177486" h="819144">
                <a:moveTo>
                  <a:pt x="0" y="798305"/>
                </a:moveTo>
                <a:cubicBezTo>
                  <a:pt x="1325638" y="557610"/>
                  <a:pt x="3009417" y="65455"/>
                  <a:pt x="3788229" y="319334"/>
                </a:cubicBezTo>
                <a:cubicBezTo>
                  <a:pt x="4567041" y="573213"/>
                  <a:pt x="5800877" y="866038"/>
                  <a:pt x="6821715" y="812819"/>
                </a:cubicBezTo>
                <a:cubicBezTo>
                  <a:pt x="7842553" y="759600"/>
                  <a:pt x="8883469" y="2317"/>
                  <a:pt x="9913257" y="19"/>
                </a:cubicBezTo>
                <a:cubicBezTo>
                  <a:pt x="10943045" y="-2279"/>
                  <a:pt x="11491686" y="211686"/>
                  <a:pt x="12177486" y="478991"/>
                </a:cubicBezTo>
              </a:path>
            </a:pathLst>
          </a:custGeom>
          <a:noFill/>
          <a:ln w="19050">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901747" y="4230929"/>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3557606" y="4099958"/>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237595" y="4510967"/>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869324" y="4628607"/>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8525183" y="4145205"/>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10181041" y="3835639"/>
            <a:ext cx="117553" cy="117553"/>
          </a:xfrm>
          <a:prstGeom prst="ellipse">
            <a:avLst/>
          </a:prstGeom>
          <a:solidFill>
            <a:srgbClr val="FFFFFF"/>
          </a:solidFill>
          <a:ln>
            <a:solidFill>
              <a:srgbClr val="0E5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76400" y="4740492"/>
            <a:ext cx="685800" cy="685800"/>
            <a:chOff x="1676400" y="4740492"/>
            <a:chExt cx="685800" cy="685800"/>
          </a:xfrm>
        </p:grpSpPr>
        <p:sp>
          <p:nvSpPr>
            <p:cNvPr id="4" name="椭圆 3"/>
            <p:cNvSpPr/>
            <p:nvPr/>
          </p:nvSpPr>
          <p:spPr>
            <a:xfrm>
              <a:off x="1676400" y="4740492"/>
              <a:ext cx="685800" cy="685800"/>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109"/>
            <p:cNvSpPr>
              <a:spLocks noChangeArrowheads="1"/>
            </p:cNvSpPr>
            <p:nvPr/>
          </p:nvSpPr>
          <p:spPr bwMode="auto">
            <a:xfrm>
              <a:off x="1827792" y="4880339"/>
              <a:ext cx="383016" cy="38301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8" name="组合 7"/>
          <p:cNvGrpSpPr/>
          <p:nvPr/>
        </p:nvGrpSpPr>
        <p:grpSpPr>
          <a:xfrm>
            <a:off x="8299836" y="4588092"/>
            <a:ext cx="685800" cy="685800"/>
            <a:chOff x="8299836" y="4588092"/>
            <a:chExt cx="685800" cy="685800"/>
          </a:xfrm>
        </p:grpSpPr>
        <p:sp>
          <p:nvSpPr>
            <p:cNvPr id="83" name="椭圆 82"/>
            <p:cNvSpPr/>
            <p:nvPr/>
          </p:nvSpPr>
          <p:spPr>
            <a:xfrm>
              <a:off x="8299836" y="4588092"/>
              <a:ext cx="685800" cy="6858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1"/>
            <p:cNvSpPr>
              <a:spLocks noChangeArrowheads="1"/>
            </p:cNvSpPr>
            <p:nvPr/>
          </p:nvSpPr>
          <p:spPr bwMode="auto">
            <a:xfrm>
              <a:off x="8456763" y="4786246"/>
              <a:ext cx="371946" cy="285600"/>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595959"/>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2" name="组合 11"/>
          <p:cNvGrpSpPr/>
          <p:nvPr/>
        </p:nvGrpSpPr>
        <p:grpSpPr>
          <a:xfrm>
            <a:off x="9955694" y="2892642"/>
            <a:ext cx="685800" cy="685800"/>
            <a:chOff x="9955694" y="2892642"/>
            <a:chExt cx="685800" cy="685800"/>
          </a:xfrm>
        </p:grpSpPr>
        <p:sp>
          <p:nvSpPr>
            <p:cNvPr id="84" name="椭圆 83"/>
            <p:cNvSpPr/>
            <p:nvPr/>
          </p:nvSpPr>
          <p:spPr>
            <a:xfrm>
              <a:off x="9955694" y="2892642"/>
              <a:ext cx="685800" cy="6858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Freeform 85"/>
            <p:cNvSpPr>
              <a:spLocks noChangeArrowheads="1"/>
            </p:cNvSpPr>
            <p:nvPr/>
          </p:nvSpPr>
          <p:spPr bwMode="auto">
            <a:xfrm>
              <a:off x="10130332" y="3043021"/>
              <a:ext cx="336524" cy="383014"/>
            </a:xfrm>
            <a:custGeom>
              <a:avLst/>
              <a:gdLst>
                <a:gd name="T0" fmla="*/ 168627 w 561"/>
                <a:gd name="T1" fmla="*/ 0 h 635"/>
                <a:gd name="T2" fmla="*/ 168627 w 561"/>
                <a:gd name="T3" fmla="*/ 0 h 635"/>
                <a:gd name="T4" fmla="*/ 31864 w 561"/>
                <a:gd name="T5" fmla="*/ 0 h 635"/>
                <a:gd name="T6" fmla="*/ 0 w 561"/>
                <a:gd name="T7" fmla="*/ 26634 h 635"/>
                <a:gd name="T8" fmla="*/ 0 w 561"/>
                <a:gd name="T9" fmla="*/ 228190 h 635"/>
                <a:gd name="T10" fmla="*/ 15753 w 561"/>
                <a:gd name="T11" fmla="*/ 228190 h 635"/>
                <a:gd name="T12" fmla="*/ 42246 w 561"/>
                <a:gd name="T13" fmla="*/ 206955 h 635"/>
                <a:gd name="T14" fmla="*/ 74110 w 561"/>
                <a:gd name="T15" fmla="*/ 228190 h 635"/>
                <a:gd name="T16" fmla="*/ 100245 w 561"/>
                <a:gd name="T17" fmla="*/ 206955 h 635"/>
                <a:gd name="T18" fmla="*/ 126739 w 561"/>
                <a:gd name="T19" fmla="*/ 228190 h 635"/>
                <a:gd name="T20" fmla="*/ 158245 w 561"/>
                <a:gd name="T21" fmla="*/ 206955 h 635"/>
                <a:gd name="T22" fmla="*/ 184738 w 561"/>
                <a:gd name="T23" fmla="*/ 228190 h 635"/>
                <a:gd name="T24" fmla="*/ 200491 w 561"/>
                <a:gd name="T25" fmla="*/ 228190 h 635"/>
                <a:gd name="T26" fmla="*/ 200491 w 561"/>
                <a:gd name="T27" fmla="*/ 26634 h 635"/>
                <a:gd name="T28" fmla="*/ 168627 w 561"/>
                <a:gd name="T29" fmla="*/ 0 h 635"/>
                <a:gd name="T30" fmla="*/ 184738 w 561"/>
                <a:gd name="T31" fmla="*/ 211994 h 635"/>
                <a:gd name="T32" fmla="*/ 184738 w 561"/>
                <a:gd name="T33" fmla="*/ 211994 h 635"/>
                <a:gd name="T34" fmla="*/ 158245 w 561"/>
                <a:gd name="T35" fmla="*/ 190758 h 635"/>
                <a:gd name="T36" fmla="*/ 126739 w 561"/>
                <a:gd name="T37" fmla="*/ 211994 h 635"/>
                <a:gd name="T38" fmla="*/ 100245 w 561"/>
                <a:gd name="T39" fmla="*/ 190758 h 635"/>
                <a:gd name="T40" fmla="*/ 74110 w 561"/>
                <a:gd name="T41" fmla="*/ 211994 h 635"/>
                <a:gd name="T42" fmla="*/ 42246 w 561"/>
                <a:gd name="T43" fmla="*/ 190758 h 635"/>
                <a:gd name="T44" fmla="*/ 15753 w 561"/>
                <a:gd name="T45" fmla="*/ 211994 h 635"/>
                <a:gd name="T46" fmla="*/ 15753 w 561"/>
                <a:gd name="T47" fmla="*/ 26634 h 635"/>
                <a:gd name="T48" fmla="*/ 31864 w 561"/>
                <a:gd name="T49" fmla="*/ 16196 h 635"/>
                <a:gd name="T50" fmla="*/ 168627 w 561"/>
                <a:gd name="T51" fmla="*/ 16196 h 635"/>
                <a:gd name="T52" fmla="*/ 184738 w 561"/>
                <a:gd name="T53" fmla="*/ 26634 h 635"/>
                <a:gd name="T54" fmla="*/ 184738 w 561"/>
                <a:gd name="T55" fmla="*/ 211994 h 635"/>
                <a:gd name="T56" fmla="*/ 147504 w 561"/>
                <a:gd name="T57" fmla="*/ 127412 h 635"/>
                <a:gd name="T58" fmla="*/ 147504 w 561"/>
                <a:gd name="T59" fmla="*/ 127412 h 635"/>
                <a:gd name="T60" fmla="*/ 52987 w 561"/>
                <a:gd name="T61" fmla="*/ 127412 h 635"/>
                <a:gd name="T62" fmla="*/ 42246 w 561"/>
                <a:gd name="T63" fmla="*/ 132451 h 635"/>
                <a:gd name="T64" fmla="*/ 52987 w 561"/>
                <a:gd name="T65" fmla="*/ 143249 h 635"/>
                <a:gd name="T66" fmla="*/ 147504 w 561"/>
                <a:gd name="T67" fmla="*/ 143249 h 635"/>
                <a:gd name="T68" fmla="*/ 158245 w 561"/>
                <a:gd name="T69" fmla="*/ 132451 h 635"/>
                <a:gd name="T70" fmla="*/ 147504 w 561"/>
                <a:gd name="T71" fmla="*/ 127412 h 635"/>
                <a:gd name="T72" fmla="*/ 147504 w 561"/>
                <a:gd name="T73" fmla="*/ 84941 h 635"/>
                <a:gd name="T74" fmla="*/ 147504 w 561"/>
                <a:gd name="T75" fmla="*/ 84941 h 635"/>
                <a:gd name="T76" fmla="*/ 52987 w 561"/>
                <a:gd name="T77" fmla="*/ 84941 h 635"/>
                <a:gd name="T78" fmla="*/ 42246 w 561"/>
                <a:gd name="T79" fmla="*/ 90340 h 635"/>
                <a:gd name="T80" fmla="*/ 52987 w 561"/>
                <a:gd name="T81" fmla="*/ 100778 h 635"/>
                <a:gd name="T82" fmla="*/ 147504 w 561"/>
                <a:gd name="T83" fmla="*/ 100778 h 635"/>
                <a:gd name="T84" fmla="*/ 158245 w 561"/>
                <a:gd name="T85" fmla="*/ 90340 h 635"/>
                <a:gd name="T86" fmla="*/ 147504 w 561"/>
                <a:gd name="T87" fmla="*/ 84941 h 635"/>
                <a:gd name="T88" fmla="*/ 147504 w 561"/>
                <a:gd name="T89" fmla="*/ 42471 h 635"/>
                <a:gd name="T90" fmla="*/ 147504 w 561"/>
                <a:gd name="T91" fmla="*/ 42471 h 635"/>
                <a:gd name="T92" fmla="*/ 52987 w 561"/>
                <a:gd name="T93" fmla="*/ 42471 h 635"/>
                <a:gd name="T94" fmla="*/ 42246 w 561"/>
                <a:gd name="T95" fmla="*/ 47870 h 635"/>
                <a:gd name="T96" fmla="*/ 52987 w 561"/>
                <a:gd name="T97" fmla="*/ 58667 h 635"/>
                <a:gd name="T98" fmla="*/ 147504 w 561"/>
                <a:gd name="T99" fmla="*/ 58667 h 635"/>
                <a:gd name="T100" fmla="*/ 158245 w 561"/>
                <a:gd name="T101" fmla="*/ 47870 h 635"/>
                <a:gd name="T102" fmla="*/ 147504 w 561"/>
                <a:gd name="T103" fmla="*/ 42471 h 6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61" h="635">
                  <a:moveTo>
                    <a:pt x="471" y="0"/>
                  </a:moveTo>
                  <a:lnTo>
                    <a:pt x="471" y="0"/>
                  </a:lnTo>
                  <a:cubicBezTo>
                    <a:pt x="89" y="0"/>
                    <a:pt x="89" y="0"/>
                    <a:pt x="89" y="0"/>
                  </a:cubicBezTo>
                  <a:cubicBezTo>
                    <a:pt x="44" y="0"/>
                    <a:pt x="0" y="30"/>
                    <a:pt x="0" y="74"/>
                  </a:cubicBezTo>
                  <a:cubicBezTo>
                    <a:pt x="0" y="634"/>
                    <a:pt x="0" y="634"/>
                    <a:pt x="0" y="634"/>
                  </a:cubicBezTo>
                  <a:cubicBezTo>
                    <a:pt x="44" y="634"/>
                    <a:pt x="44" y="634"/>
                    <a:pt x="44" y="634"/>
                  </a:cubicBezTo>
                  <a:cubicBezTo>
                    <a:pt x="118" y="575"/>
                    <a:pt x="118" y="575"/>
                    <a:pt x="118" y="575"/>
                  </a:cubicBezTo>
                  <a:cubicBezTo>
                    <a:pt x="207" y="634"/>
                    <a:pt x="207" y="634"/>
                    <a:pt x="207" y="634"/>
                  </a:cubicBezTo>
                  <a:cubicBezTo>
                    <a:pt x="280" y="575"/>
                    <a:pt x="280" y="575"/>
                    <a:pt x="280" y="575"/>
                  </a:cubicBezTo>
                  <a:cubicBezTo>
                    <a:pt x="354" y="634"/>
                    <a:pt x="354" y="634"/>
                    <a:pt x="354" y="634"/>
                  </a:cubicBezTo>
                  <a:cubicBezTo>
                    <a:pt x="442" y="575"/>
                    <a:pt x="442" y="575"/>
                    <a:pt x="442" y="575"/>
                  </a:cubicBezTo>
                  <a:cubicBezTo>
                    <a:pt x="516" y="634"/>
                    <a:pt x="516" y="634"/>
                    <a:pt x="516" y="634"/>
                  </a:cubicBezTo>
                  <a:cubicBezTo>
                    <a:pt x="560" y="634"/>
                    <a:pt x="560" y="634"/>
                    <a:pt x="560" y="634"/>
                  </a:cubicBezTo>
                  <a:cubicBezTo>
                    <a:pt x="560" y="74"/>
                    <a:pt x="560" y="74"/>
                    <a:pt x="560" y="74"/>
                  </a:cubicBezTo>
                  <a:cubicBezTo>
                    <a:pt x="560" y="30"/>
                    <a:pt x="516" y="0"/>
                    <a:pt x="471" y="0"/>
                  </a:cubicBezTo>
                  <a:close/>
                  <a:moveTo>
                    <a:pt x="516" y="589"/>
                  </a:moveTo>
                  <a:lnTo>
                    <a:pt x="516" y="589"/>
                  </a:lnTo>
                  <a:cubicBezTo>
                    <a:pt x="442" y="530"/>
                    <a:pt x="442" y="530"/>
                    <a:pt x="442" y="530"/>
                  </a:cubicBezTo>
                  <a:cubicBezTo>
                    <a:pt x="354" y="589"/>
                    <a:pt x="354" y="589"/>
                    <a:pt x="354" y="589"/>
                  </a:cubicBezTo>
                  <a:cubicBezTo>
                    <a:pt x="280" y="530"/>
                    <a:pt x="280" y="530"/>
                    <a:pt x="280" y="530"/>
                  </a:cubicBezTo>
                  <a:cubicBezTo>
                    <a:pt x="207" y="589"/>
                    <a:pt x="207" y="589"/>
                    <a:pt x="207" y="589"/>
                  </a:cubicBezTo>
                  <a:cubicBezTo>
                    <a:pt x="118" y="530"/>
                    <a:pt x="118" y="530"/>
                    <a:pt x="118" y="530"/>
                  </a:cubicBezTo>
                  <a:cubicBezTo>
                    <a:pt x="44" y="589"/>
                    <a:pt x="44" y="589"/>
                    <a:pt x="44" y="589"/>
                  </a:cubicBezTo>
                  <a:cubicBezTo>
                    <a:pt x="44" y="74"/>
                    <a:pt x="44" y="74"/>
                    <a:pt x="44" y="74"/>
                  </a:cubicBezTo>
                  <a:cubicBezTo>
                    <a:pt x="44" y="59"/>
                    <a:pt x="59" y="45"/>
                    <a:pt x="89" y="45"/>
                  </a:cubicBezTo>
                  <a:cubicBezTo>
                    <a:pt x="471" y="45"/>
                    <a:pt x="471" y="45"/>
                    <a:pt x="471" y="45"/>
                  </a:cubicBezTo>
                  <a:cubicBezTo>
                    <a:pt x="501" y="45"/>
                    <a:pt x="516" y="59"/>
                    <a:pt x="516" y="74"/>
                  </a:cubicBezTo>
                  <a:lnTo>
                    <a:pt x="516" y="589"/>
                  </a:lnTo>
                  <a:close/>
                  <a:moveTo>
                    <a:pt x="412" y="354"/>
                  </a:moveTo>
                  <a:lnTo>
                    <a:pt x="412" y="354"/>
                  </a:lnTo>
                  <a:cubicBezTo>
                    <a:pt x="148" y="354"/>
                    <a:pt x="148" y="354"/>
                    <a:pt x="148" y="354"/>
                  </a:cubicBezTo>
                  <a:cubicBezTo>
                    <a:pt x="133" y="354"/>
                    <a:pt x="118" y="368"/>
                    <a:pt x="118" y="368"/>
                  </a:cubicBezTo>
                  <a:cubicBezTo>
                    <a:pt x="118" y="383"/>
                    <a:pt x="133" y="398"/>
                    <a:pt x="148" y="398"/>
                  </a:cubicBezTo>
                  <a:cubicBezTo>
                    <a:pt x="412" y="398"/>
                    <a:pt x="412" y="398"/>
                    <a:pt x="412" y="398"/>
                  </a:cubicBezTo>
                  <a:cubicBezTo>
                    <a:pt x="427" y="398"/>
                    <a:pt x="442" y="383"/>
                    <a:pt x="442" y="368"/>
                  </a:cubicBezTo>
                  <a:cubicBezTo>
                    <a:pt x="442" y="368"/>
                    <a:pt x="427" y="354"/>
                    <a:pt x="412" y="354"/>
                  </a:cubicBezTo>
                  <a:close/>
                  <a:moveTo>
                    <a:pt x="412" y="236"/>
                  </a:moveTo>
                  <a:lnTo>
                    <a:pt x="412" y="236"/>
                  </a:lnTo>
                  <a:cubicBezTo>
                    <a:pt x="148" y="236"/>
                    <a:pt x="148" y="236"/>
                    <a:pt x="148" y="236"/>
                  </a:cubicBezTo>
                  <a:cubicBezTo>
                    <a:pt x="133" y="236"/>
                    <a:pt x="118" y="251"/>
                    <a:pt x="118" y="251"/>
                  </a:cubicBezTo>
                  <a:cubicBezTo>
                    <a:pt x="118" y="266"/>
                    <a:pt x="133" y="280"/>
                    <a:pt x="148" y="280"/>
                  </a:cubicBezTo>
                  <a:cubicBezTo>
                    <a:pt x="412" y="280"/>
                    <a:pt x="412" y="280"/>
                    <a:pt x="412" y="280"/>
                  </a:cubicBezTo>
                  <a:cubicBezTo>
                    <a:pt x="427" y="280"/>
                    <a:pt x="442" y="266"/>
                    <a:pt x="442" y="251"/>
                  </a:cubicBezTo>
                  <a:cubicBezTo>
                    <a:pt x="442" y="251"/>
                    <a:pt x="427" y="236"/>
                    <a:pt x="412" y="236"/>
                  </a:cubicBezTo>
                  <a:close/>
                  <a:moveTo>
                    <a:pt x="412" y="118"/>
                  </a:moveTo>
                  <a:lnTo>
                    <a:pt x="412" y="118"/>
                  </a:lnTo>
                  <a:cubicBezTo>
                    <a:pt x="148" y="118"/>
                    <a:pt x="148" y="118"/>
                    <a:pt x="148" y="118"/>
                  </a:cubicBezTo>
                  <a:cubicBezTo>
                    <a:pt x="133" y="118"/>
                    <a:pt x="118" y="133"/>
                    <a:pt x="118" y="133"/>
                  </a:cubicBezTo>
                  <a:cubicBezTo>
                    <a:pt x="118" y="148"/>
                    <a:pt x="133" y="163"/>
                    <a:pt x="148" y="163"/>
                  </a:cubicBezTo>
                  <a:cubicBezTo>
                    <a:pt x="412" y="163"/>
                    <a:pt x="412" y="163"/>
                    <a:pt x="412" y="163"/>
                  </a:cubicBezTo>
                  <a:cubicBezTo>
                    <a:pt x="427" y="163"/>
                    <a:pt x="442" y="148"/>
                    <a:pt x="442" y="133"/>
                  </a:cubicBezTo>
                  <a:cubicBezTo>
                    <a:pt x="442" y="133"/>
                    <a:pt x="427" y="118"/>
                    <a:pt x="412" y="118"/>
                  </a:cubicBezTo>
                  <a:close/>
                </a:path>
              </a:pathLst>
            </a:custGeom>
            <a:solidFill>
              <a:srgbClr val="595959"/>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7" name="组合 6"/>
          <p:cNvGrpSpPr/>
          <p:nvPr/>
        </p:nvGrpSpPr>
        <p:grpSpPr>
          <a:xfrm>
            <a:off x="6643977" y="3597492"/>
            <a:ext cx="685800" cy="685800"/>
            <a:chOff x="6643977" y="3597492"/>
            <a:chExt cx="685800" cy="685800"/>
          </a:xfrm>
        </p:grpSpPr>
        <p:sp>
          <p:nvSpPr>
            <p:cNvPr id="82" name="椭圆 81"/>
            <p:cNvSpPr/>
            <p:nvPr/>
          </p:nvSpPr>
          <p:spPr>
            <a:xfrm>
              <a:off x="6643977" y="3597492"/>
              <a:ext cx="685800" cy="6858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92"/>
            <p:cNvSpPr>
              <a:spLocks noChangeArrowheads="1"/>
            </p:cNvSpPr>
            <p:nvPr/>
          </p:nvSpPr>
          <p:spPr bwMode="auto">
            <a:xfrm>
              <a:off x="6844075" y="3753313"/>
              <a:ext cx="285602" cy="374158"/>
            </a:xfrm>
            <a:custGeom>
              <a:avLst/>
              <a:gdLst>
                <a:gd name="T0" fmla="*/ 143373 w 472"/>
                <a:gd name="T1" fmla="*/ 26330 h 619"/>
                <a:gd name="T2" fmla="*/ 143373 w 472"/>
                <a:gd name="T3" fmla="*/ 26330 h 619"/>
                <a:gd name="T4" fmla="*/ 127482 w 472"/>
                <a:gd name="T5" fmla="*/ 26330 h 619"/>
                <a:gd name="T6" fmla="*/ 84868 w 472"/>
                <a:gd name="T7" fmla="*/ 0 h 619"/>
                <a:gd name="T8" fmla="*/ 42253 w 472"/>
                <a:gd name="T9" fmla="*/ 26330 h 619"/>
                <a:gd name="T10" fmla="*/ 26363 w 472"/>
                <a:gd name="T11" fmla="*/ 26330 h 619"/>
                <a:gd name="T12" fmla="*/ 0 w 472"/>
                <a:gd name="T13" fmla="*/ 53021 h 619"/>
                <a:gd name="T14" fmla="*/ 0 w 472"/>
                <a:gd name="T15" fmla="*/ 196214 h 619"/>
                <a:gd name="T16" fmla="*/ 26363 w 472"/>
                <a:gd name="T17" fmla="*/ 222904 h 619"/>
                <a:gd name="T18" fmla="*/ 143373 w 472"/>
                <a:gd name="T19" fmla="*/ 222904 h 619"/>
                <a:gd name="T20" fmla="*/ 170097 w 472"/>
                <a:gd name="T21" fmla="*/ 196214 h 619"/>
                <a:gd name="T22" fmla="*/ 170097 w 472"/>
                <a:gd name="T23" fmla="*/ 53021 h 619"/>
                <a:gd name="T24" fmla="*/ 143373 w 472"/>
                <a:gd name="T25" fmla="*/ 26330 h 619"/>
                <a:gd name="T26" fmla="*/ 84868 w 472"/>
                <a:gd name="T27" fmla="*/ 10460 h 619"/>
                <a:gd name="T28" fmla="*/ 84868 w 472"/>
                <a:gd name="T29" fmla="*/ 10460 h 619"/>
                <a:gd name="T30" fmla="*/ 111592 w 472"/>
                <a:gd name="T31" fmla="*/ 26330 h 619"/>
                <a:gd name="T32" fmla="*/ 58505 w 472"/>
                <a:gd name="T33" fmla="*/ 26330 h 619"/>
                <a:gd name="T34" fmla="*/ 84868 w 472"/>
                <a:gd name="T35" fmla="*/ 10460 h 619"/>
                <a:gd name="T36" fmla="*/ 153846 w 472"/>
                <a:gd name="T37" fmla="*/ 196214 h 619"/>
                <a:gd name="T38" fmla="*/ 153846 w 472"/>
                <a:gd name="T39" fmla="*/ 196214 h 619"/>
                <a:gd name="T40" fmla="*/ 143373 w 472"/>
                <a:gd name="T41" fmla="*/ 212444 h 619"/>
                <a:gd name="T42" fmla="*/ 26363 w 472"/>
                <a:gd name="T43" fmla="*/ 212444 h 619"/>
                <a:gd name="T44" fmla="*/ 15890 w 472"/>
                <a:gd name="T45" fmla="*/ 196214 h 619"/>
                <a:gd name="T46" fmla="*/ 15890 w 472"/>
                <a:gd name="T47" fmla="*/ 180343 h 619"/>
                <a:gd name="T48" fmla="*/ 153846 w 472"/>
                <a:gd name="T49" fmla="*/ 180343 h 619"/>
                <a:gd name="T50" fmla="*/ 153846 w 472"/>
                <a:gd name="T51" fmla="*/ 196214 h 619"/>
                <a:gd name="T52" fmla="*/ 153846 w 472"/>
                <a:gd name="T53" fmla="*/ 169883 h 619"/>
                <a:gd name="T54" fmla="*/ 153846 w 472"/>
                <a:gd name="T55" fmla="*/ 169883 h 619"/>
                <a:gd name="T56" fmla="*/ 15890 w 472"/>
                <a:gd name="T57" fmla="*/ 169883 h 619"/>
                <a:gd name="T58" fmla="*/ 15890 w 472"/>
                <a:gd name="T59" fmla="*/ 53021 h 619"/>
                <a:gd name="T60" fmla="*/ 26363 w 472"/>
                <a:gd name="T61" fmla="*/ 42561 h 619"/>
                <a:gd name="T62" fmla="*/ 42253 w 472"/>
                <a:gd name="T63" fmla="*/ 42561 h 619"/>
                <a:gd name="T64" fmla="*/ 42253 w 472"/>
                <a:gd name="T65" fmla="*/ 84761 h 619"/>
                <a:gd name="T66" fmla="*/ 58505 w 472"/>
                <a:gd name="T67" fmla="*/ 84761 h 619"/>
                <a:gd name="T68" fmla="*/ 58505 w 472"/>
                <a:gd name="T69" fmla="*/ 42561 h 619"/>
                <a:gd name="T70" fmla="*/ 111592 w 472"/>
                <a:gd name="T71" fmla="*/ 42561 h 619"/>
                <a:gd name="T72" fmla="*/ 111592 w 472"/>
                <a:gd name="T73" fmla="*/ 84761 h 619"/>
                <a:gd name="T74" fmla="*/ 127482 w 472"/>
                <a:gd name="T75" fmla="*/ 84761 h 619"/>
                <a:gd name="T76" fmla="*/ 127482 w 472"/>
                <a:gd name="T77" fmla="*/ 42561 h 619"/>
                <a:gd name="T78" fmla="*/ 143373 w 472"/>
                <a:gd name="T79" fmla="*/ 42561 h 619"/>
                <a:gd name="T80" fmla="*/ 153846 w 472"/>
                <a:gd name="T81" fmla="*/ 53021 h 619"/>
                <a:gd name="T82" fmla="*/ 153846 w 472"/>
                <a:gd name="T83" fmla="*/ 169883 h 6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2" h="619">
                  <a:moveTo>
                    <a:pt x="397" y="73"/>
                  </a:moveTo>
                  <a:lnTo>
                    <a:pt x="397" y="73"/>
                  </a:lnTo>
                  <a:cubicBezTo>
                    <a:pt x="353" y="73"/>
                    <a:pt x="353" y="73"/>
                    <a:pt x="353" y="73"/>
                  </a:cubicBezTo>
                  <a:cubicBezTo>
                    <a:pt x="353" y="29"/>
                    <a:pt x="294" y="0"/>
                    <a:pt x="235" y="0"/>
                  </a:cubicBezTo>
                  <a:cubicBezTo>
                    <a:pt x="176" y="0"/>
                    <a:pt x="117" y="29"/>
                    <a:pt x="117" y="73"/>
                  </a:cubicBezTo>
                  <a:cubicBezTo>
                    <a:pt x="73" y="73"/>
                    <a:pt x="73" y="73"/>
                    <a:pt x="73" y="73"/>
                  </a:cubicBezTo>
                  <a:cubicBezTo>
                    <a:pt x="29" y="73"/>
                    <a:pt x="0" y="103"/>
                    <a:pt x="0" y="147"/>
                  </a:cubicBezTo>
                  <a:cubicBezTo>
                    <a:pt x="0" y="544"/>
                    <a:pt x="0" y="544"/>
                    <a:pt x="0" y="544"/>
                  </a:cubicBezTo>
                  <a:cubicBezTo>
                    <a:pt x="0" y="589"/>
                    <a:pt x="29" y="618"/>
                    <a:pt x="73" y="618"/>
                  </a:cubicBezTo>
                  <a:cubicBezTo>
                    <a:pt x="397" y="618"/>
                    <a:pt x="397" y="618"/>
                    <a:pt x="397" y="618"/>
                  </a:cubicBezTo>
                  <a:cubicBezTo>
                    <a:pt x="441" y="618"/>
                    <a:pt x="471" y="589"/>
                    <a:pt x="471" y="544"/>
                  </a:cubicBezTo>
                  <a:cubicBezTo>
                    <a:pt x="471" y="147"/>
                    <a:pt x="471" y="147"/>
                    <a:pt x="471" y="147"/>
                  </a:cubicBezTo>
                  <a:cubicBezTo>
                    <a:pt x="471" y="103"/>
                    <a:pt x="441" y="73"/>
                    <a:pt x="397" y="73"/>
                  </a:cubicBezTo>
                  <a:close/>
                  <a:moveTo>
                    <a:pt x="235" y="29"/>
                  </a:moveTo>
                  <a:lnTo>
                    <a:pt x="235" y="29"/>
                  </a:lnTo>
                  <a:cubicBezTo>
                    <a:pt x="279" y="29"/>
                    <a:pt x="309" y="44"/>
                    <a:pt x="309" y="73"/>
                  </a:cubicBezTo>
                  <a:cubicBezTo>
                    <a:pt x="162" y="73"/>
                    <a:pt x="162" y="73"/>
                    <a:pt x="162" y="73"/>
                  </a:cubicBezTo>
                  <a:cubicBezTo>
                    <a:pt x="162" y="44"/>
                    <a:pt x="191" y="29"/>
                    <a:pt x="235" y="29"/>
                  </a:cubicBezTo>
                  <a:close/>
                  <a:moveTo>
                    <a:pt x="426" y="544"/>
                  </a:moveTo>
                  <a:lnTo>
                    <a:pt x="426" y="544"/>
                  </a:lnTo>
                  <a:cubicBezTo>
                    <a:pt x="426" y="559"/>
                    <a:pt x="412" y="589"/>
                    <a:pt x="397" y="589"/>
                  </a:cubicBezTo>
                  <a:cubicBezTo>
                    <a:pt x="73" y="589"/>
                    <a:pt x="73" y="589"/>
                    <a:pt x="73" y="589"/>
                  </a:cubicBezTo>
                  <a:cubicBezTo>
                    <a:pt x="58" y="589"/>
                    <a:pt x="44" y="559"/>
                    <a:pt x="44" y="544"/>
                  </a:cubicBezTo>
                  <a:cubicBezTo>
                    <a:pt x="44" y="500"/>
                    <a:pt x="44" y="500"/>
                    <a:pt x="44" y="500"/>
                  </a:cubicBezTo>
                  <a:cubicBezTo>
                    <a:pt x="426" y="500"/>
                    <a:pt x="426" y="500"/>
                    <a:pt x="426" y="500"/>
                  </a:cubicBezTo>
                  <a:lnTo>
                    <a:pt x="426" y="544"/>
                  </a:lnTo>
                  <a:close/>
                  <a:moveTo>
                    <a:pt x="426" y="471"/>
                  </a:moveTo>
                  <a:lnTo>
                    <a:pt x="426" y="471"/>
                  </a:lnTo>
                  <a:cubicBezTo>
                    <a:pt x="44" y="471"/>
                    <a:pt x="44" y="471"/>
                    <a:pt x="44" y="471"/>
                  </a:cubicBezTo>
                  <a:cubicBezTo>
                    <a:pt x="44" y="147"/>
                    <a:pt x="44" y="147"/>
                    <a:pt x="44" y="147"/>
                  </a:cubicBezTo>
                  <a:cubicBezTo>
                    <a:pt x="44" y="132"/>
                    <a:pt x="58" y="118"/>
                    <a:pt x="73" y="118"/>
                  </a:cubicBezTo>
                  <a:cubicBezTo>
                    <a:pt x="117" y="118"/>
                    <a:pt x="117" y="118"/>
                    <a:pt x="117" y="118"/>
                  </a:cubicBezTo>
                  <a:cubicBezTo>
                    <a:pt x="117" y="235"/>
                    <a:pt x="117" y="235"/>
                    <a:pt x="117" y="235"/>
                  </a:cubicBezTo>
                  <a:cubicBezTo>
                    <a:pt x="162" y="235"/>
                    <a:pt x="162" y="235"/>
                    <a:pt x="162" y="235"/>
                  </a:cubicBezTo>
                  <a:cubicBezTo>
                    <a:pt x="162" y="118"/>
                    <a:pt x="162" y="118"/>
                    <a:pt x="162" y="118"/>
                  </a:cubicBezTo>
                  <a:cubicBezTo>
                    <a:pt x="309" y="118"/>
                    <a:pt x="309" y="118"/>
                    <a:pt x="309" y="118"/>
                  </a:cubicBezTo>
                  <a:cubicBezTo>
                    <a:pt x="309" y="235"/>
                    <a:pt x="309" y="235"/>
                    <a:pt x="309" y="235"/>
                  </a:cubicBezTo>
                  <a:cubicBezTo>
                    <a:pt x="353" y="235"/>
                    <a:pt x="353" y="235"/>
                    <a:pt x="353" y="235"/>
                  </a:cubicBezTo>
                  <a:cubicBezTo>
                    <a:pt x="353" y="118"/>
                    <a:pt x="353" y="118"/>
                    <a:pt x="353" y="118"/>
                  </a:cubicBezTo>
                  <a:cubicBezTo>
                    <a:pt x="397" y="118"/>
                    <a:pt x="397" y="118"/>
                    <a:pt x="397" y="118"/>
                  </a:cubicBezTo>
                  <a:cubicBezTo>
                    <a:pt x="412" y="118"/>
                    <a:pt x="426" y="132"/>
                    <a:pt x="426" y="147"/>
                  </a:cubicBezTo>
                  <a:lnTo>
                    <a:pt x="426" y="471"/>
                  </a:lnTo>
                  <a:close/>
                </a:path>
              </a:pathLst>
            </a:custGeom>
            <a:solidFill>
              <a:srgbClr val="595959"/>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6" name="组合 5"/>
          <p:cNvGrpSpPr/>
          <p:nvPr/>
        </p:nvGrpSpPr>
        <p:grpSpPr>
          <a:xfrm>
            <a:off x="4988118" y="4988142"/>
            <a:ext cx="685800" cy="685800"/>
            <a:chOff x="4988118" y="4988142"/>
            <a:chExt cx="685800" cy="685800"/>
          </a:xfrm>
        </p:grpSpPr>
        <p:sp>
          <p:nvSpPr>
            <p:cNvPr id="81" name="椭圆 80"/>
            <p:cNvSpPr/>
            <p:nvPr/>
          </p:nvSpPr>
          <p:spPr>
            <a:xfrm>
              <a:off x="4988118" y="4988142"/>
              <a:ext cx="685800" cy="6858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159"/>
            <p:cNvSpPr>
              <a:spLocks noChangeArrowheads="1"/>
            </p:cNvSpPr>
            <p:nvPr/>
          </p:nvSpPr>
          <p:spPr bwMode="auto">
            <a:xfrm>
              <a:off x="5139510" y="5151163"/>
              <a:ext cx="383016" cy="3719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595959"/>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grpSp>
        <p:nvGrpSpPr>
          <p:cNvPr id="13" name="组合 12"/>
          <p:cNvGrpSpPr/>
          <p:nvPr/>
        </p:nvGrpSpPr>
        <p:grpSpPr>
          <a:xfrm>
            <a:off x="3332259" y="3083142"/>
            <a:ext cx="685800" cy="685800"/>
            <a:chOff x="3332259" y="3083142"/>
            <a:chExt cx="685800" cy="685800"/>
          </a:xfrm>
        </p:grpSpPr>
        <p:sp>
          <p:nvSpPr>
            <p:cNvPr id="80" name="椭圆 79"/>
            <p:cNvSpPr/>
            <p:nvPr/>
          </p:nvSpPr>
          <p:spPr>
            <a:xfrm>
              <a:off x="3332259" y="3083142"/>
              <a:ext cx="685800" cy="6858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160"/>
            <p:cNvSpPr>
              <a:spLocks noChangeArrowheads="1"/>
            </p:cNvSpPr>
            <p:nvPr/>
          </p:nvSpPr>
          <p:spPr bwMode="auto">
            <a:xfrm>
              <a:off x="3530439" y="3240069"/>
              <a:ext cx="309956" cy="371946"/>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rgbClr val="595959"/>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p>
          </p:txBody>
        </p:sp>
      </p:grpSp>
      <p:sp>
        <p:nvSpPr>
          <p:cNvPr id="85" name="文本框 84"/>
          <p:cNvSpPr txBox="1"/>
          <p:nvPr/>
        </p:nvSpPr>
        <p:spPr>
          <a:xfrm>
            <a:off x="1451561" y="3746670"/>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86" name="文本框 85"/>
          <p:cNvSpPr txBox="1"/>
          <p:nvPr/>
        </p:nvSpPr>
        <p:spPr>
          <a:xfrm>
            <a:off x="3073553" y="4369493"/>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87" name="文本框 86"/>
          <p:cNvSpPr txBox="1"/>
          <p:nvPr/>
        </p:nvSpPr>
        <p:spPr>
          <a:xfrm>
            <a:off x="4787041" y="4080328"/>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88" name="文本框 87"/>
          <p:cNvSpPr txBox="1"/>
          <p:nvPr/>
        </p:nvSpPr>
        <p:spPr>
          <a:xfrm>
            <a:off x="6477914" y="4838288"/>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89" name="文本框 88"/>
          <p:cNvSpPr txBox="1"/>
          <p:nvPr/>
        </p:nvSpPr>
        <p:spPr>
          <a:xfrm>
            <a:off x="8074997" y="3695833"/>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90" name="文本框 89"/>
          <p:cNvSpPr txBox="1"/>
          <p:nvPr/>
        </p:nvSpPr>
        <p:spPr>
          <a:xfrm>
            <a:off x="9789632" y="4088782"/>
            <a:ext cx="1017923" cy="335280"/>
          </a:xfrm>
          <a:prstGeom prst="rect">
            <a:avLst/>
          </a:prstGeom>
          <a:noFill/>
        </p:spPr>
        <p:txBody>
          <a:bodyPr wrap="square" rtlCol="0">
            <a:spAutoFit/>
          </a:bodyPr>
          <a:lstStyle/>
          <a:p>
            <a:pPr algn="ctr"/>
            <a:r>
              <a:rPr lang="zh-CN" altLang="en-US" sz="1600">
                <a:solidFill>
                  <a:srgbClr val="404040"/>
                </a:solidFill>
                <a:latin typeface="冬青黑体简体中文 W3" panose="020B0300000000000000" pitchFamily="34" charset="-122"/>
                <a:ea typeface="冬青黑体简体中文 W3" panose="020B0300000000000000" pitchFamily="34" charset="-122"/>
              </a:rPr>
              <a:t>添加标题</a:t>
            </a:r>
          </a:p>
        </p:txBody>
      </p:sp>
      <p:sp>
        <p:nvSpPr>
          <p:cNvPr id="92" name="矩形 91"/>
          <p:cNvSpPr/>
          <p:nvPr/>
        </p:nvSpPr>
        <p:spPr>
          <a:xfrm>
            <a:off x="1387395" y="1670479"/>
            <a:ext cx="9702655" cy="80391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a:solidFill>
                  <a:srgbClr val="595959"/>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您的内容打在这里，或者通过复制您的文本后，在此框中选择粘贴，并选择只保留文字。您的内容打在这里，或者通过复制您的文本后，在此框中</a:t>
            </a:r>
          </a:p>
        </p:txBody>
      </p:sp>
      <p:cxnSp>
        <p:nvCxnSpPr>
          <p:cNvPr id="15" name="直接连接符 14"/>
          <p:cNvCxnSpPr/>
          <p:nvPr/>
        </p:nvCxnSpPr>
        <p:spPr>
          <a:xfrm>
            <a:off x="1387212" y="1784936"/>
            <a:ext cx="0" cy="543926"/>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20264">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pic>
        <p:nvPicPr>
          <p:cNvPr id="6146" name="Picture 2" descr="E:\企业文化\企业文化图片\8765676 (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1857" y="1616339"/>
            <a:ext cx="6043602" cy="4405743"/>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组合 18"/>
          <p:cNvGrpSpPr/>
          <p:nvPr/>
        </p:nvGrpSpPr>
        <p:grpSpPr>
          <a:xfrm>
            <a:off x="7271682" y="1842384"/>
            <a:ext cx="2620431" cy="461665"/>
            <a:chOff x="8641357" y="2133650"/>
            <a:chExt cx="2620431" cy="461665"/>
          </a:xfrm>
        </p:grpSpPr>
        <p:sp>
          <p:nvSpPr>
            <p:cNvPr id="22" name="Freeform 512"/>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p:spPr>
          <p:txBody>
            <a:bodyPr vert="horz" wrap="square" lIns="91440" tIns="45720" rIns="91440" bIns="45720" numCol="1" anchor="t" anchorCtr="0" compatLnSpc="1"/>
            <a:lstStyle/>
            <a:p>
              <a:endParaRPr lang="zh-CN" altLang="en-US"/>
            </a:p>
          </p:txBody>
        </p:sp>
        <p:sp>
          <p:nvSpPr>
            <p:cNvPr id="36" name="TextBox 54"/>
            <p:cNvSpPr txBox="1"/>
            <p:nvPr/>
          </p:nvSpPr>
          <p:spPr>
            <a:xfrm>
              <a:off x="8784483" y="2133650"/>
              <a:ext cx="2477305" cy="461665"/>
            </a:xfrm>
            <a:prstGeom prst="rect">
              <a:avLst/>
            </a:prstGeom>
            <a:noFill/>
          </p:spPr>
          <p:txBody>
            <a:bodyPr wrap="square" rtlCol="0">
              <a:spAutoFit/>
            </a:bodyPr>
            <a:lstStyle/>
            <a:p>
              <a:r>
                <a:rPr lang="zh-CN" altLang="en-US" sz="2400" dirty="0" smtClean="0">
                  <a:solidFill>
                    <a:srgbClr val="0066CC"/>
                  </a:solidFill>
                  <a:latin typeface="微软雅黑" panose="020B0503020204020204" charset="-122"/>
                  <a:ea typeface="微软雅黑" panose="020B0503020204020204" charset="-122"/>
                </a:rPr>
                <a:t>点击输入小标题</a:t>
              </a:r>
              <a:endParaRPr lang="zh-CN" altLang="zh-CN" sz="2400" dirty="0">
                <a:solidFill>
                  <a:srgbClr val="0066CC"/>
                </a:solidFill>
                <a:latin typeface="微软雅黑" panose="020B0503020204020204" charset="-122"/>
                <a:ea typeface="微软雅黑" panose="020B0503020204020204" charset="-122"/>
              </a:endParaRPr>
            </a:p>
          </p:txBody>
        </p:sp>
      </p:grpSp>
      <p:sp>
        <p:nvSpPr>
          <p:cNvPr id="66" name="TextBox 65"/>
          <p:cNvSpPr txBox="1"/>
          <p:nvPr/>
        </p:nvSpPr>
        <p:spPr>
          <a:xfrm>
            <a:off x="7419186" y="2277666"/>
            <a:ext cx="3456384" cy="3693319"/>
          </a:xfrm>
          <a:prstGeom prst="rect">
            <a:avLst/>
          </a:prstGeom>
          <a:noFill/>
        </p:spPr>
        <p:txBody>
          <a:bodyPr wrap="square" rtlCol="0">
            <a:spAutoFit/>
          </a:bodyPr>
          <a:lstStyle/>
          <a:p>
            <a:pPr>
              <a:lnSpc>
                <a:spcPct val="150000"/>
              </a:lnSpc>
            </a:pPr>
            <a:r>
              <a:rPr lang="zh-CN" altLang="zh-CN" sz="1800" dirty="0" smtClean="0">
                <a:solidFill>
                  <a:schemeClr val="tx1"/>
                </a:solidFill>
                <a:latin typeface="微软雅黑" panose="020B0503020204020204" charset="-122"/>
                <a:ea typeface="微软雅黑" panose="020B050302020402020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p>
          <a:p>
            <a:endParaRPr lang="zh-CN" altLang="zh-CN" sz="1800" dirty="0" smtClean="0">
              <a:solidFill>
                <a:schemeClr val="tx1"/>
              </a:solidFill>
              <a:latin typeface="微软雅黑" panose="020B0503020204020204" charset="-122"/>
              <a:ea typeface="微软雅黑" panose="020B0503020204020204" charset="-122"/>
            </a:endParaRPr>
          </a:p>
        </p:txBody>
      </p:sp>
    </p:spTree>
  </p:cSld>
  <p:clrMapOvr>
    <a:masterClrMapping/>
  </p:clrMapOvr>
  <p:transition advTm="3073">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32213" y="2774951"/>
            <a:ext cx="5570757" cy="1015663"/>
          </a:xfrm>
          <a:prstGeom prst="rect">
            <a:avLst/>
          </a:prstGeom>
          <a:noFill/>
        </p:spPr>
        <p:txBody>
          <a:bodyPr wrap="none" rtlCol="0">
            <a:spAutoFit/>
          </a:bodyPr>
          <a:lstStyle/>
          <a:p>
            <a:pPr algn="ctr"/>
            <a:r>
              <a:rPr lang="zh-CN" altLang="en-US" sz="6000" dirty="0">
                <a:solidFill>
                  <a:schemeClr val="tx1">
                    <a:lumMod val="65000"/>
                    <a:lumOff val="35000"/>
                  </a:schemeClr>
                </a:solidFill>
                <a:latin typeface="华文中宋" panose="02010600040101010101" pitchFamily="2" charset="-122"/>
                <a:ea typeface="华文中宋" panose="02010600040101010101" pitchFamily="2" charset="-122"/>
                <a:cs typeface="+mn-ea"/>
                <a:sym typeface="+mn-lt"/>
              </a:rPr>
              <a:t>感谢您</a:t>
            </a:r>
            <a:r>
              <a:rPr lang="zh-CN" altLang="en-US" sz="6000" dirty="0" smtClean="0">
                <a:solidFill>
                  <a:schemeClr val="tx1">
                    <a:lumMod val="65000"/>
                    <a:lumOff val="35000"/>
                  </a:schemeClr>
                </a:solidFill>
                <a:latin typeface="华文中宋" panose="02010600040101010101" pitchFamily="2" charset="-122"/>
                <a:ea typeface="华文中宋" panose="02010600040101010101" pitchFamily="2" charset="-122"/>
                <a:cs typeface="+mn-ea"/>
                <a:sym typeface="+mn-lt"/>
              </a:rPr>
              <a:t>的</a:t>
            </a:r>
            <a:r>
              <a:rPr lang="zh-CN" altLang="en-US" sz="6000" dirty="0" smtClean="0">
                <a:solidFill>
                  <a:srgbClr val="0E53D0"/>
                </a:solidFill>
                <a:latin typeface="华文中宋" panose="02010600040101010101" pitchFamily="2" charset="-122"/>
                <a:ea typeface="华文中宋" panose="02010600040101010101" pitchFamily="2" charset="-122"/>
                <a:cs typeface="+mn-ea"/>
                <a:sym typeface="+mn-lt"/>
              </a:rPr>
              <a:t>观看！</a:t>
            </a:r>
            <a:endParaRPr lang="en-US" altLang="zh-CN" sz="6000" dirty="0">
              <a:solidFill>
                <a:srgbClr val="0E53D0"/>
              </a:solidFill>
              <a:latin typeface="华文中宋" panose="02010600040101010101" pitchFamily="2" charset="-122"/>
              <a:ea typeface="华文中宋" panose="02010600040101010101" pitchFamily="2" charset="-122"/>
              <a:cs typeface="+mn-ea"/>
              <a:sym typeface="+mn-lt"/>
            </a:endParaRPr>
          </a:p>
        </p:txBody>
      </p:sp>
      <p:sp>
        <p:nvSpPr>
          <p:cNvPr id="13" name="文本框 12"/>
          <p:cNvSpPr txBox="1"/>
          <p:nvPr/>
        </p:nvSpPr>
        <p:spPr>
          <a:xfrm>
            <a:off x="3100456" y="3780792"/>
            <a:ext cx="6034267" cy="461665"/>
          </a:xfrm>
          <a:prstGeom prst="rect">
            <a:avLst/>
          </a:prstGeom>
          <a:noFill/>
        </p:spPr>
        <p:txBody>
          <a:bodyPr wrap="square" rtlCol="0">
            <a:spAutoFit/>
          </a:bodyPr>
          <a:lstStyle/>
          <a:p>
            <a:pPr algn="ctr"/>
            <a:r>
              <a:rPr lang="en-US" altLang="zh-CN" sz="1200" dirty="0">
                <a:solidFill>
                  <a:schemeClr val="tx1">
                    <a:lumMod val="65000"/>
                    <a:lumOff val="35000"/>
                  </a:schemeClr>
                </a:solidFill>
                <a:cs typeface="+mn-ea"/>
                <a:sym typeface="+mn-lt"/>
              </a:rPr>
              <a:t>Curabitur vitae magna ligula. Sed dictum </a:t>
            </a:r>
            <a:endParaRPr lang="en-US" altLang="zh-CN" sz="1200" dirty="0" smtClean="0">
              <a:solidFill>
                <a:schemeClr val="tx1">
                  <a:lumMod val="65000"/>
                  <a:lumOff val="35000"/>
                </a:schemeClr>
              </a:solidFill>
              <a:cs typeface="+mn-ea"/>
              <a:sym typeface="+mn-lt"/>
            </a:endParaRPr>
          </a:p>
          <a:p>
            <a:pPr algn="ctr"/>
            <a:r>
              <a:rPr lang="en-US" altLang="zh-CN" sz="1200" dirty="0" smtClean="0">
                <a:solidFill>
                  <a:schemeClr val="tx1">
                    <a:lumMod val="65000"/>
                    <a:lumOff val="35000"/>
                  </a:schemeClr>
                </a:solidFill>
                <a:cs typeface="+mn-ea"/>
                <a:sym typeface="+mn-lt"/>
              </a:rPr>
              <a:t>finibus </a:t>
            </a:r>
            <a:r>
              <a:rPr lang="en-US" altLang="zh-CN" sz="1200" dirty="0">
                <a:solidFill>
                  <a:schemeClr val="tx1">
                    <a:lumMod val="65000"/>
                    <a:lumOff val="35000"/>
                  </a:schemeClr>
                </a:solidFill>
                <a:cs typeface="+mn-ea"/>
                <a:sym typeface="+mn-lt"/>
              </a:rPr>
              <a:t>vitae nunc egestas.</a:t>
            </a:r>
            <a:endParaRPr lang="zh-CN" altLang="en-US" sz="1200" dirty="0">
              <a:solidFill>
                <a:schemeClr val="tx1">
                  <a:lumMod val="65000"/>
                  <a:lumOff val="35000"/>
                </a:schemeClr>
              </a:solidFill>
              <a:cs typeface="+mn-ea"/>
              <a:sym typeface="+mn-lt"/>
            </a:endParaRPr>
          </a:p>
        </p:txBody>
      </p:sp>
      <p:grpSp>
        <p:nvGrpSpPr>
          <p:cNvPr id="5" name="组合 4"/>
          <p:cNvGrpSpPr/>
          <p:nvPr/>
        </p:nvGrpSpPr>
        <p:grpSpPr>
          <a:xfrm>
            <a:off x="4865053" y="4473816"/>
            <a:ext cx="2520286" cy="257175"/>
            <a:chOff x="4843463" y="4520714"/>
            <a:chExt cx="2520286" cy="257175"/>
          </a:xfrm>
        </p:grpSpPr>
        <p:sp>
          <p:nvSpPr>
            <p:cNvPr id="6" name="椭圆 5"/>
            <p:cNvSpPr/>
            <p:nvPr/>
          </p:nvSpPr>
          <p:spPr>
            <a:xfrm>
              <a:off x="4843463"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296085"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5748707"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201329"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53951" y="4520714"/>
              <a:ext cx="257175" cy="257175"/>
            </a:xfrm>
            <a:prstGeom prst="ellipse">
              <a:avLst/>
            </a:pr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7106574" y="4520714"/>
              <a:ext cx="257175" cy="2571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4088765" y="2245360"/>
            <a:ext cx="4057650" cy="0"/>
            <a:chOff x="4129088" y="2457450"/>
            <a:chExt cx="4057650" cy="0"/>
          </a:xfrm>
        </p:grpSpPr>
        <p:cxnSp>
          <p:nvCxnSpPr>
            <p:cNvPr id="7" name="直接连接符 6"/>
            <p:cNvCxnSpPr/>
            <p:nvPr/>
          </p:nvCxnSpPr>
          <p:spPr>
            <a:xfrm>
              <a:off x="4129088" y="2457450"/>
              <a:ext cx="971550"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215188" y="2457450"/>
              <a:ext cx="971550" cy="0"/>
            </a:xfrm>
            <a:prstGeom prst="line">
              <a:avLst/>
            </a:prstGeom>
            <a:ln w="25400">
              <a:solidFill>
                <a:srgbClr val="0E53D0"/>
              </a:solidFill>
            </a:ln>
          </p:spPr>
          <p:style>
            <a:lnRef idx="1">
              <a:schemeClr val="accent1"/>
            </a:lnRef>
            <a:fillRef idx="0">
              <a:schemeClr val="accent1"/>
            </a:fillRef>
            <a:effectRef idx="0">
              <a:schemeClr val="accent1"/>
            </a:effectRef>
            <a:fontRef idx="minor">
              <a:schemeClr val="tx1"/>
            </a:fontRef>
          </p:style>
        </p:cxnSp>
      </p:grpSp>
      <p:pic>
        <p:nvPicPr>
          <p:cNvPr id="14" name="图片 13" descr="eea594ddedd80cba0ff04a34a7aff98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6835" y="1079500"/>
            <a:ext cx="1866265" cy="1865630"/>
          </a:xfrm>
          <a:prstGeom prst="rect">
            <a:avLst/>
          </a:prstGeom>
        </p:spPr>
      </p:pic>
    </p:spTree>
  </p:cSld>
  <p:clrMapOvr>
    <a:masterClrMapping/>
  </p:clrMapOvr>
  <p:transition advTm="3213">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2746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六边形 9"/>
          <p:cNvSpPr/>
          <p:nvPr/>
        </p:nvSpPr>
        <p:spPr>
          <a:xfrm>
            <a:off x="6917690" y="3128645"/>
            <a:ext cx="1008380" cy="91821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1" name="六边形 10"/>
          <p:cNvSpPr/>
          <p:nvPr/>
        </p:nvSpPr>
        <p:spPr>
          <a:xfrm>
            <a:off x="7334250" y="1000125"/>
            <a:ext cx="1257300" cy="114490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文本框 21"/>
          <p:cNvSpPr txBox="1"/>
          <p:nvPr/>
        </p:nvSpPr>
        <p:spPr>
          <a:xfrm>
            <a:off x="4117530" y="5150365"/>
            <a:ext cx="4353178" cy="7225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50" dirty="0">
                <a:solidFill>
                  <a:srgbClr val="0E53D0"/>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1050" dirty="0">
                <a:solidFill>
                  <a:srgbClr val="0E53D0"/>
                </a:solidFill>
                <a:latin typeface="微软雅黑" panose="020B0503020204020204" pitchFamily="34" charset="-122"/>
                <a:ea typeface="微软雅黑" panose="020B0503020204020204" pitchFamily="34" charset="-122"/>
              </a:rPr>
              <a:t>Applicable to enterprise introduction, summary report, sales marketing, chart </a:t>
            </a:r>
            <a:r>
              <a:rPr lang="en-US" altLang="zh-CN" sz="1050" dirty="0" err="1">
                <a:solidFill>
                  <a:srgbClr val="0E53D0"/>
                </a:solidFill>
                <a:latin typeface="微软雅黑" panose="020B0503020204020204" pitchFamily="34" charset="-122"/>
                <a:ea typeface="微软雅黑" panose="020B0503020204020204" pitchFamily="34" charset="-122"/>
              </a:rPr>
              <a:t>dataa</a:t>
            </a:r>
          </a:p>
        </p:txBody>
      </p:sp>
      <p:sp>
        <p:nvSpPr>
          <p:cNvPr id="14" name="矩形 13"/>
          <p:cNvSpPr/>
          <p:nvPr/>
        </p:nvSpPr>
        <p:spPr>
          <a:xfrm>
            <a:off x="4421427" y="4719029"/>
            <a:ext cx="3745385" cy="461665"/>
          </a:xfrm>
          <a:prstGeom prst="rect">
            <a:avLst/>
          </a:prstGeom>
        </p:spPr>
        <p:txBody>
          <a:bodyPr wrap="none">
            <a:spAutoFit/>
          </a:bodyPr>
          <a:lstStyle/>
          <a:p>
            <a:pPr algn="ctr">
              <a:spcBef>
                <a:spcPct val="0"/>
              </a:spcBef>
            </a:pPr>
            <a:r>
              <a:rPr lang="en-US" altLang="zh-CN" sz="2400" dirty="0">
                <a:solidFill>
                  <a:srgbClr val="0E53D0"/>
                </a:solidFill>
                <a:latin typeface="微软雅黑" panose="020B0503020204020204" pitchFamily="34" charset="-122"/>
                <a:ea typeface="微软雅黑" panose="020B0503020204020204" pitchFamily="34" charset="-122"/>
              </a:rPr>
              <a:t>Please add the title here</a:t>
            </a:r>
          </a:p>
        </p:txBody>
      </p:sp>
      <p:sp>
        <p:nvSpPr>
          <p:cNvPr id="15" name="TextBox 76"/>
          <p:cNvSpPr txBox="1"/>
          <p:nvPr/>
        </p:nvSpPr>
        <p:spPr>
          <a:xfrm>
            <a:off x="4521168" y="4143486"/>
            <a:ext cx="3545903" cy="584775"/>
          </a:xfrm>
          <a:prstGeom prst="rect">
            <a:avLst/>
          </a:prstGeom>
          <a:noFill/>
        </p:spPr>
        <p:txBody>
          <a:bodyPr wrap="square" rtlCol="0">
            <a:spAutoFit/>
          </a:bodyPr>
          <a:lstStyle/>
          <a:p>
            <a:pPr algn="ctr"/>
            <a:r>
              <a:rPr lang="zh-CN" altLang="en-US" sz="3200" dirty="0">
                <a:solidFill>
                  <a:srgbClr val="0E53D0"/>
                </a:solidFill>
                <a:latin typeface="微软雅黑" panose="020B0503020204020204" pitchFamily="34" charset="-122"/>
                <a:ea typeface="微软雅黑" panose="020B0503020204020204" pitchFamily="34" charset="-122"/>
              </a:rPr>
              <a:t>请在此添加标题</a:t>
            </a:r>
          </a:p>
        </p:txBody>
      </p:sp>
      <p:grpSp>
        <p:nvGrpSpPr>
          <p:cNvPr id="5" name="组合 4"/>
          <p:cNvGrpSpPr/>
          <p:nvPr/>
        </p:nvGrpSpPr>
        <p:grpSpPr>
          <a:xfrm>
            <a:off x="4734533" y="1000304"/>
            <a:ext cx="3191234" cy="2751064"/>
            <a:chOff x="1489683" y="1989634"/>
            <a:chExt cx="3191234" cy="2751064"/>
          </a:xfrm>
        </p:grpSpPr>
        <p:sp>
          <p:nvSpPr>
            <p:cNvPr id="8" name="六边形 7"/>
            <p:cNvSpPr/>
            <p:nvPr/>
          </p:nvSpPr>
          <p:spPr>
            <a:xfrm>
              <a:off x="1489683" y="1989634"/>
              <a:ext cx="3191234" cy="2751064"/>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9" name="六边形 8"/>
            <p:cNvSpPr/>
            <p:nvPr/>
          </p:nvSpPr>
          <p:spPr>
            <a:xfrm>
              <a:off x="1670658" y="2109649"/>
              <a:ext cx="2883535" cy="2482215"/>
            </a:xfrm>
            <a:prstGeom prst="hexagon">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grpSp>
      <p:sp>
        <p:nvSpPr>
          <p:cNvPr id="17" name="六边形 16"/>
          <p:cNvSpPr/>
          <p:nvPr/>
        </p:nvSpPr>
        <p:spPr>
          <a:xfrm>
            <a:off x="4344670" y="2886710"/>
            <a:ext cx="542925" cy="49466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advTm="6739">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9"/>
          <p:cNvSpPr>
            <a:spLocks noEditPoints="1"/>
          </p:cNvSpPr>
          <p:nvPr/>
        </p:nvSpPr>
        <p:spPr bwMode="auto">
          <a:xfrm rot="2700000">
            <a:off x="4792947" y="1852398"/>
            <a:ext cx="2310683" cy="2310683"/>
          </a:xfrm>
          <a:custGeom>
            <a:avLst/>
            <a:gdLst>
              <a:gd name="T0" fmla="*/ 740 w 1008"/>
              <a:gd name="T1" fmla="*/ 950 h 1008"/>
              <a:gd name="T2" fmla="*/ 1008 w 1008"/>
              <a:gd name="T3" fmla="*/ 504 h 1008"/>
              <a:gd name="T4" fmla="*/ 825 w 1008"/>
              <a:gd name="T5" fmla="*/ 115 h 1008"/>
              <a:gd name="T6" fmla="*/ 504 w 1008"/>
              <a:gd name="T7" fmla="*/ 0 h 1008"/>
              <a:gd name="T8" fmla="*/ 0 w 1008"/>
              <a:gd name="T9" fmla="*/ 504 h 1008"/>
              <a:gd name="T10" fmla="*/ 237 w 1008"/>
              <a:gd name="T11" fmla="*/ 932 h 1008"/>
              <a:gd name="T12" fmla="*/ 504 w 1008"/>
              <a:gd name="T13" fmla="*/ 1008 h 1008"/>
              <a:gd name="T14" fmla="*/ 740 w 1008"/>
              <a:gd name="T15" fmla="*/ 950 h 1008"/>
              <a:gd name="T16" fmla="*/ 505 w 1008"/>
              <a:gd name="T17" fmla="*/ 627 h 1008"/>
              <a:gd name="T18" fmla="*/ 739 w 1008"/>
              <a:gd name="T19" fmla="*/ 393 h 1008"/>
              <a:gd name="T20" fmla="*/ 972 w 1008"/>
              <a:gd name="T21" fmla="*/ 627 h 1008"/>
              <a:gd name="T22" fmla="*/ 739 w 1008"/>
              <a:gd name="T23" fmla="*/ 860 h 1008"/>
              <a:gd name="T24" fmla="*/ 505 w 1008"/>
              <a:gd name="T25" fmla="*/ 627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8" h="1008">
                <a:moveTo>
                  <a:pt x="740" y="950"/>
                </a:moveTo>
                <a:cubicBezTo>
                  <a:pt x="900" y="865"/>
                  <a:pt x="1008" y="697"/>
                  <a:pt x="1008" y="504"/>
                </a:cubicBezTo>
                <a:cubicBezTo>
                  <a:pt x="1008" y="348"/>
                  <a:pt x="937" y="208"/>
                  <a:pt x="825" y="115"/>
                </a:cubicBezTo>
                <a:cubicBezTo>
                  <a:pt x="738" y="43"/>
                  <a:pt x="626" y="0"/>
                  <a:pt x="504" y="0"/>
                </a:cubicBezTo>
                <a:cubicBezTo>
                  <a:pt x="226" y="0"/>
                  <a:pt x="0" y="226"/>
                  <a:pt x="0" y="504"/>
                </a:cubicBezTo>
                <a:cubicBezTo>
                  <a:pt x="0" y="685"/>
                  <a:pt x="95" y="843"/>
                  <a:pt x="237" y="932"/>
                </a:cubicBezTo>
                <a:cubicBezTo>
                  <a:pt x="315" y="980"/>
                  <a:pt x="406" y="1008"/>
                  <a:pt x="504" y="1008"/>
                </a:cubicBezTo>
                <a:cubicBezTo>
                  <a:pt x="590" y="1008"/>
                  <a:pt x="670" y="987"/>
                  <a:pt x="740" y="950"/>
                </a:cubicBezTo>
                <a:close/>
                <a:moveTo>
                  <a:pt x="505" y="627"/>
                </a:moveTo>
                <a:cubicBezTo>
                  <a:pt x="505" y="498"/>
                  <a:pt x="610" y="393"/>
                  <a:pt x="739" y="393"/>
                </a:cubicBezTo>
                <a:cubicBezTo>
                  <a:pt x="868" y="393"/>
                  <a:pt x="972" y="498"/>
                  <a:pt x="972" y="627"/>
                </a:cubicBezTo>
                <a:cubicBezTo>
                  <a:pt x="972" y="756"/>
                  <a:pt x="868" y="860"/>
                  <a:pt x="739" y="860"/>
                </a:cubicBezTo>
                <a:cubicBezTo>
                  <a:pt x="610" y="860"/>
                  <a:pt x="505" y="756"/>
                  <a:pt x="505" y="627"/>
                </a:cubicBezTo>
                <a:close/>
              </a:path>
            </a:pathLst>
          </a:custGeom>
          <a:solidFill>
            <a:srgbClr val="00B0F0"/>
          </a:solidFill>
          <a:ln>
            <a:noFill/>
          </a:ln>
        </p:spPr>
        <p:txBody>
          <a:bodyPr vert="horz" wrap="square" lIns="68580" tIns="34290" rIns="68580" bIns="34290" numCol="1" anchor="t" anchorCtr="0" compatLnSpc="1"/>
          <a:lstStyle/>
          <a:p>
            <a:endParaRPr lang="id-ID" sz="1350">
              <a:latin typeface="微软雅黑" panose="020B0503020204020204" pitchFamily="34" charset="-122"/>
              <a:ea typeface="微软雅黑" panose="020B0503020204020204" pitchFamily="34" charset="-122"/>
            </a:endParaRPr>
          </a:p>
        </p:txBody>
      </p:sp>
      <p:sp>
        <p:nvSpPr>
          <p:cNvPr id="14" name="文本框 13"/>
          <p:cNvSpPr txBox="1"/>
          <p:nvPr/>
        </p:nvSpPr>
        <p:spPr>
          <a:xfrm>
            <a:off x="5647844" y="2149347"/>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01</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19" name="Freeform 21"/>
          <p:cNvSpPr/>
          <p:nvPr/>
        </p:nvSpPr>
        <p:spPr bwMode="auto">
          <a:xfrm rot="2700000">
            <a:off x="4570460" y="2914022"/>
            <a:ext cx="2338251" cy="2321960"/>
          </a:xfrm>
          <a:custGeom>
            <a:avLst/>
            <a:gdLst>
              <a:gd name="T0" fmla="*/ 249 w 1020"/>
              <a:gd name="T1" fmla="*/ 230 h 1013"/>
              <a:gd name="T2" fmla="*/ 439 w 1020"/>
              <a:gd name="T3" fmla="*/ 2 h 1013"/>
              <a:gd name="T4" fmla="*/ 437 w 1020"/>
              <a:gd name="T5" fmla="*/ 0 h 1013"/>
              <a:gd name="T6" fmla="*/ 0 w 1020"/>
              <a:gd name="T7" fmla="*/ 503 h 1013"/>
              <a:gd name="T8" fmla="*/ 510 w 1020"/>
              <a:gd name="T9" fmla="*/ 1013 h 1013"/>
              <a:gd name="T10" fmla="*/ 1020 w 1020"/>
              <a:gd name="T11" fmla="*/ 503 h 1013"/>
              <a:gd name="T12" fmla="*/ 325 w 1020"/>
              <a:gd name="T13" fmla="*/ 421 h 1013"/>
              <a:gd name="T14" fmla="*/ 249 w 1020"/>
              <a:gd name="T15" fmla="*/ 230 h 10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0" h="1013">
                <a:moveTo>
                  <a:pt x="249" y="230"/>
                </a:moveTo>
                <a:cubicBezTo>
                  <a:pt x="249" y="116"/>
                  <a:pt x="322" y="34"/>
                  <a:pt x="439" y="2"/>
                </a:cubicBezTo>
                <a:cubicBezTo>
                  <a:pt x="439" y="2"/>
                  <a:pt x="437" y="0"/>
                  <a:pt x="437" y="0"/>
                </a:cubicBezTo>
                <a:cubicBezTo>
                  <a:pt x="194" y="38"/>
                  <a:pt x="0" y="248"/>
                  <a:pt x="0" y="503"/>
                </a:cubicBezTo>
                <a:cubicBezTo>
                  <a:pt x="0" y="785"/>
                  <a:pt x="228" y="1013"/>
                  <a:pt x="510" y="1013"/>
                </a:cubicBezTo>
                <a:cubicBezTo>
                  <a:pt x="792" y="1013"/>
                  <a:pt x="1020" y="785"/>
                  <a:pt x="1020" y="503"/>
                </a:cubicBezTo>
                <a:cubicBezTo>
                  <a:pt x="1020" y="503"/>
                  <a:pt x="679" y="804"/>
                  <a:pt x="325" y="421"/>
                </a:cubicBezTo>
                <a:cubicBezTo>
                  <a:pt x="325" y="421"/>
                  <a:pt x="249" y="349"/>
                  <a:pt x="249" y="230"/>
                </a:cubicBezTo>
                <a:close/>
              </a:path>
            </a:pathLst>
          </a:custGeom>
          <a:solidFill>
            <a:srgbClr val="2E72F1"/>
          </a:solidFill>
          <a:ln>
            <a:noFill/>
          </a:ln>
        </p:spPr>
        <p:txBody>
          <a:bodyPr vert="horz" wrap="square" lIns="68580" tIns="34290" rIns="68580" bIns="34290" numCol="1" anchor="t" anchorCtr="0" compatLnSpc="1"/>
          <a:lstStyle/>
          <a:p>
            <a:endParaRPr lang="id-ID" sz="1350">
              <a:latin typeface="微软雅黑" panose="020B0503020204020204" pitchFamily="34" charset="-122"/>
              <a:ea typeface="微软雅黑" panose="020B0503020204020204" pitchFamily="34" charset="-122"/>
            </a:endParaRPr>
          </a:p>
        </p:txBody>
      </p:sp>
      <p:sp>
        <p:nvSpPr>
          <p:cNvPr id="21" name="文本框 20"/>
          <p:cNvSpPr txBox="1"/>
          <p:nvPr/>
        </p:nvSpPr>
        <p:spPr>
          <a:xfrm>
            <a:off x="4899819" y="3926397"/>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02</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27" name="Freeform 22"/>
          <p:cNvSpPr/>
          <p:nvPr/>
        </p:nvSpPr>
        <p:spPr bwMode="auto">
          <a:xfrm rot="2700000">
            <a:off x="5654230" y="2634272"/>
            <a:ext cx="2195400" cy="2329478"/>
          </a:xfrm>
          <a:custGeom>
            <a:avLst/>
            <a:gdLst>
              <a:gd name="T0" fmla="*/ 453 w 958"/>
              <a:gd name="T1" fmla="*/ 0 h 1016"/>
              <a:gd name="T2" fmla="*/ 215 w 958"/>
              <a:gd name="T3" fmla="*/ 59 h 1016"/>
              <a:gd name="T4" fmla="*/ 304 w 958"/>
              <a:gd name="T5" fmla="*/ 119 h 1016"/>
              <a:gd name="T6" fmla="*/ 486 w 958"/>
              <a:gd name="T7" fmla="*/ 514 h 1016"/>
              <a:gd name="T8" fmla="*/ 410 w 958"/>
              <a:gd name="T9" fmla="*/ 778 h 1016"/>
              <a:gd name="T10" fmla="*/ 0 w 958"/>
              <a:gd name="T11" fmla="*/ 732 h 1016"/>
              <a:gd name="T12" fmla="*/ 209 w 958"/>
              <a:gd name="T13" fmla="*/ 960 h 1016"/>
              <a:gd name="T14" fmla="*/ 454 w 958"/>
              <a:gd name="T15" fmla="*/ 1016 h 1016"/>
              <a:gd name="T16" fmla="*/ 722 w 958"/>
              <a:gd name="T17" fmla="*/ 933 h 1016"/>
              <a:gd name="T18" fmla="*/ 958 w 958"/>
              <a:gd name="T19" fmla="*/ 505 h 1016"/>
              <a:gd name="T20" fmla="*/ 453 w 958"/>
              <a:gd name="T21"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8" h="1016">
                <a:moveTo>
                  <a:pt x="453" y="0"/>
                </a:moveTo>
                <a:cubicBezTo>
                  <a:pt x="367" y="0"/>
                  <a:pt x="286" y="22"/>
                  <a:pt x="215" y="59"/>
                </a:cubicBezTo>
                <a:cubicBezTo>
                  <a:pt x="247" y="76"/>
                  <a:pt x="276" y="96"/>
                  <a:pt x="304" y="119"/>
                </a:cubicBezTo>
                <a:cubicBezTo>
                  <a:pt x="416" y="212"/>
                  <a:pt x="497" y="358"/>
                  <a:pt x="486" y="514"/>
                </a:cubicBezTo>
                <a:cubicBezTo>
                  <a:pt x="480" y="602"/>
                  <a:pt x="481" y="677"/>
                  <a:pt x="410" y="778"/>
                </a:cubicBezTo>
                <a:cubicBezTo>
                  <a:pt x="154" y="1002"/>
                  <a:pt x="0" y="732"/>
                  <a:pt x="0" y="732"/>
                </a:cubicBezTo>
                <a:cubicBezTo>
                  <a:pt x="27" y="877"/>
                  <a:pt x="209" y="960"/>
                  <a:pt x="209" y="960"/>
                </a:cubicBezTo>
                <a:cubicBezTo>
                  <a:pt x="278" y="996"/>
                  <a:pt x="370" y="1016"/>
                  <a:pt x="454" y="1016"/>
                </a:cubicBezTo>
                <a:cubicBezTo>
                  <a:pt x="553" y="1016"/>
                  <a:pt x="644" y="982"/>
                  <a:pt x="722" y="933"/>
                </a:cubicBezTo>
                <a:cubicBezTo>
                  <a:pt x="864" y="843"/>
                  <a:pt x="958" y="685"/>
                  <a:pt x="958" y="505"/>
                </a:cubicBezTo>
                <a:cubicBezTo>
                  <a:pt x="958" y="226"/>
                  <a:pt x="732" y="0"/>
                  <a:pt x="453" y="0"/>
                </a:cubicBezTo>
                <a:close/>
              </a:path>
            </a:pathLst>
          </a:custGeom>
          <a:solidFill>
            <a:srgbClr val="0E53D0"/>
          </a:solidFill>
          <a:ln>
            <a:noFill/>
          </a:ln>
        </p:spPr>
        <p:txBody>
          <a:bodyPr vert="horz" wrap="square" lIns="68580" tIns="34290" rIns="68580" bIns="34290" numCol="1" anchor="t" anchorCtr="0" compatLnSpc="1"/>
          <a:lstStyle/>
          <a:p>
            <a:endParaRPr lang="id-ID" sz="1350">
              <a:latin typeface="微软雅黑" panose="020B0503020204020204" pitchFamily="34" charset="-122"/>
              <a:ea typeface="微软雅黑" panose="020B0503020204020204" pitchFamily="34" charset="-122"/>
            </a:endParaRPr>
          </a:p>
        </p:txBody>
      </p:sp>
      <p:sp>
        <p:nvSpPr>
          <p:cNvPr id="29" name="文本框 28"/>
          <p:cNvSpPr txBox="1"/>
          <p:nvPr/>
        </p:nvSpPr>
        <p:spPr>
          <a:xfrm>
            <a:off x="6872535" y="3760721"/>
            <a:ext cx="665567" cy="584775"/>
          </a:xfrm>
          <a:prstGeom prst="rect">
            <a:avLst/>
          </a:prstGeom>
          <a:noFill/>
        </p:spPr>
        <p:txBody>
          <a:bodyPr wrap="none" rtlCol="0">
            <a:spAutoFit/>
          </a:bodyPr>
          <a:lstStyle/>
          <a:p>
            <a:r>
              <a:rPr lang="en-US" altLang="zh-CN" sz="3200">
                <a:solidFill>
                  <a:schemeClr val="bg1"/>
                </a:solidFill>
                <a:latin typeface="微软雅黑" panose="020B0503020204020204" pitchFamily="34" charset="-122"/>
                <a:ea typeface="微软雅黑" panose="020B0503020204020204" pitchFamily="34" charset="-122"/>
              </a:rPr>
              <a:t>03</a:t>
            </a: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30" name="椭圆 29"/>
          <p:cNvSpPr/>
          <p:nvPr/>
        </p:nvSpPr>
        <p:spPr>
          <a:xfrm>
            <a:off x="5179038" y="5574512"/>
            <a:ext cx="2001145" cy="155555"/>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p:cNvSpPr/>
          <p:nvPr/>
        </p:nvSpPr>
        <p:spPr>
          <a:xfrm>
            <a:off x="1862755" y="2230367"/>
            <a:ext cx="2344057" cy="1192634"/>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2" name="矩形 31"/>
          <p:cNvSpPr/>
          <p:nvPr/>
        </p:nvSpPr>
        <p:spPr>
          <a:xfrm>
            <a:off x="1862755" y="1749237"/>
            <a:ext cx="2344057"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33" name="矩形 32"/>
          <p:cNvSpPr/>
          <p:nvPr/>
        </p:nvSpPr>
        <p:spPr>
          <a:xfrm>
            <a:off x="1862755" y="4792247"/>
            <a:ext cx="2344057" cy="1192634"/>
          </a:xfrm>
          <a:prstGeom prst="rect">
            <a:avLst/>
          </a:prstGeom>
        </p:spPr>
        <p:txBody>
          <a:bodyPr wrap="square">
            <a:spAutoFit/>
          </a:bodyPr>
          <a:lstStyle/>
          <a:p>
            <a:pPr>
              <a:lnSpc>
                <a:spcPct val="130000"/>
              </a:lnSpc>
              <a:spcBef>
                <a:spcPts val="600"/>
              </a:spcBef>
            </a:pPr>
            <a:r>
              <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4" name="矩形 33"/>
          <p:cNvSpPr/>
          <p:nvPr/>
        </p:nvSpPr>
        <p:spPr>
          <a:xfrm>
            <a:off x="1862755" y="4311117"/>
            <a:ext cx="2344057"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35" name="矩形 34"/>
          <p:cNvSpPr/>
          <p:nvPr/>
        </p:nvSpPr>
        <p:spPr>
          <a:xfrm>
            <a:off x="8447411" y="3565199"/>
            <a:ext cx="2344057" cy="1192634"/>
          </a:xfrm>
          <a:prstGeom prst="rect">
            <a:avLst/>
          </a:prstGeom>
        </p:spPr>
        <p:txBody>
          <a:bodyPr wrap="square">
            <a:spAutoFit/>
          </a:bodyPr>
          <a:lstStyle/>
          <a:p>
            <a:pPr algn="r">
              <a:lnSpc>
                <a:spcPct val="130000"/>
              </a:lnSpc>
              <a:spcBef>
                <a:spcPts val="600"/>
              </a:spcBef>
            </a:pPr>
            <a:r>
              <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6" name="矩形 35"/>
          <p:cNvSpPr/>
          <p:nvPr/>
        </p:nvSpPr>
        <p:spPr>
          <a:xfrm>
            <a:off x="8447411" y="3084069"/>
            <a:ext cx="2344057" cy="396240"/>
          </a:xfrm>
          <a:prstGeom prst="rect">
            <a:avLst/>
          </a:prstGeom>
        </p:spPr>
        <p:txBody>
          <a:bodyPr wrap="square">
            <a:spAutoFit/>
          </a:bodyPr>
          <a:lstStyle/>
          <a:p>
            <a:pPr algn="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2" name="椭圆 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344023" y="448348"/>
            <a:ext cx="2225040" cy="396240"/>
          </a:xfrm>
          <a:prstGeom prst="rect">
            <a:avLst/>
          </a:prstGeom>
        </p:spPr>
        <p:txBody>
          <a:bodyPr wrap="none">
            <a:spAutoFit/>
          </a:bodyPr>
          <a:lstStyle/>
          <a:p>
            <a:pPr algn="l"/>
            <a:r>
              <a:rPr lang="en-US" altLang="zh-CN" sz="2000" b="1" dirty="0" err="1">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单击此处添加标题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 name="矩形 4"/>
          <p:cNvSpPr/>
          <p:nvPr/>
        </p:nvSpPr>
        <p:spPr>
          <a:xfrm>
            <a:off x="1344023" y="764961"/>
            <a:ext cx="2438488" cy="261610"/>
          </a:xfrm>
          <a:prstGeom prst="rect">
            <a:avLst/>
          </a:prstGeom>
        </p:spPr>
        <p:txBody>
          <a:bodyPr wrap="none">
            <a:spAutoFit/>
          </a:bodyPr>
          <a:lstStyle/>
          <a:p>
            <a:r>
              <a:rPr lang="en-US" altLang="zh-CN" sz="1100">
                <a:solidFill>
                  <a:schemeClr val="bg1">
                    <a:lumMod val="50000"/>
                  </a:schemeClr>
                </a:solidFill>
                <a:latin typeface="微软雅黑" panose="020B0503020204020204" pitchFamily="34" charset="-122"/>
                <a:ea typeface="微软雅黑" panose="020B0503020204020204" pitchFamily="34" charset="-122"/>
                <a:cs typeface="+mn-ea"/>
                <a:sym typeface="+mn-lt"/>
              </a:rPr>
              <a:t>Lorem ipsum dolor sit amet kolor</a:t>
            </a:r>
            <a:endPar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advTm="9156">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QQ截图20170317140452.jpg"/>
          <p:cNvPicPr>
            <a:picLocks noChangeAspect="1" noChangeArrowheads="1"/>
          </p:cNvPicPr>
          <p:nvPr/>
        </p:nvPicPr>
        <p:blipFill>
          <a:blip r:embed="rId2" cstate="print"/>
          <a:srcRect/>
          <a:stretch>
            <a:fillRect/>
          </a:stretch>
        </p:blipFill>
        <p:spPr bwMode="auto">
          <a:xfrm>
            <a:off x="0" y="0"/>
            <a:ext cx="5007429" cy="6858000"/>
          </a:xfrm>
          <a:prstGeom prst="rect">
            <a:avLst/>
          </a:prstGeom>
          <a:noFill/>
        </p:spPr>
      </p:pic>
      <p:sp>
        <p:nvSpPr>
          <p:cNvPr id="3" name="矩形 2"/>
          <p:cNvSpPr/>
          <p:nvPr/>
        </p:nvSpPr>
        <p:spPr>
          <a:xfrm>
            <a:off x="-19050" y="3528867"/>
            <a:ext cx="5050971" cy="3369138"/>
          </a:xfrm>
          <a:prstGeom prst="rect">
            <a:avLst/>
          </a:prstGeom>
          <a:gradFill>
            <a:gsLst>
              <a:gs pos="0">
                <a:srgbClr val="2E72F1">
                  <a:alpha val="0"/>
                </a:srgbClr>
              </a:gs>
              <a:gs pos="100000">
                <a:srgbClr val="2E72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6130660" y="1887278"/>
            <a:ext cx="449943" cy="449943"/>
          </a:xfrm>
          <a:prstGeom prst="ellips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1</a:t>
            </a: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a:xfrm>
            <a:off x="6811103" y="2092639"/>
            <a:ext cx="4312468" cy="752514"/>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28" name="矩形 27"/>
          <p:cNvSpPr/>
          <p:nvPr/>
        </p:nvSpPr>
        <p:spPr>
          <a:xfrm>
            <a:off x="6811103" y="1650939"/>
            <a:ext cx="4312468"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6" name="椭圆 5"/>
          <p:cNvSpPr/>
          <p:nvPr/>
        </p:nvSpPr>
        <p:spPr>
          <a:xfrm>
            <a:off x="6130660" y="3038919"/>
            <a:ext cx="449943" cy="449943"/>
          </a:xfrm>
          <a:prstGeom prst="ellips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2</a:t>
            </a:r>
            <a:endParaRPr lang="zh-CN" altLang="en-US">
              <a:latin typeface="微软雅黑" panose="020B0503020204020204" pitchFamily="34" charset="-122"/>
              <a:ea typeface="微软雅黑" panose="020B0503020204020204" pitchFamily="34" charset="-122"/>
            </a:endParaRPr>
          </a:p>
        </p:txBody>
      </p:sp>
      <p:sp>
        <p:nvSpPr>
          <p:cNvPr id="31" name="矩形 30"/>
          <p:cNvSpPr/>
          <p:nvPr/>
        </p:nvSpPr>
        <p:spPr>
          <a:xfrm>
            <a:off x="6811103" y="3244280"/>
            <a:ext cx="4312468" cy="752514"/>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3" name="矩形 32"/>
          <p:cNvSpPr/>
          <p:nvPr/>
        </p:nvSpPr>
        <p:spPr>
          <a:xfrm>
            <a:off x="6811103" y="2802580"/>
            <a:ext cx="4312468"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34" name="椭圆 33"/>
          <p:cNvSpPr/>
          <p:nvPr/>
        </p:nvSpPr>
        <p:spPr>
          <a:xfrm>
            <a:off x="6130660" y="4190560"/>
            <a:ext cx="449943" cy="449943"/>
          </a:xfrm>
          <a:prstGeom prst="ellips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3</a:t>
            </a: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6811103" y="4395921"/>
            <a:ext cx="4312468" cy="752514"/>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8" name="矩形 7"/>
          <p:cNvSpPr/>
          <p:nvPr/>
        </p:nvSpPr>
        <p:spPr>
          <a:xfrm>
            <a:off x="6811103" y="3954221"/>
            <a:ext cx="4312468"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9" name="椭圆 8"/>
          <p:cNvSpPr/>
          <p:nvPr/>
        </p:nvSpPr>
        <p:spPr>
          <a:xfrm>
            <a:off x="6130660" y="5342201"/>
            <a:ext cx="449943" cy="449943"/>
          </a:xfrm>
          <a:prstGeom prst="ellips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微软雅黑" panose="020B0503020204020204" pitchFamily="34" charset="-122"/>
                <a:ea typeface="微软雅黑" panose="020B0503020204020204" pitchFamily="34" charset="-122"/>
              </a:rPr>
              <a:t>4</a:t>
            </a: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6811103" y="5547562"/>
            <a:ext cx="4312468" cy="752514"/>
          </a:xfrm>
          <a:prstGeom prst="rect">
            <a:avLst/>
          </a:prstGeom>
        </p:spPr>
        <p:txBody>
          <a:bodyPr wrap="square">
            <a:spAutoFit/>
          </a:bodyPr>
          <a:lstStyle/>
          <a:p>
            <a:pPr>
              <a:lnSpc>
                <a:spcPct val="130000"/>
              </a:lnSpc>
              <a:spcBef>
                <a:spcPts val="600"/>
              </a:spcBef>
            </a:pPr>
            <a:r>
              <a:rPr lang="en-US" altLang="zh-CN" sz="110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15" name="矩形 14"/>
          <p:cNvSpPr/>
          <p:nvPr/>
        </p:nvSpPr>
        <p:spPr>
          <a:xfrm>
            <a:off x="6811103" y="5105862"/>
            <a:ext cx="4312468" cy="396240"/>
          </a:xfrm>
          <a:prstGeom prst="rect">
            <a:avLst/>
          </a:prstGeom>
        </p:spPr>
        <p:txBody>
          <a:bodyPr wrap="square">
            <a:spAutoFit/>
          </a:bodyPr>
          <a:lstStyle/>
          <a:p>
            <a:pPr>
              <a:spcBef>
                <a:spcPts val="600"/>
              </a:spcBef>
            </a:pPr>
            <a:r>
              <a:rPr lang="en-US" altLang="zh-CN" sz="2000" b="1">
                <a:solidFill>
                  <a:schemeClr val="tx1">
                    <a:lumMod val="85000"/>
                    <a:lumOff val="15000"/>
                  </a:schemeClr>
                </a:solidFill>
                <a:latin typeface="微软雅黑" panose="020B0503020204020204" pitchFamily="34" charset="-122"/>
                <a:ea typeface="微软雅黑" panose="020B0503020204020204" pitchFamily="34" charset="-122"/>
              </a:rPr>
              <a:t>此处添加标题</a:t>
            </a:r>
          </a:p>
        </p:txBody>
      </p:sp>
      <p:sp>
        <p:nvSpPr>
          <p:cNvPr id="19" name="矩形 18"/>
          <p:cNvSpPr/>
          <p:nvPr/>
        </p:nvSpPr>
        <p:spPr>
          <a:xfrm>
            <a:off x="6101632" y="658669"/>
            <a:ext cx="3434080" cy="579120"/>
          </a:xfrm>
          <a:prstGeom prst="rect">
            <a:avLst/>
          </a:prstGeom>
        </p:spPr>
        <p:txBody>
          <a:bodyPr wrap="none">
            <a:spAutoFit/>
          </a:bodyPr>
          <a:lstStyle/>
          <a:p>
            <a:pPr algn="l"/>
            <a:r>
              <a:rPr lang="zh-CN" altLang="en-US" sz="3200">
                <a:solidFill>
                  <a:srgbClr val="2E72F1"/>
                </a:solidFill>
                <a:latin typeface="微软雅黑" panose="020B0503020204020204" pitchFamily="34" charset="-122"/>
                <a:ea typeface="微软雅黑" panose="020B0503020204020204" pitchFamily="34" charset="-122"/>
              </a:rPr>
              <a:t>单击此处添加标题</a:t>
            </a:r>
          </a:p>
        </p:txBody>
      </p:sp>
      <p:sp>
        <p:nvSpPr>
          <p:cNvPr id="20" name="矩形 19"/>
          <p:cNvSpPr/>
          <p:nvPr/>
        </p:nvSpPr>
        <p:spPr>
          <a:xfrm>
            <a:off x="446825" y="5570743"/>
            <a:ext cx="4118798" cy="744855"/>
          </a:xfrm>
          <a:prstGeom prst="rect">
            <a:avLst/>
          </a:prstGeom>
        </p:spPr>
        <p:txBody>
          <a:bodyPr wrap="square">
            <a:spAutoFit/>
          </a:bodyPr>
          <a:lstStyle/>
          <a:p>
            <a:pP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a:t>
            </a:r>
          </a:p>
        </p:txBody>
      </p:sp>
      <p:sp>
        <p:nvSpPr>
          <p:cNvPr id="30" name="矩形 29"/>
          <p:cNvSpPr/>
          <p:nvPr/>
        </p:nvSpPr>
        <p:spPr>
          <a:xfrm>
            <a:off x="446825" y="4953369"/>
            <a:ext cx="2621280" cy="579120"/>
          </a:xfrm>
          <a:prstGeom prst="rect">
            <a:avLst/>
          </a:prstGeom>
        </p:spPr>
        <p:txBody>
          <a:bodyPr wrap="none">
            <a:spAutoFit/>
          </a:bodyPr>
          <a:lstStyle/>
          <a:p>
            <a:pPr algn="l"/>
            <a:r>
              <a:rPr lang="en-US" altLang="zh-CN" sz="3200">
                <a:solidFill>
                  <a:schemeClr val="bg1"/>
                </a:solidFill>
                <a:latin typeface="+mj-lt"/>
              </a:rPr>
              <a:t>此处添加标题</a:t>
            </a:r>
          </a:p>
        </p:txBody>
      </p:sp>
    </p:spTree>
  </p:cSld>
  <p:clrMapOvr>
    <a:masterClrMapping/>
  </p:clrMapOvr>
  <p:transition advTm="9469">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QQ截图20170317140435.jpg"/>
          <p:cNvPicPr>
            <a:picLocks noChangeAspect="1" noChangeArrowheads="1"/>
          </p:cNvPicPr>
          <p:nvPr/>
        </p:nvPicPr>
        <p:blipFill>
          <a:blip r:embed="rId2" cstate="print"/>
          <a:srcRect/>
          <a:stretch>
            <a:fillRect/>
          </a:stretch>
        </p:blipFill>
        <p:spPr bwMode="auto">
          <a:xfrm>
            <a:off x="0" y="-1"/>
            <a:ext cx="12192000" cy="4959275"/>
          </a:xfrm>
          <a:prstGeom prst="rect">
            <a:avLst/>
          </a:prstGeom>
          <a:noFill/>
        </p:spPr>
      </p:pic>
      <p:sp>
        <p:nvSpPr>
          <p:cNvPr id="2" name="矩形 1"/>
          <p:cNvSpPr/>
          <p:nvPr/>
        </p:nvSpPr>
        <p:spPr>
          <a:xfrm>
            <a:off x="0" y="3889829"/>
            <a:ext cx="12192000" cy="29681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3149600" y="0"/>
            <a:ext cx="5892800" cy="4209143"/>
          </a:xfrm>
          <a:custGeom>
            <a:avLst/>
            <a:gdLst>
              <a:gd name="connsiteX0" fmla="*/ 0 w 5892800"/>
              <a:gd name="connsiteY0" fmla="*/ 0 h 4209143"/>
              <a:gd name="connsiteX1" fmla="*/ 5892800 w 5892800"/>
              <a:gd name="connsiteY1" fmla="*/ 0 h 4209143"/>
              <a:gd name="connsiteX2" fmla="*/ 5892800 w 5892800"/>
              <a:gd name="connsiteY2" fmla="*/ 3889829 h 4209143"/>
              <a:gd name="connsiteX3" fmla="*/ 3171370 w 5892800"/>
              <a:gd name="connsiteY3" fmla="*/ 3889829 h 4209143"/>
              <a:gd name="connsiteX4" fmla="*/ 2946399 w 5892800"/>
              <a:gd name="connsiteY4" fmla="*/ 4209143 h 4209143"/>
              <a:gd name="connsiteX5" fmla="*/ 2721427 w 5892800"/>
              <a:gd name="connsiteY5" fmla="*/ 3889829 h 4209143"/>
              <a:gd name="connsiteX6" fmla="*/ 0 w 5892800"/>
              <a:gd name="connsiteY6" fmla="*/ 3889829 h 4209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92800" h="4209143">
                <a:moveTo>
                  <a:pt x="0" y="0"/>
                </a:moveTo>
                <a:lnTo>
                  <a:pt x="5892800" y="0"/>
                </a:lnTo>
                <a:lnTo>
                  <a:pt x="5892800" y="3889829"/>
                </a:lnTo>
                <a:lnTo>
                  <a:pt x="3171370" y="3889829"/>
                </a:lnTo>
                <a:lnTo>
                  <a:pt x="2946399" y="4209143"/>
                </a:lnTo>
                <a:lnTo>
                  <a:pt x="2721427" y="3889829"/>
                </a:lnTo>
                <a:lnTo>
                  <a:pt x="0" y="3889829"/>
                </a:lnTo>
                <a:close/>
              </a:path>
            </a:pathLst>
          </a:custGeom>
          <a:solidFill>
            <a:srgbClr val="2E72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829741" y="334409"/>
            <a:ext cx="532518" cy="1200329"/>
          </a:xfrm>
          <a:prstGeom prst="rect">
            <a:avLst/>
          </a:prstGeom>
          <a:noFill/>
        </p:spPr>
        <p:txBody>
          <a:bodyPr wrap="none" rtlCol="0">
            <a:spAutoFit/>
          </a:bodyPr>
          <a:lstStyle/>
          <a:p>
            <a:pPr algn="ctr"/>
            <a:r>
              <a:rPr lang="en-US" altLang="zh-CN" sz="7200">
                <a:solidFill>
                  <a:schemeClr val="bg1"/>
                </a:solidFill>
              </a:rPr>
              <a:t>“</a:t>
            </a:r>
            <a:endParaRPr lang="zh-CN" altLang="en-US" sz="7200">
              <a:solidFill>
                <a:schemeClr val="bg1"/>
              </a:solidFill>
            </a:endParaRPr>
          </a:p>
        </p:txBody>
      </p:sp>
      <p:sp>
        <p:nvSpPr>
          <p:cNvPr id="24" name="矩形 23"/>
          <p:cNvSpPr/>
          <p:nvPr/>
        </p:nvSpPr>
        <p:spPr>
          <a:xfrm>
            <a:off x="3491673" y="992116"/>
            <a:ext cx="5208654" cy="2286000"/>
          </a:xfrm>
          <a:prstGeom prst="rect">
            <a:avLst/>
          </a:prstGeom>
        </p:spPr>
        <p:txBody>
          <a:bodyPr wrap="square">
            <a:spAutoFit/>
          </a:bodyPr>
          <a:lstStyle/>
          <a:p>
            <a:pPr algn="ctr">
              <a:lnSpc>
                <a:spcPct val="150000"/>
              </a:lnSpc>
            </a:pPr>
            <a:r>
              <a:rPr lang="en-US" altLang="zh-CN" sz="3200">
                <a:solidFill>
                  <a:schemeClr val="bg1"/>
                </a:solidFill>
                <a:latin typeface="+mj-lt"/>
              </a:rPr>
              <a:t>请在此粘贴或者输入您的文字内容请在此粘贴或者输入您的文字内容</a:t>
            </a:r>
          </a:p>
        </p:txBody>
      </p:sp>
      <p:sp>
        <p:nvSpPr>
          <p:cNvPr id="26" name="矩形 25"/>
          <p:cNvSpPr/>
          <p:nvPr/>
        </p:nvSpPr>
        <p:spPr>
          <a:xfrm>
            <a:off x="649106" y="5322968"/>
            <a:ext cx="10893789" cy="527050"/>
          </a:xfrm>
          <a:prstGeom prst="rect">
            <a:avLst/>
          </a:prstGeom>
        </p:spPr>
        <p:txBody>
          <a:bodyPr wrap="square">
            <a:spAutoFit/>
          </a:bodyPr>
          <a:lstStyle/>
          <a:p>
            <a:pPr algn="ctr">
              <a:lnSpc>
                <a:spcPct val="130000"/>
              </a:lnSpc>
              <a:spcBef>
                <a:spcPts val="600"/>
              </a:spcBef>
            </a:pPr>
            <a:r>
              <a:rPr lang="en-US" altLang="zh-CN" sz="1100">
                <a:solidFill>
                  <a:schemeClr val="tx1">
                    <a:lumMod val="85000"/>
                    <a:lumOff val="15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8" name="矩形 27"/>
          <p:cNvSpPr/>
          <p:nvPr/>
        </p:nvSpPr>
        <p:spPr>
          <a:xfrm>
            <a:off x="3614057" y="4510936"/>
            <a:ext cx="4963886" cy="640080"/>
          </a:xfrm>
          <a:prstGeom prst="rect">
            <a:avLst/>
          </a:prstGeom>
        </p:spPr>
        <p:txBody>
          <a:bodyPr wrap="square">
            <a:spAutoFit/>
          </a:bodyPr>
          <a:lstStyle/>
          <a:p>
            <a:pPr algn="ctr">
              <a:spcBef>
                <a:spcPts val="600"/>
              </a:spcBef>
            </a:pPr>
            <a:r>
              <a:rPr lang="en-US" altLang="zh-CN" sz="3600">
                <a:solidFill>
                  <a:srgbClr val="2E72F1"/>
                </a:solidFill>
                <a:latin typeface="Segoe UI Light 8" panose="020B0502040204020203" pitchFamily="34" charset="0"/>
                <a:cs typeface="Segoe UI Light 8" panose="020B0502040204020203" pitchFamily="34" charset="0"/>
              </a:rPr>
              <a:t>此处添加标题</a:t>
            </a:r>
          </a:p>
        </p:txBody>
      </p:sp>
    </p:spTree>
  </p:cSld>
  <p:clrMapOvr>
    <a:masterClrMapping/>
  </p:clrMapOvr>
  <p:transition advTm="3291">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istrator\Desktop\QQ截图20170317140445.jpg"/>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sp>
        <p:nvSpPr>
          <p:cNvPr id="8" name="菱形 7"/>
          <p:cNvSpPr/>
          <p:nvPr/>
        </p:nvSpPr>
        <p:spPr>
          <a:xfrm>
            <a:off x="10837242" y="5074467"/>
            <a:ext cx="1572200" cy="1572200"/>
          </a:xfrm>
          <a:prstGeom prst="diamond">
            <a:avLst/>
          </a:prstGeom>
          <a:noFill/>
          <a:ln>
            <a:solidFill>
              <a:srgbClr val="367E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0" y="4052490"/>
            <a:ext cx="12192000" cy="2043953"/>
            <a:chOff x="0" y="0"/>
            <a:chExt cx="12192000" cy="6858000"/>
          </a:xfrm>
        </p:grpSpPr>
        <p:sp>
          <p:nvSpPr>
            <p:cNvPr id="11" name="矩形 10"/>
            <p:cNvSpPr/>
            <p:nvPr/>
          </p:nvSpPr>
          <p:spPr>
            <a:xfrm>
              <a:off x="6096000" y="0"/>
              <a:ext cx="6096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0"/>
              <a:ext cx="6096000" cy="6858000"/>
            </a:xfrm>
            <a:prstGeom prst="rect">
              <a:avLst/>
            </a:prstGeom>
            <a:solidFill>
              <a:srgbClr val="2E72F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829696" y="4865123"/>
            <a:ext cx="4194627" cy="744855"/>
          </a:xfrm>
          <a:prstGeom prst="rect">
            <a:avLst/>
          </a:prstGeom>
        </p:spPr>
        <p:txBody>
          <a:bodyPr wrap="square">
            <a:spAutoFit/>
          </a:bodyPr>
          <a:lstStyle/>
          <a:p>
            <a:pPr algn="ct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a:t>
            </a:r>
          </a:p>
        </p:txBody>
      </p:sp>
      <p:sp>
        <p:nvSpPr>
          <p:cNvPr id="15" name="矩形 14"/>
          <p:cNvSpPr/>
          <p:nvPr/>
        </p:nvSpPr>
        <p:spPr>
          <a:xfrm>
            <a:off x="7046686" y="4865123"/>
            <a:ext cx="4194627" cy="744855"/>
          </a:xfrm>
          <a:prstGeom prst="rect">
            <a:avLst/>
          </a:prstGeom>
        </p:spPr>
        <p:txBody>
          <a:bodyPr wrap="square">
            <a:spAutoFit/>
          </a:bodyPr>
          <a:lstStyle/>
          <a:p>
            <a:pPr algn="ct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a:t>
            </a:r>
          </a:p>
        </p:txBody>
      </p:sp>
      <p:sp>
        <p:nvSpPr>
          <p:cNvPr id="16" name="矩形 15"/>
          <p:cNvSpPr/>
          <p:nvPr/>
        </p:nvSpPr>
        <p:spPr>
          <a:xfrm>
            <a:off x="829696" y="4224472"/>
            <a:ext cx="4194627" cy="579120"/>
          </a:xfrm>
          <a:prstGeom prst="rect">
            <a:avLst/>
          </a:prstGeom>
        </p:spPr>
        <p:txBody>
          <a:bodyPr wrap="square">
            <a:spAutoFit/>
          </a:bodyPr>
          <a:lstStyle/>
          <a:p>
            <a:pPr algn="ctr">
              <a:spcBef>
                <a:spcPts val="600"/>
              </a:spcBef>
            </a:pPr>
            <a:r>
              <a:rPr lang="en-US" altLang="zh-CN" sz="3200">
                <a:solidFill>
                  <a:schemeClr val="bg1"/>
                </a:solidFill>
                <a:latin typeface="Segoe UI Light 8" panose="020B0502040204020203" pitchFamily="34" charset="0"/>
                <a:cs typeface="Segoe UI Light 8" panose="020B0502040204020203" pitchFamily="34" charset="0"/>
              </a:rPr>
              <a:t>单击此处添加标题</a:t>
            </a:r>
          </a:p>
        </p:txBody>
      </p:sp>
      <p:sp>
        <p:nvSpPr>
          <p:cNvPr id="17" name="矩形 16"/>
          <p:cNvSpPr/>
          <p:nvPr/>
        </p:nvSpPr>
        <p:spPr>
          <a:xfrm>
            <a:off x="7046686" y="4224472"/>
            <a:ext cx="4194627" cy="579120"/>
          </a:xfrm>
          <a:prstGeom prst="rect">
            <a:avLst/>
          </a:prstGeom>
        </p:spPr>
        <p:txBody>
          <a:bodyPr wrap="square">
            <a:spAutoFit/>
          </a:bodyPr>
          <a:lstStyle/>
          <a:p>
            <a:pPr algn="ctr">
              <a:spcBef>
                <a:spcPts val="600"/>
              </a:spcBef>
            </a:pPr>
            <a:r>
              <a:rPr lang="en-US" altLang="zh-CN" sz="3200">
                <a:solidFill>
                  <a:schemeClr val="bg1"/>
                </a:solidFill>
                <a:latin typeface="Segoe UI Light 8" panose="020B0502040204020203" pitchFamily="34" charset="0"/>
                <a:cs typeface="Segoe UI Light 8" panose="020B0502040204020203" pitchFamily="34" charset="0"/>
              </a:rPr>
              <a:t>单击此处添加标题</a:t>
            </a:r>
          </a:p>
        </p:txBody>
      </p:sp>
      <p:sp>
        <p:nvSpPr>
          <p:cNvPr id="20" name="椭圆 19"/>
          <p:cNvSpPr/>
          <p:nvPr/>
        </p:nvSpPr>
        <p:spPr>
          <a:xfrm>
            <a:off x="5686425" y="4624550"/>
            <a:ext cx="819150" cy="8191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t>VS</a:t>
            </a:r>
            <a:endParaRPr lang="zh-CN" altLang="en-US" sz="2400"/>
          </a:p>
        </p:txBody>
      </p:sp>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tx1">
                    <a:lumMod val="75000"/>
                    <a:lumOff val="25000"/>
                  </a:schemeClr>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lumMod val="50000"/>
                  </a:schemeClr>
                </a:solidFill>
                <a:cs typeface="+mn-ea"/>
                <a:sym typeface="+mn-lt"/>
              </a:rPr>
              <a:t>Lorem ipsum dolor sit amet kolor</a:t>
            </a:r>
            <a:endParaRPr lang="zh-CN" altLang="en-US" sz="1100" dirty="0">
              <a:solidFill>
                <a:schemeClr val="bg1">
                  <a:lumMod val="50000"/>
                </a:schemeClr>
              </a:solidFill>
              <a:cs typeface="+mn-ea"/>
              <a:sym typeface="+mn-lt"/>
            </a:endParaRPr>
          </a:p>
        </p:txBody>
      </p:sp>
    </p:spTree>
  </p:cSld>
  <p:clrMapOvr>
    <a:masterClrMapping/>
  </p:clrMapOvr>
  <p:transition advTm="3385">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六边形 9"/>
          <p:cNvSpPr/>
          <p:nvPr/>
        </p:nvSpPr>
        <p:spPr>
          <a:xfrm>
            <a:off x="6917690" y="3128645"/>
            <a:ext cx="1008380" cy="91821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1" name="六边形 10"/>
          <p:cNvSpPr/>
          <p:nvPr/>
        </p:nvSpPr>
        <p:spPr>
          <a:xfrm>
            <a:off x="7334250" y="1000125"/>
            <a:ext cx="1257300" cy="114490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3" name="文本框 21"/>
          <p:cNvSpPr txBox="1"/>
          <p:nvPr/>
        </p:nvSpPr>
        <p:spPr>
          <a:xfrm>
            <a:off x="4117530" y="5150365"/>
            <a:ext cx="4353178" cy="7225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50" dirty="0">
                <a:solidFill>
                  <a:srgbClr val="0E53D0"/>
                </a:solidFill>
                <a:latin typeface="微软雅黑" panose="020B0503020204020204" charset="-122"/>
                <a:ea typeface="微软雅黑" panose="020B0503020204020204" charset="-122"/>
              </a:rPr>
              <a:t>Fresh business general template</a:t>
            </a:r>
          </a:p>
          <a:p>
            <a:pPr algn="ctr">
              <a:lnSpc>
                <a:spcPct val="130000"/>
              </a:lnSpc>
            </a:pPr>
            <a:r>
              <a:rPr lang="en-US" altLang="zh-CN" sz="1050" dirty="0">
                <a:solidFill>
                  <a:srgbClr val="0E53D0"/>
                </a:solidFill>
                <a:latin typeface="微软雅黑" panose="020B0503020204020204" charset="-122"/>
                <a:ea typeface="微软雅黑" panose="020B0503020204020204" charset="-122"/>
              </a:rPr>
              <a:t>Applicable to enterprise introduction, summary report, sales marketing, chart </a:t>
            </a:r>
            <a:r>
              <a:rPr lang="en-US" altLang="zh-CN" sz="1050" dirty="0" err="1">
                <a:solidFill>
                  <a:srgbClr val="0E53D0"/>
                </a:solidFill>
                <a:latin typeface="微软雅黑" panose="020B0503020204020204" charset="-122"/>
                <a:ea typeface="微软雅黑" panose="020B0503020204020204" charset="-122"/>
              </a:rPr>
              <a:t>dataa</a:t>
            </a:r>
          </a:p>
        </p:txBody>
      </p:sp>
      <p:sp>
        <p:nvSpPr>
          <p:cNvPr id="14" name="矩形 13"/>
          <p:cNvSpPr/>
          <p:nvPr/>
        </p:nvSpPr>
        <p:spPr>
          <a:xfrm>
            <a:off x="4421427" y="4719029"/>
            <a:ext cx="3745385" cy="461665"/>
          </a:xfrm>
          <a:prstGeom prst="rect">
            <a:avLst/>
          </a:prstGeom>
        </p:spPr>
        <p:txBody>
          <a:bodyPr wrap="none">
            <a:spAutoFit/>
          </a:bodyPr>
          <a:lstStyle/>
          <a:p>
            <a:pPr algn="ctr">
              <a:spcBef>
                <a:spcPct val="0"/>
              </a:spcBef>
            </a:pPr>
            <a:r>
              <a:rPr lang="en-US" altLang="zh-CN" sz="2400" dirty="0">
                <a:solidFill>
                  <a:srgbClr val="0E53D0"/>
                </a:solidFill>
                <a:latin typeface="微软雅黑" panose="020B0503020204020204" charset="-122"/>
                <a:ea typeface="微软雅黑" panose="020B0503020204020204" charset="-122"/>
              </a:rPr>
              <a:t>Please add the title here</a:t>
            </a:r>
          </a:p>
        </p:txBody>
      </p:sp>
      <p:sp>
        <p:nvSpPr>
          <p:cNvPr id="15" name="TextBox 76"/>
          <p:cNvSpPr txBox="1"/>
          <p:nvPr/>
        </p:nvSpPr>
        <p:spPr>
          <a:xfrm>
            <a:off x="4521168" y="4143486"/>
            <a:ext cx="3545903" cy="584775"/>
          </a:xfrm>
          <a:prstGeom prst="rect">
            <a:avLst/>
          </a:prstGeom>
          <a:noFill/>
        </p:spPr>
        <p:txBody>
          <a:bodyPr wrap="square" rtlCol="0">
            <a:spAutoFit/>
          </a:bodyPr>
          <a:lstStyle/>
          <a:p>
            <a:pPr algn="ctr"/>
            <a:r>
              <a:rPr lang="zh-CN" altLang="en-US" sz="3200" dirty="0">
                <a:solidFill>
                  <a:srgbClr val="0E53D0"/>
                </a:solidFill>
                <a:latin typeface="微软雅黑" panose="020B0503020204020204" charset="-122"/>
                <a:ea typeface="微软雅黑" panose="020B0503020204020204" charset="-122"/>
              </a:rPr>
              <a:t>请在此添加标题</a:t>
            </a:r>
          </a:p>
        </p:txBody>
      </p:sp>
      <p:grpSp>
        <p:nvGrpSpPr>
          <p:cNvPr id="5" name="组合 4"/>
          <p:cNvGrpSpPr/>
          <p:nvPr/>
        </p:nvGrpSpPr>
        <p:grpSpPr>
          <a:xfrm>
            <a:off x="4734533" y="1000304"/>
            <a:ext cx="3191234" cy="2751064"/>
            <a:chOff x="1489683" y="1989634"/>
            <a:chExt cx="3191234" cy="2751064"/>
          </a:xfrm>
        </p:grpSpPr>
        <p:sp>
          <p:nvSpPr>
            <p:cNvPr id="8" name="六边形 7"/>
            <p:cNvSpPr/>
            <p:nvPr/>
          </p:nvSpPr>
          <p:spPr>
            <a:xfrm>
              <a:off x="1489683" y="1989634"/>
              <a:ext cx="3191234" cy="2751064"/>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9" name="六边形 8"/>
            <p:cNvSpPr/>
            <p:nvPr/>
          </p:nvSpPr>
          <p:spPr>
            <a:xfrm>
              <a:off x="1671928" y="2123619"/>
              <a:ext cx="2883535" cy="2482215"/>
            </a:xfrm>
            <a:prstGeom prst="hexagon">
              <a:avLst/>
            </a:prstGeom>
            <a:blipFill rotWithShape="1">
              <a:blip r:embed="rId3" cstate="screen">
                <a:extLst>
                  <a:ext uri="{28A0092B-C50C-407E-A947-70E740481C1C}">
                    <a14:useLocalDpi xmlns:a14="http://schemas.microsoft.com/office/drawing/2010/main"/>
                  </a:ext>
                </a:extLst>
              </a:blip>
              <a:stretch>
                <a:fillRect/>
              </a:stretch>
            </a:bli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grpSp>
      <p:sp>
        <p:nvSpPr>
          <p:cNvPr id="17" name="六边形 16"/>
          <p:cNvSpPr/>
          <p:nvPr/>
        </p:nvSpPr>
        <p:spPr>
          <a:xfrm>
            <a:off x="4344670" y="2886710"/>
            <a:ext cx="542925" cy="494665"/>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Tree>
  </p:cSld>
  <p:clrMapOvr>
    <a:masterClrMapping/>
  </p:clrMapOvr>
  <p:transition advTm="4274">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Desktop\QQ截图20170317140529.jpg"/>
          <p:cNvPicPr>
            <a:picLocks noChangeAspect="1" noChangeArrowheads="1"/>
          </p:cNvPicPr>
          <p:nvPr/>
        </p:nvPicPr>
        <p:blipFill>
          <a:blip r:embed="rId2" cstate="print"/>
          <a:srcRect/>
          <a:stretch>
            <a:fillRect/>
          </a:stretch>
        </p:blipFill>
        <p:spPr bwMode="auto">
          <a:xfrm>
            <a:off x="1992087" y="0"/>
            <a:ext cx="10199914" cy="6847418"/>
          </a:xfrm>
          <a:prstGeom prst="rect">
            <a:avLst/>
          </a:prstGeom>
          <a:noFill/>
        </p:spPr>
      </p:pic>
      <p:sp>
        <p:nvSpPr>
          <p:cNvPr id="4" name="直角三角形 3"/>
          <p:cNvSpPr/>
          <p:nvPr/>
        </p:nvSpPr>
        <p:spPr>
          <a:xfrm flipH="1">
            <a:off x="9274628" y="3940628"/>
            <a:ext cx="2917372" cy="2917372"/>
          </a:xfrm>
          <a:prstGeom prst="rtTriangle">
            <a:avLst/>
          </a:prstGeom>
          <a:solidFill>
            <a:srgbClr val="2E72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0"/>
            <a:ext cx="9612083" cy="6858001"/>
          </a:xfrm>
          <a:custGeom>
            <a:avLst/>
            <a:gdLst>
              <a:gd name="connsiteX0" fmla="*/ 0 w 9612083"/>
              <a:gd name="connsiteY0" fmla="*/ 0 h 6858001"/>
              <a:gd name="connsiteX1" fmla="*/ 2754082 w 9612083"/>
              <a:gd name="connsiteY1" fmla="*/ 0 h 6858001"/>
              <a:gd name="connsiteX2" fmla="*/ 9612083 w 9612083"/>
              <a:gd name="connsiteY2" fmla="*/ 6858001 h 6858001"/>
              <a:gd name="connsiteX3" fmla="*/ 2754082 w 9612083"/>
              <a:gd name="connsiteY3" fmla="*/ 6858001 h 6858001"/>
              <a:gd name="connsiteX4" fmla="*/ 2754082 w 9612083"/>
              <a:gd name="connsiteY4" fmla="*/ 6858000 h 6858001"/>
              <a:gd name="connsiteX5" fmla="*/ 0 w 9612083"/>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12083" h="6858001">
                <a:moveTo>
                  <a:pt x="0" y="0"/>
                </a:moveTo>
                <a:lnTo>
                  <a:pt x="2754082" y="0"/>
                </a:lnTo>
                <a:lnTo>
                  <a:pt x="9612083" y="6858001"/>
                </a:lnTo>
                <a:lnTo>
                  <a:pt x="2754082" y="6858001"/>
                </a:lnTo>
                <a:lnTo>
                  <a:pt x="2754082" y="6858000"/>
                </a:lnTo>
                <a:lnTo>
                  <a:pt x="0" y="6858000"/>
                </a:lnTo>
                <a:close/>
              </a:path>
            </a:pathLst>
          </a:custGeom>
          <a:solidFill>
            <a:srgbClr val="0E5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96683" y="1106892"/>
            <a:ext cx="3644812" cy="1548116"/>
          </a:xfrm>
          <a:prstGeom prst="rect">
            <a:avLst/>
          </a:prstGeom>
        </p:spPr>
        <p:txBody>
          <a:bodyPr wrap="square">
            <a:spAutoFit/>
          </a:bodyPr>
          <a:lstStyle/>
          <a:p>
            <a:pPr>
              <a:lnSpc>
                <a:spcPct val="80000"/>
              </a:lnSpc>
              <a:spcBef>
                <a:spcPts val="600"/>
              </a:spcBef>
            </a:pPr>
            <a:r>
              <a:rPr lang="en-US" altLang="zh-CN" sz="7200">
                <a:solidFill>
                  <a:schemeClr val="bg1"/>
                </a:solidFill>
                <a:latin typeface="Segoe UI Light 8" panose="020B0502040204020203" pitchFamily="34" charset="0"/>
                <a:cs typeface="Segoe UI Light 8" panose="020B0502040204020203" pitchFamily="34" charset="0"/>
              </a:rPr>
              <a:t>76%</a:t>
            </a:r>
          </a:p>
          <a:p>
            <a:pPr>
              <a:lnSpc>
                <a:spcPct val="80000"/>
              </a:lnSpc>
              <a:spcBef>
                <a:spcPts val="600"/>
              </a:spcBef>
            </a:pPr>
            <a:r>
              <a:rPr lang="en-US" altLang="zh-CN" sz="4000">
                <a:solidFill>
                  <a:schemeClr val="bg1"/>
                </a:solidFill>
                <a:latin typeface="Segoe UI Light 8" panose="020B0502040204020203" pitchFamily="34" charset="0"/>
                <a:cs typeface="Segoe UI Light 8" panose="020B0502040204020203" pitchFamily="34" charset="0"/>
              </a:rPr>
              <a:t>KeyWord</a:t>
            </a:r>
          </a:p>
        </p:txBody>
      </p:sp>
      <p:sp>
        <p:nvSpPr>
          <p:cNvPr id="22" name="矩形 21"/>
          <p:cNvSpPr/>
          <p:nvPr/>
        </p:nvSpPr>
        <p:spPr>
          <a:xfrm>
            <a:off x="696683" y="4945073"/>
            <a:ext cx="4514993" cy="1616075"/>
          </a:xfrm>
          <a:prstGeom prst="rect">
            <a:avLst/>
          </a:prstGeom>
        </p:spPr>
        <p:txBody>
          <a:bodyPr wrap="square">
            <a:spAutoFit/>
          </a:bodyPr>
          <a:lstStyle/>
          <a:p>
            <a:pPr>
              <a:lnSpc>
                <a:spcPct val="130000"/>
              </a:lnSpc>
              <a:spcBef>
                <a:spcPts val="600"/>
              </a:spcBef>
            </a:pPr>
            <a:r>
              <a:rPr lang="en-US" altLang="zh-CN" sz="11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矩形 22"/>
          <p:cNvSpPr/>
          <p:nvPr/>
        </p:nvSpPr>
        <p:spPr>
          <a:xfrm>
            <a:off x="841823" y="2825478"/>
            <a:ext cx="74022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graphicFrame>
        <p:nvGraphicFramePr>
          <p:cNvPr id="25" name="图表 24"/>
          <p:cNvGraphicFramePr/>
          <p:nvPr/>
        </p:nvGraphicFramePr>
        <p:xfrm>
          <a:off x="772617" y="2923502"/>
          <a:ext cx="1933148" cy="19550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图表 11"/>
          <p:cNvGraphicFramePr/>
          <p:nvPr/>
        </p:nvGraphicFramePr>
        <p:xfrm>
          <a:off x="3108804" y="2923502"/>
          <a:ext cx="1933148" cy="1955087"/>
        </p:xfrm>
        <a:graphic>
          <a:graphicData uri="http://schemas.openxmlformats.org/drawingml/2006/chart">
            <c:chart xmlns:c="http://schemas.openxmlformats.org/drawingml/2006/chart" xmlns:r="http://schemas.openxmlformats.org/officeDocument/2006/relationships" r:id="rId4"/>
          </a:graphicData>
        </a:graphic>
      </p:graphicFrame>
      <p:sp>
        <p:nvSpPr>
          <p:cNvPr id="32" name="椭圆 31"/>
          <p:cNvSpPr/>
          <p:nvPr/>
        </p:nvSpPr>
        <p:spPr>
          <a:xfrm>
            <a:off x="-1226820" y="-1346917"/>
            <a:ext cx="2453640" cy="2453640"/>
          </a:xfrm>
          <a:prstGeom prst="ellipse">
            <a:avLst/>
          </a:prstGeom>
          <a:solidFill>
            <a:srgbClr val="0E53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34235" y="314138"/>
            <a:ext cx="792585" cy="792585"/>
          </a:xfrm>
          <a:prstGeom prst="ellips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344023" y="448348"/>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
        <p:nvSpPr>
          <p:cNvPr id="35" name="矩形 34"/>
          <p:cNvSpPr/>
          <p:nvPr/>
        </p:nvSpPr>
        <p:spPr>
          <a:xfrm>
            <a:off x="1344023" y="764961"/>
            <a:ext cx="2297424" cy="261610"/>
          </a:xfrm>
          <a:prstGeom prst="rect">
            <a:avLst/>
          </a:prstGeom>
        </p:spPr>
        <p:txBody>
          <a:bodyPr wrap="none">
            <a:spAutoFit/>
          </a:bodyPr>
          <a:lstStyle/>
          <a:p>
            <a:r>
              <a:rPr lang="en-US" altLang="zh-CN" sz="1100">
                <a:solidFill>
                  <a:schemeClr val="bg1"/>
                </a:solidFill>
                <a:cs typeface="+mn-ea"/>
                <a:sym typeface="+mn-lt"/>
              </a:rPr>
              <a:t>Lorem ipsum dolor sit amet kolor</a:t>
            </a:r>
            <a:endParaRPr lang="en-US" altLang="zh-CN" sz="1100" dirty="0">
              <a:solidFill>
                <a:schemeClr val="bg1"/>
              </a:solidFill>
              <a:cs typeface="+mn-ea"/>
              <a:sym typeface="+mn-lt"/>
            </a:endParaRPr>
          </a:p>
        </p:txBody>
      </p:sp>
    </p:spTree>
  </p:cSld>
  <p:clrMapOvr>
    <a:masterClrMapping/>
  </p:clrMapOvr>
  <p:transition advTm="3603">
    <p:cover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TIMING" val="|6.5"/>
</p:tagLst>
</file>

<file path=ppt/tags/tag3.xml><?xml version="1.0" encoding="utf-8"?>
<p:tagLst xmlns:a="http://schemas.openxmlformats.org/drawingml/2006/main" xmlns:r="http://schemas.openxmlformats.org/officeDocument/2006/relationships" xmlns:p="http://schemas.openxmlformats.org/presentationml/2006/main">
  <p:tag name="TIMING"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1484</Words>
  <Application>Microsoft Office PowerPoint</Application>
  <PresentationFormat>自定义</PresentationFormat>
  <Paragraphs>190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医生护士</dc:title>
  <dc:creator>第一PPT</dc:creator>
  <cp:keywords>www.1ppt.com</cp:keywords>
  <cp:lastModifiedBy>Windows User</cp:lastModifiedBy>
  <cp:revision>21</cp:revision>
  <dcterms:created xsi:type="dcterms:W3CDTF">2017-03-17T05:17:00Z</dcterms:created>
  <dcterms:modified xsi:type="dcterms:W3CDTF">2019-06-24T09:28:08Z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