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4" r:id="rId2"/>
  </p:sldMasterIdLst>
  <p:notesMasterIdLst>
    <p:notesMasterId r:id="rId30"/>
  </p:notesMasterIdLst>
  <p:sldIdLst>
    <p:sldId id="288" r:id="rId3"/>
    <p:sldId id="289" r:id="rId4"/>
    <p:sldId id="290" r:id="rId5"/>
    <p:sldId id="296" r:id="rId6"/>
    <p:sldId id="314" r:id="rId7"/>
    <p:sldId id="306" r:id="rId8"/>
    <p:sldId id="299" r:id="rId9"/>
    <p:sldId id="311" r:id="rId10"/>
    <p:sldId id="291" r:id="rId11"/>
    <p:sldId id="301" r:id="rId12"/>
    <p:sldId id="295" r:id="rId13"/>
    <p:sldId id="315" r:id="rId14"/>
    <p:sldId id="302" r:id="rId15"/>
    <p:sldId id="305" r:id="rId16"/>
    <p:sldId id="292" r:id="rId17"/>
    <p:sldId id="308" r:id="rId18"/>
    <p:sldId id="307" r:id="rId19"/>
    <p:sldId id="310" r:id="rId20"/>
    <p:sldId id="312" r:id="rId21"/>
    <p:sldId id="294" r:id="rId22"/>
    <p:sldId id="293" r:id="rId23"/>
    <p:sldId id="297" r:id="rId24"/>
    <p:sldId id="300" r:id="rId25"/>
    <p:sldId id="316" r:id="rId26"/>
    <p:sldId id="317" r:id="rId27"/>
    <p:sldId id="313" r:id="rId28"/>
    <p:sldId id="318" r:id="rId2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432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8BE76-29C8-41AB-8544-889D89FA4F96}" type="datetimeFigureOut">
              <a:rPr lang="zh-CN" altLang="en-US" smtClean="0"/>
              <a:t>2019/6/24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AD677-048F-409F-AACD-0A0B5EF61C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366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19912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79287-648C-4B3D-8FE1-F0E0722F132F}" type="slidenum">
              <a:rPr lang="zh-CN" altLang="en-US" smtClean="0"/>
              <a:pPr>
                <a:defRPr/>
              </a:pPr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671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734D7E-DDC1-43BA-BA84-4A1CFE3D341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5107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3257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3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5391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marL="0" marR="0" lvl="0" indent="0" algn="r" defTabSz="966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BA3ECA-3124-4FBC-B7AF-8FB16E907AE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pitchFamily="2" charset="-122"/>
                <a:cs typeface="+mn-cs"/>
              </a:rPr>
              <a:pPr marL="0" marR="0" lvl="0" indent="0" algn="r" defTabSz="966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6900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2779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67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6780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3722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15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3995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21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3609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67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6780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9166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520700"/>
            <a:ext cx="9144000" cy="441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90500" y="28575"/>
            <a:ext cx="8229600" cy="428625"/>
          </a:xfrm>
          <a:prstGeom prst="rect">
            <a:avLst/>
          </a:prstGeom>
        </p:spPr>
        <p:txBody>
          <a:bodyPr/>
          <a:lstStyle>
            <a:lvl1pPr algn="l"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901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698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346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2187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419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169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464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7937660" y="47166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6167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976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95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633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302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640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97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700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  <p:sldLayoutId id="2147483703" r:id="rId3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09361" rtl="0" fontAlgn="base">
        <a:spcBef>
          <a:spcPct val="0"/>
        </a:spcBef>
        <a:spcAft>
          <a:spcPct val="0"/>
        </a:spcAft>
        <a:defRPr sz="442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09361" rtl="0" fontAlgn="base">
        <a:spcBef>
          <a:spcPct val="0"/>
        </a:spcBef>
        <a:spcAft>
          <a:spcPct val="0"/>
        </a:spcAft>
        <a:defRPr sz="442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ctr" defTabSz="909361" rtl="0" fontAlgn="base">
        <a:spcBef>
          <a:spcPct val="0"/>
        </a:spcBef>
        <a:spcAft>
          <a:spcPct val="0"/>
        </a:spcAft>
        <a:defRPr sz="442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ctr" defTabSz="909361" rtl="0" fontAlgn="base">
        <a:spcBef>
          <a:spcPct val="0"/>
        </a:spcBef>
        <a:spcAft>
          <a:spcPct val="0"/>
        </a:spcAft>
        <a:defRPr sz="442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ctr" defTabSz="909361" rtl="0" fontAlgn="base">
        <a:spcBef>
          <a:spcPct val="0"/>
        </a:spcBef>
        <a:spcAft>
          <a:spcPct val="0"/>
        </a:spcAft>
        <a:defRPr sz="442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30042" algn="ctr" defTabSz="909361" rtl="0" fontAlgn="base">
        <a:spcBef>
          <a:spcPct val="0"/>
        </a:spcBef>
        <a:spcAft>
          <a:spcPct val="0"/>
        </a:spcAft>
        <a:defRPr sz="442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860085" algn="ctr" defTabSz="909361" rtl="0" fontAlgn="base">
        <a:spcBef>
          <a:spcPct val="0"/>
        </a:spcBef>
        <a:spcAft>
          <a:spcPct val="0"/>
        </a:spcAft>
        <a:defRPr sz="442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290127" algn="ctr" defTabSz="909361" rtl="0" fontAlgn="base">
        <a:spcBef>
          <a:spcPct val="0"/>
        </a:spcBef>
        <a:spcAft>
          <a:spcPct val="0"/>
        </a:spcAft>
        <a:defRPr sz="442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720169" algn="ctr" defTabSz="909361" rtl="0" fontAlgn="base">
        <a:spcBef>
          <a:spcPct val="0"/>
        </a:spcBef>
        <a:spcAft>
          <a:spcPct val="0"/>
        </a:spcAft>
        <a:defRPr sz="442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340450" indent="-340450" algn="l" defTabSz="909361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39136" indent="-283708" algn="l" defTabSz="909361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22" kern="1200">
          <a:solidFill>
            <a:schemeClr val="tx1"/>
          </a:solidFill>
          <a:latin typeface="+mn-lt"/>
          <a:ea typeface="+mn-ea"/>
          <a:cs typeface="+mn-cs"/>
        </a:defRPr>
      </a:lvl2pPr>
      <a:lvl3pPr marL="1137820" indent="-226967" algn="l" defTabSz="909361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352" kern="1200">
          <a:solidFill>
            <a:schemeClr val="tx1"/>
          </a:solidFill>
          <a:latin typeface="+mn-lt"/>
          <a:ea typeface="+mn-ea"/>
          <a:cs typeface="+mn-cs"/>
        </a:defRPr>
      </a:lvl3pPr>
      <a:lvl4pPr marL="1591754" indent="-226967" algn="l" defTabSz="909361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1975" kern="1200">
          <a:solidFill>
            <a:schemeClr val="tx1"/>
          </a:solidFill>
          <a:latin typeface="+mn-lt"/>
          <a:ea typeface="+mn-ea"/>
          <a:cs typeface="+mn-cs"/>
        </a:defRPr>
      </a:lvl4pPr>
      <a:lvl5pPr marL="2047181" indent="-226967" algn="l" defTabSz="909361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975" kern="1200">
          <a:solidFill>
            <a:schemeClr val="tx1"/>
          </a:solidFill>
          <a:latin typeface="+mn-lt"/>
          <a:ea typeface="+mn-ea"/>
          <a:cs typeface="+mn-cs"/>
        </a:defRPr>
      </a:lvl5pPr>
      <a:lvl6pPr marL="2503363" indent="-227578" algn="l" defTabSz="910314" rtl="0" eaLnBrk="1" latinLnBrk="0" hangingPunct="1">
        <a:spcBef>
          <a:spcPct val="20000"/>
        </a:spcBef>
        <a:buFont typeface="Arial" pitchFamily="34" charset="0"/>
        <a:buChar char="•"/>
        <a:defRPr sz="1975" kern="1200">
          <a:solidFill>
            <a:schemeClr val="tx1"/>
          </a:solidFill>
          <a:latin typeface="+mn-lt"/>
          <a:ea typeface="+mn-ea"/>
          <a:cs typeface="+mn-cs"/>
        </a:defRPr>
      </a:lvl6pPr>
      <a:lvl7pPr marL="2958519" indent="-227578" algn="l" defTabSz="910314" rtl="0" eaLnBrk="1" latinLnBrk="0" hangingPunct="1">
        <a:spcBef>
          <a:spcPct val="20000"/>
        </a:spcBef>
        <a:buFont typeface="Arial" pitchFamily="34" charset="0"/>
        <a:buChar char="•"/>
        <a:defRPr sz="1975" kern="1200">
          <a:solidFill>
            <a:schemeClr val="tx1"/>
          </a:solidFill>
          <a:latin typeface="+mn-lt"/>
          <a:ea typeface="+mn-ea"/>
          <a:cs typeface="+mn-cs"/>
        </a:defRPr>
      </a:lvl7pPr>
      <a:lvl8pPr marL="3413676" indent="-227578" algn="l" defTabSz="910314" rtl="0" eaLnBrk="1" latinLnBrk="0" hangingPunct="1">
        <a:spcBef>
          <a:spcPct val="20000"/>
        </a:spcBef>
        <a:buFont typeface="Arial" pitchFamily="34" charset="0"/>
        <a:buChar char="•"/>
        <a:defRPr sz="1975" kern="1200">
          <a:solidFill>
            <a:schemeClr val="tx1"/>
          </a:solidFill>
          <a:latin typeface="+mn-lt"/>
          <a:ea typeface="+mn-ea"/>
          <a:cs typeface="+mn-cs"/>
        </a:defRPr>
      </a:lvl8pPr>
      <a:lvl9pPr marL="3868833" indent="-227578" algn="l" defTabSz="910314" rtl="0" eaLnBrk="1" latinLnBrk="0" hangingPunct="1">
        <a:spcBef>
          <a:spcPct val="20000"/>
        </a:spcBef>
        <a:buFont typeface="Arial" pitchFamily="34" charset="0"/>
        <a:buChar char="•"/>
        <a:defRPr sz="1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0314" rtl="0" eaLnBrk="1" latinLnBrk="0" hangingPunct="1">
        <a:defRPr sz="1787" kern="1200">
          <a:solidFill>
            <a:schemeClr val="tx1"/>
          </a:solidFill>
          <a:latin typeface="+mn-lt"/>
          <a:ea typeface="+mn-ea"/>
          <a:cs typeface="+mn-cs"/>
        </a:defRPr>
      </a:lvl1pPr>
      <a:lvl2pPr marL="455156" algn="l" defTabSz="910314" rtl="0" eaLnBrk="1" latinLnBrk="0" hangingPunct="1">
        <a:defRPr sz="1787" kern="1200">
          <a:solidFill>
            <a:schemeClr val="tx1"/>
          </a:solidFill>
          <a:latin typeface="+mn-lt"/>
          <a:ea typeface="+mn-ea"/>
          <a:cs typeface="+mn-cs"/>
        </a:defRPr>
      </a:lvl2pPr>
      <a:lvl3pPr marL="910314" algn="l" defTabSz="910314" rtl="0" eaLnBrk="1" latinLnBrk="0" hangingPunct="1">
        <a:defRPr sz="1787" kern="1200">
          <a:solidFill>
            <a:schemeClr val="tx1"/>
          </a:solidFill>
          <a:latin typeface="+mn-lt"/>
          <a:ea typeface="+mn-ea"/>
          <a:cs typeface="+mn-cs"/>
        </a:defRPr>
      </a:lvl3pPr>
      <a:lvl4pPr marL="1365470" algn="l" defTabSz="910314" rtl="0" eaLnBrk="1" latinLnBrk="0" hangingPunct="1">
        <a:defRPr sz="1787" kern="1200">
          <a:solidFill>
            <a:schemeClr val="tx1"/>
          </a:solidFill>
          <a:latin typeface="+mn-lt"/>
          <a:ea typeface="+mn-ea"/>
          <a:cs typeface="+mn-cs"/>
        </a:defRPr>
      </a:lvl4pPr>
      <a:lvl5pPr marL="1820627" algn="l" defTabSz="910314" rtl="0" eaLnBrk="1" latinLnBrk="0" hangingPunct="1">
        <a:defRPr sz="1787" kern="1200">
          <a:solidFill>
            <a:schemeClr val="tx1"/>
          </a:solidFill>
          <a:latin typeface="+mn-lt"/>
          <a:ea typeface="+mn-ea"/>
          <a:cs typeface="+mn-cs"/>
        </a:defRPr>
      </a:lvl5pPr>
      <a:lvl6pPr marL="2275784" algn="l" defTabSz="910314" rtl="0" eaLnBrk="1" latinLnBrk="0" hangingPunct="1">
        <a:defRPr sz="1787" kern="1200">
          <a:solidFill>
            <a:schemeClr val="tx1"/>
          </a:solidFill>
          <a:latin typeface="+mn-lt"/>
          <a:ea typeface="+mn-ea"/>
          <a:cs typeface="+mn-cs"/>
        </a:defRPr>
      </a:lvl6pPr>
      <a:lvl7pPr marL="2730941" algn="l" defTabSz="910314" rtl="0" eaLnBrk="1" latinLnBrk="0" hangingPunct="1">
        <a:defRPr sz="1787" kern="1200">
          <a:solidFill>
            <a:schemeClr val="tx1"/>
          </a:solidFill>
          <a:latin typeface="+mn-lt"/>
          <a:ea typeface="+mn-ea"/>
          <a:cs typeface="+mn-cs"/>
        </a:defRPr>
      </a:lvl7pPr>
      <a:lvl8pPr marL="3186097" algn="l" defTabSz="910314" rtl="0" eaLnBrk="1" latinLnBrk="0" hangingPunct="1">
        <a:defRPr sz="1787" kern="1200">
          <a:solidFill>
            <a:schemeClr val="tx1"/>
          </a:solidFill>
          <a:latin typeface="+mn-lt"/>
          <a:ea typeface="+mn-ea"/>
          <a:cs typeface="+mn-cs"/>
        </a:defRPr>
      </a:lvl8pPr>
      <a:lvl9pPr marL="3641254" algn="l" defTabSz="910314" rtl="0" eaLnBrk="1" latinLnBrk="0" hangingPunct="1">
        <a:defRPr sz="17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802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287" y="-1"/>
            <a:ext cx="3265714" cy="21518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9772" y="3708168"/>
            <a:ext cx="4248408" cy="119351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5820" y="3708168"/>
            <a:ext cx="4248408" cy="119351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79829" y="-1"/>
            <a:ext cx="3265714" cy="2151886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2321347" y="2831455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单击此处添加您的副标题文字</a:t>
            </a:r>
          </a:p>
        </p:txBody>
      </p:sp>
      <p:sp>
        <p:nvSpPr>
          <p:cNvPr id="23" name="矩形 22"/>
          <p:cNvSpPr/>
          <p:nvPr/>
        </p:nvSpPr>
        <p:spPr>
          <a:xfrm>
            <a:off x="1952495" y="2000900"/>
            <a:ext cx="5007106" cy="73338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16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b="1"/>
          </a:p>
        </p:txBody>
      </p:sp>
      <p:sp>
        <p:nvSpPr>
          <p:cNvPr id="17" name="文本框 16"/>
          <p:cNvSpPr txBox="1"/>
          <p:nvPr/>
        </p:nvSpPr>
        <p:spPr>
          <a:xfrm>
            <a:off x="1952495" y="1965275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军事演练</a:t>
            </a:r>
            <a:endParaRPr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254489" y="2128429"/>
            <a:ext cx="2526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050873" y="3400391"/>
            <a:ext cx="2667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1PPT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导师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263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75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17" grpId="0"/>
      <p:bldP spid="18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4"/>
          <p:cNvSpPr>
            <a:spLocks/>
          </p:cNvSpPr>
          <p:nvPr/>
        </p:nvSpPr>
        <p:spPr bwMode="auto">
          <a:xfrm>
            <a:off x="4018096" y="1696592"/>
            <a:ext cx="306185" cy="303451"/>
          </a:xfrm>
          <a:custGeom>
            <a:avLst/>
            <a:gdLst>
              <a:gd name="T0" fmla="*/ 40 w 142"/>
              <a:gd name="T1" fmla="*/ 0 h 141"/>
              <a:gd name="T2" fmla="*/ 102 w 142"/>
              <a:gd name="T3" fmla="*/ 0 h 141"/>
              <a:gd name="T4" fmla="*/ 142 w 142"/>
              <a:gd name="T5" fmla="*/ 40 h 141"/>
              <a:gd name="T6" fmla="*/ 142 w 142"/>
              <a:gd name="T7" fmla="*/ 101 h 141"/>
              <a:gd name="T8" fmla="*/ 102 w 142"/>
              <a:gd name="T9" fmla="*/ 141 h 141"/>
              <a:gd name="T10" fmla="*/ 40 w 142"/>
              <a:gd name="T11" fmla="*/ 141 h 141"/>
              <a:gd name="T12" fmla="*/ 0 w 142"/>
              <a:gd name="T13" fmla="*/ 101 h 141"/>
              <a:gd name="T14" fmla="*/ 0 w 142"/>
              <a:gd name="T15" fmla="*/ 40 h 141"/>
              <a:gd name="T16" fmla="*/ 40 w 142"/>
              <a:gd name="T17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141">
                <a:moveTo>
                  <a:pt x="40" y="0"/>
                </a:moveTo>
                <a:cubicBezTo>
                  <a:pt x="102" y="0"/>
                  <a:pt x="102" y="0"/>
                  <a:pt x="102" y="0"/>
                </a:cubicBezTo>
                <a:cubicBezTo>
                  <a:pt x="124" y="0"/>
                  <a:pt x="142" y="18"/>
                  <a:pt x="142" y="40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2" y="123"/>
                  <a:pt x="124" y="141"/>
                  <a:pt x="102" y="141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18" y="141"/>
                  <a:pt x="0" y="123"/>
                  <a:pt x="0" y="10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>
            <a:off x="4018096" y="2276156"/>
            <a:ext cx="306185" cy="303451"/>
          </a:xfrm>
          <a:custGeom>
            <a:avLst/>
            <a:gdLst>
              <a:gd name="T0" fmla="*/ 40 w 142"/>
              <a:gd name="T1" fmla="*/ 0 h 141"/>
              <a:gd name="T2" fmla="*/ 102 w 142"/>
              <a:gd name="T3" fmla="*/ 0 h 141"/>
              <a:gd name="T4" fmla="*/ 142 w 142"/>
              <a:gd name="T5" fmla="*/ 40 h 141"/>
              <a:gd name="T6" fmla="*/ 142 w 142"/>
              <a:gd name="T7" fmla="*/ 101 h 141"/>
              <a:gd name="T8" fmla="*/ 102 w 142"/>
              <a:gd name="T9" fmla="*/ 141 h 141"/>
              <a:gd name="T10" fmla="*/ 40 w 142"/>
              <a:gd name="T11" fmla="*/ 141 h 141"/>
              <a:gd name="T12" fmla="*/ 0 w 142"/>
              <a:gd name="T13" fmla="*/ 101 h 141"/>
              <a:gd name="T14" fmla="*/ 0 w 142"/>
              <a:gd name="T15" fmla="*/ 40 h 141"/>
              <a:gd name="T16" fmla="*/ 40 w 142"/>
              <a:gd name="T17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141">
                <a:moveTo>
                  <a:pt x="40" y="0"/>
                </a:moveTo>
                <a:cubicBezTo>
                  <a:pt x="102" y="0"/>
                  <a:pt x="102" y="0"/>
                  <a:pt x="102" y="0"/>
                </a:cubicBezTo>
                <a:cubicBezTo>
                  <a:pt x="124" y="0"/>
                  <a:pt x="142" y="18"/>
                  <a:pt x="142" y="40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2" y="123"/>
                  <a:pt x="124" y="141"/>
                  <a:pt x="102" y="141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18" y="141"/>
                  <a:pt x="0" y="123"/>
                  <a:pt x="0" y="10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>
            <a:off x="4018096" y="2848429"/>
            <a:ext cx="306185" cy="303451"/>
          </a:xfrm>
          <a:custGeom>
            <a:avLst/>
            <a:gdLst>
              <a:gd name="T0" fmla="*/ 40 w 142"/>
              <a:gd name="T1" fmla="*/ 0 h 141"/>
              <a:gd name="T2" fmla="*/ 102 w 142"/>
              <a:gd name="T3" fmla="*/ 0 h 141"/>
              <a:gd name="T4" fmla="*/ 142 w 142"/>
              <a:gd name="T5" fmla="*/ 40 h 141"/>
              <a:gd name="T6" fmla="*/ 142 w 142"/>
              <a:gd name="T7" fmla="*/ 101 h 141"/>
              <a:gd name="T8" fmla="*/ 102 w 142"/>
              <a:gd name="T9" fmla="*/ 141 h 141"/>
              <a:gd name="T10" fmla="*/ 40 w 142"/>
              <a:gd name="T11" fmla="*/ 141 h 141"/>
              <a:gd name="T12" fmla="*/ 0 w 142"/>
              <a:gd name="T13" fmla="*/ 101 h 141"/>
              <a:gd name="T14" fmla="*/ 0 w 142"/>
              <a:gd name="T15" fmla="*/ 40 h 141"/>
              <a:gd name="T16" fmla="*/ 40 w 142"/>
              <a:gd name="T17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141">
                <a:moveTo>
                  <a:pt x="40" y="0"/>
                </a:moveTo>
                <a:cubicBezTo>
                  <a:pt x="102" y="0"/>
                  <a:pt x="102" y="0"/>
                  <a:pt x="102" y="0"/>
                </a:cubicBezTo>
                <a:cubicBezTo>
                  <a:pt x="124" y="0"/>
                  <a:pt x="142" y="18"/>
                  <a:pt x="142" y="40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2" y="123"/>
                  <a:pt x="124" y="141"/>
                  <a:pt x="102" y="141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18" y="141"/>
                  <a:pt x="0" y="123"/>
                  <a:pt x="0" y="10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" name="Freeform 17"/>
          <p:cNvSpPr>
            <a:spLocks/>
          </p:cNvSpPr>
          <p:nvPr/>
        </p:nvSpPr>
        <p:spPr bwMode="auto">
          <a:xfrm>
            <a:off x="4018096" y="3395759"/>
            <a:ext cx="306185" cy="303451"/>
          </a:xfrm>
          <a:custGeom>
            <a:avLst/>
            <a:gdLst>
              <a:gd name="T0" fmla="*/ 40 w 142"/>
              <a:gd name="T1" fmla="*/ 0 h 141"/>
              <a:gd name="T2" fmla="*/ 102 w 142"/>
              <a:gd name="T3" fmla="*/ 0 h 141"/>
              <a:gd name="T4" fmla="*/ 142 w 142"/>
              <a:gd name="T5" fmla="*/ 40 h 141"/>
              <a:gd name="T6" fmla="*/ 142 w 142"/>
              <a:gd name="T7" fmla="*/ 101 h 141"/>
              <a:gd name="T8" fmla="*/ 102 w 142"/>
              <a:gd name="T9" fmla="*/ 141 h 141"/>
              <a:gd name="T10" fmla="*/ 40 w 142"/>
              <a:gd name="T11" fmla="*/ 141 h 141"/>
              <a:gd name="T12" fmla="*/ 0 w 142"/>
              <a:gd name="T13" fmla="*/ 101 h 141"/>
              <a:gd name="T14" fmla="*/ 0 w 142"/>
              <a:gd name="T15" fmla="*/ 40 h 141"/>
              <a:gd name="T16" fmla="*/ 40 w 142"/>
              <a:gd name="T17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141">
                <a:moveTo>
                  <a:pt x="40" y="0"/>
                </a:moveTo>
                <a:cubicBezTo>
                  <a:pt x="102" y="0"/>
                  <a:pt x="102" y="0"/>
                  <a:pt x="102" y="0"/>
                </a:cubicBezTo>
                <a:cubicBezTo>
                  <a:pt x="124" y="0"/>
                  <a:pt x="142" y="18"/>
                  <a:pt x="142" y="40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2" y="123"/>
                  <a:pt x="124" y="141"/>
                  <a:pt x="102" y="141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18" y="141"/>
                  <a:pt x="0" y="123"/>
                  <a:pt x="0" y="10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" name="Freeform 18"/>
          <p:cNvSpPr>
            <a:spLocks noEditPoints="1"/>
          </p:cNvSpPr>
          <p:nvPr/>
        </p:nvSpPr>
        <p:spPr bwMode="auto">
          <a:xfrm>
            <a:off x="4072624" y="2329315"/>
            <a:ext cx="197132" cy="197132"/>
          </a:xfrm>
          <a:custGeom>
            <a:avLst/>
            <a:gdLst>
              <a:gd name="T0" fmla="*/ 142 w 285"/>
              <a:gd name="T1" fmla="*/ 142 h 285"/>
              <a:gd name="T2" fmla="*/ 285 w 285"/>
              <a:gd name="T3" fmla="*/ 142 h 285"/>
              <a:gd name="T4" fmla="*/ 142 w 285"/>
              <a:gd name="T5" fmla="*/ 0 h 285"/>
              <a:gd name="T6" fmla="*/ 142 w 285"/>
              <a:gd name="T7" fmla="*/ 142 h 285"/>
              <a:gd name="T8" fmla="*/ 124 w 285"/>
              <a:gd name="T9" fmla="*/ 160 h 285"/>
              <a:gd name="T10" fmla="*/ 284 w 285"/>
              <a:gd name="T11" fmla="*/ 160 h 285"/>
              <a:gd name="T12" fmla="*/ 142 w 285"/>
              <a:gd name="T13" fmla="*/ 285 h 285"/>
              <a:gd name="T14" fmla="*/ 0 w 285"/>
              <a:gd name="T15" fmla="*/ 142 h 285"/>
              <a:gd name="T16" fmla="*/ 124 w 285"/>
              <a:gd name="T17" fmla="*/ 1 h 285"/>
              <a:gd name="T18" fmla="*/ 124 w 285"/>
              <a:gd name="T19" fmla="*/ 16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5" h="285">
                <a:moveTo>
                  <a:pt x="142" y="142"/>
                </a:moveTo>
                <a:cubicBezTo>
                  <a:pt x="285" y="142"/>
                  <a:pt x="285" y="142"/>
                  <a:pt x="285" y="142"/>
                </a:cubicBezTo>
                <a:cubicBezTo>
                  <a:pt x="285" y="63"/>
                  <a:pt x="221" y="0"/>
                  <a:pt x="142" y="0"/>
                </a:cubicBezTo>
                <a:cubicBezTo>
                  <a:pt x="142" y="142"/>
                  <a:pt x="142" y="142"/>
                  <a:pt x="142" y="142"/>
                </a:cubicBezTo>
                <a:close/>
                <a:moveTo>
                  <a:pt x="124" y="160"/>
                </a:moveTo>
                <a:cubicBezTo>
                  <a:pt x="284" y="160"/>
                  <a:pt x="284" y="160"/>
                  <a:pt x="284" y="160"/>
                </a:cubicBezTo>
                <a:cubicBezTo>
                  <a:pt x="275" y="230"/>
                  <a:pt x="215" y="285"/>
                  <a:pt x="142" y="285"/>
                </a:cubicBezTo>
                <a:cubicBezTo>
                  <a:pt x="63" y="285"/>
                  <a:pt x="0" y="221"/>
                  <a:pt x="0" y="142"/>
                </a:cubicBezTo>
                <a:cubicBezTo>
                  <a:pt x="0" y="70"/>
                  <a:pt x="54" y="10"/>
                  <a:pt x="124" y="1"/>
                </a:cubicBezTo>
                <a:lnTo>
                  <a:pt x="124" y="1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5" name="Freeform 19"/>
          <p:cNvSpPr>
            <a:spLocks noEditPoints="1"/>
          </p:cNvSpPr>
          <p:nvPr/>
        </p:nvSpPr>
        <p:spPr bwMode="auto">
          <a:xfrm>
            <a:off x="4066798" y="2894825"/>
            <a:ext cx="208784" cy="210659"/>
          </a:xfrm>
          <a:custGeom>
            <a:avLst/>
            <a:gdLst>
              <a:gd name="T0" fmla="*/ 248 w 283"/>
              <a:gd name="T1" fmla="*/ 143 h 285"/>
              <a:gd name="T2" fmla="*/ 247 w 283"/>
              <a:gd name="T3" fmla="*/ 123 h 285"/>
              <a:gd name="T4" fmla="*/ 283 w 283"/>
              <a:gd name="T5" fmla="*/ 102 h 285"/>
              <a:gd name="T6" fmla="*/ 247 w 283"/>
              <a:gd name="T7" fmla="*/ 40 h 285"/>
              <a:gd name="T8" fmla="*/ 211 w 283"/>
              <a:gd name="T9" fmla="*/ 61 h 285"/>
              <a:gd name="T10" fmla="*/ 177 w 283"/>
              <a:gd name="T11" fmla="*/ 42 h 285"/>
              <a:gd name="T12" fmla="*/ 177 w 283"/>
              <a:gd name="T13" fmla="*/ 0 h 285"/>
              <a:gd name="T14" fmla="*/ 106 w 283"/>
              <a:gd name="T15" fmla="*/ 0 h 285"/>
              <a:gd name="T16" fmla="*/ 106 w 283"/>
              <a:gd name="T17" fmla="*/ 42 h 285"/>
              <a:gd name="T18" fmla="*/ 72 w 283"/>
              <a:gd name="T19" fmla="*/ 61 h 285"/>
              <a:gd name="T20" fmla="*/ 36 w 283"/>
              <a:gd name="T21" fmla="*/ 40 h 285"/>
              <a:gd name="T22" fmla="*/ 0 w 283"/>
              <a:gd name="T23" fmla="*/ 102 h 285"/>
              <a:gd name="T24" fmla="*/ 36 w 283"/>
              <a:gd name="T25" fmla="*/ 123 h 285"/>
              <a:gd name="T26" fmla="*/ 34 w 283"/>
              <a:gd name="T27" fmla="*/ 143 h 285"/>
              <a:gd name="T28" fmla="*/ 36 w 283"/>
              <a:gd name="T29" fmla="*/ 162 h 285"/>
              <a:gd name="T30" fmla="*/ 0 w 283"/>
              <a:gd name="T31" fmla="*/ 183 h 285"/>
              <a:gd name="T32" fmla="*/ 36 w 283"/>
              <a:gd name="T33" fmla="*/ 245 h 285"/>
              <a:gd name="T34" fmla="*/ 72 w 283"/>
              <a:gd name="T35" fmla="*/ 224 h 285"/>
              <a:gd name="T36" fmla="*/ 106 w 283"/>
              <a:gd name="T37" fmla="*/ 243 h 285"/>
              <a:gd name="T38" fmla="*/ 106 w 283"/>
              <a:gd name="T39" fmla="*/ 285 h 285"/>
              <a:gd name="T40" fmla="*/ 177 w 283"/>
              <a:gd name="T41" fmla="*/ 285 h 285"/>
              <a:gd name="T42" fmla="*/ 177 w 283"/>
              <a:gd name="T43" fmla="*/ 243 h 285"/>
              <a:gd name="T44" fmla="*/ 211 w 283"/>
              <a:gd name="T45" fmla="*/ 224 h 285"/>
              <a:gd name="T46" fmla="*/ 247 w 283"/>
              <a:gd name="T47" fmla="*/ 245 h 285"/>
              <a:gd name="T48" fmla="*/ 283 w 283"/>
              <a:gd name="T49" fmla="*/ 183 h 285"/>
              <a:gd name="T50" fmla="*/ 247 w 283"/>
              <a:gd name="T51" fmla="*/ 162 h 285"/>
              <a:gd name="T52" fmla="*/ 248 w 283"/>
              <a:gd name="T53" fmla="*/ 143 h 285"/>
              <a:gd name="T54" fmla="*/ 248 w 283"/>
              <a:gd name="T55" fmla="*/ 143 h 285"/>
              <a:gd name="T56" fmla="*/ 141 w 283"/>
              <a:gd name="T57" fmla="*/ 86 h 285"/>
              <a:gd name="T58" fmla="*/ 198 w 283"/>
              <a:gd name="T59" fmla="*/ 143 h 285"/>
              <a:gd name="T60" fmla="*/ 141 w 283"/>
              <a:gd name="T61" fmla="*/ 199 h 285"/>
              <a:gd name="T62" fmla="*/ 85 w 283"/>
              <a:gd name="T63" fmla="*/ 143 h 285"/>
              <a:gd name="T64" fmla="*/ 141 w 283"/>
              <a:gd name="T65" fmla="*/ 86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3" h="285">
                <a:moveTo>
                  <a:pt x="248" y="143"/>
                </a:moveTo>
                <a:cubicBezTo>
                  <a:pt x="248" y="136"/>
                  <a:pt x="248" y="129"/>
                  <a:pt x="247" y="123"/>
                </a:cubicBezTo>
                <a:cubicBezTo>
                  <a:pt x="283" y="102"/>
                  <a:pt x="283" y="102"/>
                  <a:pt x="283" y="102"/>
                </a:cubicBezTo>
                <a:cubicBezTo>
                  <a:pt x="247" y="40"/>
                  <a:pt x="247" y="40"/>
                  <a:pt x="247" y="40"/>
                </a:cubicBezTo>
                <a:cubicBezTo>
                  <a:pt x="211" y="61"/>
                  <a:pt x="211" y="61"/>
                  <a:pt x="211" y="61"/>
                </a:cubicBezTo>
                <a:cubicBezTo>
                  <a:pt x="201" y="53"/>
                  <a:pt x="190" y="46"/>
                  <a:pt x="177" y="42"/>
                </a:cubicBezTo>
                <a:cubicBezTo>
                  <a:pt x="177" y="0"/>
                  <a:pt x="177" y="0"/>
                  <a:pt x="17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42"/>
                  <a:pt x="106" y="42"/>
                  <a:pt x="106" y="42"/>
                </a:cubicBezTo>
                <a:cubicBezTo>
                  <a:pt x="93" y="46"/>
                  <a:pt x="82" y="53"/>
                  <a:pt x="72" y="61"/>
                </a:cubicBezTo>
                <a:cubicBezTo>
                  <a:pt x="36" y="40"/>
                  <a:pt x="36" y="40"/>
                  <a:pt x="36" y="40"/>
                </a:cubicBezTo>
                <a:cubicBezTo>
                  <a:pt x="0" y="102"/>
                  <a:pt x="0" y="102"/>
                  <a:pt x="0" y="102"/>
                </a:cubicBezTo>
                <a:cubicBezTo>
                  <a:pt x="36" y="123"/>
                  <a:pt x="36" y="123"/>
                  <a:pt x="36" y="123"/>
                </a:cubicBezTo>
                <a:cubicBezTo>
                  <a:pt x="35" y="129"/>
                  <a:pt x="34" y="136"/>
                  <a:pt x="34" y="143"/>
                </a:cubicBezTo>
                <a:cubicBezTo>
                  <a:pt x="34" y="149"/>
                  <a:pt x="35" y="156"/>
                  <a:pt x="36" y="162"/>
                </a:cubicBezTo>
                <a:cubicBezTo>
                  <a:pt x="0" y="183"/>
                  <a:pt x="0" y="183"/>
                  <a:pt x="0" y="183"/>
                </a:cubicBezTo>
                <a:cubicBezTo>
                  <a:pt x="36" y="245"/>
                  <a:pt x="36" y="245"/>
                  <a:pt x="36" y="245"/>
                </a:cubicBezTo>
                <a:cubicBezTo>
                  <a:pt x="72" y="224"/>
                  <a:pt x="72" y="224"/>
                  <a:pt x="72" y="224"/>
                </a:cubicBezTo>
                <a:cubicBezTo>
                  <a:pt x="82" y="232"/>
                  <a:pt x="93" y="239"/>
                  <a:pt x="106" y="243"/>
                </a:cubicBezTo>
                <a:cubicBezTo>
                  <a:pt x="106" y="285"/>
                  <a:pt x="106" y="285"/>
                  <a:pt x="106" y="285"/>
                </a:cubicBezTo>
                <a:cubicBezTo>
                  <a:pt x="177" y="285"/>
                  <a:pt x="177" y="285"/>
                  <a:pt x="177" y="285"/>
                </a:cubicBezTo>
                <a:cubicBezTo>
                  <a:pt x="177" y="243"/>
                  <a:pt x="177" y="243"/>
                  <a:pt x="177" y="243"/>
                </a:cubicBezTo>
                <a:cubicBezTo>
                  <a:pt x="190" y="239"/>
                  <a:pt x="201" y="232"/>
                  <a:pt x="211" y="224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83" y="183"/>
                  <a:pt x="283" y="183"/>
                  <a:pt x="283" y="183"/>
                </a:cubicBezTo>
                <a:cubicBezTo>
                  <a:pt x="247" y="162"/>
                  <a:pt x="247" y="162"/>
                  <a:pt x="247" y="162"/>
                </a:cubicBezTo>
                <a:cubicBezTo>
                  <a:pt x="248" y="156"/>
                  <a:pt x="248" y="149"/>
                  <a:pt x="248" y="143"/>
                </a:cubicBezTo>
                <a:cubicBezTo>
                  <a:pt x="248" y="143"/>
                  <a:pt x="248" y="143"/>
                  <a:pt x="248" y="143"/>
                </a:cubicBezTo>
                <a:close/>
                <a:moveTo>
                  <a:pt x="141" y="86"/>
                </a:moveTo>
                <a:cubicBezTo>
                  <a:pt x="173" y="86"/>
                  <a:pt x="198" y="111"/>
                  <a:pt x="198" y="143"/>
                </a:cubicBezTo>
                <a:cubicBezTo>
                  <a:pt x="198" y="174"/>
                  <a:pt x="173" y="199"/>
                  <a:pt x="141" y="199"/>
                </a:cubicBezTo>
                <a:cubicBezTo>
                  <a:pt x="110" y="199"/>
                  <a:pt x="85" y="174"/>
                  <a:pt x="85" y="143"/>
                </a:cubicBezTo>
                <a:cubicBezTo>
                  <a:pt x="85" y="111"/>
                  <a:pt x="110" y="86"/>
                  <a:pt x="141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6" name="Freeform 20"/>
          <p:cNvSpPr>
            <a:spLocks/>
          </p:cNvSpPr>
          <p:nvPr/>
        </p:nvSpPr>
        <p:spPr bwMode="auto">
          <a:xfrm>
            <a:off x="4058616" y="1747613"/>
            <a:ext cx="225146" cy="201407"/>
          </a:xfrm>
          <a:custGeom>
            <a:avLst/>
            <a:gdLst>
              <a:gd name="T0" fmla="*/ 248 w 257"/>
              <a:gd name="T1" fmla="*/ 193 h 230"/>
              <a:gd name="T2" fmla="*/ 231 w 257"/>
              <a:gd name="T3" fmla="*/ 178 h 230"/>
              <a:gd name="T4" fmla="*/ 188 w 257"/>
              <a:gd name="T5" fmla="*/ 161 h 230"/>
              <a:gd name="T6" fmla="*/ 186 w 257"/>
              <a:gd name="T7" fmla="*/ 160 h 230"/>
              <a:gd name="T8" fmla="*/ 186 w 257"/>
              <a:gd name="T9" fmla="*/ 160 h 230"/>
              <a:gd name="T10" fmla="*/ 169 w 257"/>
              <a:gd name="T11" fmla="*/ 148 h 230"/>
              <a:gd name="T12" fmla="*/ 169 w 257"/>
              <a:gd name="T13" fmla="*/ 148 h 230"/>
              <a:gd name="T14" fmla="*/ 169 w 257"/>
              <a:gd name="T15" fmla="*/ 148 h 230"/>
              <a:gd name="T16" fmla="*/ 169 w 257"/>
              <a:gd name="T17" fmla="*/ 147 h 230"/>
              <a:gd name="T18" fmla="*/ 168 w 257"/>
              <a:gd name="T19" fmla="*/ 147 h 230"/>
              <a:gd name="T20" fmla="*/ 168 w 257"/>
              <a:gd name="T21" fmla="*/ 147 h 230"/>
              <a:gd name="T22" fmla="*/ 168 w 257"/>
              <a:gd name="T23" fmla="*/ 147 h 230"/>
              <a:gd name="T24" fmla="*/ 168 w 257"/>
              <a:gd name="T25" fmla="*/ 147 h 230"/>
              <a:gd name="T26" fmla="*/ 165 w 257"/>
              <a:gd name="T27" fmla="*/ 145 h 230"/>
              <a:gd name="T28" fmla="*/ 165 w 257"/>
              <a:gd name="T29" fmla="*/ 145 h 230"/>
              <a:gd name="T30" fmla="*/ 165 w 257"/>
              <a:gd name="T31" fmla="*/ 145 h 230"/>
              <a:gd name="T32" fmla="*/ 165 w 257"/>
              <a:gd name="T33" fmla="*/ 145 h 230"/>
              <a:gd name="T34" fmla="*/ 165 w 257"/>
              <a:gd name="T35" fmla="*/ 145 h 230"/>
              <a:gd name="T36" fmla="*/ 165 w 257"/>
              <a:gd name="T37" fmla="*/ 145 h 230"/>
              <a:gd name="T38" fmla="*/ 165 w 257"/>
              <a:gd name="T39" fmla="*/ 145 h 230"/>
              <a:gd name="T40" fmla="*/ 163 w 257"/>
              <a:gd name="T41" fmla="*/ 144 h 230"/>
              <a:gd name="T42" fmla="*/ 160 w 257"/>
              <a:gd name="T43" fmla="*/ 134 h 230"/>
              <a:gd name="T44" fmla="*/ 159 w 257"/>
              <a:gd name="T45" fmla="*/ 132 h 230"/>
              <a:gd name="T46" fmla="*/ 159 w 257"/>
              <a:gd name="T47" fmla="*/ 123 h 230"/>
              <a:gd name="T48" fmla="*/ 161 w 257"/>
              <a:gd name="T49" fmla="*/ 121 h 230"/>
              <a:gd name="T50" fmla="*/ 165 w 257"/>
              <a:gd name="T51" fmla="*/ 108 h 230"/>
              <a:gd name="T52" fmla="*/ 172 w 257"/>
              <a:gd name="T53" fmla="*/ 96 h 230"/>
              <a:gd name="T54" fmla="*/ 175 w 257"/>
              <a:gd name="T55" fmla="*/ 72 h 230"/>
              <a:gd name="T56" fmla="*/ 172 w 257"/>
              <a:gd name="T57" fmla="*/ 74 h 230"/>
              <a:gd name="T58" fmla="*/ 174 w 257"/>
              <a:gd name="T59" fmla="*/ 56 h 230"/>
              <a:gd name="T60" fmla="*/ 169 w 257"/>
              <a:gd name="T61" fmla="*/ 21 h 230"/>
              <a:gd name="T62" fmla="*/ 155 w 257"/>
              <a:gd name="T63" fmla="*/ 9 h 230"/>
              <a:gd name="T64" fmla="*/ 146 w 257"/>
              <a:gd name="T65" fmla="*/ 4 h 230"/>
              <a:gd name="T66" fmla="*/ 104 w 257"/>
              <a:gd name="T67" fmla="*/ 4 h 230"/>
              <a:gd name="T68" fmla="*/ 83 w 257"/>
              <a:gd name="T69" fmla="*/ 19 h 230"/>
              <a:gd name="T70" fmla="*/ 77 w 257"/>
              <a:gd name="T71" fmla="*/ 56 h 230"/>
              <a:gd name="T72" fmla="*/ 80 w 257"/>
              <a:gd name="T73" fmla="*/ 69 h 230"/>
              <a:gd name="T74" fmla="*/ 80 w 257"/>
              <a:gd name="T75" fmla="*/ 72 h 230"/>
              <a:gd name="T76" fmla="*/ 79 w 257"/>
              <a:gd name="T77" fmla="*/ 72 h 230"/>
              <a:gd name="T78" fmla="*/ 82 w 257"/>
              <a:gd name="T79" fmla="*/ 96 h 230"/>
              <a:gd name="T80" fmla="*/ 89 w 257"/>
              <a:gd name="T81" fmla="*/ 108 h 230"/>
              <a:gd name="T82" fmla="*/ 93 w 257"/>
              <a:gd name="T83" fmla="*/ 121 h 230"/>
              <a:gd name="T84" fmla="*/ 95 w 257"/>
              <a:gd name="T85" fmla="*/ 124 h 230"/>
              <a:gd name="T86" fmla="*/ 96 w 257"/>
              <a:gd name="T87" fmla="*/ 130 h 230"/>
              <a:gd name="T88" fmla="*/ 97 w 257"/>
              <a:gd name="T89" fmla="*/ 134 h 230"/>
              <a:gd name="T90" fmla="*/ 95 w 257"/>
              <a:gd name="T91" fmla="*/ 134 h 230"/>
              <a:gd name="T92" fmla="*/ 91 w 257"/>
              <a:gd name="T93" fmla="*/ 145 h 230"/>
              <a:gd name="T94" fmla="*/ 91 w 257"/>
              <a:gd name="T95" fmla="*/ 144 h 230"/>
              <a:gd name="T96" fmla="*/ 87 w 257"/>
              <a:gd name="T97" fmla="*/ 147 h 230"/>
              <a:gd name="T98" fmla="*/ 69 w 257"/>
              <a:gd name="T99" fmla="*/ 159 h 230"/>
              <a:gd name="T100" fmla="*/ 69 w 257"/>
              <a:gd name="T101" fmla="*/ 159 h 230"/>
              <a:gd name="T102" fmla="*/ 69 w 257"/>
              <a:gd name="T103" fmla="*/ 160 h 230"/>
              <a:gd name="T104" fmla="*/ 69 w 257"/>
              <a:gd name="T105" fmla="*/ 160 h 230"/>
              <a:gd name="T106" fmla="*/ 67 w 257"/>
              <a:gd name="T107" fmla="*/ 161 h 230"/>
              <a:gd name="T108" fmla="*/ 24 w 257"/>
              <a:gd name="T109" fmla="*/ 178 h 230"/>
              <a:gd name="T110" fmla="*/ 8 w 257"/>
              <a:gd name="T111" fmla="*/ 193 h 230"/>
              <a:gd name="T112" fmla="*/ 0 w 257"/>
              <a:gd name="T113" fmla="*/ 230 h 230"/>
              <a:gd name="T114" fmla="*/ 257 w 257"/>
              <a:gd name="T115" fmla="*/ 230 h 230"/>
              <a:gd name="T116" fmla="*/ 248 w 257"/>
              <a:gd name="T117" fmla="*/ 193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" h="230">
                <a:moveTo>
                  <a:pt x="248" y="193"/>
                </a:moveTo>
                <a:cubicBezTo>
                  <a:pt x="248" y="182"/>
                  <a:pt x="240" y="181"/>
                  <a:pt x="231" y="178"/>
                </a:cubicBezTo>
                <a:cubicBezTo>
                  <a:pt x="188" y="161"/>
                  <a:pt x="188" y="161"/>
                  <a:pt x="188" y="161"/>
                </a:cubicBezTo>
                <a:cubicBezTo>
                  <a:pt x="187" y="160"/>
                  <a:pt x="187" y="160"/>
                  <a:pt x="186" y="160"/>
                </a:cubicBezTo>
                <a:cubicBezTo>
                  <a:pt x="186" y="160"/>
                  <a:pt x="186" y="160"/>
                  <a:pt x="186" y="160"/>
                </a:cubicBezTo>
                <a:cubicBezTo>
                  <a:pt x="178" y="156"/>
                  <a:pt x="172" y="151"/>
                  <a:pt x="169" y="148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48"/>
                  <a:pt x="169" y="147"/>
                  <a:pt x="169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7" y="145"/>
                  <a:pt x="166" y="144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4" y="145"/>
                  <a:pt x="164" y="145"/>
                  <a:pt x="163" y="144"/>
                </a:cubicBezTo>
                <a:cubicBezTo>
                  <a:pt x="162" y="140"/>
                  <a:pt x="160" y="134"/>
                  <a:pt x="160" y="134"/>
                </a:cubicBezTo>
                <a:cubicBezTo>
                  <a:pt x="160" y="132"/>
                  <a:pt x="158" y="136"/>
                  <a:pt x="159" y="132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0" y="123"/>
                  <a:pt x="161" y="122"/>
                  <a:pt x="161" y="121"/>
                </a:cubicBezTo>
                <a:cubicBezTo>
                  <a:pt x="164" y="118"/>
                  <a:pt x="164" y="110"/>
                  <a:pt x="165" y="108"/>
                </a:cubicBezTo>
                <a:cubicBezTo>
                  <a:pt x="167" y="106"/>
                  <a:pt x="170" y="105"/>
                  <a:pt x="172" y="96"/>
                </a:cubicBezTo>
                <a:cubicBezTo>
                  <a:pt x="175" y="86"/>
                  <a:pt x="179" y="72"/>
                  <a:pt x="175" y="72"/>
                </a:cubicBezTo>
                <a:cubicBezTo>
                  <a:pt x="174" y="72"/>
                  <a:pt x="173" y="73"/>
                  <a:pt x="172" y="74"/>
                </a:cubicBezTo>
                <a:cubicBezTo>
                  <a:pt x="173" y="70"/>
                  <a:pt x="174" y="62"/>
                  <a:pt x="174" y="56"/>
                </a:cubicBezTo>
                <a:cubicBezTo>
                  <a:pt x="175" y="48"/>
                  <a:pt x="173" y="29"/>
                  <a:pt x="169" y="21"/>
                </a:cubicBezTo>
                <a:cubicBezTo>
                  <a:pt x="166" y="17"/>
                  <a:pt x="161" y="12"/>
                  <a:pt x="155" y="9"/>
                </a:cubicBezTo>
                <a:cubicBezTo>
                  <a:pt x="152" y="7"/>
                  <a:pt x="149" y="5"/>
                  <a:pt x="146" y="4"/>
                </a:cubicBezTo>
                <a:cubicBezTo>
                  <a:pt x="138" y="0"/>
                  <a:pt x="112" y="2"/>
                  <a:pt x="104" y="4"/>
                </a:cubicBezTo>
                <a:cubicBezTo>
                  <a:pt x="94" y="6"/>
                  <a:pt x="87" y="12"/>
                  <a:pt x="83" y="19"/>
                </a:cubicBezTo>
                <a:cubicBezTo>
                  <a:pt x="78" y="27"/>
                  <a:pt x="76" y="49"/>
                  <a:pt x="77" y="56"/>
                </a:cubicBezTo>
                <a:cubicBezTo>
                  <a:pt x="77" y="60"/>
                  <a:pt x="79" y="66"/>
                  <a:pt x="80" y="69"/>
                </a:cubicBezTo>
                <a:cubicBezTo>
                  <a:pt x="80" y="71"/>
                  <a:pt x="80" y="71"/>
                  <a:pt x="80" y="72"/>
                </a:cubicBezTo>
                <a:cubicBezTo>
                  <a:pt x="80" y="72"/>
                  <a:pt x="80" y="72"/>
                  <a:pt x="79" y="72"/>
                </a:cubicBezTo>
                <a:cubicBezTo>
                  <a:pt x="76" y="72"/>
                  <a:pt x="79" y="86"/>
                  <a:pt x="82" y="96"/>
                </a:cubicBezTo>
                <a:cubicBezTo>
                  <a:pt x="85" y="105"/>
                  <a:pt x="87" y="106"/>
                  <a:pt x="89" y="108"/>
                </a:cubicBezTo>
                <a:cubicBezTo>
                  <a:pt x="90" y="110"/>
                  <a:pt x="90" y="118"/>
                  <a:pt x="93" y="121"/>
                </a:cubicBezTo>
                <a:cubicBezTo>
                  <a:pt x="94" y="122"/>
                  <a:pt x="94" y="123"/>
                  <a:pt x="95" y="124"/>
                </a:cubicBezTo>
                <a:cubicBezTo>
                  <a:pt x="96" y="130"/>
                  <a:pt x="96" y="130"/>
                  <a:pt x="96" y="130"/>
                </a:cubicBezTo>
                <a:cubicBezTo>
                  <a:pt x="97" y="134"/>
                  <a:pt x="97" y="134"/>
                  <a:pt x="97" y="134"/>
                </a:cubicBezTo>
                <a:cubicBezTo>
                  <a:pt x="96" y="133"/>
                  <a:pt x="95" y="132"/>
                  <a:pt x="95" y="134"/>
                </a:cubicBezTo>
                <a:cubicBezTo>
                  <a:pt x="94" y="137"/>
                  <a:pt x="93" y="141"/>
                  <a:pt x="91" y="145"/>
                </a:cubicBezTo>
                <a:cubicBezTo>
                  <a:pt x="91" y="144"/>
                  <a:pt x="91" y="144"/>
                  <a:pt x="91" y="144"/>
                </a:cubicBezTo>
                <a:cubicBezTo>
                  <a:pt x="90" y="143"/>
                  <a:pt x="88" y="144"/>
                  <a:pt x="87" y="147"/>
                </a:cubicBezTo>
                <a:cubicBezTo>
                  <a:pt x="85" y="150"/>
                  <a:pt x="78" y="155"/>
                  <a:pt x="69" y="159"/>
                </a:cubicBezTo>
                <a:cubicBezTo>
                  <a:pt x="69" y="159"/>
                  <a:pt x="69" y="159"/>
                  <a:pt x="69" y="159"/>
                </a:cubicBezTo>
                <a:cubicBezTo>
                  <a:pt x="69" y="160"/>
                  <a:pt x="69" y="160"/>
                  <a:pt x="69" y="160"/>
                </a:cubicBezTo>
                <a:cubicBezTo>
                  <a:pt x="69" y="160"/>
                  <a:pt x="69" y="160"/>
                  <a:pt x="69" y="160"/>
                </a:cubicBezTo>
                <a:cubicBezTo>
                  <a:pt x="69" y="160"/>
                  <a:pt x="68" y="160"/>
                  <a:pt x="67" y="161"/>
                </a:cubicBezTo>
                <a:cubicBezTo>
                  <a:pt x="24" y="178"/>
                  <a:pt x="24" y="178"/>
                  <a:pt x="24" y="178"/>
                </a:cubicBezTo>
                <a:cubicBezTo>
                  <a:pt x="15" y="181"/>
                  <a:pt x="8" y="182"/>
                  <a:pt x="8" y="193"/>
                </a:cubicBezTo>
                <a:cubicBezTo>
                  <a:pt x="0" y="230"/>
                  <a:pt x="0" y="230"/>
                  <a:pt x="0" y="230"/>
                </a:cubicBezTo>
                <a:cubicBezTo>
                  <a:pt x="257" y="230"/>
                  <a:pt x="257" y="230"/>
                  <a:pt x="257" y="230"/>
                </a:cubicBezTo>
                <a:cubicBezTo>
                  <a:pt x="248" y="193"/>
                  <a:pt x="248" y="193"/>
                  <a:pt x="248" y="1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7" name="Freeform 21"/>
          <p:cNvSpPr>
            <a:spLocks noEditPoints="1"/>
          </p:cNvSpPr>
          <p:nvPr/>
        </p:nvSpPr>
        <p:spPr bwMode="auto">
          <a:xfrm>
            <a:off x="4072938" y="3449232"/>
            <a:ext cx="196504" cy="196504"/>
          </a:xfrm>
          <a:custGeom>
            <a:avLst/>
            <a:gdLst>
              <a:gd name="T0" fmla="*/ 278 w 288"/>
              <a:gd name="T1" fmla="*/ 11 h 288"/>
              <a:gd name="T2" fmla="*/ 278 w 288"/>
              <a:gd name="T3" fmla="*/ 48 h 288"/>
              <a:gd name="T4" fmla="*/ 265 w 288"/>
              <a:gd name="T5" fmla="*/ 61 h 288"/>
              <a:gd name="T6" fmla="*/ 227 w 288"/>
              <a:gd name="T7" fmla="*/ 23 h 288"/>
              <a:gd name="T8" fmla="*/ 240 w 288"/>
              <a:gd name="T9" fmla="*/ 11 h 288"/>
              <a:gd name="T10" fmla="*/ 278 w 288"/>
              <a:gd name="T11" fmla="*/ 11 h 288"/>
              <a:gd name="T12" fmla="*/ 89 w 288"/>
              <a:gd name="T13" fmla="*/ 162 h 288"/>
              <a:gd name="T14" fmla="*/ 89 w 288"/>
              <a:gd name="T15" fmla="*/ 162 h 288"/>
              <a:gd name="T16" fmla="*/ 76 w 288"/>
              <a:gd name="T17" fmla="*/ 212 h 288"/>
              <a:gd name="T18" fmla="*/ 126 w 288"/>
              <a:gd name="T19" fmla="*/ 200 h 288"/>
              <a:gd name="T20" fmla="*/ 253 w 288"/>
              <a:gd name="T21" fmla="*/ 74 h 288"/>
              <a:gd name="T22" fmla="*/ 215 w 288"/>
              <a:gd name="T23" fmla="*/ 36 h 288"/>
              <a:gd name="T24" fmla="*/ 89 w 288"/>
              <a:gd name="T25" fmla="*/ 162 h 288"/>
              <a:gd name="T26" fmla="*/ 214 w 288"/>
              <a:gd name="T27" fmla="*/ 137 h 288"/>
              <a:gd name="T28" fmla="*/ 214 w 288"/>
              <a:gd name="T29" fmla="*/ 137 h 288"/>
              <a:gd name="T30" fmla="*/ 214 w 288"/>
              <a:gd name="T31" fmla="*/ 252 h 288"/>
              <a:gd name="T32" fmla="*/ 36 w 288"/>
              <a:gd name="T33" fmla="*/ 252 h 288"/>
              <a:gd name="T34" fmla="*/ 36 w 288"/>
              <a:gd name="T35" fmla="*/ 74 h 288"/>
              <a:gd name="T36" fmla="*/ 151 w 288"/>
              <a:gd name="T37" fmla="*/ 74 h 288"/>
              <a:gd name="T38" fmla="*/ 187 w 288"/>
              <a:gd name="T39" fmla="*/ 38 h 288"/>
              <a:gd name="T40" fmla="*/ 0 w 288"/>
              <a:gd name="T41" fmla="*/ 38 h 288"/>
              <a:gd name="T42" fmla="*/ 0 w 288"/>
              <a:gd name="T43" fmla="*/ 288 h 288"/>
              <a:gd name="T44" fmla="*/ 250 w 288"/>
              <a:gd name="T45" fmla="*/ 288 h 288"/>
              <a:gd name="T46" fmla="*/ 250 w 288"/>
              <a:gd name="T47" fmla="*/ 101 h 288"/>
              <a:gd name="T48" fmla="*/ 214 w 288"/>
              <a:gd name="T49" fmla="*/ 13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88">
                <a:moveTo>
                  <a:pt x="278" y="11"/>
                </a:moveTo>
                <a:cubicBezTo>
                  <a:pt x="288" y="21"/>
                  <a:pt x="288" y="38"/>
                  <a:pt x="278" y="48"/>
                </a:cubicBezTo>
                <a:cubicBezTo>
                  <a:pt x="265" y="61"/>
                  <a:pt x="265" y="61"/>
                  <a:pt x="265" y="61"/>
                </a:cubicBezTo>
                <a:cubicBezTo>
                  <a:pt x="227" y="23"/>
                  <a:pt x="227" y="23"/>
                  <a:pt x="227" y="23"/>
                </a:cubicBezTo>
                <a:cubicBezTo>
                  <a:pt x="240" y="11"/>
                  <a:pt x="240" y="11"/>
                  <a:pt x="240" y="11"/>
                </a:cubicBezTo>
                <a:cubicBezTo>
                  <a:pt x="250" y="0"/>
                  <a:pt x="267" y="0"/>
                  <a:pt x="278" y="11"/>
                </a:cubicBezTo>
                <a:close/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76" y="212"/>
                  <a:pt x="76" y="212"/>
                  <a:pt x="76" y="212"/>
                </a:cubicBezTo>
                <a:cubicBezTo>
                  <a:pt x="126" y="200"/>
                  <a:pt x="126" y="200"/>
                  <a:pt x="126" y="200"/>
                </a:cubicBezTo>
                <a:cubicBezTo>
                  <a:pt x="253" y="74"/>
                  <a:pt x="253" y="74"/>
                  <a:pt x="253" y="74"/>
                </a:cubicBezTo>
                <a:cubicBezTo>
                  <a:pt x="215" y="36"/>
                  <a:pt x="215" y="36"/>
                  <a:pt x="215" y="36"/>
                </a:cubicBezTo>
                <a:cubicBezTo>
                  <a:pt x="89" y="162"/>
                  <a:pt x="89" y="162"/>
                  <a:pt x="89" y="162"/>
                </a:cubicBezTo>
                <a:close/>
                <a:moveTo>
                  <a:pt x="214" y="137"/>
                </a:moveTo>
                <a:cubicBezTo>
                  <a:pt x="214" y="137"/>
                  <a:pt x="214" y="137"/>
                  <a:pt x="214" y="137"/>
                </a:cubicBezTo>
                <a:cubicBezTo>
                  <a:pt x="214" y="252"/>
                  <a:pt x="214" y="252"/>
                  <a:pt x="214" y="252"/>
                </a:cubicBezTo>
                <a:cubicBezTo>
                  <a:pt x="36" y="252"/>
                  <a:pt x="36" y="252"/>
                  <a:pt x="36" y="252"/>
                </a:cubicBezTo>
                <a:cubicBezTo>
                  <a:pt x="36" y="74"/>
                  <a:pt x="36" y="74"/>
                  <a:pt x="36" y="74"/>
                </a:cubicBezTo>
                <a:cubicBezTo>
                  <a:pt x="151" y="74"/>
                  <a:pt x="151" y="74"/>
                  <a:pt x="151" y="74"/>
                </a:cubicBezTo>
                <a:cubicBezTo>
                  <a:pt x="187" y="38"/>
                  <a:pt x="187" y="38"/>
                  <a:pt x="187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88"/>
                  <a:pt x="0" y="288"/>
                  <a:pt x="0" y="288"/>
                </a:cubicBezTo>
                <a:cubicBezTo>
                  <a:pt x="250" y="288"/>
                  <a:pt x="250" y="288"/>
                  <a:pt x="250" y="288"/>
                </a:cubicBezTo>
                <a:cubicBezTo>
                  <a:pt x="250" y="101"/>
                  <a:pt x="250" y="101"/>
                  <a:pt x="250" y="101"/>
                </a:cubicBezTo>
                <a:lnTo>
                  <a:pt x="214" y="1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8" name="圆角矩形 17"/>
          <p:cNvSpPr/>
          <p:nvPr/>
        </p:nvSpPr>
        <p:spPr>
          <a:xfrm>
            <a:off x="4370338" y="1697117"/>
            <a:ext cx="3761695" cy="302400"/>
          </a:xfrm>
          <a:prstGeom prst="round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9" name="圆角矩形 18"/>
          <p:cNvSpPr/>
          <p:nvPr/>
        </p:nvSpPr>
        <p:spPr>
          <a:xfrm>
            <a:off x="4407627" y="1733567"/>
            <a:ext cx="2864673" cy="2295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1050">
                <a:latin typeface="微软雅黑" pitchFamily="34" charset="-122"/>
                <a:ea typeface="微软雅黑" pitchFamily="34" charset="-122"/>
              </a:rPr>
              <a:t>54531.74</a:t>
            </a:r>
            <a:endParaRPr lang="zh-CN" altLang="en-US" sz="105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4370338" y="2263505"/>
            <a:ext cx="3761695" cy="302400"/>
          </a:xfrm>
          <a:prstGeom prst="round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1" name="圆角矩形 20"/>
          <p:cNvSpPr/>
          <p:nvPr/>
        </p:nvSpPr>
        <p:spPr>
          <a:xfrm>
            <a:off x="4407627" y="2299955"/>
            <a:ext cx="2162595" cy="2295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1050">
                <a:latin typeface="微软雅黑" pitchFamily="34" charset="-122"/>
                <a:ea typeface="微软雅黑" pitchFamily="34" charset="-122"/>
              </a:rPr>
              <a:t>41586.23</a:t>
            </a:r>
            <a:endParaRPr lang="zh-CN" altLang="en-US" sz="105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4370338" y="2829894"/>
            <a:ext cx="3761695" cy="302400"/>
          </a:xfrm>
          <a:prstGeom prst="round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3" name="圆角矩形 22"/>
          <p:cNvSpPr/>
          <p:nvPr/>
        </p:nvSpPr>
        <p:spPr>
          <a:xfrm>
            <a:off x="4407627" y="2866344"/>
            <a:ext cx="1568529" cy="2295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1050">
                <a:latin typeface="微软雅黑" pitchFamily="34" charset="-122"/>
                <a:ea typeface="微软雅黑" pitchFamily="34" charset="-122"/>
              </a:rPr>
              <a:t>39668.79</a:t>
            </a:r>
            <a:endParaRPr lang="zh-CN" altLang="en-US" sz="105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4370338" y="3396284"/>
            <a:ext cx="3761695" cy="302400"/>
          </a:xfrm>
          <a:prstGeom prst="round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5" name="圆角矩形 24"/>
          <p:cNvSpPr/>
          <p:nvPr/>
        </p:nvSpPr>
        <p:spPr>
          <a:xfrm>
            <a:off x="4407627" y="3432734"/>
            <a:ext cx="3246287" cy="2295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1050">
                <a:latin typeface="微软雅黑" pitchFamily="34" charset="-122"/>
                <a:ea typeface="微软雅黑" pitchFamily="34" charset="-122"/>
              </a:rPr>
              <a:t>64149.63</a:t>
            </a:r>
            <a:endParaRPr lang="zh-CN" altLang="en-US" sz="105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5586" y="1620285"/>
            <a:ext cx="2220800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46287" y="1966534"/>
            <a:ext cx="2807612" cy="1712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93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6410326" y="951570"/>
            <a:ext cx="1146572" cy="114776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495426" y="951570"/>
            <a:ext cx="1146572" cy="114776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600007" y="1183743"/>
            <a:ext cx="780306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95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703785" y="1183743"/>
            <a:ext cx="702469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95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7" name="Freeform 10"/>
          <p:cNvSpPr>
            <a:spLocks/>
          </p:cNvSpPr>
          <p:nvPr/>
        </p:nvSpPr>
        <p:spPr bwMode="gray">
          <a:xfrm>
            <a:off x="2897721" y="1052774"/>
            <a:ext cx="3294459" cy="238125"/>
          </a:xfrm>
          <a:custGeom>
            <a:avLst/>
            <a:gdLst>
              <a:gd name="T0" fmla="*/ 0 w 2347"/>
              <a:gd name="T1" fmla="*/ 188 h 336"/>
              <a:gd name="T2" fmla="*/ 0 w 2347"/>
              <a:gd name="T3" fmla="*/ 336 h 336"/>
              <a:gd name="T4" fmla="*/ 2347 w 2347"/>
              <a:gd name="T5" fmla="*/ 336 h 336"/>
              <a:gd name="T6" fmla="*/ 2005 w 2347"/>
              <a:gd name="T7" fmla="*/ 0 h 336"/>
              <a:gd name="T8" fmla="*/ 2005 w 2347"/>
              <a:gd name="T9" fmla="*/ 189 h 336"/>
              <a:gd name="T10" fmla="*/ 0 w 2347"/>
              <a:gd name="T11" fmla="*/ 188 h 3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47"/>
              <a:gd name="T19" fmla="*/ 0 h 336"/>
              <a:gd name="T20" fmla="*/ 2347 w 2347"/>
              <a:gd name="T21" fmla="*/ 336 h 3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47" h="336">
                <a:moveTo>
                  <a:pt x="0" y="188"/>
                </a:moveTo>
                <a:lnTo>
                  <a:pt x="0" y="336"/>
                </a:lnTo>
                <a:lnTo>
                  <a:pt x="2347" y="336"/>
                </a:lnTo>
                <a:lnTo>
                  <a:pt x="2005" y="0"/>
                </a:lnTo>
                <a:lnTo>
                  <a:pt x="2005" y="189"/>
                </a:lnTo>
                <a:lnTo>
                  <a:pt x="0" y="18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1007025" y="2142702"/>
            <a:ext cx="3202781" cy="11310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  <a:p>
            <a:pPr marL="257175" indent="-257175" algn="r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  <a:p>
            <a:pPr marL="257175" indent="-257175" algn="r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  <a:p>
            <a:pPr marL="257175" indent="-257175" algn="r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2985827" y="1356383"/>
            <a:ext cx="29706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点击添加内容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4587479" y="2214685"/>
            <a:ext cx="3679031" cy="105330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013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marL="257175" indent="-257175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  <a:p>
            <a:pPr marL="257175" indent="-257175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  <a:p>
            <a:pPr marL="257175" indent="-257175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85072" y="2085696"/>
            <a:ext cx="0" cy="121562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utoShape 18"/>
          <p:cNvSpPr>
            <a:spLocks noChangeArrowheads="1"/>
          </p:cNvSpPr>
          <p:nvPr/>
        </p:nvSpPr>
        <p:spPr bwMode="auto">
          <a:xfrm>
            <a:off x="877491" y="3595743"/>
            <a:ext cx="7389019" cy="963216"/>
          </a:xfrm>
          <a:prstGeom prst="roundRect">
            <a:avLst>
              <a:gd name="adj" fmla="val 4690"/>
            </a:avLst>
          </a:prstGeom>
          <a:noFill/>
          <a:ln w="34925">
            <a:solidFill>
              <a:srgbClr val="0070C0">
                <a:alpha val="60000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013"/>
          </a:p>
        </p:txBody>
      </p:sp>
      <p:sp>
        <p:nvSpPr>
          <p:cNvPr id="26" name="AutoShape 19"/>
          <p:cNvSpPr>
            <a:spLocks noChangeArrowheads="1"/>
          </p:cNvSpPr>
          <p:nvPr/>
        </p:nvSpPr>
        <p:spPr bwMode="gray">
          <a:xfrm>
            <a:off x="3507000" y="3408881"/>
            <a:ext cx="1880279" cy="322260"/>
          </a:xfrm>
          <a:prstGeom prst="roundRect">
            <a:avLst>
              <a:gd name="adj" fmla="val 34483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101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2" name="Freeform 10"/>
          <p:cNvSpPr>
            <a:spLocks/>
          </p:cNvSpPr>
          <p:nvPr/>
        </p:nvSpPr>
        <p:spPr bwMode="gray">
          <a:xfrm flipH="1" flipV="1">
            <a:off x="2897721" y="1759275"/>
            <a:ext cx="3294459" cy="238125"/>
          </a:xfrm>
          <a:custGeom>
            <a:avLst/>
            <a:gdLst>
              <a:gd name="T0" fmla="*/ 0 w 2347"/>
              <a:gd name="T1" fmla="*/ 188 h 336"/>
              <a:gd name="T2" fmla="*/ 0 w 2347"/>
              <a:gd name="T3" fmla="*/ 336 h 336"/>
              <a:gd name="T4" fmla="*/ 2347 w 2347"/>
              <a:gd name="T5" fmla="*/ 336 h 336"/>
              <a:gd name="T6" fmla="*/ 2005 w 2347"/>
              <a:gd name="T7" fmla="*/ 0 h 336"/>
              <a:gd name="T8" fmla="*/ 2005 w 2347"/>
              <a:gd name="T9" fmla="*/ 189 h 336"/>
              <a:gd name="T10" fmla="*/ 0 w 2347"/>
              <a:gd name="T11" fmla="*/ 188 h 3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47"/>
              <a:gd name="T19" fmla="*/ 0 h 336"/>
              <a:gd name="T20" fmla="*/ 2347 w 2347"/>
              <a:gd name="T21" fmla="*/ 336 h 3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47" h="336">
                <a:moveTo>
                  <a:pt x="0" y="188"/>
                </a:moveTo>
                <a:lnTo>
                  <a:pt x="0" y="336"/>
                </a:lnTo>
                <a:lnTo>
                  <a:pt x="2347" y="336"/>
                </a:lnTo>
                <a:lnTo>
                  <a:pt x="2005" y="0"/>
                </a:lnTo>
                <a:lnTo>
                  <a:pt x="2005" y="189"/>
                </a:lnTo>
                <a:lnTo>
                  <a:pt x="0" y="18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80577" y="3798557"/>
            <a:ext cx="6991349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您的内容打在这里，或者通过复制您的文本后，在此框中选择粘贴，并选择只保留文字。</a:t>
            </a:r>
            <a:endParaRPr lang="en-US" altLang="zh-CN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631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6" grpId="0"/>
      <p:bldP spid="17" grpId="0" animBg="1"/>
      <p:bldP spid="19" grpId="0"/>
      <p:bldP spid="20" grpId="0"/>
      <p:bldP spid="21" grpId="0"/>
      <p:bldP spid="24" grpId="0" animBg="1"/>
      <p:bldP spid="26" grpId="0" animBg="1"/>
      <p:bldP spid="32" grpId="0" animBg="1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94279" y="752555"/>
            <a:ext cx="1510536" cy="1491791"/>
            <a:chOff x="3608778" y="766179"/>
            <a:chExt cx="1605994" cy="1586064"/>
          </a:xfrm>
        </p:grpSpPr>
        <p:sp>
          <p:nvSpPr>
            <p:cNvPr id="3" name="菱形 2"/>
            <p:cNvSpPr/>
            <p:nvPr/>
          </p:nvSpPr>
          <p:spPr>
            <a:xfrm>
              <a:off x="3608778" y="766179"/>
              <a:ext cx="1605994" cy="1586064"/>
            </a:xfrm>
            <a:prstGeom prst="diamond">
              <a:avLst/>
            </a:pr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algn="ctr" defTabSz="909361">
                <a:defRPr/>
              </a:pPr>
              <a:endParaRPr lang="zh-CN" altLang="en-US" sz="1787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7" name="菱形 6"/>
            <p:cNvSpPr/>
            <p:nvPr/>
          </p:nvSpPr>
          <p:spPr>
            <a:xfrm>
              <a:off x="3725444" y="881361"/>
              <a:ext cx="1372199" cy="1355169"/>
            </a:xfrm>
            <a:prstGeom prst="diamond">
              <a:avLst/>
            </a:prstGeom>
            <a:solidFill>
              <a:schemeClr val="accent3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algn="ctr" defTabSz="909361">
                <a:defRPr/>
              </a:pPr>
              <a:endParaRPr lang="zh-CN" altLang="en-US" sz="1787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61458" name="Freeform 5"/>
            <p:cNvSpPr>
              <a:spLocks noEditPoints="1"/>
            </p:cNvSpPr>
            <p:nvPr/>
          </p:nvSpPr>
          <p:spPr bwMode="auto">
            <a:xfrm>
              <a:off x="4206473" y="1160145"/>
              <a:ext cx="426596" cy="696337"/>
            </a:xfrm>
            <a:custGeom>
              <a:avLst/>
              <a:gdLst>
                <a:gd name="T0" fmla="*/ 496612 w 237"/>
                <a:gd name="T1" fmla="*/ 0 h 393"/>
                <a:gd name="T2" fmla="*/ 36117 w 237"/>
                <a:gd name="T3" fmla="*/ 0 h 393"/>
                <a:gd name="T4" fmla="*/ 0 w 237"/>
                <a:gd name="T5" fmla="*/ 38249 h 393"/>
                <a:gd name="T6" fmla="*/ 0 w 237"/>
                <a:gd name="T7" fmla="*/ 848238 h 393"/>
                <a:gd name="T8" fmla="*/ 36117 w 237"/>
                <a:gd name="T9" fmla="*/ 884238 h 393"/>
                <a:gd name="T10" fmla="*/ 496612 w 237"/>
                <a:gd name="T11" fmla="*/ 884238 h 393"/>
                <a:gd name="T12" fmla="*/ 534987 w 237"/>
                <a:gd name="T13" fmla="*/ 848238 h 393"/>
                <a:gd name="T14" fmla="*/ 534987 w 237"/>
                <a:gd name="T15" fmla="*/ 38249 h 393"/>
                <a:gd name="T16" fmla="*/ 496612 w 237"/>
                <a:gd name="T17" fmla="*/ 0 h 393"/>
                <a:gd name="T18" fmla="*/ 223476 w 237"/>
                <a:gd name="T19" fmla="*/ 24750 h 393"/>
                <a:gd name="T20" fmla="*/ 311511 w 237"/>
                <a:gd name="T21" fmla="*/ 24750 h 393"/>
                <a:gd name="T22" fmla="*/ 322798 w 237"/>
                <a:gd name="T23" fmla="*/ 36000 h 393"/>
                <a:gd name="T24" fmla="*/ 311511 w 237"/>
                <a:gd name="T25" fmla="*/ 47249 h 393"/>
                <a:gd name="T26" fmla="*/ 223476 w 237"/>
                <a:gd name="T27" fmla="*/ 47249 h 393"/>
                <a:gd name="T28" fmla="*/ 212189 w 237"/>
                <a:gd name="T29" fmla="*/ 36000 h 393"/>
                <a:gd name="T30" fmla="*/ 223476 w 237"/>
                <a:gd name="T31" fmla="*/ 24750 h 393"/>
                <a:gd name="T32" fmla="*/ 266365 w 237"/>
                <a:gd name="T33" fmla="*/ 861738 h 393"/>
                <a:gd name="T34" fmla="*/ 216704 w 237"/>
                <a:gd name="T35" fmla="*/ 809989 h 393"/>
                <a:gd name="T36" fmla="*/ 266365 w 237"/>
                <a:gd name="T37" fmla="*/ 760490 h 393"/>
                <a:gd name="T38" fmla="*/ 318283 w 237"/>
                <a:gd name="T39" fmla="*/ 809989 h 393"/>
                <a:gd name="T40" fmla="*/ 266365 w 237"/>
                <a:gd name="T41" fmla="*/ 861738 h 393"/>
                <a:gd name="T42" fmla="*/ 512414 w 237"/>
                <a:gd name="T43" fmla="*/ 699741 h 393"/>
                <a:gd name="T44" fmla="*/ 471782 w 237"/>
                <a:gd name="T45" fmla="*/ 735740 h 393"/>
                <a:gd name="T46" fmla="*/ 60948 w 237"/>
                <a:gd name="T47" fmla="*/ 735740 h 393"/>
                <a:gd name="T48" fmla="*/ 22573 w 237"/>
                <a:gd name="T49" fmla="*/ 699741 h 393"/>
                <a:gd name="T50" fmla="*/ 22573 w 237"/>
                <a:gd name="T51" fmla="*/ 119248 h 393"/>
                <a:gd name="T52" fmla="*/ 60948 w 237"/>
                <a:gd name="T53" fmla="*/ 83249 h 393"/>
                <a:gd name="T54" fmla="*/ 471782 w 237"/>
                <a:gd name="T55" fmla="*/ 83249 h 393"/>
                <a:gd name="T56" fmla="*/ 512414 w 237"/>
                <a:gd name="T57" fmla="*/ 119248 h 393"/>
                <a:gd name="T58" fmla="*/ 512414 w 237"/>
                <a:gd name="T59" fmla="*/ 699741 h 39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37" h="393">
                  <a:moveTo>
                    <a:pt x="22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386"/>
                    <a:pt x="7" y="393"/>
                    <a:pt x="16" y="393"/>
                  </a:cubicBezTo>
                  <a:cubicBezTo>
                    <a:pt x="220" y="393"/>
                    <a:pt x="220" y="393"/>
                    <a:pt x="220" y="393"/>
                  </a:cubicBezTo>
                  <a:cubicBezTo>
                    <a:pt x="229" y="393"/>
                    <a:pt x="237" y="386"/>
                    <a:pt x="237" y="377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8"/>
                    <a:pt x="229" y="0"/>
                    <a:pt x="220" y="0"/>
                  </a:cubicBezTo>
                  <a:close/>
                  <a:moveTo>
                    <a:pt x="99" y="11"/>
                  </a:moveTo>
                  <a:cubicBezTo>
                    <a:pt x="138" y="11"/>
                    <a:pt x="138" y="11"/>
                    <a:pt x="138" y="11"/>
                  </a:cubicBezTo>
                  <a:cubicBezTo>
                    <a:pt x="140" y="11"/>
                    <a:pt x="143" y="13"/>
                    <a:pt x="143" y="16"/>
                  </a:cubicBezTo>
                  <a:cubicBezTo>
                    <a:pt x="143" y="19"/>
                    <a:pt x="140" y="21"/>
                    <a:pt x="138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96" y="21"/>
                    <a:pt x="94" y="19"/>
                    <a:pt x="94" y="16"/>
                  </a:cubicBezTo>
                  <a:cubicBezTo>
                    <a:pt x="94" y="13"/>
                    <a:pt x="96" y="11"/>
                    <a:pt x="99" y="11"/>
                  </a:cubicBezTo>
                  <a:close/>
                  <a:moveTo>
                    <a:pt x="118" y="383"/>
                  </a:moveTo>
                  <a:cubicBezTo>
                    <a:pt x="106" y="383"/>
                    <a:pt x="96" y="373"/>
                    <a:pt x="96" y="360"/>
                  </a:cubicBezTo>
                  <a:cubicBezTo>
                    <a:pt x="96" y="348"/>
                    <a:pt x="106" y="338"/>
                    <a:pt x="118" y="338"/>
                  </a:cubicBezTo>
                  <a:cubicBezTo>
                    <a:pt x="131" y="338"/>
                    <a:pt x="141" y="348"/>
                    <a:pt x="141" y="360"/>
                  </a:cubicBezTo>
                  <a:cubicBezTo>
                    <a:pt x="141" y="373"/>
                    <a:pt x="131" y="383"/>
                    <a:pt x="118" y="383"/>
                  </a:cubicBezTo>
                  <a:close/>
                  <a:moveTo>
                    <a:pt x="227" y="311"/>
                  </a:moveTo>
                  <a:cubicBezTo>
                    <a:pt x="227" y="320"/>
                    <a:pt x="219" y="327"/>
                    <a:pt x="209" y="327"/>
                  </a:cubicBezTo>
                  <a:cubicBezTo>
                    <a:pt x="27" y="327"/>
                    <a:pt x="27" y="327"/>
                    <a:pt x="27" y="327"/>
                  </a:cubicBezTo>
                  <a:cubicBezTo>
                    <a:pt x="17" y="327"/>
                    <a:pt x="10" y="320"/>
                    <a:pt x="10" y="311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44"/>
                    <a:pt x="17" y="37"/>
                    <a:pt x="27" y="37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19" y="37"/>
                    <a:pt x="227" y="44"/>
                    <a:pt x="227" y="53"/>
                  </a:cubicBezTo>
                  <a:lnTo>
                    <a:pt x="227" y="3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271" tIns="34136" rIns="68271" bIns="34136"/>
            <a:lstStyle/>
            <a:p>
              <a:pPr defTabSz="909361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87">
                <a:solidFill>
                  <a:srgbClr val="1C1C1C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386978" y="2463468"/>
            <a:ext cx="1510536" cy="1491791"/>
            <a:chOff x="3601016" y="2585212"/>
            <a:chExt cx="1605994" cy="1586064"/>
          </a:xfrm>
        </p:grpSpPr>
        <p:sp>
          <p:nvSpPr>
            <p:cNvPr id="5" name="菱形 4"/>
            <p:cNvSpPr/>
            <p:nvPr/>
          </p:nvSpPr>
          <p:spPr>
            <a:xfrm>
              <a:off x="3601016" y="2585212"/>
              <a:ext cx="1605994" cy="1586064"/>
            </a:xfrm>
            <a:prstGeom prst="diamond">
              <a:avLst/>
            </a:pr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algn="ctr" defTabSz="909361">
                <a:defRPr/>
              </a:pPr>
              <a:endParaRPr lang="zh-CN" altLang="en-US" sz="1787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9" name="菱形 8"/>
            <p:cNvSpPr/>
            <p:nvPr/>
          </p:nvSpPr>
          <p:spPr>
            <a:xfrm>
              <a:off x="3717848" y="2700338"/>
              <a:ext cx="1372199" cy="1355169"/>
            </a:xfrm>
            <a:prstGeom prst="diamond">
              <a:avLst/>
            </a:prstGeom>
            <a:solidFill>
              <a:schemeClr val="accent2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algn="ctr" defTabSz="909361">
                <a:defRPr/>
              </a:pPr>
              <a:endParaRPr lang="zh-CN" altLang="en-US" sz="1787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4079878" y="2939717"/>
              <a:ext cx="672175" cy="670085"/>
              <a:chOff x="2654300" y="2195513"/>
              <a:chExt cx="842963" cy="850901"/>
            </a:xfrm>
            <a:solidFill>
              <a:schemeClr val="bg1"/>
            </a:solidFill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2654300" y="2698751"/>
                <a:ext cx="404812" cy="347663"/>
              </a:xfrm>
              <a:custGeom>
                <a:avLst/>
                <a:gdLst>
                  <a:gd name="T0" fmla="*/ 90 w 179"/>
                  <a:gd name="T1" fmla="*/ 0 h 155"/>
                  <a:gd name="T2" fmla="*/ 0 w 179"/>
                  <a:gd name="T3" fmla="*/ 155 h 155"/>
                  <a:gd name="T4" fmla="*/ 179 w 179"/>
                  <a:gd name="T5" fmla="*/ 155 h 155"/>
                  <a:gd name="T6" fmla="*/ 90 w 179"/>
                  <a:gd name="T7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9" h="155">
                    <a:moveTo>
                      <a:pt x="90" y="0"/>
                    </a:moveTo>
                    <a:cubicBezTo>
                      <a:pt x="37" y="32"/>
                      <a:pt x="2" y="89"/>
                      <a:pt x="0" y="155"/>
                    </a:cubicBezTo>
                    <a:cubicBezTo>
                      <a:pt x="179" y="155"/>
                      <a:pt x="179" y="155"/>
                      <a:pt x="179" y="155"/>
                    </a:cubicBezTo>
                    <a:lnTo>
                      <a:pt x="9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09361">
                  <a:defRPr/>
                </a:pPr>
                <a:endParaRPr lang="zh-CN" altLang="en-US" sz="1787">
                  <a:solidFill>
                    <a:srgbClr val="1C1C1C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3094038" y="2698751"/>
                <a:ext cx="403225" cy="347663"/>
              </a:xfrm>
              <a:custGeom>
                <a:avLst/>
                <a:gdLst>
                  <a:gd name="T0" fmla="*/ 90 w 179"/>
                  <a:gd name="T1" fmla="*/ 0 h 155"/>
                  <a:gd name="T2" fmla="*/ 0 w 179"/>
                  <a:gd name="T3" fmla="*/ 155 h 155"/>
                  <a:gd name="T4" fmla="*/ 179 w 179"/>
                  <a:gd name="T5" fmla="*/ 155 h 155"/>
                  <a:gd name="T6" fmla="*/ 90 w 179"/>
                  <a:gd name="T7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9" h="155">
                    <a:moveTo>
                      <a:pt x="90" y="0"/>
                    </a:moveTo>
                    <a:cubicBezTo>
                      <a:pt x="0" y="155"/>
                      <a:pt x="0" y="155"/>
                      <a:pt x="0" y="155"/>
                    </a:cubicBezTo>
                    <a:cubicBezTo>
                      <a:pt x="179" y="155"/>
                      <a:pt x="179" y="155"/>
                      <a:pt x="179" y="155"/>
                    </a:cubicBezTo>
                    <a:cubicBezTo>
                      <a:pt x="178" y="89"/>
                      <a:pt x="142" y="32"/>
                      <a:pt x="9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09361">
                  <a:defRPr/>
                </a:pPr>
                <a:endParaRPr lang="zh-CN" altLang="en-US" sz="1787">
                  <a:solidFill>
                    <a:srgbClr val="1C1C1C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6" name="Oval 8"/>
              <p:cNvSpPr>
                <a:spLocks noChangeArrowheads="1"/>
              </p:cNvSpPr>
              <p:nvPr/>
            </p:nvSpPr>
            <p:spPr bwMode="auto">
              <a:xfrm>
                <a:off x="2809875" y="2195513"/>
                <a:ext cx="531812" cy="5302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09361">
                  <a:defRPr/>
                </a:pPr>
                <a:endParaRPr lang="zh-CN" altLang="en-US" sz="1787">
                  <a:solidFill>
                    <a:srgbClr val="1C1C1C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2997200" y="2755901"/>
                <a:ext cx="158750" cy="209550"/>
              </a:xfrm>
              <a:custGeom>
                <a:avLst/>
                <a:gdLst>
                  <a:gd name="T0" fmla="*/ 0 w 100"/>
                  <a:gd name="T1" fmla="*/ 0 h 132"/>
                  <a:gd name="T2" fmla="*/ 50 w 100"/>
                  <a:gd name="T3" fmla="*/ 132 h 132"/>
                  <a:gd name="T4" fmla="*/ 100 w 100"/>
                  <a:gd name="T5" fmla="*/ 0 h 132"/>
                  <a:gd name="T6" fmla="*/ 0 w 100"/>
                  <a:gd name="T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" h="132">
                    <a:moveTo>
                      <a:pt x="0" y="0"/>
                    </a:moveTo>
                    <a:lnTo>
                      <a:pt x="50" y="132"/>
                    </a:lnTo>
                    <a:lnTo>
                      <a:pt x="1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09361">
                  <a:defRPr/>
                </a:pPr>
                <a:endParaRPr lang="zh-CN" altLang="en-US" sz="1787">
                  <a:solidFill>
                    <a:srgbClr val="1C1C1C"/>
                  </a:solidFill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4246487" y="1632367"/>
            <a:ext cx="1510536" cy="1491791"/>
            <a:chOff x="4514841" y="1701590"/>
            <a:chExt cx="1605994" cy="1586064"/>
          </a:xfrm>
        </p:grpSpPr>
        <p:sp>
          <p:nvSpPr>
            <p:cNvPr id="4" name="菱形 3"/>
            <p:cNvSpPr/>
            <p:nvPr/>
          </p:nvSpPr>
          <p:spPr>
            <a:xfrm>
              <a:off x="4514841" y="1701590"/>
              <a:ext cx="1605994" cy="1586064"/>
            </a:xfrm>
            <a:prstGeom prst="diamond">
              <a:avLst/>
            </a:pr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algn="ctr" defTabSz="909361">
                <a:defRPr/>
              </a:pPr>
              <a:endParaRPr lang="zh-CN" altLang="en-US" sz="1787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8" name="菱形 7"/>
            <p:cNvSpPr/>
            <p:nvPr/>
          </p:nvSpPr>
          <p:spPr>
            <a:xfrm>
              <a:off x="4631803" y="1816478"/>
              <a:ext cx="1372199" cy="1355169"/>
            </a:xfrm>
            <a:prstGeom prst="diamond">
              <a:avLst/>
            </a:prstGeom>
            <a:solidFill>
              <a:schemeClr val="accent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algn="ctr" defTabSz="909361">
                <a:defRPr/>
              </a:pPr>
              <a:endParaRPr lang="zh-CN" altLang="en-US" sz="1787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996664" y="2138681"/>
              <a:ext cx="678504" cy="587573"/>
              <a:chOff x="1123950" y="3781426"/>
              <a:chExt cx="850900" cy="746125"/>
            </a:xfrm>
            <a:solidFill>
              <a:schemeClr val="bg1"/>
            </a:solidFill>
          </p:grpSpPr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1123950" y="3897313"/>
                <a:ext cx="850900" cy="630238"/>
              </a:xfrm>
              <a:custGeom>
                <a:avLst/>
                <a:gdLst>
                  <a:gd name="T0" fmla="*/ 377 w 377"/>
                  <a:gd name="T1" fmla="*/ 258 h 280"/>
                  <a:gd name="T2" fmla="*/ 356 w 377"/>
                  <a:gd name="T3" fmla="*/ 280 h 280"/>
                  <a:gd name="T4" fmla="*/ 22 w 377"/>
                  <a:gd name="T5" fmla="*/ 280 h 280"/>
                  <a:gd name="T6" fmla="*/ 0 w 377"/>
                  <a:gd name="T7" fmla="*/ 258 h 280"/>
                  <a:gd name="T8" fmla="*/ 0 w 377"/>
                  <a:gd name="T9" fmla="*/ 22 h 280"/>
                  <a:gd name="T10" fmla="*/ 22 w 377"/>
                  <a:gd name="T11" fmla="*/ 0 h 280"/>
                  <a:gd name="T12" fmla="*/ 356 w 377"/>
                  <a:gd name="T13" fmla="*/ 0 h 280"/>
                  <a:gd name="T14" fmla="*/ 377 w 377"/>
                  <a:gd name="T15" fmla="*/ 22 h 280"/>
                  <a:gd name="T16" fmla="*/ 377 w 377"/>
                  <a:gd name="T17" fmla="*/ 258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7" h="280">
                    <a:moveTo>
                      <a:pt x="377" y="258"/>
                    </a:moveTo>
                    <a:cubicBezTo>
                      <a:pt x="377" y="270"/>
                      <a:pt x="368" y="280"/>
                      <a:pt x="356" y="280"/>
                    </a:cubicBezTo>
                    <a:cubicBezTo>
                      <a:pt x="22" y="280"/>
                      <a:pt x="22" y="280"/>
                      <a:pt x="22" y="280"/>
                    </a:cubicBezTo>
                    <a:cubicBezTo>
                      <a:pt x="10" y="280"/>
                      <a:pt x="0" y="270"/>
                      <a:pt x="0" y="25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56" y="0"/>
                      <a:pt x="356" y="0"/>
                      <a:pt x="356" y="0"/>
                    </a:cubicBezTo>
                    <a:cubicBezTo>
                      <a:pt x="368" y="0"/>
                      <a:pt x="377" y="10"/>
                      <a:pt x="377" y="22"/>
                    </a:cubicBezTo>
                    <a:lnTo>
                      <a:pt x="377" y="2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09361">
                  <a:defRPr/>
                </a:pPr>
                <a:endParaRPr lang="zh-CN" altLang="en-US" sz="1787">
                  <a:solidFill>
                    <a:srgbClr val="1C1C1C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341438" y="3781426"/>
                <a:ext cx="415925" cy="95250"/>
              </a:xfrm>
              <a:custGeom>
                <a:avLst/>
                <a:gdLst>
                  <a:gd name="T0" fmla="*/ 13 w 185"/>
                  <a:gd name="T1" fmla="*/ 43 h 43"/>
                  <a:gd name="T2" fmla="*/ 13 w 185"/>
                  <a:gd name="T3" fmla="*/ 34 h 43"/>
                  <a:gd name="T4" fmla="*/ 32 w 185"/>
                  <a:gd name="T5" fmla="*/ 16 h 43"/>
                  <a:gd name="T6" fmla="*/ 150 w 185"/>
                  <a:gd name="T7" fmla="*/ 16 h 43"/>
                  <a:gd name="T8" fmla="*/ 168 w 185"/>
                  <a:gd name="T9" fmla="*/ 34 h 43"/>
                  <a:gd name="T10" fmla="*/ 168 w 185"/>
                  <a:gd name="T11" fmla="*/ 43 h 43"/>
                  <a:gd name="T12" fmla="*/ 185 w 185"/>
                  <a:gd name="T13" fmla="*/ 43 h 43"/>
                  <a:gd name="T14" fmla="*/ 185 w 185"/>
                  <a:gd name="T15" fmla="*/ 22 h 43"/>
                  <a:gd name="T16" fmla="*/ 163 w 185"/>
                  <a:gd name="T17" fmla="*/ 0 h 43"/>
                  <a:gd name="T18" fmla="*/ 22 w 185"/>
                  <a:gd name="T19" fmla="*/ 0 h 43"/>
                  <a:gd name="T20" fmla="*/ 0 w 185"/>
                  <a:gd name="T21" fmla="*/ 22 h 43"/>
                  <a:gd name="T22" fmla="*/ 0 w 185"/>
                  <a:gd name="T23" fmla="*/ 43 h 43"/>
                  <a:gd name="T24" fmla="*/ 13 w 185"/>
                  <a:gd name="T2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5" h="43">
                    <a:moveTo>
                      <a:pt x="13" y="43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24"/>
                      <a:pt x="22" y="16"/>
                      <a:pt x="32" y="16"/>
                    </a:cubicBezTo>
                    <a:cubicBezTo>
                      <a:pt x="150" y="16"/>
                      <a:pt x="150" y="16"/>
                      <a:pt x="150" y="16"/>
                    </a:cubicBezTo>
                    <a:cubicBezTo>
                      <a:pt x="160" y="16"/>
                      <a:pt x="168" y="24"/>
                      <a:pt x="168" y="34"/>
                    </a:cubicBezTo>
                    <a:cubicBezTo>
                      <a:pt x="168" y="43"/>
                      <a:pt x="168" y="43"/>
                      <a:pt x="168" y="43"/>
                    </a:cubicBezTo>
                    <a:cubicBezTo>
                      <a:pt x="185" y="43"/>
                      <a:pt x="185" y="43"/>
                      <a:pt x="185" y="43"/>
                    </a:cubicBezTo>
                    <a:cubicBezTo>
                      <a:pt x="185" y="22"/>
                      <a:pt x="185" y="22"/>
                      <a:pt x="185" y="22"/>
                    </a:cubicBezTo>
                    <a:cubicBezTo>
                      <a:pt x="185" y="10"/>
                      <a:pt x="175" y="0"/>
                      <a:pt x="16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43"/>
                      <a:pt x="0" y="43"/>
                      <a:pt x="0" y="43"/>
                    </a:cubicBezTo>
                    <a:lnTo>
                      <a:pt x="13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09361">
                  <a:defRPr/>
                </a:pPr>
                <a:endParaRPr lang="zh-CN" altLang="en-US" sz="1787">
                  <a:solidFill>
                    <a:srgbClr val="1C1C1C"/>
                  </a:solidFill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4246487" y="3343280"/>
            <a:ext cx="1510536" cy="1491791"/>
            <a:chOff x="4514841" y="3520623"/>
            <a:chExt cx="1605994" cy="1586064"/>
          </a:xfrm>
        </p:grpSpPr>
        <p:sp>
          <p:nvSpPr>
            <p:cNvPr id="6" name="菱形 5"/>
            <p:cNvSpPr/>
            <p:nvPr/>
          </p:nvSpPr>
          <p:spPr>
            <a:xfrm>
              <a:off x="4514841" y="3520623"/>
              <a:ext cx="1605994" cy="1586064"/>
            </a:xfrm>
            <a:prstGeom prst="diamond">
              <a:avLst/>
            </a:pr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algn="ctr" defTabSz="909361">
                <a:defRPr/>
              </a:pPr>
              <a:endParaRPr lang="zh-CN" altLang="en-US" sz="1787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10" name="菱形 9"/>
            <p:cNvSpPr/>
            <p:nvPr/>
          </p:nvSpPr>
          <p:spPr>
            <a:xfrm>
              <a:off x="4631803" y="3636705"/>
              <a:ext cx="1372199" cy="1353919"/>
            </a:xfrm>
            <a:prstGeom prst="diamond">
              <a:avLst/>
            </a:prstGeom>
            <a:solidFill>
              <a:schemeClr val="accent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algn="ctr" defTabSz="909361">
                <a:defRPr/>
              </a:pPr>
              <a:endParaRPr lang="zh-CN" altLang="en-US" sz="1787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21" name="组合 20"/>
            <p:cNvGrpSpPr>
              <a:grpSpLocks noChangeAspect="1"/>
            </p:cNvGrpSpPr>
            <p:nvPr/>
          </p:nvGrpSpPr>
          <p:grpSpPr>
            <a:xfrm>
              <a:off x="5078103" y="3934630"/>
              <a:ext cx="497231" cy="844792"/>
              <a:chOff x="2792413" y="5253038"/>
              <a:chExt cx="561975" cy="966788"/>
            </a:xfrm>
            <a:solidFill>
              <a:schemeClr val="bg1"/>
            </a:solidFill>
          </p:grpSpPr>
          <p:sp>
            <p:nvSpPr>
              <p:cNvPr id="22" name="Freeform 12"/>
              <p:cNvSpPr>
                <a:spLocks noEditPoints="1"/>
              </p:cNvSpPr>
              <p:nvPr/>
            </p:nvSpPr>
            <p:spPr bwMode="auto">
              <a:xfrm>
                <a:off x="2792413" y="5253038"/>
                <a:ext cx="561975" cy="704850"/>
              </a:xfrm>
              <a:custGeom>
                <a:avLst/>
                <a:gdLst>
                  <a:gd name="T0" fmla="*/ 124 w 249"/>
                  <a:gd name="T1" fmla="*/ 0 h 313"/>
                  <a:gd name="T2" fmla="*/ 0 w 249"/>
                  <a:gd name="T3" fmla="*/ 125 h 313"/>
                  <a:gd name="T4" fmla="*/ 5 w 249"/>
                  <a:gd name="T5" fmla="*/ 163 h 313"/>
                  <a:gd name="T6" fmla="*/ 61 w 249"/>
                  <a:gd name="T7" fmla="*/ 313 h 313"/>
                  <a:gd name="T8" fmla="*/ 187 w 249"/>
                  <a:gd name="T9" fmla="*/ 313 h 313"/>
                  <a:gd name="T10" fmla="*/ 243 w 249"/>
                  <a:gd name="T11" fmla="*/ 163 h 313"/>
                  <a:gd name="T12" fmla="*/ 249 w 249"/>
                  <a:gd name="T13" fmla="*/ 125 h 313"/>
                  <a:gd name="T14" fmla="*/ 124 w 249"/>
                  <a:gd name="T15" fmla="*/ 0 h 313"/>
                  <a:gd name="T16" fmla="*/ 230 w 249"/>
                  <a:gd name="T17" fmla="*/ 162 h 313"/>
                  <a:gd name="T18" fmla="*/ 180 w 249"/>
                  <a:gd name="T19" fmla="*/ 296 h 313"/>
                  <a:gd name="T20" fmla="*/ 68 w 249"/>
                  <a:gd name="T21" fmla="*/ 296 h 313"/>
                  <a:gd name="T22" fmla="*/ 18 w 249"/>
                  <a:gd name="T23" fmla="*/ 162 h 313"/>
                  <a:gd name="T24" fmla="*/ 13 w 249"/>
                  <a:gd name="T25" fmla="*/ 128 h 313"/>
                  <a:gd name="T26" fmla="*/ 124 w 249"/>
                  <a:gd name="T27" fmla="*/ 17 h 313"/>
                  <a:gd name="T28" fmla="*/ 235 w 249"/>
                  <a:gd name="T29" fmla="*/ 128 h 313"/>
                  <a:gd name="T30" fmla="*/ 230 w 249"/>
                  <a:gd name="T31" fmla="*/ 162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9" h="313">
                    <a:moveTo>
                      <a:pt x="124" y="0"/>
                    </a:moveTo>
                    <a:cubicBezTo>
                      <a:pt x="55" y="0"/>
                      <a:pt x="0" y="56"/>
                      <a:pt x="0" y="125"/>
                    </a:cubicBezTo>
                    <a:cubicBezTo>
                      <a:pt x="0" y="138"/>
                      <a:pt x="2" y="151"/>
                      <a:pt x="5" y="163"/>
                    </a:cubicBezTo>
                    <a:cubicBezTo>
                      <a:pt x="61" y="313"/>
                      <a:pt x="61" y="313"/>
                      <a:pt x="61" y="313"/>
                    </a:cubicBezTo>
                    <a:cubicBezTo>
                      <a:pt x="187" y="313"/>
                      <a:pt x="187" y="313"/>
                      <a:pt x="187" y="313"/>
                    </a:cubicBezTo>
                    <a:cubicBezTo>
                      <a:pt x="243" y="163"/>
                      <a:pt x="243" y="163"/>
                      <a:pt x="243" y="163"/>
                    </a:cubicBezTo>
                    <a:cubicBezTo>
                      <a:pt x="247" y="151"/>
                      <a:pt x="249" y="138"/>
                      <a:pt x="249" y="125"/>
                    </a:cubicBezTo>
                    <a:cubicBezTo>
                      <a:pt x="249" y="56"/>
                      <a:pt x="193" y="0"/>
                      <a:pt x="124" y="0"/>
                    </a:cubicBezTo>
                    <a:close/>
                    <a:moveTo>
                      <a:pt x="230" y="162"/>
                    </a:moveTo>
                    <a:cubicBezTo>
                      <a:pt x="180" y="296"/>
                      <a:pt x="180" y="296"/>
                      <a:pt x="180" y="296"/>
                    </a:cubicBezTo>
                    <a:cubicBezTo>
                      <a:pt x="68" y="296"/>
                      <a:pt x="68" y="296"/>
                      <a:pt x="68" y="296"/>
                    </a:cubicBezTo>
                    <a:cubicBezTo>
                      <a:pt x="18" y="162"/>
                      <a:pt x="18" y="162"/>
                      <a:pt x="18" y="162"/>
                    </a:cubicBezTo>
                    <a:cubicBezTo>
                      <a:pt x="15" y="152"/>
                      <a:pt x="13" y="140"/>
                      <a:pt x="13" y="128"/>
                    </a:cubicBezTo>
                    <a:cubicBezTo>
                      <a:pt x="13" y="67"/>
                      <a:pt x="63" y="17"/>
                      <a:pt x="124" y="17"/>
                    </a:cubicBezTo>
                    <a:cubicBezTo>
                      <a:pt x="185" y="17"/>
                      <a:pt x="235" y="67"/>
                      <a:pt x="235" y="128"/>
                    </a:cubicBezTo>
                    <a:cubicBezTo>
                      <a:pt x="235" y="140"/>
                      <a:pt x="233" y="152"/>
                      <a:pt x="230" y="1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09361">
                  <a:defRPr/>
                </a:pPr>
                <a:endParaRPr lang="zh-CN" altLang="en-US" sz="1787">
                  <a:solidFill>
                    <a:srgbClr val="1C1C1C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23" name="Freeform 13"/>
              <p:cNvSpPr>
                <a:spLocks/>
              </p:cNvSpPr>
              <p:nvPr/>
            </p:nvSpPr>
            <p:spPr bwMode="auto">
              <a:xfrm>
                <a:off x="3003550" y="6189663"/>
                <a:ext cx="136525" cy="30163"/>
              </a:xfrm>
              <a:custGeom>
                <a:avLst/>
                <a:gdLst>
                  <a:gd name="T0" fmla="*/ 60 w 60"/>
                  <a:gd name="T1" fmla="*/ 8 h 14"/>
                  <a:gd name="T2" fmla="*/ 57 w 60"/>
                  <a:gd name="T3" fmla="*/ 14 h 14"/>
                  <a:gd name="T4" fmla="*/ 3 w 60"/>
                  <a:gd name="T5" fmla="*/ 14 h 14"/>
                  <a:gd name="T6" fmla="*/ 0 w 60"/>
                  <a:gd name="T7" fmla="*/ 8 h 14"/>
                  <a:gd name="T8" fmla="*/ 0 w 60"/>
                  <a:gd name="T9" fmla="*/ 6 h 14"/>
                  <a:gd name="T10" fmla="*/ 3 w 60"/>
                  <a:gd name="T11" fmla="*/ 0 h 14"/>
                  <a:gd name="T12" fmla="*/ 57 w 60"/>
                  <a:gd name="T13" fmla="*/ 0 h 14"/>
                  <a:gd name="T14" fmla="*/ 60 w 60"/>
                  <a:gd name="T15" fmla="*/ 6 h 14"/>
                  <a:gd name="T16" fmla="*/ 60 w 60"/>
                  <a:gd name="T1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">
                    <a:moveTo>
                      <a:pt x="60" y="8"/>
                    </a:moveTo>
                    <a:cubicBezTo>
                      <a:pt x="60" y="11"/>
                      <a:pt x="59" y="14"/>
                      <a:pt x="57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1" y="14"/>
                      <a:pt x="0" y="11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9" y="0"/>
                      <a:pt x="60" y="2"/>
                      <a:pt x="60" y="6"/>
                    </a:cubicBezTo>
                    <a:lnTo>
                      <a:pt x="6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09361">
                  <a:defRPr/>
                </a:pPr>
                <a:endParaRPr lang="zh-CN" altLang="en-US" sz="1787">
                  <a:solidFill>
                    <a:srgbClr val="1C1C1C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24" name="Freeform 14"/>
              <p:cNvSpPr>
                <a:spLocks/>
              </p:cNvSpPr>
              <p:nvPr/>
            </p:nvSpPr>
            <p:spPr bwMode="auto">
              <a:xfrm>
                <a:off x="2974975" y="6143626"/>
                <a:ext cx="193675" cy="31750"/>
              </a:xfrm>
              <a:custGeom>
                <a:avLst/>
                <a:gdLst>
                  <a:gd name="T0" fmla="*/ 86 w 86"/>
                  <a:gd name="T1" fmla="*/ 8 h 14"/>
                  <a:gd name="T2" fmla="*/ 82 w 86"/>
                  <a:gd name="T3" fmla="*/ 14 h 14"/>
                  <a:gd name="T4" fmla="*/ 4 w 86"/>
                  <a:gd name="T5" fmla="*/ 14 h 14"/>
                  <a:gd name="T6" fmla="*/ 0 w 86"/>
                  <a:gd name="T7" fmla="*/ 8 h 14"/>
                  <a:gd name="T8" fmla="*/ 0 w 86"/>
                  <a:gd name="T9" fmla="*/ 6 h 14"/>
                  <a:gd name="T10" fmla="*/ 4 w 86"/>
                  <a:gd name="T11" fmla="*/ 0 h 14"/>
                  <a:gd name="T12" fmla="*/ 82 w 86"/>
                  <a:gd name="T13" fmla="*/ 0 h 14"/>
                  <a:gd name="T14" fmla="*/ 86 w 86"/>
                  <a:gd name="T15" fmla="*/ 6 h 14"/>
                  <a:gd name="T16" fmla="*/ 86 w 86"/>
                  <a:gd name="T1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" h="14">
                    <a:moveTo>
                      <a:pt x="86" y="8"/>
                    </a:moveTo>
                    <a:cubicBezTo>
                      <a:pt x="86" y="11"/>
                      <a:pt x="84" y="14"/>
                      <a:pt x="82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2" y="14"/>
                      <a:pt x="0" y="11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4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4" y="0"/>
                      <a:pt x="86" y="3"/>
                      <a:pt x="86" y="6"/>
                    </a:cubicBezTo>
                    <a:lnTo>
                      <a:pt x="86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09361">
                  <a:defRPr/>
                </a:pPr>
                <a:endParaRPr lang="zh-CN" altLang="en-US" sz="1787">
                  <a:solidFill>
                    <a:srgbClr val="1C1C1C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25" name="Freeform 15"/>
              <p:cNvSpPr>
                <a:spLocks/>
              </p:cNvSpPr>
              <p:nvPr/>
            </p:nvSpPr>
            <p:spPr bwMode="auto">
              <a:xfrm>
                <a:off x="2933700" y="6099176"/>
                <a:ext cx="276225" cy="31750"/>
              </a:xfrm>
              <a:custGeom>
                <a:avLst/>
                <a:gdLst>
                  <a:gd name="T0" fmla="*/ 122 w 122"/>
                  <a:gd name="T1" fmla="*/ 8 h 14"/>
                  <a:gd name="T2" fmla="*/ 117 w 122"/>
                  <a:gd name="T3" fmla="*/ 14 h 14"/>
                  <a:gd name="T4" fmla="*/ 6 w 122"/>
                  <a:gd name="T5" fmla="*/ 14 h 14"/>
                  <a:gd name="T6" fmla="*/ 0 w 122"/>
                  <a:gd name="T7" fmla="*/ 8 h 14"/>
                  <a:gd name="T8" fmla="*/ 0 w 122"/>
                  <a:gd name="T9" fmla="*/ 6 h 14"/>
                  <a:gd name="T10" fmla="*/ 6 w 122"/>
                  <a:gd name="T11" fmla="*/ 0 h 14"/>
                  <a:gd name="T12" fmla="*/ 117 w 122"/>
                  <a:gd name="T13" fmla="*/ 0 h 14"/>
                  <a:gd name="T14" fmla="*/ 122 w 122"/>
                  <a:gd name="T15" fmla="*/ 6 h 14"/>
                  <a:gd name="T16" fmla="*/ 122 w 122"/>
                  <a:gd name="T1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2" h="14">
                    <a:moveTo>
                      <a:pt x="122" y="8"/>
                    </a:moveTo>
                    <a:cubicBezTo>
                      <a:pt x="122" y="11"/>
                      <a:pt x="120" y="14"/>
                      <a:pt x="117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0" y="11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20" y="0"/>
                      <a:pt x="122" y="3"/>
                      <a:pt x="122" y="6"/>
                    </a:cubicBezTo>
                    <a:lnTo>
                      <a:pt x="12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09361">
                  <a:defRPr/>
                </a:pPr>
                <a:endParaRPr lang="zh-CN" altLang="en-US" sz="1787">
                  <a:solidFill>
                    <a:srgbClr val="1C1C1C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26" name="Freeform 16"/>
              <p:cNvSpPr>
                <a:spLocks/>
              </p:cNvSpPr>
              <p:nvPr/>
            </p:nvSpPr>
            <p:spPr bwMode="auto">
              <a:xfrm>
                <a:off x="2933700" y="6053138"/>
                <a:ext cx="276225" cy="31750"/>
              </a:xfrm>
              <a:custGeom>
                <a:avLst/>
                <a:gdLst>
                  <a:gd name="T0" fmla="*/ 122 w 122"/>
                  <a:gd name="T1" fmla="*/ 8 h 14"/>
                  <a:gd name="T2" fmla="*/ 117 w 122"/>
                  <a:gd name="T3" fmla="*/ 14 h 14"/>
                  <a:gd name="T4" fmla="*/ 6 w 122"/>
                  <a:gd name="T5" fmla="*/ 14 h 14"/>
                  <a:gd name="T6" fmla="*/ 0 w 122"/>
                  <a:gd name="T7" fmla="*/ 8 h 14"/>
                  <a:gd name="T8" fmla="*/ 0 w 122"/>
                  <a:gd name="T9" fmla="*/ 6 h 14"/>
                  <a:gd name="T10" fmla="*/ 6 w 122"/>
                  <a:gd name="T11" fmla="*/ 0 h 14"/>
                  <a:gd name="T12" fmla="*/ 117 w 122"/>
                  <a:gd name="T13" fmla="*/ 0 h 14"/>
                  <a:gd name="T14" fmla="*/ 122 w 122"/>
                  <a:gd name="T15" fmla="*/ 6 h 14"/>
                  <a:gd name="T16" fmla="*/ 122 w 122"/>
                  <a:gd name="T1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2" h="14">
                    <a:moveTo>
                      <a:pt x="122" y="8"/>
                    </a:moveTo>
                    <a:cubicBezTo>
                      <a:pt x="122" y="12"/>
                      <a:pt x="120" y="14"/>
                      <a:pt x="117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0" y="12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20" y="0"/>
                      <a:pt x="122" y="3"/>
                      <a:pt x="122" y="6"/>
                    </a:cubicBezTo>
                    <a:lnTo>
                      <a:pt x="12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09361">
                  <a:defRPr/>
                </a:pPr>
                <a:endParaRPr lang="zh-CN" altLang="en-US" sz="1787">
                  <a:solidFill>
                    <a:srgbClr val="1C1C1C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27" name="Freeform 17"/>
              <p:cNvSpPr>
                <a:spLocks/>
              </p:cNvSpPr>
              <p:nvPr/>
            </p:nvSpPr>
            <p:spPr bwMode="auto">
              <a:xfrm>
                <a:off x="2933700" y="6011863"/>
                <a:ext cx="276225" cy="28575"/>
              </a:xfrm>
              <a:custGeom>
                <a:avLst/>
                <a:gdLst>
                  <a:gd name="T0" fmla="*/ 122 w 122"/>
                  <a:gd name="T1" fmla="*/ 8 h 13"/>
                  <a:gd name="T2" fmla="*/ 117 w 122"/>
                  <a:gd name="T3" fmla="*/ 13 h 13"/>
                  <a:gd name="T4" fmla="*/ 6 w 122"/>
                  <a:gd name="T5" fmla="*/ 13 h 13"/>
                  <a:gd name="T6" fmla="*/ 0 w 122"/>
                  <a:gd name="T7" fmla="*/ 8 h 13"/>
                  <a:gd name="T8" fmla="*/ 0 w 122"/>
                  <a:gd name="T9" fmla="*/ 6 h 13"/>
                  <a:gd name="T10" fmla="*/ 6 w 122"/>
                  <a:gd name="T11" fmla="*/ 0 h 13"/>
                  <a:gd name="T12" fmla="*/ 117 w 122"/>
                  <a:gd name="T13" fmla="*/ 0 h 13"/>
                  <a:gd name="T14" fmla="*/ 122 w 122"/>
                  <a:gd name="T15" fmla="*/ 6 h 13"/>
                  <a:gd name="T16" fmla="*/ 122 w 122"/>
                  <a:gd name="T1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2" h="13">
                    <a:moveTo>
                      <a:pt x="122" y="8"/>
                    </a:moveTo>
                    <a:cubicBezTo>
                      <a:pt x="122" y="11"/>
                      <a:pt x="120" y="13"/>
                      <a:pt x="117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1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20" y="0"/>
                      <a:pt x="122" y="2"/>
                      <a:pt x="122" y="6"/>
                    </a:cubicBezTo>
                    <a:lnTo>
                      <a:pt x="12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09361">
                  <a:defRPr/>
                </a:pPr>
                <a:endParaRPr lang="zh-CN" altLang="en-US" sz="1787">
                  <a:solidFill>
                    <a:srgbClr val="1C1C1C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2933700" y="5965826"/>
                <a:ext cx="276225" cy="31750"/>
              </a:xfrm>
              <a:custGeom>
                <a:avLst/>
                <a:gdLst>
                  <a:gd name="T0" fmla="*/ 122 w 122"/>
                  <a:gd name="T1" fmla="*/ 8 h 14"/>
                  <a:gd name="T2" fmla="*/ 117 w 122"/>
                  <a:gd name="T3" fmla="*/ 14 h 14"/>
                  <a:gd name="T4" fmla="*/ 6 w 122"/>
                  <a:gd name="T5" fmla="*/ 14 h 14"/>
                  <a:gd name="T6" fmla="*/ 0 w 122"/>
                  <a:gd name="T7" fmla="*/ 8 h 14"/>
                  <a:gd name="T8" fmla="*/ 0 w 122"/>
                  <a:gd name="T9" fmla="*/ 6 h 14"/>
                  <a:gd name="T10" fmla="*/ 6 w 122"/>
                  <a:gd name="T11" fmla="*/ 0 h 14"/>
                  <a:gd name="T12" fmla="*/ 117 w 122"/>
                  <a:gd name="T13" fmla="*/ 0 h 14"/>
                  <a:gd name="T14" fmla="*/ 122 w 122"/>
                  <a:gd name="T15" fmla="*/ 6 h 14"/>
                  <a:gd name="T16" fmla="*/ 122 w 122"/>
                  <a:gd name="T1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2" h="14">
                    <a:moveTo>
                      <a:pt x="122" y="8"/>
                    </a:moveTo>
                    <a:cubicBezTo>
                      <a:pt x="122" y="11"/>
                      <a:pt x="120" y="14"/>
                      <a:pt x="117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0" y="11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20" y="0"/>
                      <a:pt x="122" y="3"/>
                      <a:pt x="122" y="6"/>
                    </a:cubicBezTo>
                    <a:lnTo>
                      <a:pt x="12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09361">
                  <a:defRPr/>
                </a:pPr>
                <a:endParaRPr lang="zh-CN" altLang="en-US" sz="1787">
                  <a:solidFill>
                    <a:srgbClr val="1C1C1C"/>
                  </a:solidFill>
                  <a:latin typeface="Arial"/>
                  <a:ea typeface="微软雅黑"/>
                </a:endParaRPr>
              </a:p>
            </p:txBody>
          </p:sp>
        </p:grpSp>
      </p:grpSp>
      <p:sp>
        <p:nvSpPr>
          <p:cNvPr id="37" name="文本框 20"/>
          <p:cNvSpPr txBox="1"/>
          <p:nvPr/>
        </p:nvSpPr>
        <p:spPr>
          <a:xfrm>
            <a:off x="1972156" y="1206272"/>
            <a:ext cx="1099678" cy="358377"/>
          </a:xfrm>
          <a:prstGeom prst="rect">
            <a:avLst/>
          </a:prstGeom>
          <a:noFill/>
        </p:spPr>
        <p:txBody>
          <a:bodyPr wrap="none" lIns="68271" tIns="34136" rIns="68271" bIns="34136">
            <a:spAutoFit/>
          </a:bodyPr>
          <a:lstStyle/>
          <a:p>
            <a:pPr algn="ctr" defTabSz="909361">
              <a:defRPr/>
            </a:pPr>
            <a:r>
              <a:rPr lang="zh-CN" altLang="en-US" sz="1881" dirty="0">
                <a:solidFill>
                  <a:srgbClr val="1C1C1C">
                    <a:lumMod val="65000"/>
                    <a:lumOff val="35000"/>
                  </a:srgbClr>
                </a:solidFill>
                <a:latin typeface="微软雅黑"/>
                <a:ea typeface="微软雅黑"/>
                <a:sym typeface="宋体" panose="02010600030101010101" pitchFamily="2" charset="-122"/>
              </a:rPr>
              <a:t>添加标题</a:t>
            </a: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1456513" y="1540222"/>
            <a:ext cx="1713557" cy="439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09361">
              <a:defRPr/>
            </a:pPr>
            <a:r>
              <a:rPr lang="zh-CN" altLang="en-US" sz="1129" dirty="0">
                <a:solidFill>
                  <a:srgbClr val="1C1C1C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点击这里更改文字内容</a:t>
            </a:r>
            <a:endParaRPr lang="en-US" altLang="zh-CN" sz="1129" dirty="0">
              <a:solidFill>
                <a:srgbClr val="1C1C1C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 defTabSz="909361">
              <a:defRPr/>
            </a:pPr>
            <a:r>
              <a:rPr lang="zh-CN" altLang="en-US" sz="1129" dirty="0">
                <a:solidFill>
                  <a:srgbClr val="1C1C1C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以上文字没有实际意义</a:t>
            </a:r>
            <a:endParaRPr lang="en-US" altLang="zh-CN" sz="1129" dirty="0">
              <a:solidFill>
                <a:srgbClr val="1C1C1C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39" name="文本框 20"/>
          <p:cNvSpPr txBox="1"/>
          <p:nvPr/>
        </p:nvSpPr>
        <p:spPr>
          <a:xfrm>
            <a:off x="1972156" y="2842755"/>
            <a:ext cx="1099678" cy="358377"/>
          </a:xfrm>
          <a:prstGeom prst="rect">
            <a:avLst/>
          </a:prstGeom>
          <a:noFill/>
        </p:spPr>
        <p:txBody>
          <a:bodyPr wrap="none" lIns="68271" tIns="34136" rIns="68271" bIns="34136">
            <a:spAutoFit/>
          </a:bodyPr>
          <a:lstStyle/>
          <a:p>
            <a:pPr algn="ctr" defTabSz="909361">
              <a:defRPr/>
            </a:pPr>
            <a:r>
              <a:rPr lang="zh-CN" altLang="en-US" sz="1881" dirty="0">
                <a:solidFill>
                  <a:srgbClr val="1C1C1C">
                    <a:lumMod val="65000"/>
                    <a:lumOff val="35000"/>
                  </a:srgbClr>
                </a:solidFill>
                <a:latin typeface="微软雅黑"/>
                <a:ea typeface="微软雅黑"/>
                <a:sym typeface="宋体" panose="02010600030101010101" pitchFamily="2" charset="-122"/>
              </a:rPr>
              <a:t>添加标题</a:t>
            </a: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1456513" y="3176705"/>
            <a:ext cx="1713557" cy="439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09361">
              <a:defRPr/>
            </a:pPr>
            <a:r>
              <a:rPr lang="zh-CN" altLang="en-US" sz="1129" dirty="0">
                <a:solidFill>
                  <a:srgbClr val="1C1C1C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点击这里更改文字内容</a:t>
            </a:r>
            <a:endParaRPr lang="en-US" altLang="zh-CN" sz="1129" dirty="0">
              <a:solidFill>
                <a:srgbClr val="1C1C1C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 defTabSz="909361">
              <a:defRPr/>
            </a:pPr>
            <a:r>
              <a:rPr lang="zh-CN" altLang="en-US" sz="1129" dirty="0">
                <a:solidFill>
                  <a:srgbClr val="1C1C1C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以上文字没有实际意义</a:t>
            </a:r>
            <a:endParaRPr lang="en-US" altLang="zh-CN" sz="1129" dirty="0">
              <a:solidFill>
                <a:srgbClr val="1C1C1C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41" name="文本框 20"/>
          <p:cNvSpPr txBox="1"/>
          <p:nvPr/>
        </p:nvSpPr>
        <p:spPr>
          <a:xfrm>
            <a:off x="5998452" y="1827200"/>
            <a:ext cx="1099677" cy="358377"/>
          </a:xfrm>
          <a:prstGeom prst="rect">
            <a:avLst/>
          </a:prstGeom>
          <a:noFill/>
        </p:spPr>
        <p:txBody>
          <a:bodyPr wrap="none" lIns="68271" tIns="34136" rIns="68271" bIns="34136">
            <a:spAutoFit/>
          </a:bodyPr>
          <a:lstStyle/>
          <a:p>
            <a:pPr defTabSz="909361">
              <a:defRPr/>
            </a:pPr>
            <a:r>
              <a:rPr lang="zh-CN" altLang="en-US" sz="1881" dirty="0">
                <a:solidFill>
                  <a:srgbClr val="1C1C1C">
                    <a:lumMod val="65000"/>
                    <a:lumOff val="35000"/>
                  </a:srgbClr>
                </a:solidFill>
                <a:latin typeface="微软雅黑"/>
                <a:ea typeface="微软雅黑"/>
                <a:sym typeface="宋体" panose="02010600030101010101" pitchFamily="2" charset="-122"/>
              </a:rPr>
              <a:t>添加标题</a:t>
            </a: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5984150" y="2161150"/>
            <a:ext cx="1713557" cy="439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09361">
              <a:defRPr/>
            </a:pPr>
            <a:r>
              <a:rPr lang="zh-CN" altLang="en-US" sz="1129" dirty="0">
                <a:solidFill>
                  <a:srgbClr val="1C1C1C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点击这里更改文字内容</a:t>
            </a:r>
            <a:endParaRPr lang="en-US" altLang="zh-CN" sz="1129" dirty="0">
              <a:solidFill>
                <a:srgbClr val="1C1C1C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defTabSz="909361">
              <a:defRPr/>
            </a:pPr>
            <a:r>
              <a:rPr lang="zh-CN" altLang="en-US" sz="1129" dirty="0">
                <a:solidFill>
                  <a:srgbClr val="1C1C1C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以上文字没有实际意义</a:t>
            </a:r>
            <a:endParaRPr lang="en-US" altLang="zh-CN" sz="1129" dirty="0">
              <a:solidFill>
                <a:srgbClr val="1C1C1C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43" name="文本框 20"/>
          <p:cNvSpPr txBox="1"/>
          <p:nvPr/>
        </p:nvSpPr>
        <p:spPr>
          <a:xfrm>
            <a:off x="5998452" y="3463683"/>
            <a:ext cx="1099677" cy="358377"/>
          </a:xfrm>
          <a:prstGeom prst="rect">
            <a:avLst/>
          </a:prstGeom>
          <a:noFill/>
        </p:spPr>
        <p:txBody>
          <a:bodyPr wrap="none" lIns="68271" tIns="34136" rIns="68271" bIns="34136">
            <a:spAutoFit/>
          </a:bodyPr>
          <a:lstStyle/>
          <a:p>
            <a:pPr defTabSz="909361">
              <a:defRPr/>
            </a:pPr>
            <a:r>
              <a:rPr lang="zh-CN" altLang="en-US" sz="1881" dirty="0">
                <a:solidFill>
                  <a:srgbClr val="1C1C1C">
                    <a:lumMod val="65000"/>
                    <a:lumOff val="35000"/>
                  </a:srgbClr>
                </a:solidFill>
                <a:latin typeface="微软雅黑"/>
                <a:ea typeface="微软雅黑"/>
                <a:sym typeface="宋体" panose="02010600030101010101" pitchFamily="2" charset="-122"/>
              </a:rPr>
              <a:t>添加标题</a:t>
            </a:r>
          </a:p>
        </p:txBody>
      </p: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5984150" y="3797633"/>
            <a:ext cx="1713557" cy="439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09361">
              <a:defRPr/>
            </a:pPr>
            <a:r>
              <a:rPr lang="zh-CN" altLang="en-US" sz="1129" dirty="0">
                <a:solidFill>
                  <a:srgbClr val="1C1C1C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点击这里更改文字内容</a:t>
            </a:r>
            <a:endParaRPr lang="en-US" altLang="zh-CN" sz="1129" dirty="0">
              <a:solidFill>
                <a:srgbClr val="1C1C1C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defTabSz="909361">
              <a:defRPr/>
            </a:pPr>
            <a:r>
              <a:rPr lang="zh-CN" altLang="en-US" sz="1129" dirty="0">
                <a:solidFill>
                  <a:srgbClr val="1C1C1C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以上文字没有实际意义</a:t>
            </a:r>
            <a:endParaRPr lang="en-US" altLang="zh-CN" sz="1129" dirty="0">
              <a:solidFill>
                <a:srgbClr val="1C1C1C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29" name="标题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432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2" tmFilter="0, 0; 0.125,0.2665; 0.25,0.4; 0.375,0.465; 0.5,0.5;  0.625,0.535; 0.75,0.6; 0.875,0.7335; 1,1">
                                          <p:stCondLst>
                                            <p:cond delay="8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">
                                          <p:stCondLst>
                                            <p:cond delay="8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" decel="50000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">
                                          <p:stCondLst>
                                            <p:cond delay="16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" decel="50000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" decel="50000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" decel="50000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2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2" tmFilter="0, 0; 0.125,0.2665; 0.25,0.4; 0.375,0.465; 0.5,0.5;  0.625,0.535; 0.75,0.6; 0.875,0.7335; 1,1">
                                          <p:stCondLst>
                                            <p:cond delay="8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1">
                                          <p:stCondLst>
                                            <p:cond delay="8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" decel="50000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">
                                          <p:stCondLst>
                                            <p:cond delay="16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" decel="50000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" decel="50000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" decel="50000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7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2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2" tmFilter="0, 0; 0.125,0.2665; 0.25,0.4; 0.375,0.465; 0.5,0.5;  0.625,0.535; 0.75,0.6; 0.875,0.7335; 1,1">
                                          <p:stCondLst>
                                            <p:cond delay="8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1">
                                          <p:stCondLst>
                                            <p:cond delay="8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" decel="50000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">
                                          <p:stCondLst>
                                            <p:cond delay="16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" decel="50000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" decel="50000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" decel="50000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5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7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2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1">
                                          <p:stCondLst>
                                            <p:cond delay="8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" decel="50000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">
                                          <p:stCondLst>
                                            <p:cond delay="161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" decel="50000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" decel="50000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" decel="50000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750"/>
                            </p:stCondLst>
                            <p:childTnLst>
                              <p:par>
                                <p:cTn id="1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719551" y="1005576"/>
            <a:ext cx="3704899" cy="3759902"/>
            <a:chOff x="3646934" y="1340768"/>
            <a:chExt cx="4939865" cy="5013202"/>
          </a:xfrm>
          <a:solidFill>
            <a:srgbClr val="00B0F0"/>
          </a:solidFill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689646" y="1340768"/>
              <a:ext cx="854441" cy="1340794"/>
            </a:xfrm>
            <a:custGeom>
              <a:avLst/>
              <a:gdLst>
                <a:gd name="T0" fmla="*/ 136 w 272"/>
                <a:gd name="T1" fmla="*/ 0 h 427"/>
                <a:gd name="T2" fmla="*/ 272 w 272"/>
                <a:gd name="T3" fmla="*/ 136 h 427"/>
                <a:gd name="T4" fmla="*/ 255 w 272"/>
                <a:gd name="T5" fmla="*/ 201 h 427"/>
                <a:gd name="T6" fmla="*/ 139 w 272"/>
                <a:gd name="T7" fmla="*/ 427 h 427"/>
                <a:gd name="T8" fmla="*/ 19 w 272"/>
                <a:gd name="T9" fmla="*/ 206 h 427"/>
                <a:gd name="T10" fmla="*/ 13 w 272"/>
                <a:gd name="T11" fmla="*/ 195 h 427"/>
                <a:gd name="T12" fmla="*/ 13 w 272"/>
                <a:gd name="T13" fmla="*/ 195 h 427"/>
                <a:gd name="T14" fmla="*/ 0 w 272"/>
                <a:gd name="T15" fmla="*/ 136 h 427"/>
                <a:gd name="T16" fmla="*/ 136 w 272"/>
                <a:gd name="T17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0"/>
                  </a:moveTo>
                  <a:cubicBezTo>
                    <a:pt x="211" y="0"/>
                    <a:pt x="272" y="61"/>
                    <a:pt x="272" y="136"/>
                  </a:cubicBezTo>
                  <a:cubicBezTo>
                    <a:pt x="272" y="160"/>
                    <a:pt x="266" y="182"/>
                    <a:pt x="255" y="201"/>
                  </a:cubicBezTo>
                  <a:cubicBezTo>
                    <a:pt x="139" y="427"/>
                    <a:pt x="139" y="427"/>
                    <a:pt x="139" y="427"/>
                  </a:cubicBezTo>
                  <a:cubicBezTo>
                    <a:pt x="19" y="206"/>
                    <a:pt x="19" y="206"/>
                    <a:pt x="19" y="206"/>
                  </a:cubicBezTo>
                  <a:cubicBezTo>
                    <a:pt x="17" y="203"/>
                    <a:pt x="15" y="199"/>
                    <a:pt x="13" y="195"/>
                  </a:cubicBezTo>
                  <a:cubicBezTo>
                    <a:pt x="13" y="195"/>
                    <a:pt x="13" y="195"/>
                    <a:pt x="13" y="195"/>
                  </a:cubicBezTo>
                  <a:cubicBezTo>
                    <a:pt x="5" y="177"/>
                    <a:pt x="0" y="157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13500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AvantGarde Md BT" pitchFamily="34" charset="0"/>
                </a:rPr>
                <a:t>01</a:t>
              </a:r>
              <a:endParaRPr lang="zh-CN" altLang="en-US" sz="3000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689646" y="5013176"/>
              <a:ext cx="854441" cy="1340794"/>
            </a:xfrm>
            <a:custGeom>
              <a:avLst/>
              <a:gdLst>
                <a:gd name="T0" fmla="*/ 136 w 272"/>
                <a:gd name="T1" fmla="*/ 427 h 427"/>
                <a:gd name="T2" fmla="*/ 272 w 272"/>
                <a:gd name="T3" fmla="*/ 291 h 427"/>
                <a:gd name="T4" fmla="*/ 255 w 272"/>
                <a:gd name="T5" fmla="*/ 226 h 427"/>
                <a:gd name="T6" fmla="*/ 139 w 272"/>
                <a:gd name="T7" fmla="*/ 0 h 427"/>
                <a:gd name="T8" fmla="*/ 19 w 272"/>
                <a:gd name="T9" fmla="*/ 221 h 427"/>
                <a:gd name="T10" fmla="*/ 13 w 272"/>
                <a:gd name="T11" fmla="*/ 232 h 427"/>
                <a:gd name="T12" fmla="*/ 13 w 272"/>
                <a:gd name="T13" fmla="*/ 232 h 427"/>
                <a:gd name="T14" fmla="*/ 0 w 272"/>
                <a:gd name="T15" fmla="*/ 291 h 427"/>
                <a:gd name="T16" fmla="*/ 136 w 272"/>
                <a:gd name="T17" fmla="*/ 42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427"/>
                  </a:moveTo>
                  <a:cubicBezTo>
                    <a:pt x="211" y="427"/>
                    <a:pt x="272" y="366"/>
                    <a:pt x="272" y="291"/>
                  </a:cubicBezTo>
                  <a:cubicBezTo>
                    <a:pt x="272" y="268"/>
                    <a:pt x="266" y="245"/>
                    <a:pt x="255" y="226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9" y="221"/>
                    <a:pt x="19" y="221"/>
                    <a:pt x="19" y="221"/>
                  </a:cubicBezTo>
                  <a:cubicBezTo>
                    <a:pt x="17" y="224"/>
                    <a:pt x="15" y="228"/>
                    <a:pt x="13" y="232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5" y="250"/>
                    <a:pt x="0" y="270"/>
                    <a:pt x="0" y="291"/>
                  </a:cubicBezTo>
                  <a:cubicBezTo>
                    <a:pt x="0" y="366"/>
                    <a:pt x="61" y="427"/>
                    <a:pt x="136" y="427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432000" rIns="68580" bIns="3510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AvantGarde Md BT" pitchFamily="34" charset="0"/>
                </a:rPr>
                <a:t>03</a:t>
              </a:r>
              <a:endParaRPr lang="zh-CN" altLang="en-US" sz="3000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247334" y="3420813"/>
              <a:ext cx="1339465" cy="853112"/>
            </a:xfrm>
            <a:custGeom>
              <a:avLst/>
              <a:gdLst>
                <a:gd name="T0" fmla="*/ 427 w 427"/>
                <a:gd name="T1" fmla="*/ 136 h 272"/>
                <a:gd name="T2" fmla="*/ 291 w 427"/>
                <a:gd name="T3" fmla="*/ 272 h 272"/>
                <a:gd name="T4" fmla="*/ 226 w 427"/>
                <a:gd name="T5" fmla="*/ 255 h 272"/>
                <a:gd name="T6" fmla="*/ 0 w 427"/>
                <a:gd name="T7" fmla="*/ 139 h 272"/>
                <a:gd name="T8" fmla="*/ 221 w 427"/>
                <a:gd name="T9" fmla="*/ 19 h 272"/>
                <a:gd name="T10" fmla="*/ 232 w 427"/>
                <a:gd name="T11" fmla="*/ 13 h 272"/>
                <a:gd name="T12" fmla="*/ 232 w 427"/>
                <a:gd name="T13" fmla="*/ 13 h 272"/>
                <a:gd name="T14" fmla="*/ 291 w 427"/>
                <a:gd name="T15" fmla="*/ 0 h 272"/>
                <a:gd name="T16" fmla="*/ 427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427" y="136"/>
                  </a:moveTo>
                  <a:cubicBezTo>
                    <a:pt x="427" y="211"/>
                    <a:pt x="366" y="272"/>
                    <a:pt x="291" y="272"/>
                  </a:cubicBezTo>
                  <a:cubicBezTo>
                    <a:pt x="268" y="272"/>
                    <a:pt x="246" y="266"/>
                    <a:pt x="226" y="255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21" y="19"/>
                    <a:pt x="221" y="19"/>
                    <a:pt x="221" y="19"/>
                  </a:cubicBezTo>
                  <a:cubicBezTo>
                    <a:pt x="225" y="17"/>
                    <a:pt x="228" y="15"/>
                    <a:pt x="232" y="13"/>
                  </a:cubicBezTo>
                  <a:cubicBezTo>
                    <a:pt x="232" y="13"/>
                    <a:pt x="232" y="13"/>
                    <a:pt x="232" y="13"/>
                  </a:cubicBezTo>
                  <a:cubicBezTo>
                    <a:pt x="250" y="4"/>
                    <a:pt x="270" y="0"/>
                    <a:pt x="291" y="0"/>
                  </a:cubicBezTo>
                  <a:cubicBezTo>
                    <a:pt x="366" y="0"/>
                    <a:pt x="427" y="61"/>
                    <a:pt x="427" y="136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78000" tIns="3510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AvantGarde Md BT" pitchFamily="34" charset="0"/>
                </a:rPr>
                <a:t>02</a:t>
              </a:r>
              <a:endParaRPr lang="zh-CN" altLang="en-US" sz="3000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646934" y="3420813"/>
              <a:ext cx="1340795" cy="853112"/>
            </a:xfrm>
            <a:custGeom>
              <a:avLst/>
              <a:gdLst>
                <a:gd name="T0" fmla="*/ 0 w 427"/>
                <a:gd name="T1" fmla="*/ 136 h 272"/>
                <a:gd name="T2" fmla="*/ 136 w 427"/>
                <a:gd name="T3" fmla="*/ 272 h 272"/>
                <a:gd name="T4" fmla="*/ 201 w 427"/>
                <a:gd name="T5" fmla="*/ 255 h 272"/>
                <a:gd name="T6" fmla="*/ 427 w 427"/>
                <a:gd name="T7" fmla="*/ 139 h 272"/>
                <a:gd name="T8" fmla="*/ 207 w 427"/>
                <a:gd name="T9" fmla="*/ 19 h 272"/>
                <a:gd name="T10" fmla="*/ 195 w 427"/>
                <a:gd name="T11" fmla="*/ 13 h 272"/>
                <a:gd name="T12" fmla="*/ 195 w 427"/>
                <a:gd name="T13" fmla="*/ 13 h 272"/>
                <a:gd name="T14" fmla="*/ 136 w 427"/>
                <a:gd name="T15" fmla="*/ 0 h 272"/>
                <a:gd name="T16" fmla="*/ 0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0" y="136"/>
                  </a:moveTo>
                  <a:cubicBezTo>
                    <a:pt x="0" y="211"/>
                    <a:pt x="61" y="272"/>
                    <a:pt x="136" y="272"/>
                  </a:cubicBezTo>
                  <a:cubicBezTo>
                    <a:pt x="160" y="272"/>
                    <a:pt x="182" y="266"/>
                    <a:pt x="201" y="255"/>
                  </a:cubicBezTo>
                  <a:cubicBezTo>
                    <a:pt x="427" y="139"/>
                    <a:pt x="427" y="139"/>
                    <a:pt x="427" y="139"/>
                  </a:cubicBezTo>
                  <a:cubicBezTo>
                    <a:pt x="207" y="19"/>
                    <a:pt x="207" y="19"/>
                    <a:pt x="207" y="19"/>
                  </a:cubicBezTo>
                  <a:cubicBezTo>
                    <a:pt x="203" y="17"/>
                    <a:pt x="199" y="15"/>
                    <a:pt x="195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77" y="4"/>
                    <a:pt x="157" y="0"/>
                    <a:pt x="136" y="0"/>
                  </a:cubicBezTo>
                  <a:cubicBezTo>
                    <a:pt x="61" y="0"/>
                    <a:pt x="0" y="61"/>
                    <a:pt x="0" y="136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500" tIns="35100" rIns="37800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3000">
                  <a:solidFill>
                    <a:schemeClr val="bg1"/>
                  </a:solidFill>
                  <a:latin typeface="AvantGarde Md BT" pitchFamily="34" charset="0"/>
                </a:rPr>
                <a:t>04</a:t>
              </a:r>
              <a:endParaRPr lang="zh-CN" altLang="en-US" sz="300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826176" y="2139703"/>
            <a:ext cx="1491650" cy="1491648"/>
            <a:chOff x="5072992" y="2642531"/>
            <a:chExt cx="1988866" cy="1988864"/>
          </a:xfrm>
        </p:grpSpPr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072992" y="2642531"/>
              <a:ext cx="1988866" cy="1988864"/>
            </a:xfrm>
            <a:prstGeom prst="ellipse">
              <a:avLst/>
            </a:prstGeom>
            <a:solidFill>
              <a:srgbClr val="00B0F0"/>
            </a:solidFill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 sz="9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Oval 19"/>
            <p:cNvSpPr>
              <a:spLocks noChangeArrowheads="1"/>
            </p:cNvSpPr>
            <p:nvPr/>
          </p:nvSpPr>
          <p:spPr bwMode="auto">
            <a:xfrm>
              <a:off x="5459899" y="3047171"/>
              <a:ext cx="1215050" cy="1179584"/>
            </a:xfrm>
            <a:prstGeom prst="ellipse">
              <a:avLst/>
            </a:prstGeom>
            <a:solidFill>
              <a:srgbClr val="0070C0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r>
                <a:rPr lang="zh-CN" altLang="en-US" sz="1800" kern="0" dirty="0" smtClean="0">
                  <a:solidFill>
                    <a:schemeClr val="bg1"/>
                  </a:solidFill>
                  <a:latin typeface="AvantGarde Md BT" pitchFamily="34" charset="0"/>
                  <a:ea typeface="微软雅黑" pitchFamily="34" charset="-122"/>
                </a:rPr>
                <a:t>添加标题</a:t>
              </a:r>
              <a:endParaRPr lang="zh-CN" altLang="en-US" sz="1800" kern="0" dirty="0">
                <a:solidFill>
                  <a:schemeClr val="bg1"/>
                </a:solidFill>
                <a:latin typeface="AvantGarde Md BT" pitchFamily="34" charset="0"/>
                <a:ea typeface="微软雅黑" pitchFamily="34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320315" y="1530305"/>
            <a:ext cx="2505862" cy="60938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95469" y="1184057"/>
            <a:ext cx="1330707" cy="233847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13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31717" y="1530305"/>
            <a:ext cx="2505862" cy="60938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31717" y="1184057"/>
            <a:ext cx="1330707" cy="233847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20315" y="3867895"/>
            <a:ext cx="2505862" cy="60938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495469" y="3521647"/>
            <a:ext cx="1330707" cy="233847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31717" y="3867895"/>
            <a:ext cx="2505862" cy="60938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331718" y="3521647"/>
            <a:ext cx="1330707" cy="233847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2663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1395761" y="2029037"/>
            <a:ext cx="517344" cy="1720729"/>
          </a:xfrm>
          <a:custGeom>
            <a:avLst/>
            <a:gdLst/>
            <a:ahLst/>
            <a:cxnLst/>
            <a:rect l="l" t="t" r="r" b="b"/>
            <a:pathLst>
              <a:path w="689792" h="2294305">
                <a:moveTo>
                  <a:pt x="437721" y="335982"/>
                </a:moveTo>
                <a:cubicBezTo>
                  <a:pt x="437721" y="335982"/>
                  <a:pt x="479409" y="342902"/>
                  <a:pt x="486357" y="349822"/>
                </a:cubicBezTo>
                <a:cubicBezTo>
                  <a:pt x="500253" y="349822"/>
                  <a:pt x="534992" y="356742"/>
                  <a:pt x="555836" y="377501"/>
                </a:cubicBezTo>
                <a:cubicBezTo>
                  <a:pt x="576672" y="391335"/>
                  <a:pt x="611391" y="384427"/>
                  <a:pt x="611420" y="384421"/>
                </a:cubicBezTo>
                <a:cubicBezTo>
                  <a:pt x="611420" y="384421"/>
                  <a:pt x="667003" y="405181"/>
                  <a:pt x="673951" y="412101"/>
                </a:cubicBezTo>
                <a:cubicBezTo>
                  <a:pt x="673951" y="419021"/>
                  <a:pt x="673951" y="474380"/>
                  <a:pt x="680899" y="515899"/>
                </a:cubicBezTo>
                <a:cubicBezTo>
                  <a:pt x="680899" y="515899"/>
                  <a:pt x="673951" y="654296"/>
                  <a:pt x="673951" y="744254"/>
                </a:cubicBezTo>
                <a:cubicBezTo>
                  <a:pt x="673951" y="819087"/>
                  <a:pt x="678759" y="802939"/>
                  <a:pt x="680899" y="799613"/>
                </a:cubicBezTo>
                <a:cubicBezTo>
                  <a:pt x="680899" y="813453"/>
                  <a:pt x="694795" y="931091"/>
                  <a:pt x="687847" y="944931"/>
                </a:cubicBezTo>
                <a:cubicBezTo>
                  <a:pt x="680899" y="965690"/>
                  <a:pt x="625316" y="1145607"/>
                  <a:pt x="618368" y="1159447"/>
                </a:cubicBezTo>
                <a:cubicBezTo>
                  <a:pt x="618368" y="1166365"/>
                  <a:pt x="618368" y="1214787"/>
                  <a:pt x="618368" y="1214806"/>
                </a:cubicBezTo>
                <a:cubicBezTo>
                  <a:pt x="597539" y="1235550"/>
                  <a:pt x="590586" y="1249384"/>
                  <a:pt x="590576" y="1249405"/>
                </a:cubicBezTo>
                <a:cubicBezTo>
                  <a:pt x="590576" y="1311684"/>
                  <a:pt x="583628" y="1408562"/>
                  <a:pt x="583628" y="1450081"/>
                </a:cubicBezTo>
                <a:cubicBezTo>
                  <a:pt x="590576" y="1505440"/>
                  <a:pt x="576680" y="1623078"/>
                  <a:pt x="583628" y="1685357"/>
                </a:cubicBezTo>
                <a:cubicBezTo>
                  <a:pt x="590576" y="1740716"/>
                  <a:pt x="590576" y="1982911"/>
                  <a:pt x="583628" y="2059030"/>
                </a:cubicBezTo>
                <a:cubicBezTo>
                  <a:pt x="583628" y="2121309"/>
                  <a:pt x="583628" y="2117416"/>
                  <a:pt x="583628" y="2121308"/>
                </a:cubicBezTo>
                <a:cubicBezTo>
                  <a:pt x="576687" y="2142048"/>
                  <a:pt x="583614" y="2148975"/>
                  <a:pt x="583628" y="2148988"/>
                </a:cubicBezTo>
                <a:cubicBezTo>
                  <a:pt x="583628" y="2148988"/>
                  <a:pt x="583628" y="2162828"/>
                  <a:pt x="583628" y="2183587"/>
                </a:cubicBezTo>
                <a:cubicBezTo>
                  <a:pt x="583628" y="2204334"/>
                  <a:pt x="569750" y="2204347"/>
                  <a:pt x="569732" y="2204347"/>
                </a:cubicBezTo>
                <a:cubicBezTo>
                  <a:pt x="569732" y="2204347"/>
                  <a:pt x="569732" y="2204347"/>
                  <a:pt x="590576" y="2266626"/>
                </a:cubicBezTo>
                <a:cubicBezTo>
                  <a:pt x="590576" y="2266626"/>
                  <a:pt x="590576" y="2266626"/>
                  <a:pt x="591444" y="2266626"/>
                </a:cubicBezTo>
                <a:lnTo>
                  <a:pt x="597524" y="2266626"/>
                </a:lnTo>
                <a:cubicBezTo>
                  <a:pt x="597524" y="2266626"/>
                  <a:pt x="597524" y="2266626"/>
                  <a:pt x="597524" y="2287385"/>
                </a:cubicBezTo>
                <a:cubicBezTo>
                  <a:pt x="576680" y="2294305"/>
                  <a:pt x="562784" y="2294305"/>
                  <a:pt x="521096" y="2294305"/>
                </a:cubicBezTo>
                <a:cubicBezTo>
                  <a:pt x="486373" y="2294305"/>
                  <a:pt x="458591" y="2287392"/>
                  <a:pt x="458565" y="2287385"/>
                </a:cubicBezTo>
                <a:cubicBezTo>
                  <a:pt x="458565" y="2287385"/>
                  <a:pt x="458565" y="2287385"/>
                  <a:pt x="458565" y="2266626"/>
                </a:cubicBezTo>
                <a:cubicBezTo>
                  <a:pt x="458565" y="2266626"/>
                  <a:pt x="458565" y="2266626"/>
                  <a:pt x="458565" y="2265761"/>
                </a:cubicBezTo>
                <a:lnTo>
                  <a:pt x="458565" y="2259706"/>
                </a:lnTo>
                <a:cubicBezTo>
                  <a:pt x="458565" y="2259706"/>
                  <a:pt x="458565" y="2259706"/>
                  <a:pt x="465513" y="2232026"/>
                </a:cubicBezTo>
                <a:cubicBezTo>
                  <a:pt x="465513" y="2232026"/>
                  <a:pt x="465513" y="2232026"/>
                  <a:pt x="465513" y="2231161"/>
                </a:cubicBezTo>
                <a:lnTo>
                  <a:pt x="465513" y="2225106"/>
                </a:lnTo>
                <a:cubicBezTo>
                  <a:pt x="465513" y="2225106"/>
                  <a:pt x="465513" y="2225106"/>
                  <a:pt x="464644" y="2224241"/>
                </a:cubicBezTo>
                <a:lnTo>
                  <a:pt x="458565" y="2218187"/>
                </a:lnTo>
                <a:cubicBezTo>
                  <a:pt x="458565" y="2218187"/>
                  <a:pt x="458565" y="2218187"/>
                  <a:pt x="457696" y="2218187"/>
                </a:cubicBezTo>
                <a:lnTo>
                  <a:pt x="451617" y="2218187"/>
                </a:lnTo>
                <a:cubicBezTo>
                  <a:pt x="444669" y="2211267"/>
                  <a:pt x="465513" y="2197427"/>
                  <a:pt x="451617" y="2190507"/>
                </a:cubicBezTo>
                <a:cubicBezTo>
                  <a:pt x="437721" y="2190507"/>
                  <a:pt x="430773" y="2155908"/>
                  <a:pt x="430773" y="2135148"/>
                </a:cubicBezTo>
                <a:cubicBezTo>
                  <a:pt x="430773" y="2107469"/>
                  <a:pt x="409929" y="1941392"/>
                  <a:pt x="402981" y="1872193"/>
                </a:cubicBezTo>
                <a:cubicBezTo>
                  <a:pt x="389085" y="1796075"/>
                  <a:pt x="396033" y="1650757"/>
                  <a:pt x="389085" y="1588479"/>
                </a:cubicBezTo>
                <a:cubicBezTo>
                  <a:pt x="382139" y="1533131"/>
                  <a:pt x="361302" y="1429364"/>
                  <a:pt x="361294" y="1429322"/>
                </a:cubicBezTo>
                <a:cubicBezTo>
                  <a:pt x="361294" y="1429322"/>
                  <a:pt x="340450" y="1574639"/>
                  <a:pt x="340450" y="1602318"/>
                </a:cubicBezTo>
                <a:cubicBezTo>
                  <a:pt x="340450" y="1629998"/>
                  <a:pt x="291814" y="1886033"/>
                  <a:pt x="291814" y="1920632"/>
                </a:cubicBezTo>
                <a:cubicBezTo>
                  <a:pt x="291814" y="1955232"/>
                  <a:pt x="319606" y="2135148"/>
                  <a:pt x="319606" y="2162828"/>
                </a:cubicBezTo>
                <a:cubicBezTo>
                  <a:pt x="319606" y="2183587"/>
                  <a:pt x="326554" y="2225106"/>
                  <a:pt x="326554" y="2232026"/>
                </a:cubicBezTo>
                <a:cubicBezTo>
                  <a:pt x="326554" y="2238937"/>
                  <a:pt x="333483" y="2245848"/>
                  <a:pt x="333502" y="2245866"/>
                </a:cubicBezTo>
                <a:cubicBezTo>
                  <a:pt x="333502" y="2245866"/>
                  <a:pt x="333502" y="2245866"/>
                  <a:pt x="333502" y="2266626"/>
                </a:cubicBezTo>
                <a:cubicBezTo>
                  <a:pt x="333502" y="2266626"/>
                  <a:pt x="333502" y="2266626"/>
                  <a:pt x="243178" y="2280465"/>
                </a:cubicBezTo>
                <a:cubicBezTo>
                  <a:pt x="243178" y="2280465"/>
                  <a:pt x="243178" y="2280465"/>
                  <a:pt x="243178" y="2259706"/>
                </a:cubicBezTo>
                <a:cubicBezTo>
                  <a:pt x="243178" y="2259706"/>
                  <a:pt x="180647" y="2280465"/>
                  <a:pt x="111167" y="2287385"/>
                </a:cubicBezTo>
                <a:cubicBezTo>
                  <a:pt x="41707" y="2287385"/>
                  <a:pt x="23" y="2273554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8" y="2266626"/>
                </a:cubicBezTo>
                <a:lnTo>
                  <a:pt x="6948" y="2266626"/>
                </a:lnTo>
                <a:cubicBezTo>
                  <a:pt x="6948" y="2266626"/>
                  <a:pt x="6948" y="2245866"/>
                  <a:pt x="13896" y="2245866"/>
                </a:cubicBezTo>
                <a:cubicBezTo>
                  <a:pt x="20844" y="2238946"/>
                  <a:pt x="69479" y="2245866"/>
                  <a:pt x="90323" y="2238946"/>
                </a:cubicBezTo>
                <a:cubicBezTo>
                  <a:pt x="111159" y="2232029"/>
                  <a:pt x="145879" y="2211283"/>
                  <a:pt x="145907" y="2211267"/>
                </a:cubicBezTo>
                <a:cubicBezTo>
                  <a:pt x="145907" y="2211267"/>
                  <a:pt x="145907" y="2211267"/>
                  <a:pt x="145038" y="2210402"/>
                </a:cubicBezTo>
                <a:lnTo>
                  <a:pt x="138959" y="2204347"/>
                </a:lnTo>
                <a:cubicBezTo>
                  <a:pt x="138959" y="2204347"/>
                  <a:pt x="145907" y="2197427"/>
                  <a:pt x="152855" y="2197427"/>
                </a:cubicBezTo>
                <a:cubicBezTo>
                  <a:pt x="152855" y="2190507"/>
                  <a:pt x="152855" y="2169748"/>
                  <a:pt x="145907" y="2162828"/>
                </a:cubicBezTo>
                <a:cubicBezTo>
                  <a:pt x="132011" y="2148988"/>
                  <a:pt x="166751" y="2128228"/>
                  <a:pt x="152855" y="2114389"/>
                </a:cubicBezTo>
                <a:cubicBezTo>
                  <a:pt x="145907" y="2107469"/>
                  <a:pt x="138959" y="2079789"/>
                  <a:pt x="138959" y="2045190"/>
                </a:cubicBezTo>
                <a:cubicBezTo>
                  <a:pt x="138959" y="2003671"/>
                  <a:pt x="145907" y="1713036"/>
                  <a:pt x="138959" y="1664597"/>
                </a:cubicBezTo>
                <a:cubicBezTo>
                  <a:pt x="132011" y="1616158"/>
                  <a:pt x="132011" y="1498520"/>
                  <a:pt x="125063" y="1429322"/>
                </a:cubicBezTo>
                <a:cubicBezTo>
                  <a:pt x="118116" y="1360132"/>
                  <a:pt x="111169" y="1201007"/>
                  <a:pt x="111167" y="1200966"/>
                </a:cubicBezTo>
                <a:cubicBezTo>
                  <a:pt x="111167" y="1200966"/>
                  <a:pt x="111167" y="1200966"/>
                  <a:pt x="90323" y="1194046"/>
                </a:cubicBezTo>
                <a:cubicBezTo>
                  <a:pt x="90323" y="1194046"/>
                  <a:pt x="76427" y="1194046"/>
                  <a:pt x="76427" y="1180206"/>
                </a:cubicBezTo>
                <a:cubicBezTo>
                  <a:pt x="69479" y="1166366"/>
                  <a:pt x="62531" y="1069488"/>
                  <a:pt x="69479" y="1034889"/>
                </a:cubicBezTo>
                <a:cubicBezTo>
                  <a:pt x="76427" y="1000290"/>
                  <a:pt x="55584" y="854972"/>
                  <a:pt x="62531" y="778854"/>
                </a:cubicBezTo>
                <a:cubicBezTo>
                  <a:pt x="76427" y="695815"/>
                  <a:pt x="41688" y="522819"/>
                  <a:pt x="41688" y="502059"/>
                </a:cubicBezTo>
                <a:cubicBezTo>
                  <a:pt x="48636" y="481299"/>
                  <a:pt x="55584" y="474380"/>
                  <a:pt x="55584" y="453620"/>
                </a:cubicBezTo>
                <a:cubicBezTo>
                  <a:pt x="62531" y="432860"/>
                  <a:pt x="55584" y="405181"/>
                  <a:pt x="76427" y="391341"/>
                </a:cubicBezTo>
                <a:cubicBezTo>
                  <a:pt x="83371" y="391341"/>
                  <a:pt x="97253" y="391341"/>
                  <a:pt x="97271" y="391341"/>
                </a:cubicBezTo>
                <a:cubicBezTo>
                  <a:pt x="97271" y="391341"/>
                  <a:pt x="97271" y="391341"/>
                  <a:pt x="159803" y="370581"/>
                </a:cubicBezTo>
                <a:cubicBezTo>
                  <a:pt x="159803" y="370581"/>
                  <a:pt x="173699" y="363662"/>
                  <a:pt x="180647" y="363662"/>
                </a:cubicBezTo>
                <a:cubicBezTo>
                  <a:pt x="194543" y="356742"/>
                  <a:pt x="229282" y="342902"/>
                  <a:pt x="236230" y="342902"/>
                </a:cubicBezTo>
                <a:cubicBezTo>
                  <a:pt x="250121" y="335985"/>
                  <a:pt x="257069" y="356726"/>
                  <a:pt x="257074" y="356742"/>
                </a:cubicBezTo>
                <a:cubicBezTo>
                  <a:pt x="257074" y="356742"/>
                  <a:pt x="243178" y="356742"/>
                  <a:pt x="236230" y="356742"/>
                </a:cubicBezTo>
                <a:cubicBezTo>
                  <a:pt x="236230" y="363662"/>
                  <a:pt x="264022" y="412101"/>
                  <a:pt x="277918" y="460540"/>
                </a:cubicBezTo>
                <a:cubicBezTo>
                  <a:pt x="291810" y="508963"/>
                  <a:pt x="312644" y="557386"/>
                  <a:pt x="312658" y="557418"/>
                </a:cubicBezTo>
                <a:cubicBezTo>
                  <a:pt x="312658" y="557418"/>
                  <a:pt x="333502" y="502059"/>
                  <a:pt x="333502" y="495139"/>
                </a:cubicBezTo>
                <a:cubicBezTo>
                  <a:pt x="340444" y="495139"/>
                  <a:pt x="347386" y="488231"/>
                  <a:pt x="347398" y="488219"/>
                </a:cubicBezTo>
                <a:cubicBezTo>
                  <a:pt x="347398" y="488219"/>
                  <a:pt x="347398" y="488219"/>
                  <a:pt x="345661" y="488219"/>
                </a:cubicBezTo>
                <a:lnTo>
                  <a:pt x="333502" y="488219"/>
                </a:lnTo>
                <a:cubicBezTo>
                  <a:pt x="333502" y="488219"/>
                  <a:pt x="319606" y="474380"/>
                  <a:pt x="326554" y="467460"/>
                </a:cubicBezTo>
                <a:cubicBezTo>
                  <a:pt x="326554" y="460540"/>
                  <a:pt x="347398" y="425940"/>
                  <a:pt x="354346" y="425940"/>
                </a:cubicBezTo>
                <a:cubicBezTo>
                  <a:pt x="361290" y="419024"/>
                  <a:pt x="375176" y="460499"/>
                  <a:pt x="375189" y="460540"/>
                </a:cubicBezTo>
                <a:cubicBezTo>
                  <a:pt x="375189" y="467455"/>
                  <a:pt x="368250" y="481282"/>
                  <a:pt x="368242" y="481299"/>
                </a:cubicBezTo>
                <a:cubicBezTo>
                  <a:pt x="368242" y="481299"/>
                  <a:pt x="368242" y="508979"/>
                  <a:pt x="375189" y="529738"/>
                </a:cubicBezTo>
                <a:cubicBezTo>
                  <a:pt x="375189" y="550489"/>
                  <a:pt x="375189" y="564326"/>
                  <a:pt x="375189" y="564338"/>
                </a:cubicBezTo>
                <a:cubicBezTo>
                  <a:pt x="375189" y="564338"/>
                  <a:pt x="409929" y="522819"/>
                  <a:pt x="416877" y="508979"/>
                </a:cubicBezTo>
                <a:cubicBezTo>
                  <a:pt x="423825" y="495139"/>
                  <a:pt x="458565" y="419021"/>
                  <a:pt x="458565" y="384421"/>
                </a:cubicBezTo>
                <a:cubicBezTo>
                  <a:pt x="465509" y="342926"/>
                  <a:pt x="437754" y="335990"/>
                  <a:pt x="437721" y="335982"/>
                </a:cubicBezTo>
                <a:close/>
                <a:moveTo>
                  <a:pt x="337948" y="198"/>
                </a:moveTo>
                <a:cubicBezTo>
                  <a:pt x="363221" y="1594"/>
                  <a:pt x="382444" y="10005"/>
                  <a:pt x="391237" y="14708"/>
                </a:cubicBezTo>
                <a:cubicBezTo>
                  <a:pt x="393386" y="15193"/>
                  <a:pt x="395440" y="15806"/>
                  <a:pt x="397115" y="17369"/>
                </a:cubicBezTo>
                <a:cubicBezTo>
                  <a:pt x="399547" y="15061"/>
                  <a:pt x="412661" y="4582"/>
                  <a:pt x="431367" y="10780"/>
                </a:cubicBezTo>
                <a:cubicBezTo>
                  <a:pt x="445272" y="24600"/>
                  <a:pt x="466128" y="52241"/>
                  <a:pt x="466128" y="79882"/>
                </a:cubicBezTo>
                <a:cubicBezTo>
                  <a:pt x="459176" y="107523"/>
                  <a:pt x="466128" y="121344"/>
                  <a:pt x="466128" y="121344"/>
                </a:cubicBezTo>
                <a:lnTo>
                  <a:pt x="460045" y="115297"/>
                </a:lnTo>
                <a:cubicBezTo>
                  <a:pt x="459172" y="114449"/>
                  <a:pt x="457585" y="120759"/>
                  <a:pt x="455937" y="128101"/>
                </a:cubicBezTo>
                <a:cubicBezTo>
                  <a:pt x="460991" y="129268"/>
                  <a:pt x="465039" y="139860"/>
                  <a:pt x="465039" y="150452"/>
                </a:cubicBezTo>
                <a:cubicBezTo>
                  <a:pt x="465039" y="164332"/>
                  <a:pt x="465039" y="185152"/>
                  <a:pt x="465039" y="192093"/>
                </a:cubicBezTo>
                <a:cubicBezTo>
                  <a:pt x="458087" y="199033"/>
                  <a:pt x="451135" y="205973"/>
                  <a:pt x="451135" y="205973"/>
                </a:cubicBezTo>
                <a:lnTo>
                  <a:pt x="447659" y="198165"/>
                </a:lnTo>
                <a:cubicBezTo>
                  <a:pt x="445921" y="197298"/>
                  <a:pt x="444183" y="199033"/>
                  <a:pt x="444183" y="205973"/>
                </a:cubicBezTo>
                <a:cubicBezTo>
                  <a:pt x="444183" y="212913"/>
                  <a:pt x="437230" y="233734"/>
                  <a:pt x="437230" y="247614"/>
                </a:cubicBezTo>
                <a:cubicBezTo>
                  <a:pt x="430278" y="261494"/>
                  <a:pt x="423326" y="275375"/>
                  <a:pt x="423326" y="275375"/>
                </a:cubicBezTo>
                <a:cubicBezTo>
                  <a:pt x="423306" y="275395"/>
                  <a:pt x="416374" y="282345"/>
                  <a:pt x="416374" y="303135"/>
                </a:cubicBezTo>
                <a:cubicBezTo>
                  <a:pt x="416374" y="323956"/>
                  <a:pt x="360757" y="344776"/>
                  <a:pt x="360757" y="344776"/>
                </a:cubicBezTo>
                <a:cubicBezTo>
                  <a:pt x="360720" y="344769"/>
                  <a:pt x="291235" y="330890"/>
                  <a:pt x="291235" y="310075"/>
                </a:cubicBezTo>
                <a:cubicBezTo>
                  <a:pt x="291235" y="282315"/>
                  <a:pt x="284283" y="289255"/>
                  <a:pt x="284283" y="289255"/>
                </a:cubicBezTo>
                <a:cubicBezTo>
                  <a:pt x="284274" y="289236"/>
                  <a:pt x="277326" y="275361"/>
                  <a:pt x="270379" y="254554"/>
                </a:cubicBezTo>
                <a:cubicBezTo>
                  <a:pt x="263427" y="233734"/>
                  <a:pt x="256475" y="212913"/>
                  <a:pt x="256475" y="212913"/>
                </a:cubicBezTo>
                <a:cubicBezTo>
                  <a:pt x="256461" y="212940"/>
                  <a:pt x="249523" y="226787"/>
                  <a:pt x="249523" y="219853"/>
                </a:cubicBezTo>
                <a:cubicBezTo>
                  <a:pt x="242570" y="205973"/>
                  <a:pt x="242570" y="185152"/>
                  <a:pt x="235618" y="171272"/>
                </a:cubicBezTo>
                <a:cubicBezTo>
                  <a:pt x="228666" y="157392"/>
                  <a:pt x="235618" y="143511"/>
                  <a:pt x="242570" y="143511"/>
                </a:cubicBezTo>
                <a:lnTo>
                  <a:pt x="244451" y="142712"/>
                </a:lnTo>
                <a:cubicBezTo>
                  <a:pt x="244244" y="142093"/>
                  <a:pt x="243955" y="142075"/>
                  <a:pt x="243660" y="142075"/>
                </a:cubicBezTo>
                <a:lnTo>
                  <a:pt x="231493" y="139483"/>
                </a:lnTo>
                <a:cubicBezTo>
                  <a:pt x="229755" y="142050"/>
                  <a:pt x="229761" y="128254"/>
                  <a:pt x="236707" y="128254"/>
                </a:cubicBezTo>
                <a:cubicBezTo>
                  <a:pt x="243660" y="128254"/>
                  <a:pt x="243660" y="114434"/>
                  <a:pt x="243660" y="114434"/>
                </a:cubicBezTo>
                <a:cubicBezTo>
                  <a:pt x="243647" y="114447"/>
                  <a:pt x="236701" y="121344"/>
                  <a:pt x="229755" y="121344"/>
                </a:cubicBezTo>
                <a:cubicBezTo>
                  <a:pt x="229738" y="121344"/>
                  <a:pt x="222803" y="121344"/>
                  <a:pt x="222803" y="121344"/>
                </a:cubicBezTo>
                <a:cubicBezTo>
                  <a:pt x="222818" y="121336"/>
                  <a:pt x="236707" y="114422"/>
                  <a:pt x="236707" y="93703"/>
                </a:cubicBezTo>
                <a:cubicBezTo>
                  <a:pt x="236707" y="72972"/>
                  <a:pt x="243660" y="24600"/>
                  <a:pt x="299277" y="3869"/>
                </a:cubicBezTo>
                <a:cubicBezTo>
                  <a:pt x="313181" y="414"/>
                  <a:pt x="326216" y="-450"/>
                  <a:pt x="337948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2009205" y="2029037"/>
            <a:ext cx="515161" cy="1720729"/>
          </a:xfrm>
          <a:custGeom>
            <a:avLst/>
            <a:gdLst/>
            <a:ahLst/>
            <a:cxnLst/>
            <a:rect l="l" t="t" r="r" b="b"/>
            <a:pathLst>
              <a:path w="686881" h="2294305">
                <a:moveTo>
                  <a:pt x="435874" y="335982"/>
                </a:moveTo>
                <a:cubicBezTo>
                  <a:pt x="435874" y="335982"/>
                  <a:pt x="477386" y="342902"/>
                  <a:pt x="491223" y="349822"/>
                </a:cubicBezTo>
                <a:cubicBezTo>
                  <a:pt x="498141" y="349822"/>
                  <a:pt x="539653" y="356742"/>
                  <a:pt x="553491" y="377501"/>
                </a:cubicBezTo>
                <a:cubicBezTo>
                  <a:pt x="574238" y="391336"/>
                  <a:pt x="615725" y="384427"/>
                  <a:pt x="615758" y="384421"/>
                </a:cubicBezTo>
                <a:cubicBezTo>
                  <a:pt x="615758" y="384421"/>
                  <a:pt x="664189" y="405181"/>
                  <a:pt x="671107" y="412101"/>
                </a:cubicBezTo>
                <a:cubicBezTo>
                  <a:pt x="671107" y="419021"/>
                  <a:pt x="671107" y="474380"/>
                  <a:pt x="678026" y="515899"/>
                </a:cubicBezTo>
                <a:cubicBezTo>
                  <a:pt x="678026" y="515899"/>
                  <a:pt x="671107" y="654296"/>
                  <a:pt x="671107" y="744254"/>
                </a:cubicBezTo>
                <a:cubicBezTo>
                  <a:pt x="671107" y="819075"/>
                  <a:pt x="675893" y="802944"/>
                  <a:pt x="678026" y="799613"/>
                </a:cubicBezTo>
                <a:cubicBezTo>
                  <a:pt x="678026" y="813453"/>
                  <a:pt x="691863" y="931091"/>
                  <a:pt x="684945" y="944931"/>
                </a:cubicBezTo>
                <a:cubicBezTo>
                  <a:pt x="678026" y="965690"/>
                  <a:pt x="622677" y="1145607"/>
                  <a:pt x="615758" y="1159447"/>
                </a:cubicBezTo>
                <a:cubicBezTo>
                  <a:pt x="615758" y="1166365"/>
                  <a:pt x="615758" y="1214787"/>
                  <a:pt x="615758" y="1214806"/>
                </a:cubicBezTo>
                <a:cubicBezTo>
                  <a:pt x="595017" y="1235550"/>
                  <a:pt x="588094" y="1249385"/>
                  <a:pt x="588084" y="1249405"/>
                </a:cubicBezTo>
                <a:cubicBezTo>
                  <a:pt x="588084" y="1311684"/>
                  <a:pt x="581165" y="1408562"/>
                  <a:pt x="581165" y="1450081"/>
                </a:cubicBezTo>
                <a:cubicBezTo>
                  <a:pt x="588084" y="1505440"/>
                  <a:pt x="574246" y="1623078"/>
                  <a:pt x="581165" y="1685357"/>
                </a:cubicBezTo>
                <a:cubicBezTo>
                  <a:pt x="595002" y="1740716"/>
                  <a:pt x="588084" y="1982911"/>
                  <a:pt x="581165" y="2059030"/>
                </a:cubicBezTo>
                <a:cubicBezTo>
                  <a:pt x="581165" y="2121309"/>
                  <a:pt x="581165" y="2117416"/>
                  <a:pt x="581165" y="2121308"/>
                </a:cubicBezTo>
                <a:cubicBezTo>
                  <a:pt x="581165" y="2142040"/>
                  <a:pt x="581165" y="2148969"/>
                  <a:pt x="581165" y="2148988"/>
                </a:cubicBezTo>
                <a:cubicBezTo>
                  <a:pt x="581165" y="2148988"/>
                  <a:pt x="588084" y="2162828"/>
                  <a:pt x="581165" y="2183587"/>
                </a:cubicBezTo>
                <a:cubicBezTo>
                  <a:pt x="581165" y="2204311"/>
                  <a:pt x="574270" y="2204347"/>
                  <a:pt x="574246" y="2204347"/>
                </a:cubicBezTo>
                <a:cubicBezTo>
                  <a:pt x="574246" y="2204347"/>
                  <a:pt x="574246" y="2204347"/>
                  <a:pt x="588084" y="2266626"/>
                </a:cubicBezTo>
                <a:cubicBezTo>
                  <a:pt x="588084" y="2266626"/>
                  <a:pt x="588084" y="2266626"/>
                  <a:pt x="588948" y="2266626"/>
                </a:cubicBezTo>
                <a:lnTo>
                  <a:pt x="595002" y="2266626"/>
                </a:lnTo>
                <a:cubicBezTo>
                  <a:pt x="595002" y="2266626"/>
                  <a:pt x="595002" y="2266626"/>
                  <a:pt x="595002" y="2287385"/>
                </a:cubicBezTo>
                <a:cubicBezTo>
                  <a:pt x="574246" y="2294305"/>
                  <a:pt x="560409" y="2294305"/>
                  <a:pt x="525816" y="2294305"/>
                </a:cubicBezTo>
                <a:cubicBezTo>
                  <a:pt x="484328" y="2294305"/>
                  <a:pt x="456662" y="2287393"/>
                  <a:pt x="456630" y="2287385"/>
                </a:cubicBezTo>
                <a:cubicBezTo>
                  <a:pt x="456630" y="2287385"/>
                  <a:pt x="456630" y="2287385"/>
                  <a:pt x="456630" y="2266626"/>
                </a:cubicBezTo>
                <a:cubicBezTo>
                  <a:pt x="456630" y="2266626"/>
                  <a:pt x="456630" y="2266626"/>
                  <a:pt x="457494" y="2265761"/>
                </a:cubicBezTo>
                <a:lnTo>
                  <a:pt x="463548" y="2259706"/>
                </a:lnTo>
                <a:cubicBezTo>
                  <a:pt x="463548" y="2259706"/>
                  <a:pt x="463548" y="2259706"/>
                  <a:pt x="463548" y="2232026"/>
                </a:cubicBezTo>
                <a:cubicBezTo>
                  <a:pt x="463548" y="2232026"/>
                  <a:pt x="463548" y="2232026"/>
                  <a:pt x="463548" y="2231161"/>
                </a:cubicBezTo>
                <a:lnTo>
                  <a:pt x="463548" y="2225106"/>
                </a:lnTo>
                <a:cubicBezTo>
                  <a:pt x="463548" y="2225106"/>
                  <a:pt x="463548" y="2225106"/>
                  <a:pt x="462684" y="2224241"/>
                </a:cubicBezTo>
                <a:lnTo>
                  <a:pt x="456630" y="2218187"/>
                </a:lnTo>
                <a:cubicBezTo>
                  <a:pt x="456630" y="2218187"/>
                  <a:pt x="456630" y="2218187"/>
                  <a:pt x="455765" y="2218187"/>
                </a:cubicBezTo>
                <a:lnTo>
                  <a:pt x="449711" y="2218187"/>
                </a:lnTo>
                <a:cubicBezTo>
                  <a:pt x="449711" y="2211267"/>
                  <a:pt x="463548" y="2197427"/>
                  <a:pt x="449711" y="2190507"/>
                </a:cubicBezTo>
                <a:cubicBezTo>
                  <a:pt x="435874" y="2190507"/>
                  <a:pt x="428955" y="2155908"/>
                  <a:pt x="428955" y="2135148"/>
                </a:cubicBezTo>
                <a:cubicBezTo>
                  <a:pt x="428955" y="2107469"/>
                  <a:pt x="408199" y="1941392"/>
                  <a:pt x="401281" y="1872193"/>
                </a:cubicBezTo>
                <a:cubicBezTo>
                  <a:pt x="387443" y="1796075"/>
                  <a:pt x="394362" y="1650757"/>
                  <a:pt x="387443" y="1588479"/>
                </a:cubicBezTo>
                <a:cubicBezTo>
                  <a:pt x="380526" y="1533130"/>
                  <a:pt x="366693" y="1429361"/>
                  <a:pt x="366688" y="1429322"/>
                </a:cubicBezTo>
                <a:cubicBezTo>
                  <a:pt x="366688" y="1429322"/>
                  <a:pt x="339013" y="1574639"/>
                  <a:pt x="339013" y="1602318"/>
                </a:cubicBezTo>
                <a:cubicBezTo>
                  <a:pt x="339013" y="1629998"/>
                  <a:pt x="290583" y="1886033"/>
                  <a:pt x="290583" y="1920632"/>
                </a:cubicBezTo>
                <a:cubicBezTo>
                  <a:pt x="290583" y="1955232"/>
                  <a:pt x="318257" y="2135148"/>
                  <a:pt x="325176" y="2162828"/>
                </a:cubicBezTo>
                <a:cubicBezTo>
                  <a:pt x="325176" y="2183587"/>
                  <a:pt x="325176" y="2225106"/>
                  <a:pt x="325176" y="2232026"/>
                </a:cubicBezTo>
                <a:cubicBezTo>
                  <a:pt x="325176" y="2238938"/>
                  <a:pt x="332077" y="2245849"/>
                  <a:pt x="332094" y="2245866"/>
                </a:cubicBezTo>
                <a:cubicBezTo>
                  <a:pt x="332094" y="2245866"/>
                  <a:pt x="332094" y="2245866"/>
                  <a:pt x="332094" y="2266626"/>
                </a:cubicBezTo>
                <a:cubicBezTo>
                  <a:pt x="332094" y="2266626"/>
                  <a:pt x="332094" y="2266626"/>
                  <a:pt x="249071" y="2280465"/>
                </a:cubicBezTo>
                <a:cubicBezTo>
                  <a:pt x="249071" y="2280465"/>
                  <a:pt x="249071" y="2280465"/>
                  <a:pt x="249071" y="2259706"/>
                </a:cubicBezTo>
                <a:cubicBezTo>
                  <a:pt x="249071" y="2259706"/>
                  <a:pt x="179884" y="2280465"/>
                  <a:pt x="110698" y="2287385"/>
                </a:cubicBezTo>
                <a:cubicBezTo>
                  <a:pt x="41531" y="2287385"/>
                  <a:pt x="23" y="2273554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5" y="2266626"/>
                </a:cubicBezTo>
                <a:lnTo>
                  <a:pt x="6919" y="2266626"/>
                </a:lnTo>
                <a:cubicBezTo>
                  <a:pt x="6919" y="2266626"/>
                  <a:pt x="6919" y="2245866"/>
                  <a:pt x="13837" y="2245866"/>
                </a:cubicBezTo>
                <a:cubicBezTo>
                  <a:pt x="27674" y="2238946"/>
                  <a:pt x="69186" y="2245866"/>
                  <a:pt x="96861" y="2238946"/>
                </a:cubicBezTo>
                <a:cubicBezTo>
                  <a:pt x="117608" y="2232029"/>
                  <a:pt x="145267" y="2211285"/>
                  <a:pt x="145291" y="2211267"/>
                </a:cubicBezTo>
                <a:cubicBezTo>
                  <a:pt x="145291" y="2211267"/>
                  <a:pt x="145291" y="2211267"/>
                  <a:pt x="144426" y="2210402"/>
                </a:cubicBezTo>
                <a:lnTo>
                  <a:pt x="138372" y="2204347"/>
                </a:lnTo>
                <a:cubicBezTo>
                  <a:pt x="138372" y="2204347"/>
                  <a:pt x="145291" y="2197427"/>
                  <a:pt x="152210" y="2197427"/>
                </a:cubicBezTo>
                <a:cubicBezTo>
                  <a:pt x="159128" y="2190507"/>
                  <a:pt x="152210" y="2169748"/>
                  <a:pt x="145291" y="2162828"/>
                </a:cubicBezTo>
                <a:cubicBezTo>
                  <a:pt x="138372" y="2148988"/>
                  <a:pt x="166047" y="2128228"/>
                  <a:pt x="152210" y="2114389"/>
                </a:cubicBezTo>
                <a:cubicBezTo>
                  <a:pt x="145291" y="2107469"/>
                  <a:pt x="138372" y="2079789"/>
                  <a:pt x="138372" y="2045190"/>
                </a:cubicBezTo>
                <a:cubicBezTo>
                  <a:pt x="138372" y="2003671"/>
                  <a:pt x="145291" y="1713036"/>
                  <a:pt x="138372" y="1664597"/>
                </a:cubicBezTo>
                <a:cubicBezTo>
                  <a:pt x="131454" y="1616158"/>
                  <a:pt x="131454" y="1498520"/>
                  <a:pt x="124535" y="1429322"/>
                </a:cubicBezTo>
                <a:cubicBezTo>
                  <a:pt x="117618" y="1360132"/>
                  <a:pt x="110700" y="1201009"/>
                  <a:pt x="110698" y="1200966"/>
                </a:cubicBezTo>
                <a:cubicBezTo>
                  <a:pt x="110698" y="1200966"/>
                  <a:pt x="110698" y="1200966"/>
                  <a:pt x="89942" y="1194046"/>
                </a:cubicBezTo>
                <a:cubicBezTo>
                  <a:pt x="89942" y="1194046"/>
                  <a:pt x="76105" y="1194046"/>
                  <a:pt x="76105" y="1180206"/>
                </a:cubicBezTo>
                <a:cubicBezTo>
                  <a:pt x="69186" y="1166366"/>
                  <a:pt x="62268" y="1069488"/>
                  <a:pt x="69186" y="1034889"/>
                </a:cubicBezTo>
                <a:cubicBezTo>
                  <a:pt x="76105" y="1000290"/>
                  <a:pt x="55349" y="854972"/>
                  <a:pt x="69186" y="778854"/>
                </a:cubicBezTo>
                <a:cubicBezTo>
                  <a:pt x="76105" y="695815"/>
                  <a:pt x="41512" y="522819"/>
                  <a:pt x="48430" y="502059"/>
                </a:cubicBezTo>
                <a:cubicBezTo>
                  <a:pt x="48430" y="481299"/>
                  <a:pt x="55349" y="474380"/>
                  <a:pt x="62268" y="453620"/>
                </a:cubicBezTo>
                <a:cubicBezTo>
                  <a:pt x="62268" y="432860"/>
                  <a:pt x="62268" y="405181"/>
                  <a:pt x="76105" y="391341"/>
                </a:cubicBezTo>
                <a:cubicBezTo>
                  <a:pt x="83019" y="391341"/>
                  <a:pt x="96845" y="391341"/>
                  <a:pt x="96861" y="391341"/>
                </a:cubicBezTo>
                <a:cubicBezTo>
                  <a:pt x="96861" y="391341"/>
                  <a:pt x="96861" y="391341"/>
                  <a:pt x="166047" y="370581"/>
                </a:cubicBezTo>
                <a:cubicBezTo>
                  <a:pt x="166047" y="370581"/>
                  <a:pt x="172966" y="363662"/>
                  <a:pt x="186803" y="363662"/>
                </a:cubicBezTo>
                <a:cubicBezTo>
                  <a:pt x="193722" y="356742"/>
                  <a:pt x="228315" y="342902"/>
                  <a:pt x="242152" y="342902"/>
                </a:cubicBezTo>
                <a:cubicBezTo>
                  <a:pt x="249066" y="335987"/>
                  <a:pt x="255980" y="356712"/>
                  <a:pt x="255989" y="356742"/>
                </a:cubicBezTo>
                <a:cubicBezTo>
                  <a:pt x="255989" y="356742"/>
                  <a:pt x="242175" y="356742"/>
                  <a:pt x="242152" y="356742"/>
                </a:cubicBezTo>
                <a:cubicBezTo>
                  <a:pt x="235234" y="363662"/>
                  <a:pt x="262908" y="412101"/>
                  <a:pt x="276745" y="460540"/>
                </a:cubicBezTo>
                <a:cubicBezTo>
                  <a:pt x="290578" y="508961"/>
                  <a:pt x="311323" y="557383"/>
                  <a:pt x="311338" y="557418"/>
                </a:cubicBezTo>
                <a:cubicBezTo>
                  <a:pt x="311338" y="557418"/>
                  <a:pt x="332094" y="502059"/>
                  <a:pt x="339013" y="495139"/>
                </a:cubicBezTo>
                <a:cubicBezTo>
                  <a:pt x="339013" y="495139"/>
                  <a:pt x="352827" y="488231"/>
                  <a:pt x="352850" y="488219"/>
                </a:cubicBezTo>
                <a:cubicBezTo>
                  <a:pt x="352850" y="488219"/>
                  <a:pt x="352850" y="488219"/>
                  <a:pt x="332094" y="488219"/>
                </a:cubicBezTo>
                <a:cubicBezTo>
                  <a:pt x="332094" y="488219"/>
                  <a:pt x="325176" y="474380"/>
                  <a:pt x="325176" y="467460"/>
                </a:cubicBezTo>
                <a:cubicBezTo>
                  <a:pt x="325176" y="460540"/>
                  <a:pt x="345932" y="425940"/>
                  <a:pt x="352850" y="425940"/>
                </a:cubicBezTo>
                <a:cubicBezTo>
                  <a:pt x="359765" y="419024"/>
                  <a:pt x="380503" y="460497"/>
                  <a:pt x="380525" y="460540"/>
                </a:cubicBezTo>
                <a:cubicBezTo>
                  <a:pt x="380525" y="467456"/>
                  <a:pt x="366703" y="481284"/>
                  <a:pt x="366688" y="481299"/>
                </a:cubicBezTo>
                <a:cubicBezTo>
                  <a:pt x="366688" y="481299"/>
                  <a:pt x="373606" y="508979"/>
                  <a:pt x="373606" y="529738"/>
                </a:cubicBezTo>
                <a:cubicBezTo>
                  <a:pt x="373606" y="550488"/>
                  <a:pt x="380518" y="564325"/>
                  <a:pt x="380525" y="564338"/>
                </a:cubicBezTo>
                <a:cubicBezTo>
                  <a:pt x="380525" y="564338"/>
                  <a:pt x="408199" y="522819"/>
                  <a:pt x="415118" y="508979"/>
                </a:cubicBezTo>
                <a:cubicBezTo>
                  <a:pt x="422037" y="495139"/>
                  <a:pt x="456630" y="419021"/>
                  <a:pt x="463548" y="384421"/>
                </a:cubicBezTo>
                <a:cubicBezTo>
                  <a:pt x="463548" y="342921"/>
                  <a:pt x="435899" y="335988"/>
                  <a:pt x="435874" y="335982"/>
                </a:cubicBezTo>
                <a:close/>
                <a:moveTo>
                  <a:pt x="337948" y="198"/>
                </a:moveTo>
                <a:cubicBezTo>
                  <a:pt x="363174" y="1591"/>
                  <a:pt x="382373" y="9973"/>
                  <a:pt x="391189" y="14681"/>
                </a:cubicBezTo>
                <a:cubicBezTo>
                  <a:pt x="393415" y="15113"/>
                  <a:pt x="395535" y="15727"/>
                  <a:pt x="397298" y="17253"/>
                </a:cubicBezTo>
                <a:cubicBezTo>
                  <a:pt x="400070" y="14651"/>
                  <a:pt x="413032" y="4705"/>
                  <a:pt x="431367" y="10780"/>
                </a:cubicBezTo>
                <a:cubicBezTo>
                  <a:pt x="452224" y="24600"/>
                  <a:pt x="466128" y="52241"/>
                  <a:pt x="466128" y="79882"/>
                </a:cubicBezTo>
                <a:cubicBezTo>
                  <a:pt x="459176" y="107523"/>
                  <a:pt x="466128" y="121344"/>
                  <a:pt x="466128" y="121344"/>
                </a:cubicBezTo>
                <a:lnTo>
                  <a:pt x="460045" y="115297"/>
                </a:lnTo>
                <a:cubicBezTo>
                  <a:pt x="459171" y="114454"/>
                  <a:pt x="456916" y="123419"/>
                  <a:pt x="455017" y="132418"/>
                </a:cubicBezTo>
                <a:cubicBezTo>
                  <a:pt x="456113" y="131603"/>
                  <a:pt x="457100" y="130617"/>
                  <a:pt x="458088" y="129631"/>
                </a:cubicBezTo>
                <a:cubicBezTo>
                  <a:pt x="461129" y="129631"/>
                  <a:pt x="465040" y="140041"/>
                  <a:pt x="465040" y="150452"/>
                </a:cubicBezTo>
                <a:cubicBezTo>
                  <a:pt x="465040" y="164332"/>
                  <a:pt x="465040" y="185152"/>
                  <a:pt x="465040" y="192093"/>
                </a:cubicBezTo>
                <a:cubicBezTo>
                  <a:pt x="458088" y="199033"/>
                  <a:pt x="451136" y="205973"/>
                  <a:pt x="451136" y="205973"/>
                </a:cubicBezTo>
                <a:lnTo>
                  <a:pt x="447660" y="198165"/>
                </a:lnTo>
                <a:cubicBezTo>
                  <a:pt x="445922" y="197298"/>
                  <a:pt x="444184" y="199033"/>
                  <a:pt x="444184" y="205973"/>
                </a:cubicBezTo>
                <a:cubicBezTo>
                  <a:pt x="444184" y="212913"/>
                  <a:pt x="437231" y="233734"/>
                  <a:pt x="437231" y="247614"/>
                </a:cubicBezTo>
                <a:cubicBezTo>
                  <a:pt x="430279" y="261494"/>
                  <a:pt x="423327" y="275375"/>
                  <a:pt x="423327" y="275375"/>
                </a:cubicBezTo>
                <a:cubicBezTo>
                  <a:pt x="423306" y="275395"/>
                  <a:pt x="416375" y="282346"/>
                  <a:pt x="416375" y="303135"/>
                </a:cubicBezTo>
                <a:cubicBezTo>
                  <a:pt x="416375" y="323956"/>
                  <a:pt x="360758" y="344776"/>
                  <a:pt x="360758" y="344776"/>
                </a:cubicBezTo>
                <a:cubicBezTo>
                  <a:pt x="360715" y="344768"/>
                  <a:pt x="291236" y="330890"/>
                  <a:pt x="291236" y="310075"/>
                </a:cubicBezTo>
                <a:cubicBezTo>
                  <a:pt x="291236" y="296195"/>
                  <a:pt x="291236" y="290990"/>
                  <a:pt x="291236" y="289255"/>
                </a:cubicBezTo>
                <a:cubicBezTo>
                  <a:pt x="291221" y="289239"/>
                  <a:pt x="277328" y="275363"/>
                  <a:pt x="270380" y="254554"/>
                </a:cubicBezTo>
                <a:cubicBezTo>
                  <a:pt x="263428" y="233734"/>
                  <a:pt x="263428" y="212913"/>
                  <a:pt x="263428" y="212913"/>
                </a:cubicBezTo>
                <a:cubicBezTo>
                  <a:pt x="263414" y="212942"/>
                  <a:pt x="256468" y="226786"/>
                  <a:pt x="249524" y="219853"/>
                </a:cubicBezTo>
                <a:cubicBezTo>
                  <a:pt x="242571" y="205973"/>
                  <a:pt x="242571" y="185152"/>
                  <a:pt x="235619" y="171272"/>
                </a:cubicBezTo>
                <a:cubicBezTo>
                  <a:pt x="228667" y="157392"/>
                  <a:pt x="235619" y="143511"/>
                  <a:pt x="242571" y="143511"/>
                </a:cubicBezTo>
                <a:lnTo>
                  <a:pt x="244562" y="142802"/>
                </a:lnTo>
                <a:cubicBezTo>
                  <a:pt x="244335" y="142100"/>
                  <a:pt x="244001" y="142075"/>
                  <a:pt x="243660" y="142075"/>
                </a:cubicBezTo>
                <a:cubicBezTo>
                  <a:pt x="236707" y="135164"/>
                  <a:pt x="229755" y="142075"/>
                  <a:pt x="229755" y="142075"/>
                </a:cubicBezTo>
                <a:cubicBezTo>
                  <a:pt x="229755" y="142038"/>
                  <a:pt x="229764" y="128254"/>
                  <a:pt x="236707" y="128254"/>
                </a:cubicBezTo>
                <a:cubicBezTo>
                  <a:pt x="243660" y="128254"/>
                  <a:pt x="243660" y="114434"/>
                  <a:pt x="243660" y="114434"/>
                </a:cubicBezTo>
                <a:cubicBezTo>
                  <a:pt x="243647" y="114447"/>
                  <a:pt x="236701" y="121344"/>
                  <a:pt x="229755" y="121344"/>
                </a:cubicBezTo>
                <a:cubicBezTo>
                  <a:pt x="229730" y="121344"/>
                  <a:pt x="222803" y="121344"/>
                  <a:pt x="222803" y="121344"/>
                </a:cubicBezTo>
                <a:cubicBezTo>
                  <a:pt x="222831" y="121330"/>
                  <a:pt x="236707" y="114412"/>
                  <a:pt x="236707" y="93703"/>
                </a:cubicBezTo>
                <a:cubicBezTo>
                  <a:pt x="236707" y="72972"/>
                  <a:pt x="243660" y="24600"/>
                  <a:pt x="299277" y="3869"/>
                </a:cubicBezTo>
                <a:cubicBezTo>
                  <a:pt x="313181" y="414"/>
                  <a:pt x="326216" y="-450"/>
                  <a:pt x="337948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2622646" y="2029037"/>
            <a:ext cx="521352" cy="1720729"/>
          </a:xfrm>
          <a:custGeom>
            <a:avLst/>
            <a:gdLst/>
            <a:ahLst/>
            <a:cxnLst/>
            <a:rect l="l" t="t" r="r" b="b"/>
            <a:pathLst>
              <a:path w="695136" h="2294305">
                <a:moveTo>
                  <a:pt x="443981" y="335982"/>
                </a:moveTo>
                <a:cubicBezTo>
                  <a:pt x="443981" y="335982"/>
                  <a:pt x="478667" y="342902"/>
                  <a:pt x="492542" y="349822"/>
                </a:cubicBezTo>
                <a:cubicBezTo>
                  <a:pt x="499479" y="349822"/>
                  <a:pt x="541102" y="356742"/>
                  <a:pt x="561914" y="377501"/>
                </a:cubicBezTo>
                <a:cubicBezTo>
                  <a:pt x="575781" y="391334"/>
                  <a:pt x="617369" y="384428"/>
                  <a:pt x="617412" y="384421"/>
                </a:cubicBezTo>
                <a:cubicBezTo>
                  <a:pt x="617412" y="384421"/>
                  <a:pt x="665972" y="405181"/>
                  <a:pt x="672909" y="412101"/>
                </a:cubicBezTo>
                <a:cubicBezTo>
                  <a:pt x="679847" y="419021"/>
                  <a:pt x="672909" y="474380"/>
                  <a:pt x="679847" y="515899"/>
                </a:cubicBezTo>
                <a:cubicBezTo>
                  <a:pt x="679847" y="515899"/>
                  <a:pt x="679847" y="654296"/>
                  <a:pt x="679847" y="744254"/>
                </a:cubicBezTo>
                <a:cubicBezTo>
                  <a:pt x="679847" y="778235"/>
                  <a:pt x="679847" y="793455"/>
                  <a:pt x="679847" y="799613"/>
                </a:cubicBezTo>
                <a:cubicBezTo>
                  <a:pt x="679847" y="813453"/>
                  <a:pt x="700658" y="931091"/>
                  <a:pt x="693721" y="944931"/>
                </a:cubicBezTo>
                <a:cubicBezTo>
                  <a:pt x="686784" y="965690"/>
                  <a:pt x="624349" y="1145607"/>
                  <a:pt x="624349" y="1159447"/>
                </a:cubicBezTo>
                <a:cubicBezTo>
                  <a:pt x="617412" y="1166366"/>
                  <a:pt x="624349" y="1214806"/>
                  <a:pt x="617412" y="1214806"/>
                </a:cubicBezTo>
                <a:cubicBezTo>
                  <a:pt x="596615" y="1235550"/>
                  <a:pt x="589673" y="1249384"/>
                  <a:pt x="589663" y="1249405"/>
                </a:cubicBezTo>
                <a:cubicBezTo>
                  <a:pt x="596600" y="1311684"/>
                  <a:pt x="582726" y="1408562"/>
                  <a:pt x="589663" y="1450081"/>
                </a:cubicBezTo>
                <a:cubicBezTo>
                  <a:pt x="589663" y="1505440"/>
                  <a:pt x="575788" y="1623078"/>
                  <a:pt x="582726" y="1685357"/>
                </a:cubicBezTo>
                <a:cubicBezTo>
                  <a:pt x="596600" y="1740716"/>
                  <a:pt x="589663" y="1982911"/>
                  <a:pt x="589663" y="2059030"/>
                </a:cubicBezTo>
                <a:cubicBezTo>
                  <a:pt x="584460" y="2121309"/>
                  <a:pt x="587061" y="2117416"/>
                  <a:pt x="582726" y="2121308"/>
                </a:cubicBezTo>
                <a:cubicBezTo>
                  <a:pt x="582726" y="2142040"/>
                  <a:pt x="582726" y="2148969"/>
                  <a:pt x="582726" y="2148988"/>
                </a:cubicBezTo>
                <a:cubicBezTo>
                  <a:pt x="582726" y="2148988"/>
                  <a:pt x="589663" y="2162828"/>
                  <a:pt x="589663" y="2183587"/>
                </a:cubicBezTo>
                <a:cubicBezTo>
                  <a:pt x="582733" y="2204326"/>
                  <a:pt x="575802" y="2204347"/>
                  <a:pt x="575788" y="2204347"/>
                </a:cubicBezTo>
                <a:cubicBezTo>
                  <a:pt x="575788" y="2204347"/>
                  <a:pt x="575788" y="2204347"/>
                  <a:pt x="589663" y="2266626"/>
                </a:cubicBezTo>
                <a:cubicBezTo>
                  <a:pt x="589663" y="2266626"/>
                  <a:pt x="589663" y="2266626"/>
                  <a:pt x="590530" y="2266626"/>
                </a:cubicBezTo>
                <a:lnTo>
                  <a:pt x="596600" y="2266626"/>
                </a:lnTo>
                <a:cubicBezTo>
                  <a:pt x="596600" y="2266626"/>
                  <a:pt x="596600" y="2266626"/>
                  <a:pt x="596600" y="2287385"/>
                </a:cubicBezTo>
                <a:cubicBezTo>
                  <a:pt x="575788" y="2294305"/>
                  <a:pt x="561914" y="2294305"/>
                  <a:pt x="527228" y="2294305"/>
                </a:cubicBezTo>
                <a:cubicBezTo>
                  <a:pt x="485624" y="2294305"/>
                  <a:pt x="457881" y="2287392"/>
                  <a:pt x="457856" y="2287385"/>
                </a:cubicBezTo>
                <a:cubicBezTo>
                  <a:pt x="457856" y="2287385"/>
                  <a:pt x="457856" y="2287385"/>
                  <a:pt x="457856" y="2266626"/>
                </a:cubicBezTo>
                <a:cubicBezTo>
                  <a:pt x="457856" y="2266626"/>
                  <a:pt x="457856" y="2266626"/>
                  <a:pt x="458723" y="2265761"/>
                </a:cubicBezTo>
                <a:lnTo>
                  <a:pt x="464793" y="2259706"/>
                </a:lnTo>
                <a:cubicBezTo>
                  <a:pt x="464793" y="2259706"/>
                  <a:pt x="464793" y="2259706"/>
                  <a:pt x="464793" y="2232026"/>
                </a:cubicBezTo>
                <a:cubicBezTo>
                  <a:pt x="464793" y="2232026"/>
                  <a:pt x="464793" y="2232026"/>
                  <a:pt x="464793" y="2231161"/>
                </a:cubicBezTo>
                <a:lnTo>
                  <a:pt x="464793" y="2225106"/>
                </a:lnTo>
                <a:cubicBezTo>
                  <a:pt x="464793" y="2225106"/>
                  <a:pt x="464793" y="2225106"/>
                  <a:pt x="463926" y="2224241"/>
                </a:cubicBezTo>
                <a:lnTo>
                  <a:pt x="457856" y="2218187"/>
                </a:lnTo>
                <a:cubicBezTo>
                  <a:pt x="457856" y="2218187"/>
                  <a:pt x="457856" y="2218187"/>
                  <a:pt x="456989" y="2218187"/>
                </a:cubicBezTo>
                <a:lnTo>
                  <a:pt x="450919" y="2218187"/>
                </a:lnTo>
                <a:cubicBezTo>
                  <a:pt x="450919" y="2211267"/>
                  <a:pt x="471730" y="2197427"/>
                  <a:pt x="457856" y="2190507"/>
                </a:cubicBezTo>
                <a:cubicBezTo>
                  <a:pt x="443981" y="2190507"/>
                  <a:pt x="437044" y="2155908"/>
                  <a:pt x="437044" y="2135148"/>
                </a:cubicBezTo>
                <a:cubicBezTo>
                  <a:pt x="437044" y="2107469"/>
                  <a:pt x="416233" y="1941392"/>
                  <a:pt x="402358" y="1872193"/>
                </a:cubicBezTo>
                <a:cubicBezTo>
                  <a:pt x="388484" y="1796075"/>
                  <a:pt x="402358" y="1650757"/>
                  <a:pt x="388484" y="1588479"/>
                </a:cubicBezTo>
                <a:cubicBezTo>
                  <a:pt x="381548" y="1533131"/>
                  <a:pt x="367678" y="1429363"/>
                  <a:pt x="367672" y="1429322"/>
                </a:cubicBezTo>
                <a:cubicBezTo>
                  <a:pt x="367672" y="1429322"/>
                  <a:pt x="339923" y="1574639"/>
                  <a:pt x="339923" y="1602318"/>
                </a:cubicBezTo>
                <a:cubicBezTo>
                  <a:pt x="339923" y="1629998"/>
                  <a:pt x="291363" y="1886033"/>
                  <a:pt x="291363" y="1920632"/>
                </a:cubicBezTo>
                <a:cubicBezTo>
                  <a:pt x="291363" y="1955232"/>
                  <a:pt x="319112" y="2135148"/>
                  <a:pt x="326049" y="2162828"/>
                </a:cubicBezTo>
                <a:cubicBezTo>
                  <a:pt x="326049" y="2183587"/>
                  <a:pt x="326049" y="2225106"/>
                  <a:pt x="326049" y="2232026"/>
                </a:cubicBezTo>
                <a:cubicBezTo>
                  <a:pt x="326049" y="2238937"/>
                  <a:pt x="332968" y="2245848"/>
                  <a:pt x="332986" y="2245866"/>
                </a:cubicBezTo>
                <a:cubicBezTo>
                  <a:pt x="332986" y="2245866"/>
                  <a:pt x="332986" y="2245866"/>
                  <a:pt x="332986" y="2266626"/>
                </a:cubicBezTo>
                <a:cubicBezTo>
                  <a:pt x="332986" y="2266626"/>
                  <a:pt x="332986" y="2266626"/>
                  <a:pt x="249740" y="2280465"/>
                </a:cubicBezTo>
                <a:cubicBezTo>
                  <a:pt x="249740" y="2280465"/>
                  <a:pt x="249740" y="2280465"/>
                  <a:pt x="249740" y="2259706"/>
                </a:cubicBezTo>
                <a:cubicBezTo>
                  <a:pt x="249740" y="2259706"/>
                  <a:pt x="180367" y="2280465"/>
                  <a:pt x="110995" y="2287385"/>
                </a:cubicBezTo>
                <a:cubicBezTo>
                  <a:pt x="48584" y="2287385"/>
                  <a:pt x="37" y="2273556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7" y="2266626"/>
                </a:cubicBezTo>
                <a:lnTo>
                  <a:pt x="6937" y="2266626"/>
                </a:lnTo>
                <a:cubicBezTo>
                  <a:pt x="6937" y="2266626"/>
                  <a:pt x="6937" y="2245866"/>
                  <a:pt x="13874" y="2245866"/>
                </a:cubicBezTo>
                <a:cubicBezTo>
                  <a:pt x="27749" y="2238946"/>
                  <a:pt x="76309" y="2245866"/>
                  <a:pt x="97121" y="2238946"/>
                </a:cubicBezTo>
                <a:cubicBezTo>
                  <a:pt x="117922" y="2232030"/>
                  <a:pt x="145654" y="2211287"/>
                  <a:pt x="145681" y="2211267"/>
                </a:cubicBezTo>
                <a:cubicBezTo>
                  <a:pt x="145681" y="2211267"/>
                  <a:pt x="145681" y="2211267"/>
                  <a:pt x="144814" y="2210402"/>
                </a:cubicBezTo>
                <a:lnTo>
                  <a:pt x="138744" y="2204347"/>
                </a:lnTo>
                <a:cubicBezTo>
                  <a:pt x="138744" y="2204347"/>
                  <a:pt x="145681" y="2197427"/>
                  <a:pt x="152618" y="2197427"/>
                </a:cubicBezTo>
                <a:cubicBezTo>
                  <a:pt x="159556" y="2190507"/>
                  <a:pt x="152618" y="2169748"/>
                  <a:pt x="145681" y="2162828"/>
                </a:cubicBezTo>
                <a:cubicBezTo>
                  <a:pt x="138744" y="2148988"/>
                  <a:pt x="166493" y="2128228"/>
                  <a:pt x="159556" y="2114389"/>
                </a:cubicBezTo>
                <a:cubicBezTo>
                  <a:pt x="145681" y="2107469"/>
                  <a:pt x="138744" y="2079789"/>
                  <a:pt x="138744" y="2045190"/>
                </a:cubicBezTo>
                <a:cubicBezTo>
                  <a:pt x="145681" y="2003671"/>
                  <a:pt x="145681" y="1713036"/>
                  <a:pt x="138744" y="1664597"/>
                </a:cubicBezTo>
                <a:cubicBezTo>
                  <a:pt x="131807" y="1616158"/>
                  <a:pt x="138744" y="1498520"/>
                  <a:pt x="124870" y="1429322"/>
                </a:cubicBezTo>
                <a:cubicBezTo>
                  <a:pt x="117933" y="1360132"/>
                  <a:pt x="110997" y="1201008"/>
                  <a:pt x="110995" y="1200966"/>
                </a:cubicBezTo>
                <a:cubicBezTo>
                  <a:pt x="110995" y="1200966"/>
                  <a:pt x="110995" y="1200966"/>
                  <a:pt x="90184" y="1194046"/>
                </a:cubicBezTo>
                <a:cubicBezTo>
                  <a:pt x="90184" y="1194046"/>
                  <a:pt x="83246" y="1194046"/>
                  <a:pt x="76309" y="1180206"/>
                </a:cubicBezTo>
                <a:cubicBezTo>
                  <a:pt x="69372" y="1166366"/>
                  <a:pt x="69372" y="1069488"/>
                  <a:pt x="69372" y="1034889"/>
                </a:cubicBezTo>
                <a:cubicBezTo>
                  <a:pt x="76309" y="1000290"/>
                  <a:pt x="62435" y="854972"/>
                  <a:pt x="69372" y="778854"/>
                </a:cubicBezTo>
                <a:cubicBezTo>
                  <a:pt x="76309" y="695815"/>
                  <a:pt x="41623" y="522819"/>
                  <a:pt x="48560" y="502059"/>
                </a:cubicBezTo>
                <a:cubicBezTo>
                  <a:pt x="48560" y="481299"/>
                  <a:pt x="62435" y="474380"/>
                  <a:pt x="62435" y="453620"/>
                </a:cubicBezTo>
                <a:cubicBezTo>
                  <a:pt x="62435" y="432860"/>
                  <a:pt x="62435" y="405181"/>
                  <a:pt x="76309" y="391341"/>
                </a:cubicBezTo>
                <a:cubicBezTo>
                  <a:pt x="83240" y="391341"/>
                  <a:pt x="97097" y="391341"/>
                  <a:pt x="97121" y="391341"/>
                </a:cubicBezTo>
                <a:cubicBezTo>
                  <a:pt x="97121" y="391341"/>
                  <a:pt x="97121" y="391341"/>
                  <a:pt x="166493" y="370581"/>
                </a:cubicBezTo>
                <a:cubicBezTo>
                  <a:pt x="166493" y="370581"/>
                  <a:pt x="173430" y="363662"/>
                  <a:pt x="187304" y="363662"/>
                </a:cubicBezTo>
                <a:cubicBezTo>
                  <a:pt x="201179" y="356742"/>
                  <a:pt x="228928" y="342902"/>
                  <a:pt x="242802" y="342902"/>
                </a:cubicBezTo>
                <a:cubicBezTo>
                  <a:pt x="249735" y="335987"/>
                  <a:pt x="256667" y="356712"/>
                  <a:pt x="256677" y="356742"/>
                </a:cubicBezTo>
                <a:cubicBezTo>
                  <a:pt x="256677" y="356742"/>
                  <a:pt x="242830" y="356742"/>
                  <a:pt x="242802" y="356742"/>
                </a:cubicBezTo>
                <a:cubicBezTo>
                  <a:pt x="235865" y="363662"/>
                  <a:pt x="263614" y="412101"/>
                  <a:pt x="277488" y="460540"/>
                </a:cubicBezTo>
                <a:cubicBezTo>
                  <a:pt x="291359" y="508964"/>
                  <a:pt x="319095" y="557388"/>
                  <a:pt x="319112" y="557418"/>
                </a:cubicBezTo>
                <a:cubicBezTo>
                  <a:pt x="319112" y="557418"/>
                  <a:pt x="332986" y="502059"/>
                  <a:pt x="339923" y="495139"/>
                </a:cubicBezTo>
                <a:cubicBezTo>
                  <a:pt x="346852" y="495139"/>
                  <a:pt x="353780" y="488236"/>
                  <a:pt x="353798" y="488219"/>
                </a:cubicBezTo>
                <a:cubicBezTo>
                  <a:pt x="353798" y="488219"/>
                  <a:pt x="353798" y="488219"/>
                  <a:pt x="352063" y="488219"/>
                </a:cubicBezTo>
                <a:lnTo>
                  <a:pt x="339923" y="488219"/>
                </a:lnTo>
                <a:cubicBezTo>
                  <a:pt x="339923" y="488219"/>
                  <a:pt x="326049" y="474380"/>
                  <a:pt x="326049" y="467460"/>
                </a:cubicBezTo>
                <a:cubicBezTo>
                  <a:pt x="326049" y="460540"/>
                  <a:pt x="353798" y="425940"/>
                  <a:pt x="360735" y="425940"/>
                </a:cubicBezTo>
                <a:cubicBezTo>
                  <a:pt x="367669" y="419024"/>
                  <a:pt x="381533" y="460498"/>
                  <a:pt x="381547" y="460540"/>
                </a:cubicBezTo>
                <a:cubicBezTo>
                  <a:pt x="381547" y="467455"/>
                  <a:pt x="367691" y="481280"/>
                  <a:pt x="367672" y="481299"/>
                </a:cubicBezTo>
                <a:cubicBezTo>
                  <a:pt x="367672" y="481299"/>
                  <a:pt x="374609" y="508979"/>
                  <a:pt x="374609" y="529738"/>
                </a:cubicBezTo>
                <a:cubicBezTo>
                  <a:pt x="374609" y="550480"/>
                  <a:pt x="381535" y="564314"/>
                  <a:pt x="381547" y="564338"/>
                </a:cubicBezTo>
                <a:cubicBezTo>
                  <a:pt x="381547" y="564338"/>
                  <a:pt x="409295" y="522819"/>
                  <a:pt x="416233" y="508979"/>
                </a:cubicBezTo>
                <a:cubicBezTo>
                  <a:pt x="423170" y="495139"/>
                  <a:pt x="464793" y="419021"/>
                  <a:pt x="464793" y="384421"/>
                </a:cubicBezTo>
                <a:cubicBezTo>
                  <a:pt x="464793" y="342929"/>
                  <a:pt x="444009" y="335991"/>
                  <a:pt x="443981" y="335982"/>
                </a:cubicBezTo>
                <a:close/>
                <a:moveTo>
                  <a:pt x="344369" y="198"/>
                </a:moveTo>
                <a:cubicBezTo>
                  <a:pt x="379411" y="2142"/>
                  <a:pt x="402773" y="17690"/>
                  <a:pt x="402773" y="17690"/>
                </a:cubicBezTo>
                <a:cubicBezTo>
                  <a:pt x="402787" y="17662"/>
                  <a:pt x="409716" y="3877"/>
                  <a:pt x="430461" y="10780"/>
                </a:cubicBezTo>
                <a:cubicBezTo>
                  <a:pt x="451226" y="24600"/>
                  <a:pt x="471992" y="52241"/>
                  <a:pt x="465070" y="79882"/>
                </a:cubicBezTo>
                <a:cubicBezTo>
                  <a:pt x="458148" y="107523"/>
                  <a:pt x="471992" y="121344"/>
                  <a:pt x="471992" y="121344"/>
                </a:cubicBezTo>
                <a:lnTo>
                  <a:pt x="459879" y="115297"/>
                </a:lnTo>
                <a:cubicBezTo>
                  <a:pt x="458142" y="114458"/>
                  <a:pt x="455156" y="126386"/>
                  <a:pt x="453160" y="136534"/>
                </a:cubicBezTo>
                <a:cubicBezTo>
                  <a:pt x="453947" y="134555"/>
                  <a:pt x="455545" y="132093"/>
                  <a:pt x="458023" y="129631"/>
                </a:cubicBezTo>
                <a:cubicBezTo>
                  <a:pt x="461078" y="129631"/>
                  <a:pt x="465007" y="140041"/>
                  <a:pt x="465007" y="150452"/>
                </a:cubicBezTo>
                <a:cubicBezTo>
                  <a:pt x="465007" y="164332"/>
                  <a:pt x="465007" y="185152"/>
                  <a:pt x="465007" y="192093"/>
                </a:cubicBezTo>
                <a:cubicBezTo>
                  <a:pt x="465007" y="199033"/>
                  <a:pt x="451039" y="205973"/>
                  <a:pt x="451039" y="205973"/>
                </a:cubicBezTo>
                <a:lnTo>
                  <a:pt x="447546" y="198165"/>
                </a:lnTo>
                <a:cubicBezTo>
                  <a:pt x="445800" y="197298"/>
                  <a:pt x="444054" y="199033"/>
                  <a:pt x="444054" y="205973"/>
                </a:cubicBezTo>
                <a:cubicBezTo>
                  <a:pt x="444054" y="212913"/>
                  <a:pt x="437070" y="233734"/>
                  <a:pt x="437070" y="247614"/>
                </a:cubicBezTo>
                <a:cubicBezTo>
                  <a:pt x="430086" y="261494"/>
                  <a:pt x="423102" y="275375"/>
                  <a:pt x="423102" y="275375"/>
                </a:cubicBezTo>
                <a:cubicBezTo>
                  <a:pt x="423102" y="275399"/>
                  <a:pt x="423102" y="282351"/>
                  <a:pt x="423102" y="303135"/>
                </a:cubicBezTo>
                <a:cubicBezTo>
                  <a:pt x="423102" y="323956"/>
                  <a:pt x="360244" y="344776"/>
                  <a:pt x="360244" y="344776"/>
                </a:cubicBezTo>
                <a:cubicBezTo>
                  <a:pt x="360190" y="344765"/>
                  <a:pt x="290403" y="330888"/>
                  <a:pt x="290403" y="310075"/>
                </a:cubicBezTo>
                <a:cubicBezTo>
                  <a:pt x="290403" y="296195"/>
                  <a:pt x="290403" y="290990"/>
                  <a:pt x="290403" y="289255"/>
                </a:cubicBezTo>
                <a:cubicBezTo>
                  <a:pt x="290386" y="289238"/>
                  <a:pt x="276430" y="275362"/>
                  <a:pt x="269450" y="254554"/>
                </a:cubicBezTo>
                <a:cubicBezTo>
                  <a:pt x="262466" y="233734"/>
                  <a:pt x="262466" y="212913"/>
                  <a:pt x="262466" y="212913"/>
                </a:cubicBezTo>
                <a:cubicBezTo>
                  <a:pt x="262452" y="212941"/>
                  <a:pt x="255474" y="226786"/>
                  <a:pt x="248497" y="219853"/>
                </a:cubicBezTo>
                <a:cubicBezTo>
                  <a:pt x="241513" y="205973"/>
                  <a:pt x="241513" y="185152"/>
                  <a:pt x="234529" y="171272"/>
                </a:cubicBezTo>
                <a:cubicBezTo>
                  <a:pt x="234529" y="157392"/>
                  <a:pt x="234529" y="143511"/>
                  <a:pt x="241513" y="143511"/>
                </a:cubicBezTo>
                <a:lnTo>
                  <a:pt x="244469" y="142804"/>
                </a:lnTo>
                <a:cubicBezTo>
                  <a:pt x="244244" y="142100"/>
                  <a:pt x="243910" y="142075"/>
                  <a:pt x="243569" y="142075"/>
                </a:cubicBezTo>
                <a:cubicBezTo>
                  <a:pt x="236647" y="135164"/>
                  <a:pt x="229725" y="142075"/>
                  <a:pt x="229725" y="142075"/>
                </a:cubicBezTo>
                <a:cubicBezTo>
                  <a:pt x="229725" y="142038"/>
                  <a:pt x="229734" y="128254"/>
                  <a:pt x="236647" y="128254"/>
                </a:cubicBezTo>
                <a:cubicBezTo>
                  <a:pt x="243569" y="128254"/>
                  <a:pt x="243569" y="114434"/>
                  <a:pt x="243569" y="114434"/>
                </a:cubicBezTo>
                <a:cubicBezTo>
                  <a:pt x="243553" y="114449"/>
                  <a:pt x="236647" y="121344"/>
                  <a:pt x="236647" y="121344"/>
                </a:cubicBezTo>
                <a:cubicBezTo>
                  <a:pt x="229725" y="121344"/>
                  <a:pt x="222803" y="121344"/>
                  <a:pt x="222803" y="121344"/>
                </a:cubicBezTo>
                <a:cubicBezTo>
                  <a:pt x="222834" y="121328"/>
                  <a:pt x="236647" y="114410"/>
                  <a:pt x="236647" y="93703"/>
                </a:cubicBezTo>
                <a:cubicBezTo>
                  <a:pt x="236647" y="72972"/>
                  <a:pt x="250491" y="24600"/>
                  <a:pt x="305866" y="3869"/>
                </a:cubicBezTo>
                <a:cubicBezTo>
                  <a:pt x="319710" y="414"/>
                  <a:pt x="332689" y="-450"/>
                  <a:pt x="344369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3236088" y="2029037"/>
            <a:ext cx="519564" cy="1720729"/>
          </a:xfrm>
          <a:custGeom>
            <a:avLst/>
            <a:gdLst/>
            <a:ahLst/>
            <a:cxnLst/>
            <a:rect l="l" t="t" r="r" b="b"/>
            <a:pathLst>
              <a:path w="692752" h="2294305">
                <a:moveTo>
                  <a:pt x="442124" y="335982"/>
                </a:moveTo>
                <a:cubicBezTo>
                  <a:pt x="442124" y="335982"/>
                  <a:pt x="476665" y="342902"/>
                  <a:pt x="490481" y="349822"/>
                </a:cubicBezTo>
                <a:cubicBezTo>
                  <a:pt x="504297" y="349822"/>
                  <a:pt x="538838" y="356742"/>
                  <a:pt x="559563" y="377501"/>
                </a:cubicBezTo>
                <a:cubicBezTo>
                  <a:pt x="580277" y="391335"/>
                  <a:pt x="614796" y="384428"/>
                  <a:pt x="614828" y="384421"/>
                </a:cubicBezTo>
                <a:cubicBezTo>
                  <a:pt x="614828" y="384421"/>
                  <a:pt x="670094" y="405181"/>
                  <a:pt x="670094" y="412101"/>
                </a:cubicBezTo>
                <a:cubicBezTo>
                  <a:pt x="677002" y="419021"/>
                  <a:pt x="670094" y="474380"/>
                  <a:pt x="677002" y="515899"/>
                </a:cubicBezTo>
                <a:cubicBezTo>
                  <a:pt x="677002" y="515899"/>
                  <a:pt x="677002" y="654296"/>
                  <a:pt x="677002" y="744254"/>
                </a:cubicBezTo>
                <a:cubicBezTo>
                  <a:pt x="677002" y="819070"/>
                  <a:pt x="681780" y="802946"/>
                  <a:pt x="683910" y="799613"/>
                </a:cubicBezTo>
                <a:cubicBezTo>
                  <a:pt x="683910" y="813453"/>
                  <a:pt x="697726" y="931091"/>
                  <a:pt x="690818" y="944931"/>
                </a:cubicBezTo>
                <a:cubicBezTo>
                  <a:pt x="683910" y="965690"/>
                  <a:pt x="628644" y="1145607"/>
                  <a:pt x="621736" y="1159447"/>
                </a:cubicBezTo>
                <a:cubicBezTo>
                  <a:pt x="614828" y="1166366"/>
                  <a:pt x="621736" y="1214806"/>
                  <a:pt x="614828" y="1214806"/>
                </a:cubicBezTo>
                <a:cubicBezTo>
                  <a:pt x="594127" y="1235541"/>
                  <a:pt x="594104" y="1249373"/>
                  <a:pt x="594104" y="1249405"/>
                </a:cubicBezTo>
                <a:cubicBezTo>
                  <a:pt x="594104" y="1249405"/>
                  <a:pt x="594104" y="1249405"/>
                  <a:pt x="593240" y="1249405"/>
                </a:cubicBezTo>
                <a:lnTo>
                  <a:pt x="587195" y="1249405"/>
                </a:lnTo>
                <a:cubicBezTo>
                  <a:pt x="594104" y="1311684"/>
                  <a:pt x="580287" y="1408562"/>
                  <a:pt x="587195" y="1450081"/>
                </a:cubicBezTo>
                <a:cubicBezTo>
                  <a:pt x="587195" y="1505440"/>
                  <a:pt x="573379" y="1623078"/>
                  <a:pt x="587195" y="1685357"/>
                </a:cubicBezTo>
                <a:cubicBezTo>
                  <a:pt x="594104" y="1740716"/>
                  <a:pt x="587195" y="1982911"/>
                  <a:pt x="587195" y="2059030"/>
                </a:cubicBezTo>
                <a:cubicBezTo>
                  <a:pt x="582014" y="2121309"/>
                  <a:pt x="584605" y="2117416"/>
                  <a:pt x="580287" y="2121308"/>
                </a:cubicBezTo>
                <a:cubicBezTo>
                  <a:pt x="580287" y="2142043"/>
                  <a:pt x="587179" y="2148972"/>
                  <a:pt x="587195" y="2148988"/>
                </a:cubicBezTo>
                <a:cubicBezTo>
                  <a:pt x="587195" y="2148988"/>
                  <a:pt x="587195" y="2162828"/>
                  <a:pt x="587195" y="2183587"/>
                </a:cubicBezTo>
                <a:cubicBezTo>
                  <a:pt x="580296" y="2204321"/>
                  <a:pt x="573396" y="2204347"/>
                  <a:pt x="573379" y="2204347"/>
                </a:cubicBezTo>
                <a:cubicBezTo>
                  <a:pt x="573379" y="2204347"/>
                  <a:pt x="573379" y="2204347"/>
                  <a:pt x="594104" y="2266626"/>
                </a:cubicBezTo>
                <a:cubicBezTo>
                  <a:pt x="594104" y="2266626"/>
                  <a:pt x="594104" y="2266626"/>
                  <a:pt x="594967" y="2266626"/>
                </a:cubicBezTo>
                <a:lnTo>
                  <a:pt x="601012" y="2266626"/>
                </a:lnTo>
                <a:cubicBezTo>
                  <a:pt x="601012" y="2266626"/>
                  <a:pt x="601012" y="2266626"/>
                  <a:pt x="601012" y="2287385"/>
                </a:cubicBezTo>
                <a:cubicBezTo>
                  <a:pt x="573379" y="2294305"/>
                  <a:pt x="559563" y="2294305"/>
                  <a:pt x="525022" y="2294305"/>
                </a:cubicBezTo>
                <a:cubicBezTo>
                  <a:pt x="490499" y="2294305"/>
                  <a:pt x="455978" y="2287393"/>
                  <a:pt x="455940" y="2287385"/>
                </a:cubicBezTo>
                <a:cubicBezTo>
                  <a:pt x="455940" y="2287385"/>
                  <a:pt x="455940" y="2287385"/>
                  <a:pt x="455940" y="2266626"/>
                </a:cubicBezTo>
                <a:cubicBezTo>
                  <a:pt x="455940" y="2266626"/>
                  <a:pt x="455940" y="2266626"/>
                  <a:pt x="456804" y="2265761"/>
                </a:cubicBezTo>
                <a:lnTo>
                  <a:pt x="462848" y="2259706"/>
                </a:lnTo>
                <a:cubicBezTo>
                  <a:pt x="462848" y="2259706"/>
                  <a:pt x="462848" y="2259706"/>
                  <a:pt x="462848" y="2232026"/>
                </a:cubicBezTo>
                <a:cubicBezTo>
                  <a:pt x="462848" y="2232026"/>
                  <a:pt x="462848" y="2232026"/>
                  <a:pt x="462848" y="2231161"/>
                </a:cubicBezTo>
                <a:lnTo>
                  <a:pt x="462848" y="2225106"/>
                </a:lnTo>
                <a:cubicBezTo>
                  <a:pt x="462848" y="2225106"/>
                  <a:pt x="462848" y="2225106"/>
                  <a:pt x="462848" y="2224241"/>
                </a:cubicBezTo>
                <a:lnTo>
                  <a:pt x="462848" y="2218187"/>
                </a:lnTo>
                <a:cubicBezTo>
                  <a:pt x="462848" y="2218187"/>
                  <a:pt x="455961" y="2218187"/>
                  <a:pt x="455940" y="2218187"/>
                </a:cubicBezTo>
                <a:cubicBezTo>
                  <a:pt x="449032" y="2211267"/>
                  <a:pt x="469756" y="2197427"/>
                  <a:pt x="455940" y="2190507"/>
                </a:cubicBezTo>
                <a:cubicBezTo>
                  <a:pt x="442124" y="2190507"/>
                  <a:pt x="435215" y="2155908"/>
                  <a:pt x="435215" y="2135148"/>
                </a:cubicBezTo>
                <a:cubicBezTo>
                  <a:pt x="435215" y="2107469"/>
                  <a:pt x="414491" y="1941392"/>
                  <a:pt x="400675" y="1872193"/>
                </a:cubicBezTo>
                <a:cubicBezTo>
                  <a:pt x="393766" y="1796075"/>
                  <a:pt x="400675" y="1650757"/>
                  <a:pt x="393766" y="1588479"/>
                </a:cubicBezTo>
                <a:cubicBezTo>
                  <a:pt x="386860" y="1533131"/>
                  <a:pt x="366142" y="1429364"/>
                  <a:pt x="366134" y="1429322"/>
                </a:cubicBezTo>
                <a:cubicBezTo>
                  <a:pt x="366134" y="1429322"/>
                  <a:pt x="345409" y="1574639"/>
                  <a:pt x="338501" y="1602318"/>
                </a:cubicBezTo>
                <a:cubicBezTo>
                  <a:pt x="338501" y="1629998"/>
                  <a:pt x="290144" y="1886033"/>
                  <a:pt x="290144" y="1920632"/>
                </a:cubicBezTo>
                <a:cubicBezTo>
                  <a:pt x="290144" y="1955232"/>
                  <a:pt x="324685" y="2135148"/>
                  <a:pt x="324685" y="2162828"/>
                </a:cubicBezTo>
                <a:cubicBezTo>
                  <a:pt x="324685" y="2183587"/>
                  <a:pt x="331593" y="2225106"/>
                  <a:pt x="331593" y="2232026"/>
                </a:cubicBezTo>
                <a:cubicBezTo>
                  <a:pt x="331593" y="2238936"/>
                  <a:pt x="331593" y="2245846"/>
                  <a:pt x="331593" y="2245866"/>
                </a:cubicBezTo>
                <a:cubicBezTo>
                  <a:pt x="331593" y="2245866"/>
                  <a:pt x="331593" y="2245866"/>
                  <a:pt x="338501" y="2266626"/>
                </a:cubicBezTo>
                <a:cubicBezTo>
                  <a:pt x="338501" y="2266626"/>
                  <a:pt x="338501" y="2266626"/>
                  <a:pt x="248695" y="2280465"/>
                </a:cubicBezTo>
                <a:cubicBezTo>
                  <a:pt x="248695" y="2280465"/>
                  <a:pt x="248695" y="2280465"/>
                  <a:pt x="248695" y="2259706"/>
                </a:cubicBezTo>
                <a:cubicBezTo>
                  <a:pt x="248695" y="2259706"/>
                  <a:pt x="179612" y="2280465"/>
                  <a:pt x="117439" y="2287385"/>
                </a:cubicBezTo>
                <a:cubicBezTo>
                  <a:pt x="48375" y="2287385"/>
                  <a:pt x="26" y="2273553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3" y="2266626"/>
                </a:cubicBezTo>
                <a:lnTo>
                  <a:pt x="6908" y="2266626"/>
                </a:lnTo>
                <a:cubicBezTo>
                  <a:pt x="6908" y="2266626"/>
                  <a:pt x="6908" y="2245866"/>
                  <a:pt x="20724" y="2245866"/>
                </a:cubicBezTo>
                <a:cubicBezTo>
                  <a:pt x="27632" y="2238946"/>
                  <a:pt x="75990" y="2245866"/>
                  <a:pt x="96714" y="2238946"/>
                </a:cubicBezTo>
                <a:cubicBezTo>
                  <a:pt x="117430" y="2232029"/>
                  <a:pt x="145049" y="2211284"/>
                  <a:pt x="145072" y="2211267"/>
                </a:cubicBezTo>
                <a:cubicBezTo>
                  <a:pt x="145072" y="2211267"/>
                  <a:pt x="145072" y="2211267"/>
                  <a:pt x="145072" y="2210402"/>
                </a:cubicBezTo>
                <a:lnTo>
                  <a:pt x="145072" y="2204347"/>
                </a:lnTo>
                <a:cubicBezTo>
                  <a:pt x="145072" y="2204347"/>
                  <a:pt x="145072" y="2197427"/>
                  <a:pt x="151980" y="2197427"/>
                </a:cubicBezTo>
                <a:cubicBezTo>
                  <a:pt x="158888" y="2190507"/>
                  <a:pt x="151980" y="2169748"/>
                  <a:pt x="145072" y="2162828"/>
                </a:cubicBezTo>
                <a:cubicBezTo>
                  <a:pt x="138163" y="2148988"/>
                  <a:pt x="165796" y="2128228"/>
                  <a:pt x="158888" y="2114389"/>
                </a:cubicBezTo>
                <a:cubicBezTo>
                  <a:pt x="145072" y="2107469"/>
                  <a:pt x="138163" y="2079789"/>
                  <a:pt x="145072" y="2045190"/>
                </a:cubicBezTo>
                <a:cubicBezTo>
                  <a:pt x="145072" y="2003671"/>
                  <a:pt x="151980" y="1713036"/>
                  <a:pt x="138163" y="1664597"/>
                </a:cubicBezTo>
                <a:cubicBezTo>
                  <a:pt x="131255" y="1616158"/>
                  <a:pt x="138163" y="1498520"/>
                  <a:pt x="131255" y="1429322"/>
                </a:cubicBezTo>
                <a:cubicBezTo>
                  <a:pt x="117441" y="1360132"/>
                  <a:pt x="110533" y="1201008"/>
                  <a:pt x="110531" y="1200966"/>
                </a:cubicBezTo>
                <a:cubicBezTo>
                  <a:pt x="110531" y="1200966"/>
                  <a:pt x="110531" y="1200966"/>
                  <a:pt x="108804" y="1200101"/>
                </a:cubicBezTo>
                <a:lnTo>
                  <a:pt x="96714" y="1194046"/>
                </a:lnTo>
                <a:cubicBezTo>
                  <a:pt x="96714" y="1194046"/>
                  <a:pt x="82898" y="1194046"/>
                  <a:pt x="75990" y="1180206"/>
                </a:cubicBezTo>
                <a:cubicBezTo>
                  <a:pt x="75990" y="1166366"/>
                  <a:pt x="69082" y="1069488"/>
                  <a:pt x="75990" y="1034889"/>
                </a:cubicBezTo>
                <a:cubicBezTo>
                  <a:pt x="75990" y="1000290"/>
                  <a:pt x="62173" y="854972"/>
                  <a:pt x="69082" y="778854"/>
                </a:cubicBezTo>
                <a:cubicBezTo>
                  <a:pt x="75990" y="695815"/>
                  <a:pt x="48357" y="522819"/>
                  <a:pt x="48357" y="502059"/>
                </a:cubicBezTo>
                <a:cubicBezTo>
                  <a:pt x="48357" y="481299"/>
                  <a:pt x="62173" y="474380"/>
                  <a:pt x="62173" y="453620"/>
                </a:cubicBezTo>
                <a:cubicBezTo>
                  <a:pt x="62173" y="432860"/>
                  <a:pt x="62173" y="405181"/>
                  <a:pt x="75990" y="391341"/>
                </a:cubicBezTo>
                <a:cubicBezTo>
                  <a:pt x="82892" y="391341"/>
                  <a:pt x="103591" y="391341"/>
                  <a:pt x="103622" y="391341"/>
                </a:cubicBezTo>
                <a:cubicBezTo>
                  <a:pt x="103622" y="391341"/>
                  <a:pt x="103622" y="391341"/>
                  <a:pt x="165796" y="370581"/>
                </a:cubicBezTo>
                <a:cubicBezTo>
                  <a:pt x="165796" y="370581"/>
                  <a:pt x="172704" y="363662"/>
                  <a:pt x="186521" y="363662"/>
                </a:cubicBezTo>
                <a:cubicBezTo>
                  <a:pt x="200337" y="356742"/>
                  <a:pt x="227970" y="342902"/>
                  <a:pt x="241786" y="342902"/>
                </a:cubicBezTo>
                <a:cubicBezTo>
                  <a:pt x="255594" y="335987"/>
                  <a:pt x="255603" y="356714"/>
                  <a:pt x="255603" y="356742"/>
                </a:cubicBezTo>
                <a:cubicBezTo>
                  <a:pt x="255603" y="356742"/>
                  <a:pt x="248695" y="356742"/>
                  <a:pt x="241786" y="356742"/>
                </a:cubicBezTo>
                <a:cubicBezTo>
                  <a:pt x="234878" y="363662"/>
                  <a:pt x="262511" y="412101"/>
                  <a:pt x="276327" y="460540"/>
                </a:cubicBezTo>
                <a:cubicBezTo>
                  <a:pt x="290140" y="508964"/>
                  <a:pt x="317760" y="557389"/>
                  <a:pt x="317776" y="557418"/>
                </a:cubicBezTo>
                <a:cubicBezTo>
                  <a:pt x="317776" y="557418"/>
                  <a:pt x="331593" y="502059"/>
                  <a:pt x="338501" y="495139"/>
                </a:cubicBezTo>
                <a:cubicBezTo>
                  <a:pt x="345400" y="495139"/>
                  <a:pt x="352298" y="488238"/>
                  <a:pt x="352317" y="488219"/>
                </a:cubicBezTo>
                <a:cubicBezTo>
                  <a:pt x="352317" y="488219"/>
                  <a:pt x="352317" y="488219"/>
                  <a:pt x="350590" y="488219"/>
                </a:cubicBezTo>
                <a:lnTo>
                  <a:pt x="338501" y="488219"/>
                </a:lnTo>
                <a:cubicBezTo>
                  <a:pt x="338501" y="488219"/>
                  <a:pt x="324685" y="474380"/>
                  <a:pt x="324685" y="467460"/>
                </a:cubicBezTo>
                <a:cubicBezTo>
                  <a:pt x="331593" y="460540"/>
                  <a:pt x="352317" y="425940"/>
                  <a:pt x="359226" y="425940"/>
                </a:cubicBezTo>
                <a:cubicBezTo>
                  <a:pt x="366130" y="419024"/>
                  <a:pt x="379937" y="460499"/>
                  <a:pt x="379950" y="460540"/>
                </a:cubicBezTo>
                <a:cubicBezTo>
                  <a:pt x="379950" y="467455"/>
                  <a:pt x="366152" y="481281"/>
                  <a:pt x="366134" y="481299"/>
                </a:cubicBezTo>
                <a:cubicBezTo>
                  <a:pt x="366134" y="481299"/>
                  <a:pt x="373042" y="508979"/>
                  <a:pt x="373042" y="529738"/>
                </a:cubicBezTo>
                <a:cubicBezTo>
                  <a:pt x="373042" y="550481"/>
                  <a:pt x="379939" y="564315"/>
                  <a:pt x="379950" y="564338"/>
                </a:cubicBezTo>
                <a:cubicBezTo>
                  <a:pt x="379950" y="564338"/>
                  <a:pt x="414491" y="522819"/>
                  <a:pt x="414491" y="508979"/>
                </a:cubicBezTo>
                <a:cubicBezTo>
                  <a:pt x="421399" y="495139"/>
                  <a:pt x="462848" y="419021"/>
                  <a:pt x="462848" y="384421"/>
                </a:cubicBezTo>
                <a:cubicBezTo>
                  <a:pt x="462848" y="342940"/>
                  <a:pt x="442162" y="335995"/>
                  <a:pt x="442124" y="335982"/>
                </a:cubicBezTo>
                <a:close/>
                <a:moveTo>
                  <a:pt x="342424" y="198"/>
                </a:moveTo>
                <a:cubicBezTo>
                  <a:pt x="377195" y="2142"/>
                  <a:pt x="400376" y="17690"/>
                  <a:pt x="400376" y="17690"/>
                </a:cubicBezTo>
                <a:cubicBezTo>
                  <a:pt x="400391" y="17660"/>
                  <a:pt x="407266" y="3877"/>
                  <a:pt x="427849" y="10780"/>
                </a:cubicBezTo>
                <a:cubicBezTo>
                  <a:pt x="448454" y="24600"/>
                  <a:pt x="469059" y="52241"/>
                  <a:pt x="462191" y="79882"/>
                </a:cubicBezTo>
                <a:cubicBezTo>
                  <a:pt x="462191" y="107523"/>
                  <a:pt x="469059" y="121344"/>
                  <a:pt x="469059" y="121344"/>
                </a:cubicBezTo>
                <a:lnTo>
                  <a:pt x="463049" y="115297"/>
                </a:lnTo>
                <a:cubicBezTo>
                  <a:pt x="462178" y="114458"/>
                  <a:pt x="458443" y="121976"/>
                  <a:pt x="454898" y="130155"/>
                </a:cubicBezTo>
                <a:cubicBezTo>
                  <a:pt x="454967" y="129933"/>
                  <a:pt x="455113" y="129782"/>
                  <a:pt x="455263" y="129631"/>
                </a:cubicBezTo>
                <a:cubicBezTo>
                  <a:pt x="462161" y="122691"/>
                  <a:pt x="462161" y="136571"/>
                  <a:pt x="462161" y="150452"/>
                </a:cubicBezTo>
                <a:cubicBezTo>
                  <a:pt x="462161" y="164332"/>
                  <a:pt x="462161" y="185152"/>
                  <a:pt x="462161" y="192093"/>
                </a:cubicBezTo>
                <a:cubicBezTo>
                  <a:pt x="462161" y="199033"/>
                  <a:pt x="455263" y="205973"/>
                  <a:pt x="448365" y="205973"/>
                </a:cubicBezTo>
                <a:lnTo>
                  <a:pt x="444916" y="198165"/>
                </a:lnTo>
                <a:cubicBezTo>
                  <a:pt x="443192" y="197298"/>
                  <a:pt x="441467" y="199033"/>
                  <a:pt x="441467" y="205973"/>
                </a:cubicBezTo>
                <a:cubicBezTo>
                  <a:pt x="441467" y="212913"/>
                  <a:pt x="441467" y="233734"/>
                  <a:pt x="434570" y="247614"/>
                </a:cubicBezTo>
                <a:cubicBezTo>
                  <a:pt x="434570" y="261494"/>
                  <a:pt x="420774" y="275375"/>
                  <a:pt x="420774" y="275375"/>
                </a:cubicBezTo>
                <a:cubicBezTo>
                  <a:pt x="420774" y="275399"/>
                  <a:pt x="420774" y="282351"/>
                  <a:pt x="420774" y="303135"/>
                </a:cubicBezTo>
                <a:cubicBezTo>
                  <a:pt x="420774" y="323956"/>
                  <a:pt x="358692" y="344776"/>
                  <a:pt x="358692" y="344776"/>
                </a:cubicBezTo>
                <a:cubicBezTo>
                  <a:pt x="358639" y="344765"/>
                  <a:pt x="289713" y="330888"/>
                  <a:pt x="289713" y="310075"/>
                </a:cubicBezTo>
                <a:cubicBezTo>
                  <a:pt x="289713" y="296195"/>
                  <a:pt x="289713" y="290990"/>
                  <a:pt x="289713" y="289255"/>
                </a:cubicBezTo>
                <a:cubicBezTo>
                  <a:pt x="289683" y="289225"/>
                  <a:pt x="275909" y="275353"/>
                  <a:pt x="269019" y="254554"/>
                </a:cubicBezTo>
                <a:cubicBezTo>
                  <a:pt x="262121" y="233734"/>
                  <a:pt x="262121" y="212913"/>
                  <a:pt x="262121" y="212913"/>
                </a:cubicBezTo>
                <a:cubicBezTo>
                  <a:pt x="262107" y="212943"/>
                  <a:pt x="255216" y="226786"/>
                  <a:pt x="248325" y="219853"/>
                </a:cubicBezTo>
                <a:cubicBezTo>
                  <a:pt x="241427" y="205973"/>
                  <a:pt x="241427" y="185152"/>
                  <a:pt x="241427" y="171272"/>
                </a:cubicBezTo>
                <a:cubicBezTo>
                  <a:pt x="234529" y="157392"/>
                  <a:pt x="241427" y="143511"/>
                  <a:pt x="248325" y="143511"/>
                </a:cubicBezTo>
                <a:lnTo>
                  <a:pt x="249874" y="142848"/>
                </a:lnTo>
                <a:cubicBezTo>
                  <a:pt x="249856" y="142150"/>
                  <a:pt x="249563" y="142075"/>
                  <a:pt x="249271" y="142075"/>
                </a:cubicBezTo>
                <a:lnTo>
                  <a:pt x="237252" y="139483"/>
                </a:lnTo>
                <a:cubicBezTo>
                  <a:pt x="235520" y="142046"/>
                  <a:pt x="228673" y="128254"/>
                  <a:pt x="235535" y="128254"/>
                </a:cubicBezTo>
                <a:cubicBezTo>
                  <a:pt x="242403" y="128254"/>
                  <a:pt x="242403" y="114434"/>
                  <a:pt x="242403" y="114434"/>
                </a:cubicBezTo>
                <a:cubicBezTo>
                  <a:pt x="242386" y="114451"/>
                  <a:pt x="235535" y="121344"/>
                  <a:pt x="235535" y="121344"/>
                </a:cubicBezTo>
                <a:lnTo>
                  <a:pt x="229524" y="121344"/>
                </a:lnTo>
                <a:cubicBezTo>
                  <a:pt x="228695" y="121329"/>
                  <a:pt x="242403" y="114412"/>
                  <a:pt x="242403" y="93703"/>
                </a:cubicBezTo>
                <a:cubicBezTo>
                  <a:pt x="242403" y="72972"/>
                  <a:pt x="249271" y="24600"/>
                  <a:pt x="304218" y="3869"/>
                </a:cubicBezTo>
                <a:cubicBezTo>
                  <a:pt x="317955" y="414"/>
                  <a:pt x="330833" y="-450"/>
                  <a:pt x="342424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" name="Freeform 18"/>
          <p:cNvSpPr>
            <a:spLocks/>
          </p:cNvSpPr>
          <p:nvPr/>
        </p:nvSpPr>
        <p:spPr bwMode="auto">
          <a:xfrm>
            <a:off x="3853926" y="2029037"/>
            <a:ext cx="515161" cy="1720729"/>
          </a:xfrm>
          <a:custGeom>
            <a:avLst/>
            <a:gdLst/>
            <a:ahLst/>
            <a:cxnLst/>
            <a:rect l="l" t="t" r="r" b="b"/>
            <a:pathLst>
              <a:path w="686881" h="2294305">
                <a:moveTo>
                  <a:pt x="435874" y="335982"/>
                </a:moveTo>
                <a:cubicBezTo>
                  <a:pt x="435874" y="335982"/>
                  <a:pt x="477386" y="342902"/>
                  <a:pt x="484304" y="349822"/>
                </a:cubicBezTo>
                <a:cubicBezTo>
                  <a:pt x="498142" y="349822"/>
                  <a:pt x="532735" y="356742"/>
                  <a:pt x="553491" y="377501"/>
                </a:cubicBezTo>
                <a:cubicBezTo>
                  <a:pt x="574237" y="391335"/>
                  <a:pt x="608809" y="384427"/>
                  <a:pt x="608840" y="384421"/>
                </a:cubicBezTo>
                <a:cubicBezTo>
                  <a:pt x="608840" y="384421"/>
                  <a:pt x="664189" y="405181"/>
                  <a:pt x="664189" y="412101"/>
                </a:cubicBezTo>
                <a:cubicBezTo>
                  <a:pt x="671107" y="419021"/>
                  <a:pt x="671107" y="474380"/>
                  <a:pt x="671107" y="515899"/>
                </a:cubicBezTo>
                <a:cubicBezTo>
                  <a:pt x="671107" y="515899"/>
                  <a:pt x="671107" y="654296"/>
                  <a:pt x="671107" y="744254"/>
                </a:cubicBezTo>
                <a:cubicBezTo>
                  <a:pt x="671107" y="819075"/>
                  <a:pt x="675894" y="802944"/>
                  <a:pt x="678026" y="799613"/>
                </a:cubicBezTo>
                <a:cubicBezTo>
                  <a:pt x="678026" y="813453"/>
                  <a:pt x="691863" y="931091"/>
                  <a:pt x="684945" y="944931"/>
                </a:cubicBezTo>
                <a:cubicBezTo>
                  <a:pt x="678026" y="965690"/>
                  <a:pt x="622677" y="1145607"/>
                  <a:pt x="615758" y="1159447"/>
                </a:cubicBezTo>
                <a:cubicBezTo>
                  <a:pt x="615758" y="1166366"/>
                  <a:pt x="615758" y="1214806"/>
                  <a:pt x="608840" y="1214806"/>
                </a:cubicBezTo>
                <a:cubicBezTo>
                  <a:pt x="595017" y="1235543"/>
                  <a:pt x="588099" y="1249375"/>
                  <a:pt x="588084" y="1249405"/>
                </a:cubicBezTo>
                <a:cubicBezTo>
                  <a:pt x="588084" y="1311684"/>
                  <a:pt x="581165" y="1408562"/>
                  <a:pt x="581165" y="1450081"/>
                </a:cubicBezTo>
                <a:cubicBezTo>
                  <a:pt x="581165" y="1505440"/>
                  <a:pt x="567328" y="1623078"/>
                  <a:pt x="581165" y="1685357"/>
                </a:cubicBezTo>
                <a:cubicBezTo>
                  <a:pt x="588084" y="1740716"/>
                  <a:pt x="588084" y="1982911"/>
                  <a:pt x="581165" y="2059030"/>
                </a:cubicBezTo>
                <a:cubicBezTo>
                  <a:pt x="575976" y="2121309"/>
                  <a:pt x="578571" y="2117416"/>
                  <a:pt x="581165" y="2121308"/>
                </a:cubicBezTo>
                <a:cubicBezTo>
                  <a:pt x="574254" y="2142044"/>
                  <a:pt x="581149" y="2148972"/>
                  <a:pt x="581165" y="2148988"/>
                </a:cubicBezTo>
                <a:cubicBezTo>
                  <a:pt x="581165" y="2148988"/>
                  <a:pt x="581165" y="2162828"/>
                  <a:pt x="581165" y="2183587"/>
                </a:cubicBezTo>
                <a:cubicBezTo>
                  <a:pt x="574254" y="2204322"/>
                  <a:pt x="567344" y="2204347"/>
                  <a:pt x="567328" y="2204347"/>
                </a:cubicBezTo>
                <a:cubicBezTo>
                  <a:pt x="567328" y="2204347"/>
                  <a:pt x="567328" y="2204347"/>
                  <a:pt x="588084" y="2266626"/>
                </a:cubicBezTo>
                <a:cubicBezTo>
                  <a:pt x="588084" y="2266626"/>
                  <a:pt x="588084" y="2266626"/>
                  <a:pt x="588949" y="2266626"/>
                </a:cubicBezTo>
                <a:lnTo>
                  <a:pt x="595002" y="2266626"/>
                </a:lnTo>
                <a:cubicBezTo>
                  <a:pt x="595002" y="2266626"/>
                  <a:pt x="595002" y="2266626"/>
                  <a:pt x="595002" y="2287385"/>
                </a:cubicBezTo>
                <a:cubicBezTo>
                  <a:pt x="567328" y="2294305"/>
                  <a:pt x="553491" y="2294305"/>
                  <a:pt x="518897" y="2294305"/>
                </a:cubicBezTo>
                <a:cubicBezTo>
                  <a:pt x="484319" y="2294305"/>
                  <a:pt x="456653" y="2287391"/>
                  <a:pt x="456630" y="2287385"/>
                </a:cubicBezTo>
                <a:cubicBezTo>
                  <a:pt x="456630" y="2287385"/>
                  <a:pt x="456630" y="2287385"/>
                  <a:pt x="456630" y="2266626"/>
                </a:cubicBezTo>
                <a:cubicBezTo>
                  <a:pt x="456630" y="2266626"/>
                  <a:pt x="456630" y="2266626"/>
                  <a:pt x="456630" y="2265761"/>
                </a:cubicBezTo>
                <a:lnTo>
                  <a:pt x="456630" y="2259706"/>
                </a:lnTo>
                <a:cubicBezTo>
                  <a:pt x="456630" y="2259706"/>
                  <a:pt x="456630" y="2259706"/>
                  <a:pt x="463548" y="2232026"/>
                </a:cubicBezTo>
                <a:cubicBezTo>
                  <a:pt x="463548" y="2232026"/>
                  <a:pt x="463548" y="2232026"/>
                  <a:pt x="462683" y="2231161"/>
                </a:cubicBezTo>
                <a:lnTo>
                  <a:pt x="456630" y="2225106"/>
                </a:lnTo>
                <a:cubicBezTo>
                  <a:pt x="456630" y="2225106"/>
                  <a:pt x="456630" y="2225106"/>
                  <a:pt x="456630" y="2224241"/>
                </a:cubicBezTo>
                <a:lnTo>
                  <a:pt x="456630" y="2218187"/>
                </a:lnTo>
                <a:cubicBezTo>
                  <a:pt x="456630" y="2218187"/>
                  <a:pt x="456630" y="2218187"/>
                  <a:pt x="455765" y="2218187"/>
                </a:cubicBezTo>
                <a:lnTo>
                  <a:pt x="449711" y="2218187"/>
                </a:lnTo>
                <a:cubicBezTo>
                  <a:pt x="442793" y="2211267"/>
                  <a:pt x="463548" y="2197427"/>
                  <a:pt x="449711" y="2190507"/>
                </a:cubicBezTo>
                <a:cubicBezTo>
                  <a:pt x="435874" y="2190507"/>
                  <a:pt x="428955" y="2155908"/>
                  <a:pt x="428955" y="2135148"/>
                </a:cubicBezTo>
                <a:cubicBezTo>
                  <a:pt x="428955" y="2107469"/>
                  <a:pt x="408199" y="1941392"/>
                  <a:pt x="394362" y="1872193"/>
                </a:cubicBezTo>
                <a:cubicBezTo>
                  <a:pt x="387444" y="1796075"/>
                  <a:pt x="394362" y="1650757"/>
                  <a:pt x="387444" y="1588479"/>
                </a:cubicBezTo>
                <a:cubicBezTo>
                  <a:pt x="380526" y="1533130"/>
                  <a:pt x="359777" y="1429360"/>
                  <a:pt x="359769" y="1429322"/>
                </a:cubicBezTo>
                <a:cubicBezTo>
                  <a:pt x="359769" y="1429322"/>
                  <a:pt x="339013" y="1574639"/>
                  <a:pt x="339013" y="1602318"/>
                </a:cubicBezTo>
                <a:cubicBezTo>
                  <a:pt x="332094" y="1629998"/>
                  <a:pt x="290583" y="1886033"/>
                  <a:pt x="290583" y="1920632"/>
                </a:cubicBezTo>
                <a:cubicBezTo>
                  <a:pt x="290583" y="1955232"/>
                  <a:pt x="318257" y="2135148"/>
                  <a:pt x="318257" y="2162828"/>
                </a:cubicBezTo>
                <a:cubicBezTo>
                  <a:pt x="318257" y="2183587"/>
                  <a:pt x="325176" y="2225106"/>
                  <a:pt x="325176" y="2232026"/>
                </a:cubicBezTo>
                <a:cubicBezTo>
                  <a:pt x="325176" y="2238937"/>
                  <a:pt x="332076" y="2245848"/>
                  <a:pt x="332094" y="2245866"/>
                </a:cubicBezTo>
                <a:cubicBezTo>
                  <a:pt x="332094" y="2245866"/>
                  <a:pt x="332094" y="2245866"/>
                  <a:pt x="332094" y="2266626"/>
                </a:cubicBezTo>
                <a:cubicBezTo>
                  <a:pt x="332094" y="2266626"/>
                  <a:pt x="332094" y="2266626"/>
                  <a:pt x="242152" y="2280465"/>
                </a:cubicBezTo>
                <a:cubicBezTo>
                  <a:pt x="242152" y="2280465"/>
                  <a:pt x="242152" y="2280465"/>
                  <a:pt x="242152" y="2259706"/>
                </a:cubicBezTo>
                <a:cubicBezTo>
                  <a:pt x="242152" y="2259706"/>
                  <a:pt x="172966" y="2280465"/>
                  <a:pt x="110698" y="2287385"/>
                </a:cubicBezTo>
                <a:cubicBezTo>
                  <a:pt x="41550" y="2287385"/>
                  <a:pt x="45" y="2273561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5" y="2266626"/>
                </a:cubicBezTo>
                <a:lnTo>
                  <a:pt x="6918" y="2266626"/>
                </a:lnTo>
                <a:cubicBezTo>
                  <a:pt x="6918" y="2266626"/>
                  <a:pt x="0" y="2245866"/>
                  <a:pt x="13837" y="2245866"/>
                </a:cubicBezTo>
                <a:cubicBezTo>
                  <a:pt x="20756" y="2238946"/>
                  <a:pt x="69186" y="2245866"/>
                  <a:pt x="89942" y="2238946"/>
                </a:cubicBezTo>
                <a:cubicBezTo>
                  <a:pt x="110688" y="2232030"/>
                  <a:pt x="145257" y="2211287"/>
                  <a:pt x="145291" y="2211267"/>
                </a:cubicBezTo>
                <a:cubicBezTo>
                  <a:pt x="145291" y="2211267"/>
                  <a:pt x="145291" y="2211267"/>
                  <a:pt x="144426" y="2210402"/>
                </a:cubicBezTo>
                <a:lnTo>
                  <a:pt x="138372" y="2204347"/>
                </a:lnTo>
                <a:cubicBezTo>
                  <a:pt x="138372" y="2204347"/>
                  <a:pt x="145270" y="2197448"/>
                  <a:pt x="145291" y="2197427"/>
                </a:cubicBezTo>
                <a:cubicBezTo>
                  <a:pt x="152210" y="2190507"/>
                  <a:pt x="145291" y="2169748"/>
                  <a:pt x="138372" y="2162828"/>
                </a:cubicBezTo>
                <a:cubicBezTo>
                  <a:pt x="131454" y="2148988"/>
                  <a:pt x="159128" y="2128228"/>
                  <a:pt x="152210" y="2114389"/>
                </a:cubicBezTo>
                <a:cubicBezTo>
                  <a:pt x="138372" y="2107469"/>
                  <a:pt x="138372" y="2079789"/>
                  <a:pt x="138372" y="2045190"/>
                </a:cubicBezTo>
                <a:cubicBezTo>
                  <a:pt x="138372" y="2003671"/>
                  <a:pt x="145291" y="1713036"/>
                  <a:pt x="138372" y="1664597"/>
                </a:cubicBezTo>
                <a:cubicBezTo>
                  <a:pt x="124535" y="1616158"/>
                  <a:pt x="131454" y="1498520"/>
                  <a:pt x="124535" y="1429322"/>
                </a:cubicBezTo>
                <a:cubicBezTo>
                  <a:pt x="117617" y="1360132"/>
                  <a:pt x="110700" y="1201007"/>
                  <a:pt x="110698" y="1200966"/>
                </a:cubicBezTo>
                <a:cubicBezTo>
                  <a:pt x="110698" y="1200966"/>
                  <a:pt x="110698" y="1200966"/>
                  <a:pt x="89942" y="1194046"/>
                </a:cubicBezTo>
                <a:cubicBezTo>
                  <a:pt x="89942" y="1194046"/>
                  <a:pt x="76105" y="1194046"/>
                  <a:pt x="69186" y="1180206"/>
                </a:cubicBezTo>
                <a:cubicBezTo>
                  <a:pt x="69186" y="1166366"/>
                  <a:pt x="62267" y="1069488"/>
                  <a:pt x="69186" y="1034889"/>
                </a:cubicBezTo>
                <a:cubicBezTo>
                  <a:pt x="76105" y="1000290"/>
                  <a:pt x="55349" y="854972"/>
                  <a:pt x="62267" y="778854"/>
                </a:cubicBezTo>
                <a:cubicBezTo>
                  <a:pt x="69186" y="695815"/>
                  <a:pt x="41512" y="522819"/>
                  <a:pt x="41512" y="502059"/>
                </a:cubicBezTo>
                <a:cubicBezTo>
                  <a:pt x="48430" y="481299"/>
                  <a:pt x="55349" y="474380"/>
                  <a:pt x="55349" y="453620"/>
                </a:cubicBezTo>
                <a:cubicBezTo>
                  <a:pt x="55349" y="432860"/>
                  <a:pt x="55349" y="405181"/>
                  <a:pt x="76105" y="391341"/>
                </a:cubicBezTo>
                <a:cubicBezTo>
                  <a:pt x="83019" y="391341"/>
                  <a:pt x="96845" y="391341"/>
                  <a:pt x="96861" y="391341"/>
                </a:cubicBezTo>
                <a:cubicBezTo>
                  <a:pt x="96861" y="391341"/>
                  <a:pt x="96861" y="391341"/>
                  <a:pt x="159128" y="370581"/>
                </a:cubicBezTo>
                <a:cubicBezTo>
                  <a:pt x="159128" y="370581"/>
                  <a:pt x="166047" y="363662"/>
                  <a:pt x="179884" y="363662"/>
                </a:cubicBezTo>
                <a:cubicBezTo>
                  <a:pt x="193721" y="356742"/>
                  <a:pt x="228315" y="342902"/>
                  <a:pt x="235234" y="342902"/>
                </a:cubicBezTo>
                <a:cubicBezTo>
                  <a:pt x="249062" y="335987"/>
                  <a:pt x="249071" y="356714"/>
                  <a:pt x="249071" y="356742"/>
                </a:cubicBezTo>
                <a:cubicBezTo>
                  <a:pt x="249071" y="356742"/>
                  <a:pt x="242152" y="356742"/>
                  <a:pt x="235234" y="356742"/>
                </a:cubicBezTo>
                <a:cubicBezTo>
                  <a:pt x="235234" y="363662"/>
                  <a:pt x="255990" y="412101"/>
                  <a:pt x="269827" y="460540"/>
                </a:cubicBezTo>
                <a:cubicBezTo>
                  <a:pt x="283659" y="508962"/>
                  <a:pt x="311319" y="557384"/>
                  <a:pt x="311339" y="557418"/>
                </a:cubicBezTo>
                <a:cubicBezTo>
                  <a:pt x="311339" y="557418"/>
                  <a:pt x="325176" y="502059"/>
                  <a:pt x="332094" y="495139"/>
                </a:cubicBezTo>
                <a:cubicBezTo>
                  <a:pt x="339004" y="495139"/>
                  <a:pt x="345914" y="488237"/>
                  <a:pt x="345932" y="488219"/>
                </a:cubicBezTo>
                <a:cubicBezTo>
                  <a:pt x="345932" y="488219"/>
                  <a:pt x="345932" y="488219"/>
                  <a:pt x="344202" y="488219"/>
                </a:cubicBezTo>
                <a:lnTo>
                  <a:pt x="332094" y="488219"/>
                </a:lnTo>
                <a:cubicBezTo>
                  <a:pt x="332094" y="488219"/>
                  <a:pt x="318257" y="474380"/>
                  <a:pt x="325176" y="467460"/>
                </a:cubicBezTo>
                <a:cubicBezTo>
                  <a:pt x="325176" y="460540"/>
                  <a:pt x="345932" y="425940"/>
                  <a:pt x="352850" y="425940"/>
                </a:cubicBezTo>
                <a:cubicBezTo>
                  <a:pt x="359766" y="419024"/>
                  <a:pt x="373592" y="460498"/>
                  <a:pt x="373606" y="460540"/>
                </a:cubicBezTo>
                <a:cubicBezTo>
                  <a:pt x="373606" y="467455"/>
                  <a:pt x="366697" y="481282"/>
                  <a:pt x="366688" y="481299"/>
                </a:cubicBezTo>
                <a:cubicBezTo>
                  <a:pt x="366688" y="481299"/>
                  <a:pt x="366688" y="508979"/>
                  <a:pt x="366688" y="529738"/>
                </a:cubicBezTo>
                <a:cubicBezTo>
                  <a:pt x="373600" y="550480"/>
                  <a:pt x="373606" y="564313"/>
                  <a:pt x="373606" y="564338"/>
                </a:cubicBezTo>
                <a:cubicBezTo>
                  <a:pt x="373606" y="564338"/>
                  <a:pt x="408199" y="522819"/>
                  <a:pt x="415118" y="508979"/>
                </a:cubicBezTo>
                <a:cubicBezTo>
                  <a:pt x="415118" y="495139"/>
                  <a:pt x="456630" y="419021"/>
                  <a:pt x="456630" y="384421"/>
                </a:cubicBezTo>
                <a:cubicBezTo>
                  <a:pt x="463546" y="342916"/>
                  <a:pt x="435893" y="335987"/>
                  <a:pt x="435874" y="335982"/>
                </a:cubicBezTo>
                <a:close/>
                <a:moveTo>
                  <a:pt x="336562" y="198"/>
                </a:moveTo>
                <a:cubicBezTo>
                  <a:pt x="361201" y="1576"/>
                  <a:pt x="380021" y="9785"/>
                  <a:pt x="388864" y="14513"/>
                </a:cubicBezTo>
                <a:cubicBezTo>
                  <a:pt x="391432" y="14653"/>
                  <a:pt x="393800" y="15305"/>
                  <a:pt x="395838" y="16757"/>
                </a:cubicBezTo>
                <a:cubicBezTo>
                  <a:pt x="399328" y="13483"/>
                  <a:pt x="410657" y="5081"/>
                  <a:pt x="421987" y="10780"/>
                </a:cubicBezTo>
                <a:cubicBezTo>
                  <a:pt x="442592" y="24600"/>
                  <a:pt x="463197" y="52241"/>
                  <a:pt x="456329" y="79882"/>
                </a:cubicBezTo>
                <a:cubicBezTo>
                  <a:pt x="456329" y="107523"/>
                  <a:pt x="463197" y="121344"/>
                  <a:pt x="463197" y="121344"/>
                </a:cubicBezTo>
                <a:lnTo>
                  <a:pt x="457187" y="115297"/>
                </a:lnTo>
                <a:cubicBezTo>
                  <a:pt x="456316" y="114459"/>
                  <a:pt x="450016" y="127139"/>
                  <a:pt x="446036" y="137496"/>
                </a:cubicBezTo>
                <a:cubicBezTo>
                  <a:pt x="448973" y="137373"/>
                  <a:pt x="451136" y="133502"/>
                  <a:pt x="451136" y="129631"/>
                </a:cubicBezTo>
                <a:cubicBezTo>
                  <a:pt x="458088" y="122691"/>
                  <a:pt x="465040" y="136571"/>
                  <a:pt x="465040" y="150452"/>
                </a:cubicBezTo>
                <a:cubicBezTo>
                  <a:pt x="465040" y="164332"/>
                  <a:pt x="465040" y="185152"/>
                  <a:pt x="458088" y="192093"/>
                </a:cubicBezTo>
                <a:cubicBezTo>
                  <a:pt x="458088" y="199033"/>
                  <a:pt x="451136" y="205973"/>
                  <a:pt x="451136" y="205973"/>
                </a:cubicBezTo>
                <a:lnTo>
                  <a:pt x="445053" y="198165"/>
                </a:lnTo>
                <a:cubicBezTo>
                  <a:pt x="444184" y="197298"/>
                  <a:pt x="444184" y="199033"/>
                  <a:pt x="444184" y="205973"/>
                </a:cubicBezTo>
                <a:cubicBezTo>
                  <a:pt x="444184" y="212913"/>
                  <a:pt x="437232" y="233734"/>
                  <a:pt x="430279" y="247614"/>
                </a:cubicBezTo>
                <a:cubicBezTo>
                  <a:pt x="430279" y="261494"/>
                  <a:pt x="416375" y="275375"/>
                  <a:pt x="416375" y="275375"/>
                </a:cubicBezTo>
                <a:cubicBezTo>
                  <a:pt x="416375" y="275399"/>
                  <a:pt x="416375" y="282351"/>
                  <a:pt x="416375" y="303135"/>
                </a:cubicBezTo>
                <a:cubicBezTo>
                  <a:pt x="416375" y="323956"/>
                  <a:pt x="360758" y="344776"/>
                  <a:pt x="360758" y="344776"/>
                </a:cubicBezTo>
                <a:cubicBezTo>
                  <a:pt x="360703" y="344766"/>
                  <a:pt x="284284" y="330888"/>
                  <a:pt x="284284" y="310075"/>
                </a:cubicBezTo>
                <a:cubicBezTo>
                  <a:pt x="284284" y="296195"/>
                  <a:pt x="284284" y="290990"/>
                  <a:pt x="284284" y="289255"/>
                </a:cubicBezTo>
                <a:cubicBezTo>
                  <a:pt x="284257" y="289227"/>
                  <a:pt x="270380" y="275354"/>
                  <a:pt x="270380" y="254554"/>
                </a:cubicBezTo>
                <a:cubicBezTo>
                  <a:pt x="263428" y="233734"/>
                  <a:pt x="256476" y="212913"/>
                  <a:pt x="256476" y="212913"/>
                </a:cubicBezTo>
                <a:cubicBezTo>
                  <a:pt x="256461" y="212942"/>
                  <a:pt x="249517" y="226786"/>
                  <a:pt x="242572" y="219853"/>
                </a:cubicBezTo>
                <a:cubicBezTo>
                  <a:pt x="242572" y="205973"/>
                  <a:pt x="235619" y="185152"/>
                  <a:pt x="235619" y="171272"/>
                </a:cubicBezTo>
                <a:cubicBezTo>
                  <a:pt x="228667" y="157392"/>
                  <a:pt x="235619" y="143511"/>
                  <a:pt x="242572" y="143511"/>
                </a:cubicBezTo>
                <a:lnTo>
                  <a:pt x="244042" y="142887"/>
                </a:lnTo>
                <a:cubicBezTo>
                  <a:pt x="244028" y="142159"/>
                  <a:pt x="243719" y="142075"/>
                  <a:pt x="243409" y="142075"/>
                </a:cubicBezTo>
                <a:lnTo>
                  <a:pt x="231390" y="139483"/>
                </a:lnTo>
                <a:cubicBezTo>
                  <a:pt x="229673" y="142039"/>
                  <a:pt x="229682" y="128254"/>
                  <a:pt x="236541" y="128254"/>
                </a:cubicBezTo>
                <a:cubicBezTo>
                  <a:pt x="236556" y="128223"/>
                  <a:pt x="243409" y="114434"/>
                  <a:pt x="243409" y="114434"/>
                </a:cubicBezTo>
                <a:cubicBezTo>
                  <a:pt x="243386" y="114457"/>
                  <a:pt x="236529" y="121344"/>
                  <a:pt x="229673" y="121344"/>
                </a:cubicBezTo>
                <a:cubicBezTo>
                  <a:pt x="229647" y="121344"/>
                  <a:pt x="222804" y="121344"/>
                  <a:pt x="222804" y="121344"/>
                </a:cubicBezTo>
                <a:cubicBezTo>
                  <a:pt x="222833" y="121329"/>
                  <a:pt x="236541" y="114412"/>
                  <a:pt x="236541" y="93703"/>
                </a:cubicBezTo>
                <a:cubicBezTo>
                  <a:pt x="236541" y="72972"/>
                  <a:pt x="243409" y="24600"/>
                  <a:pt x="298356" y="3869"/>
                </a:cubicBezTo>
                <a:cubicBezTo>
                  <a:pt x="312093" y="414"/>
                  <a:pt x="324971" y="-450"/>
                  <a:pt x="336562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5" name="Freeform 21"/>
          <p:cNvSpPr>
            <a:spLocks/>
          </p:cNvSpPr>
          <p:nvPr/>
        </p:nvSpPr>
        <p:spPr bwMode="auto">
          <a:xfrm>
            <a:off x="4467369" y="2029037"/>
            <a:ext cx="515161" cy="1720729"/>
          </a:xfrm>
          <a:custGeom>
            <a:avLst/>
            <a:gdLst/>
            <a:ahLst/>
            <a:cxnLst/>
            <a:rect l="l" t="t" r="r" b="b"/>
            <a:pathLst>
              <a:path w="686881" h="2294305">
                <a:moveTo>
                  <a:pt x="435874" y="335982"/>
                </a:moveTo>
                <a:cubicBezTo>
                  <a:pt x="435874" y="335982"/>
                  <a:pt x="477386" y="342902"/>
                  <a:pt x="484304" y="349822"/>
                </a:cubicBezTo>
                <a:cubicBezTo>
                  <a:pt x="498142" y="349822"/>
                  <a:pt x="532735" y="356742"/>
                  <a:pt x="553491" y="377501"/>
                </a:cubicBezTo>
                <a:cubicBezTo>
                  <a:pt x="574236" y="391334"/>
                  <a:pt x="615716" y="384428"/>
                  <a:pt x="615758" y="384421"/>
                </a:cubicBezTo>
                <a:cubicBezTo>
                  <a:pt x="615758" y="384421"/>
                  <a:pt x="664189" y="405181"/>
                  <a:pt x="671107" y="412101"/>
                </a:cubicBezTo>
                <a:cubicBezTo>
                  <a:pt x="671107" y="419021"/>
                  <a:pt x="671107" y="474380"/>
                  <a:pt x="678026" y="515899"/>
                </a:cubicBezTo>
                <a:cubicBezTo>
                  <a:pt x="678026" y="515899"/>
                  <a:pt x="671107" y="654296"/>
                  <a:pt x="671107" y="744254"/>
                </a:cubicBezTo>
                <a:cubicBezTo>
                  <a:pt x="671107" y="819075"/>
                  <a:pt x="675894" y="802944"/>
                  <a:pt x="678026" y="799613"/>
                </a:cubicBezTo>
                <a:cubicBezTo>
                  <a:pt x="678026" y="813453"/>
                  <a:pt x="691863" y="931091"/>
                  <a:pt x="684945" y="944931"/>
                </a:cubicBezTo>
                <a:cubicBezTo>
                  <a:pt x="678026" y="965690"/>
                  <a:pt x="622677" y="1145607"/>
                  <a:pt x="615758" y="1159447"/>
                </a:cubicBezTo>
                <a:cubicBezTo>
                  <a:pt x="615758" y="1166364"/>
                  <a:pt x="615758" y="1214767"/>
                  <a:pt x="615758" y="1214806"/>
                </a:cubicBezTo>
                <a:cubicBezTo>
                  <a:pt x="595026" y="1235541"/>
                  <a:pt x="588100" y="1249373"/>
                  <a:pt x="588084" y="1249405"/>
                </a:cubicBezTo>
                <a:cubicBezTo>
                  <a:pt x="588084" y="1311684"/>
                  <a:pt x="581165" y="1408562"/>
                  <a:pt x="581165" y="1450081"/>
                </a:cubicBezTo>
                <a:cubicBezTo>
                  <a:pt x="588084" y="1505440"/>
                  <a:pt x="574246" y="1623078"/>
                  <a:pt x="581165" y="1685357"/>
                </a:cubicBezTo>
                <a:cubicBezTo>
                  <a:pt x="595002" y="1740716"/>
                  <a:pt x="588084" y="1982911"/>
                  <a:pt x="581165" y="2059030"/>
                </a:cubicBezTo>
                <a:cubicBezTo>
                  <a:pt x="581165" y="2121309"/>
                  <a:pt x="581165" y="2117416"/>
                  <a:pt x="581165" y="2121308"/>
                </a:cubicBezTo>
                <a:cubicBezTo>
                  <a:pt x="574254" y="2142044"/>
                  <a:pt x="581149" y="2148972"/>
                  <a:pt x="581165" y="2148988"/>
                </a:cubicBezTo>
                <a:cubicBezTo>
                  <a:pt x="581165" y="2148988"/>
                  <a:pt x="581165" y="2162828"/>
                  <a:pt x="581165" y="2183587"/>
                </a:cubicBezTo>
                <a:cubicBezTo>
                  <a:pt x="581165" y="2204331"/>
                  <a:pt x="567349" y="2204347"/>
                  <a:pt x="567328" y="2204347"/>
                </a:cubicBezTo>
                <a:cubicBezTo>
                  <a:pt x="567328" y="2204347"/>
                  <a:pt x="567328" y="2204347"/>
                  <a:pt x="588084" y="2266626"/>
                </a:cubicBezTo>
                <a:cubicBezTo>
                  <a:pt x="588084" y="2266626"/>
                  <a:pt x="588084" y="2266626"/>
                  <a:pt x="588949" y="2266626"/>
                </a:cubicBezTo>
                <a:lnTo>
                  <a:pt x="595002" y="2266626"/>
                </a:lnTo>
                <a:cubicBezTo>
                  <a:pt x="595002" y="2266626"/>
                  <a:pt x="595002" y="2266626"/>
                  <a:pt x="595002" y="2287385"/>
                </a:cubicBezTo>
                <a:cubicBezTo>
                  <a:pt x="574246" y="2294305"/>
                  <a:pt x="560409" y="2294305"/>
                  <a:pt x="518897" y="2294305"/>
                </a:cubicBezTo>
                <a:cubicBezTo>
                  <a:pt x="484319" y="2294305"/>
                  <a:pt x="456653" y="2287391"/>
                  <a:pt x="456630" y="2287385"/>
                </a:cubicBezTo>
                <a:cubicBezTo>
                  <a:pt x="456630" y="2287385"/>
                  <a:pt x="456630" y="2287385"/>
                  <a:pt x="456630" y="2266626"/>
                </a:cubicBezTo>
                <a:cubicBezTo>
                  <a:pt x="456630" y="2266626"/>
                  <a:pt x="456630" y="2266626"/>
                  <a:pt x="456630" y="2265761"/>
                </a:cubicBezTo>
                <a:lnTo>
                  <a:pt x="456630" y="2259706"/>
                </a:lnTo>
                <a:cubicBezTo>
                  <a:pt x="456630" y="2259706"/>
                  <a:pt x="456630" y="2259706"/>
                  <a:pt x="463548" y="2232026"/>
                </a:cubicBezTo>
                <a:cubicBezTo>
                  <a:pt x="463548" y="2232026"/>
                  <a:pt x="463548" y="2232026"/>
                  <a:pt x="463548" y="2231161"/>
                </a:cubicBezTo>
                <a:lnTo>
                  <a:pt x="463548" y="2225106"/>
                </a:lnTo>
                <a:cubicBezTo>
                  <a:pt x="463548" y="2225106"/>
                  <a:pt x="463548" y="2225106"/>
                  <a:pt x="462683" y="2224241"/>
                </a:cubicBezTo>
                <a:lnTo>
                  <a:pt x="456630" y="2218187"/>
                </a:lnTo>
                <a:cubicBezTo>
                  <a:pt x="456630" y="2218187"/>
                  <a:pt x="456630" y="2218187"/>
                  <a:pt x="455765" y="2218187"/>
                </a:cubicBezTo>
                <a:lnTo>
                  <a:pt x="449711" y="2218187"/>
                </a:lnTo>
                <a:cubicBezTo>
                  <a:pt x="442793" y="2211267"/>
                  <a:pt x="463548" y="2197427"/>
                  <a:pt x="449711" y="2190507"/>
                </a:cubicBezTo>
                <a:cubicBezTo>
                  <a:pt x="435874" y="2190507"/>
                  <a:pt x="428955" y="2155908"/>
                  <a:pt x="428955" y="2135148"/>
                </a:cubicBezTo>
                <a:cubicBezTo>
                  <a:pt x="428955" y="2107469"/>
                  <a:pt x="408199" y="1941392"/>
                  <a:pt x="401281" y="1872193"/>
                </a:cubicBezTo>
                <a:cubicBezTo>
                  <a:pt x="387444" y="1796075"/>
                  <a:pt x="394362" y="1650757"/>
                  <a:pt x="387444" y="1588479"/>
                </a:cubicBezTo>
                <a:cubicBezTo>
                  <a:pt x="380526" y="1533130"/>
                  <a:pt x="359777" y="1429360"/>
                  <a:pt x="359769" y="1429322"/>
                </a:cubicBezTo>
                <a:cubicBezTo>
                  <a:pt x="359769" y="1429322"/>
                  <a:pt x="339013" y="1574639"/>
                  <a:pt x="339013" y="1602318"/>
                </a:cubicBezTo>
                <a:cubicBezTo>
                  <a:pt x="339013" y="1629998"/>
                  <a:pt x="290583" y="1886033"/>
                  <a:pt x="290583" y="1920632"/>
                </a:cubicBezTo>
                <a:cubicBezTo>
                  <a:pt x="290583" y="1955232"/>
                  <a:pt x="318257" y="2135148"/>
                  <a:pt x="318257" y="2162828"/>
                </a:cubicBezTo>
                <a:cubicBezTo>
                  <a:pt x="325176" y="2183587"/>
                  <a:pt x="325176" y="2225106"/>
                  <a:pt x="325176" y="2232026"/>
                </a:cubicBezTo>
                <a:cubicBezTo>
                  <a:pt x="325176" y="2238937"/>
                  <a:pt x="332076" y="2245848"/>
                  <a:pt x="332094" y="2245866"/>
                </a:cubicBezTo>
                <a:cubicBezTo>
                  <a:pt x="332094" y="2245866"/>
                  <a:pt x="332094" y="2245866"/>
                  <a:pt x="332094" y="2266626"/>
                </a:cubicBezTo>
                <a:cubicBezTo>
                  <a:pt x="332094" y="2266626"/>
                  <a:pt x="332094" y="2266626"/>
                  <a:pt x="242152" y="2280465"/>
                </a:cubicBezTo>
                <a:cubicBezTo>
                  <a:pt x="242152" y="2280465"/>
                  <a:pt x="242152" y="2280465"/>
                  <a:pt x="242152" y="2259706"/>
                </a:cubicBezTo>
                <a:cubicBezTo>
                  <a:pt x="242152" y="2259706"/>
                  <a:pt x="179884" y="2280465"/>
                  <a:pt x="110698" y="2287385"/>
                </a:cubicBezTo>
                <a:cubicBezTo>
                  <a:pt x="41550" y="2287385"/>
                  <a:pt x="45" y="2273561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5" y="2266626"/>
                </a:cubicBezTo>
                <a:lnTo>
                  <a:pt x="6918" y="2266626"/>
                </a:lnTo>
                <a:cubicBezTo>
                  <a:pt x="6918" y="2266626"/>
                  <a:pt x="6918" y="2245866"/>
                  <a:pt x="13837" y="2245866"/>
                </a:cubicBezTo>
                <a:cubicBezTo>
                  <a:pt x="20756" y="2238946"/>
                  <a:pt x="69186" y="2245866"/>
                  <a:pt x="89942" y="2238946"/>
                </a:cubicBezTo>
                <a:cubicBezTo>
                  <a:pt x="110688" y="2232030"/>
                  <a:pt x="145257" y="2211287"/>
                  <a:pt x="145291" y="2211267"/>
                </a:cubicBezTo>
                <a:cubicBezTo>
                  <a:pt x="145291" y="2211267"/>
                  <a:pt x="145291" y="2211267"/>
                  <a:pt x="144426" y="2210402"/>
                </a:cubicBezTo>
                <a:lnTo>
                  <a:pt x="138372" y="2204347"/>
                </a:lnTo>
                <a:cubicBezTo>
                  <a:pt x="138372" y="2204347"/>
                  <a:pt x="145291" y="2197427"/>
                  <a:pt x="152210" y="2197427"/>
                </a:cubicBezTo>
                <a:cubicBezTo>
                  <a:pt x="152210" y="2190507"/>
                  <a:pt x="152210" y="2169748"/>
                  <a:pt x="145291" y="2162828"/>
                </a:cubicBezTo>
                <a:cubicBezTo>
                  <a:pt x="131454" y="2148988"/>
                  <a:pt x="166047" y="2128228"/>
                  <a:pt x="152210" y="2114389"/>
                </a:cubicBezTo>
                <a:cubicBezTo>
                  <a:pt x="145291" y="2107469"/>
                  <a:pt x="138372" y="2079789"/>
                  <a:pt x="138372" y="2045190"/>
                </a:cubicBezTo>
                <a:cubicBezTo>
                  <a:pt x="138372" y="2003671"/>
                  <a:pt x="145291" y="1713036"/>
                  <a:pt x="138372" y="1664597"/>
                </a:cubicBezTo>
                <a:cubicBezTo>
                  <a:pt x="131454" y="1616158"/>
                  <a:pt x="131454" y="1498520"/>
                  <a:pt x="124535" y="1429322"/>
                </a:cubicBezTo>
                <a:cubicBezTo>
                  <a:pt x="117617" y="1360132"/>
                  <a:pt x="110700" y="1201007"/>
                  <a:pt x="110698" y="1200966"/>
                </a:cubicBezTo>
                <a:cubicBezTo>
                  <a:pt x="110698" y="1200966"/>
                  <a:pt x="110698" y="1200966"/>
                  <a:pt x="89942" y="1194046"/>
                </a:cubicBezTo>
                <a:cubicBezTo>
                  <a:pt x="89942" y="1194046"/>
                  <a:pt x="76105" y="1194046"/>
                  <a:pt x="76105" y="1180206"/>
                </a:cubicBezTo>
                <a:cubicBezTo>
                  <a:pt x="69186" y="1166366"/>
                  <a:pt x="62267" y="1069488"/>
                  <a:pt x="69186" y="1034889"/>
                </a:cubicBezTo>
                <a:cubicBezTo>
                  <a:pt x="76105" y="1000290"/>
                  <a:pt x="55349" y="854972"/>
                  <a:pt x="62267" y="778854"/>
                </a:cubicBezTo>
                <a:cubicBezTo>
                  <a:pt x="76105" y="695815"/>
                  <a:pt x="41512" y="522819"/>
                  <a:pt x="41512" y="502059"/>
                </a:cubicBezTo>
                <a:cubicBezTo>
                  <a:pt x="48430" y="481299"/>
                  <a:pt x="55349" y="474380"/>
                  <a:pt x="55349" y="453620"/>
                </a:cubicBezTo>
                <a:cubicBezTo>
                  <a:pt x="62267" y="432860"/>
                  <a:pt x="55349" y="405181"/>
                  <a:pt x="76105" y="391341"/>
                </a:cubicBezTo>
                <a:cubicBezTo>
                  <a:pt x="83019" y="391341"/>
                  <a:pt x="96845" y="391341"/>
                  <a:pt x="96861" y="391341"/>
                </a:cubicBezTo>
                <a:cubicBezTo>
                  <a:pt x="96861" y="391341"/>
                  <a:pt x="96861" y="391341"/>
                  <a:pt x="159128" y="370581"/>
                </a:cubicBezTo>
                <a:cubicBezTo>
                  <a:pt x="159128" y="370581"/>
                  <a:pt x="172966" y="363662"/>
                  <a:pt x="179884" y="363662"/>
                </a:cubicBezTo>
                <a:cubicBezTo>
                  <a:pt x="193721" y="356742"/>
                  <a:pt x="228315" y="342902"/>
                  <a:pt x="235234" y="342902"/>
                </a:cubicBezTo>
                <a:cubicBezTo>
                  <a:pt x="249061" y="335987"/>
                  <a:pt x="255980" y="356712"/>
                  <a:pt x="255990" y="356742"/>
                </a:cubicBezTo>
                <a:cubicBezTo>
                  <a:pt x="255990" y="356742"/>
                  <a:pt x="242152" y="356742"/>
                  <a:pt x="235234" y="356742"/>
                </a:cubicBezTo>
                <a:cubicBezTo>
                  <a:pt x="235234" y="363662"/>
                  <a:pt x="262908" y="412101"/>
                  <a:pt x="276745" y="460540"/>
                </a:cubicBezTo>
                <a:cubicBezTo>
                  <a:pt x="290575" y="508953"/>
                  <a:pt x="311317" y="557367"/>
                  <a:pt x="311339" y="557418"/>
                </a:cubicBezTo>
                <a:cubicBezTo>
                  <a:pt x="311339" y="557418"/>
                  <a:pt x="332094" y="502059"/>
                  <a:pt x="332094" y="495139"/>
                </a:cubicBezTo>
                <a:cubicBezTo>
                  <a:pt x="339004" y="495139"/>
                  <a:pt x="345914" y="488237"/>
                  <a:pt x="345932" y="488219"/>
                </a:cubicBezTo>
                <a:cubicBezTo>
                  <a:pt x="345932" y="488219"/>
                  <a:pt x="345932" y="488219"/>
                  <a:pt x="344202" y="488219"/>
                </a:cubicBezTo>
                <a:lnTo>
                  <a:pt x="332094" y="488219"/>
                </a:lnTo>
                <a:cubicBezTo>
                  <a:pt x="332094" y="488219"/>
                  <a:pt x="325176" y="474380"/>
                  <a:pt x="325176" y="467460"/>
                </a:cubicBezTo>
                <a:cubicBezTo>
                  <a:pt x="325176" y="460540"/>
                  <a:pt x="345932" y="425940"/>
                  <a:pt x="352850" y="425940"/>
                </a:cubicBezTo>
                <a:cubicBezTo>
                  <a:pt x="359766" y="419024"/>
                  <a:pt x="373592" y="460498"/>
                  <a:pt x="373606" y="460540"/>
                </a:cubicBezTo>
                <a:cubicBezTo>
                  <a:pt x="373606" y="467455"/>
                  <a:pt x="366697" y="481282"/>
                  <a:pt x="366688" y="481299"/>
                </a:cubicBezTo>
                <a:cubicBezTo>
                  <a:pt x="366688" y="481299"/>
                  <a:pt x="366688" y="508979"/>
                  <a:pt x="373606" y="529738"/>
                </a:cubicBezTo>
                <a:cubicBezTo>
                  <a:pt x="373606" y="550480"/>
                  <a:pt x="373606" y="564314"/>
                  <a:pt x="373606" y="564338"/>
                </a:cubicBezTo>
                <a:cubicBezTo>
                  <a:pt x="373606" y="564338"/>
                  <a:pt x="408199" y="522819"/>
                  <a:pt x="415118" y="508979"/>
                </a:cubicBezTo>
                <a:cubicBezTo>
                  <a:pt x="422037" y="495139"/>
                  <a:pt x="456630" y="419021"/>
                  <a:pt x="463548" y="384421"/>
                </a:cubicBezTo>
                <a:cubicBezTo>
                  <a:pt x="463548" y="342917"/>
                  <a:pt x="435894" y="335987"/>
                  <a:pt x="435874" y="335982"/>
                </a:cubicBezTo>
                <a:close/>
                <a:moveTo>
                  <a:pt x="335015" y="198"/>
                </a:moveTo>
                <a:cubicBezTo>
                  <a:pt x="360124" y="1585"/>
                  <a:pt x="379262" y="9896"/>
                  <a:pt x="388134" y="14613"/>
                </a:cubicBezTo>
                <a:cubicBezTo>
                  <a:pt x="390504" y="14935"/>
                  <a:pt x="392722" y="15581"/>
                  <a:pt x="394574" y="17121"/>
                </a:cubicBezTo>
                <a:cubicBezTo>
                  <a:pt x="397664" y="14255"/>
                  <a:pt x="410471" y="4828"/>
                  <a:pt x="428435" y="10780"/>
                </a:cubicBezTo>
                <a:cubicBezTo>
                  <a:pt x="449291" y="24600"/>
                  <a:pt x="463195" y="52241"/>
                  <a:pt x="463195" y="79882"/>
                </a:cubicBezTo>
                <a:cubicBezTo>
                  <a:pt x="456243" y="107523"/>
                  <a:pt x="463195" y="121344"/>
                  <a:pt x="463195" y="121344"/>
                </a:cubicBezTo>
                <a:lnTo>
                  <a:pt x="457112" y="115297"/>
                </a:lnTo>
                <a:cubicBezTo>
                  <a:pt x="456237" y="114459"/>
                  <a:pt x="454641" y="120804"/>
                  <a:pt x="452988" y="128169"/>
                </a:cubicBezTo>
                <a:cubicBezTo>
                  <a:pt x="458087" y="128994"/>
                  <a:pt x="462191" y="139723"/>
                  <a:pt x="462191" y="150452"/>
                </a:cubicBezTo>
                <a:cubicBezTo>
                  <a:pt x="462191" y="164332"/>
                  <a:pt x="462191" y="185152"/>
                  <a:pt x="462191" y="192093"/>
                </a:cubicBezTo>
                <a:cubicBezTo>
                  <a:pt x="455323" y="199033"/>
                  <a:pt x="448454" y="205973"/>
                  <a:pt x="448454" y="205973"/>
                </a:cubicBezTo>
                <a:lnTo>
                  <a:pt x="445020" y="198165"/>
                </a:lnTo>
                <a:cubicBezTo>
                  <a:pt x="443303" y="197298"/>
                  <a:pt x="441586" y="199033"/>
                  <a:pt x="441586" y="205973"/>
                </a:cubicBezTo>
                <a:cubicBezTo>
                  <a:pt x="441586" y="212913"/>
                  <a:pt x="434717" y="233734"/>
                  <a:pt x="434717" y="247614"/>
                </a:cubicBezTo>
                <a:cubicBezTo>
                  <a:pt x="427849" y="261494"/>
                  <a:pt x="420981" y="275375"/>
                  <a:pt x="420981" y="275375"/>
                </a:cubicBezTo>
                <a:cubicBezTo>
                  <a:pt x="420960" y="275396"/>
                  <a:pt x="414112" y="282346"/>
                  <a:pt x="414112" y="303135"/>
                </a:cubicBezTo>
                <a:cubicBezTo>
                  <a:pt x="414112" y="323956"/>
                  <a:pt x="359165" y="344776"/>
                  <a:pt x="359165" y="344776"/>
                </a:cubicBezTo>
                <a:cubicBezTo>
                  <a:pt x="359113" y="344765"/>
                  <a:pt x="290482" y="330888"/>
                  <a:pt x="290482" y="310075"/>
                </a:cubicBezTo>
                <a:cubicBezTo>
                  <a:pt x="290482" y="282315"/>
                  <a:pt x="283613" y="289255"/>
                  <a:pt x="283613" y="289255"/>
                </a:cubicBezTo>
                <a:cubicBezTo>
                  <a:pt x="283597" y="289223"/>
                  <a:pt x="276737" y="275350"/>
                  <a:pt x="269876" y="254554"/>
                </a:cubicBezTo>
                <a:cubicBezTo>
                  <a:pt x="263008" y="233734"/>
                  <a:pt x="256140" y="212913"/>
                  <a:pt x="256140" y="212913"/>
                </a:cubicBezTo>
                <a:cubicBezTo>
                  <a:pt x="256127" y="212939"/>
                  <a:pt x="249271" y="226787"/>
                  <a:pt x="249271" y="219853"/>
                </a:cubicBezTo>
                <a:cubicBezTo>
                  <a:pt x="242403" y="205973"/>
                  <a:pt x="242403" y="185152"/>
                  <a:pt x="235535" y="171272"/>
                </a:cubicBezTo>
                <a:cubicBezTo>
                  <a:pt x="228666" y="157392"/>
                  <a:pt x="235535" y="143511"/>
                  <a:pt x="242403" y="143511"/>
                </a:cubicBezTo>
                <a:lnTo>
                  <a:pt x="242472" y="143481"/>
                </a:lnTo>
                <a:cubicBezTo>
                  <a:pt x="242167" y="142192"/>
                  <a:pt x="241466" y="142075"/>
                  <a:pt x="240727" y="142075"/>
                </a:cubicBezTo>
                <a:lnTo>
                  <a:pt x="228560" y="139483"/>
                </a:lnTo>
                <a:cubicBezTo>
                  <a:pt x="226822" y="142038"/>
                  <a:pt x="226831" y="128254"/>
                  <a:pt x="233775" y="128254"/>
                </a:cubicBezTo>
                <a:cubicBezTo>
                  <a:pt x="240727" y="128254"/>
                  <a:pt x="240727" y="114434"/>
                  <a:pt x="240727" y="114434"/>
                </a:cubicBezTo>
                <a:cubicBezTo>
                  <a:pt x="240705" y="114455"/>
                  <a:pt x="233764" y="121344"/>
                  <a:pt x="226822" y="121344"/>
                </a:cubicBezTo>
                <a:cubicBezTo>
                  <a:pt x="226794" y="121344"/>
                  <a:pt x="219870" y="121344"/>
                  <a:pt x="219870" y="121344"/>
                </a:cubicBezTo>
                <a:cubicBezTo>
                  <a:pt x="219899" y="121329"/>
                  <a:pt x="233775" y="114412"/>
                  <a:pt x="233775" y="93703"/>
                </a:cubicBezTo>
                <a:cubicBezTo>
                  <a:pt x="233775" y="72972"/>
                  <a:pt x="240727" y="24600"/>
                  <a:pt x="296344" y="3869"/>
                </a:cubicBezTo>
                <a:cubicBezTo>
                  <a:pt x="310248" y="414"/>
                  <a:pt x="323283" y="-450"/>
                  <a:pt x="335015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6" name="Freeform 24"/>
          <p:cNvSpPr>
            <a:spLocks/>
          </p:cNvSpPr>
          <p:nvPr/>
        </p:nvSpPr>
        <p:spPr bwMode="auto">
          <a:xfrm>
            <a:off x="5078611" y="2029037"/>
            <a:ext cx="517344" cy="1720729"/>
          </a:xfrm>
          <a:custGeom>
            <a:avLst/>
            <a:gdLst/>
            <a:ahLst/>
            <a:cxnLst/>
            <a:rect l="l" t="t" r="r" b="b"/>
            <a:pathLst>
              <a:path w="689792" h="2294305">
                <a:moveTo>
                  <a:pt x="437721" y="335982"/>
                </a:moveTo>
                <a:cubicBezTo>
                  <a:pt x="437721" y="335982"/>
                  <a:pt x="479409" y="342902"/>
                  <a:pt x="493305" y="349822"/>
                </a:cubicBezTo>
                <a:cubicBezTo>
                  <a:pt x="500253" y="349822"/>
                  <a:pt x="541940" y="356742"/>
                  <a:pt x="555836" y="377501"/>
                </a:cubicBezTo>
                <a:cubicBezTo>
                  <a:pt x="576671" y="391335"/>
                  <a:pt x="618329" y="384428"/>
                  <a:pt x="618368" y="384421"/>
                </a:cubicBezTo>
                <a:cubicBezTo>
                  <a:pt x="618368" y="384421"/>
                  <a:pt x="667003" y="405181"/>
                  <a:pt x="673951" y="412101"/>
                </a:cubicBezTo>
                <a:cubicBezTo>
                  <a:pt x="673951" y="419021"/>
                  <a:pt x="673951" y="474380"/>
                  <a:pt x="680899" y="515899"/>
                </a:cubicBezTo>
                <a:cubicBezTo>
                  <a:pt x="680899" y="515899"/>
                  <a:pt x="673951" y="654296"/>
                  <a:pt x="673951" y="744254"/>
                </a:cubicBezTo>
                <a:cubicBezTo>
                  <a:pt x="673951" y="819087"/>
                  <a:pt x="678759" y="802939"/>
                  <a:pt x="680899" y="799613"/>
                </a:cubicBezTo>
                <a:cubicBezTo>
                  <a:pt x="680899" y="813453"/>
                  <a:pt x="694795" y="931091"/>
                  <a:pt x="687847" y="944931"/>
                </a:cubicBezTo>
                <a:cubicBezTo>
                  <a:pt x="680899" y="965690"/>
                  <a:pt x="625316" y="1145607"/>
                  <a:pt x="618368" y="1159447"/>
                </a:cubicBezTo>
                <a:cubicBezTo>
                  <a:pt x="618368" y="1166364"/>
                  <a:pt x="618368" y="1214767"/>
                  <a:pt x="618368" y="1214806"/>
                </a:cubicBezTo>
                <a:cubicBezTo>
                  <a:pt x="597547" y="1235542"/>
                  <a:pt x="590592" y="1249374"/>
                  <a:pt x="590576" y="1249405"/>
                </a:cubicBezTo>
                <a:cubicBezTo>
                  <a:pt x="590576" y="1311684"/>
                  <a:pt x="583628" y="1408562"/>
                  <a:pt x="583628" y="1450081"/>
                </a:cubicBezTo>
                <a:cubicBezTo>
                  <a:pt x="590576" y="1505440"/>
                  <a:pt x="576680" y="1623078"/>
                  <a:pt x="583628" y="1685357"/>
                </a:cubicBezTo>
                <a:cubicBezTo>
                  <a:pt x="597524" y="1740716"/>
                  <a:pt x="590576" y="1982911"/>
                  <a:pt x="583628" y="2059030"/>
                </a:cubicBezTo>
                <a:cubicBezTo>
                  <a:pt x="583628" y="2121309"/>
                  <a:pt x="583628" y="2117416"/>
                  <a:pt x="583628" y="2121308"/>
                </a:cubicBezTo>
                <a:cubicBezTo>
                  <a:pt x="583628" y="2142040"/>
                  <a:pt x="583628" y="2148969"/>
                  <a:pt x="583628" y="2148988"/>
                </a:cubicBezTo>
                <a:cubicBezTo>
                  <a:pt x="583628" y="2148988"/>
                  <a:pt x="590576" y="2162828"/>
                  <a:pt x="590576" y="2183587"/>
                </a:cubicBezTo>
                <a:cubicBezTo>
                  <a:pt x="583642" y="2204305"/>
                  <a:pt x="576708" y="2204347"/>
                  <a:pt x="576680" y="2204347"/>
                </a:cubicBezTo>
                <a:cubicBezTo>
                  <a:pt x="576680" y="2204347"/>
                  <a:pt x="576680" y="2204347"/>
                  <a:pt x="590576" y="2266626"/>
                </a:cubicBezTo>
                <a:cubicBezTo>
                  <a:pt x="590576" y="2266626"/>
                  <a:pt x="590576" y="2266626"/>
                  <a:pt x="591445" y="2266626"/>
                </a:cubicBezTo>
                <a:lnTo>
                  <a:pt x="597524" y="2266626"/>
                </a:lnTo>
                <a:cubicBezTo>
                  <a:pt x="597524" y="2266626"/>
                  <a:pt x="597524" y="2266626"/>
                  <a:pt x="597524" y="2287385"/>
                </a:cubicBezTo>
                <a:cubicBezTo>
                  <a:pt x="576680" y="2294305"/>
                  <a:pt x="562784" y="2294305"/>
                  <a:pt x="528044" y="2294305"/>
                </a:cubicBezTo>
                <a:cubicBezTo>
                  <a:pt x="486380" y="2294305"/>
                  <a:pt x="458596" y="2287393"/>
                  <a:pt x="458565" y="2287385"/>
                </a:cubicBezTo>
                <a:cubicBezTo>
                  <a:pt x="458565" y="2287385"/>
                  <a:pt x="458565" y="2287385"/>
                  <a:pt x="458565" y="2266626"/>
                </a:cubicBezTo>
                <a:cubicBezTo>
                  <a:pt x="458565" y="2266626"/>
                  <a:pt x="458565" y="2266626"/>
                  <a:pt x="459433" y="2265761"/>
                </a:cubicBezTo>
                <a:lnTo>
                  <a:pt x="465513" y="2259706"/>
                </a:lnTo>
                <a:cubicBezTo>
                  <a:pt x="465513" y="2259706"/>
                  <a:pt x="465513" y="2259706"/>
                  <a:pt x="465513" y="2232026"/>
                </a:cubicBezTo>
                <a:cubicBezTo>
                  <a:pt x="465513" y="2232026"/>
                  <a:pt x="465513" y="2232026"/>
                  <a:pt x="465513" y="2231161"/>
                </a:cubicBezTo>
                <a:lnTo>
                  <a:pt x="465513" y="2225106"/>
                </a:lnTo>
                <a:cubicBezTo>
                  <a:pt x="465513" y="2225106"/>
                  <a:pt x="465513" y="2225106"/>
                  <a:pt x="464644" y="2224241"/>
                </a:cubicBezTo>
                <a:lnTo>
                  <a:pt x="458565" y="2218187"/>
                </a:lnTo>
                <a:cubicBezTo>
                  <a:pt x="458565" y="2218187"/>
                  <a:pt x="458565" y="2218187"/>
                  <a:pt x="457696" y="2218187"/>
                </a:cubicBezTo>
                <a:lnTo>
                  <a:pt x="451617" y="2218187"/>
                </a:lnTo>
                <a:cubicBezTo>
                  <a:pt x="451617" y="2211267"/>
                  <a:pt x="465513" y="2197427"/>
                  <a:pt x="451617" y="2190507"/>
                </a:cubicBezTo>
                <a:cubicBezTo>
                  <a:pt x="437721" y="2190507"/>
                  <a:pt x="430773" y="2155908"/>
                  <a:pt x="430773" y="2135148"/>
                </a:cubicBezTo>
                <a:cubicBezTo>
                  <a:pt x="430773" y="2107469"/>
                  <a:pt x="409929" y="1941392"/>
                  <a:pt x="402981" y="1872193"/>
                </a:cubicBezTo>
                <a:cubicBezTo>
                  <a:pt x="389085" y="1796075"/>
                  <a:pt x="396033" y="1650757"/>
                  <a:pt x="389085" y="1588479"/>
                </a:cubicBezTo>
                <a:cubicBezTo>
                  <a:pt x="382139" y="1533130"/>
                  <a:pt x="368247" y="1429362"/>
                  <a:pt x="368242" y="1429322"/>
                </a:cubicBezTo>
                <a:cubicBezTo>
                  <a:pt x="368242" y="1429322"/>
                  <a:pt x="340450" y="1574639"/>
                  <a:pt x="340450" y="1602318"/>
                </a:cubicBezTo>
                <a:cubicBezTo>
                  <a:pt x="340450" y="1629998"/>
                  <a:pt x="291814" y="1886033"/>
                  <a:pt x="291814" y="1920632"/>
                </a:cubicBezTo>
                <a:cubicBezTo>
                  <a:pt x="291814" y="1955232"/>
                  <a:pt x="319606" y="2135148"/>
                  <a:pt x="326554" y="2162828"/>
                </a:cubicBezTo>
                <a:cubicBezTo>
                  <a:pt x="326554" y="2183587"/>
                  <a:pt x="326554" y="2225106"/>
                  <a:pt x="326554" y="2232026"/>
                </a:cubicBezTo>
                <a:cubicBezTo>
                  <a:pt x="326554" y="2238937"/>
                  <a:pt x="333483" y="2245848"/>
                  <a:pt x="333502" y="2245866"/>
                </a:cubicBezTo>
                <a:cubicBezTo>
                  <a:pt x="333502" y="2245866"/>
                  <a:pt x="333502" y="2245866"/>
                  <a:pt x="333502" y="2266626"/>
                </a:cubicBezTo>
                <a:cubicBezTo>
                  <a:pt x="333502" y="2266626"/>
                  <a:pt x="333502" y="2266626"/>
                  <a:pt x="250126" y="2280465"/>
                </a:cubicBezTo>
                <a:cubicBezTo>
                  <a:pt x="250126" y="2280465"/>
                  <a:pt x="250126" y="2280465"/>
                  <a:pt x="250126" y="2259706"/>
                </a:cubicBezTo>
                <a:cubicBezTo>
                  <a:pt x="250126" y="2259706"/>
                  <a:pt x="180646" y="2280465"/>
                  <a:pt x="111167" y="2287385"/>
                </a:cubicBezTo>
                <a:cubicBezTo>
                  <a:pt x="41722" y="2287385"/>
                  <a:pt x="41" y="2273560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8" y="2266626"/>
                </a:cubicBezTo>
                <a:lnTo>
                  <a:pt x="6948" y="2266626"/>
                </a:lnTo>
                <a:cubicBezTo>
                  <a:pt x="6948" y="2266626"/>
                  <a:pt x="6948" y="2245866"/>
                  <a:pt x="13896" y="2245866"/>
                </a:cubicBezTo>
                <a:cubicBezTo>
                  <a:pt x="27792" y="2238946"/>
                  <a:pt x="69479" y="2245866"/>
                  <a:pt x="97271" y="2238946"/>
                </a:cubicBezTo>
                <a:cubicBezTo>
                  <a:pt x="118106" y="2232029"/>
                  <a:pt x="145885" y="2211283"/>
                  <a:pt x="145907" y="2211267"/>
                </a:cubicBezTo>
                <a:cubicBezTo>
                  <a:pt x="145907" y="2211267"/>
                  <a:pt x="145907" y="2211267"/>
                  <a:pt x="145038" y="2210402"/>
                </a:cubicBezTo>
                <a:lnTo>
                  <a:pt x="138959" y="2204347"/>
                </a:lnTo>
                <a:cubicBezTo>
                  <a:pt x="138959" y="2204347"/>
                  <a:pt x="145907" y="2197427"/>
                  <a:pt x="152855" y="2197427"/>
                </a:cubicBezTo>
                <a:cubicBezTo>
                  <a:pt x="159803" y="2190507"/>
                  <a:pt x="152855" y="2169748"/>
                  <a:pt x="145907" y="2162828"/>
                </a:cubicBezTo>
                <a:cubicBezTo>
                  <a:pt x="138959" y="2148988"/>
                  <a:pt x="166751" y="2128228"/>
                  <a:pt x="152855" y="2114389"/>
                </a:cubicBezTo>
                <a:cubicBezTo>
                  <a:pt x="145907" y="2107469"/>
                  <a:pt x="138959" y="2079789"/>
                  <a:pt x="138959" y="2045190"/>
                </a:cubicBezTo>
                <a:cubicBezTo>
                  <a:pt x="145907" y="2003671"/>
                  <a:pt x="145907" y="1713036"/>
                  <a:pt x="138959" y="1664597"/>
                </a:cubicBezTo>
                <a:cubicBezTo>
                  <a:pt x="132011" y="1616158"/>
                  <a:pt x="132011" y="1498520"/>
                  <a:pt x="125063" y="1429322"/>
                </a:cubicBezTo>
                <a:cubicBezTo>
                  <a:pt x="118116" y="1360132"/>
                  <a:pt x="111169" y="1201008"/>
                  <a:pt x="111167" y="1200966"/>
                </a:cubicBezTo>
                <a:cubicBezTo>
                  <a:pt x="111167" y="1200966"/>
                  <a:pt x="111167" y="1200966"/>
                  <a:pt x="90323" y="1194046"/>
                </a:cubicBezTo>
                <a:cubicBezTo>
                  <a:pt x="90323" y="1194046"/>
                  <a:pt x="76427" y="1194046"/>
                  <a:pt x="76427" y="1180206"/>
                </a:cubicBezTo>
                <a:cubicBezTo>
                  <a:pt x="69479" y="1166366"/>
                  <a:pt x="62531" y="1069488"/>
                  <a:pt x="69479" y="1034889"/>
                </a:cubicBezTo>
                <a:cubicBezTo>
                  <a:pt x="76427" y="1000290"/>
                  <a:pt x="55583" y="854972"/>
                  <a:pt x="69479" y="778854"/>
                </a:cubicBezTo>
                <a:cubicBezTo>
                  <a:pt x="76427" y="695815"/>
                  <a:pt x="41687" y="522819"/>
                  <a:pt x="48635" y="502059"/>
                </a:cubicBezTo>
                <a:cubicBezTo>
                  <a:pt x="48635" y="481299"/>
                  <a:pt x="55583" y="474380"/>
                  <a:pt x="62531" y="453620"/>
                </a:cubicBezTo>
                <a:cubicBezTo>
                  <a:pt x="62531" y="432860"/>
                  <a:pt x="62531" y="405181"/>
                  <a:pt x="76427" y="391341"/>
                </a:cubicBezTo>
                <a:cubicBezTo>
                  <a:pt x="83367" y="391341"/>
                  <a:pt x="97237" y="391341"/>
                  <a:pt x="97271" y="391341"/>
                </a:cubicBezTo>
                <a:cubicBezTo>
                  <a:pt x="97271" y="391341"/>
                  <a:pt x="97271" y="391341"/>
                  <a:pt x="166751" y="370581"/>
                </a:cubicBezTo>
                <a:cubicBezTo>
                  <a:pt x="166751" y="370581"/>
                  <a:pt x="173699" y="363662"/>
                  <a:pt x="187594" y="363662"/>
                </a:cubicBezTo>
                <a:cubicBezTo>
                  <a:pt x="201490" y="356742"/>
                  <a:pt x="229283" y="342902"/>
                  <a:pt x="243178" y="342902"/>
                </a:cubicBezTo>
                <a:cubicBezTo>
                  <a:pt x="250122" y="335987"/>
                  <a:pt x="257065" y="356715"/>
                  <a:pt x="257074" y="356742"/>
                </a:cubicBezTo>
                <a:cubicBezTo>
                  <a:pt x="257074" y="356742"/>
                  <a:pt x="243203" y="356742"/>
                  <a:pt x="243178" y="356742"/>
                </a:cubicBezTo>
                <a:cubicBezTo>
                  <a:pt x="236231" y="363662"/>
                  <a:pt x="264022" y="412101"/>
                  <a:pt x="277918" y="460540"/>
                </a:cubicBezTo>
                <a:cubicBezTo>
                  <a:pt x="291807" y="508953"/>
                  <a:pt x="312636" y="557367"/>
                  <a:pt x="312658" y="557418"/>
                </a:cubicBezTo>
                <a:cubicBezTo>
                  <a:pt x="312658" y="557418"/>
                  <a:pt x="333502" y="502059"/>
                  <a:pt x="340450" y="495139"/>
                </a:cubicBezTo>
                <a:cubicBezTo>
                  <a:pt x="340450" y="495139"/>
                  <a:pt x="354318" y="488233"/>
                  <a:pt x="354346" y="488219"/>
                </a:cubicBezTo>
                <a:cubicBezTo>
                  <a:pt x="354346" y="488219"/>
                  <a:pt x="354346" y="488219"/>
                  <a:pt x="333502" y="488219"/>
                </a:cubicBezTo>
                <a:cubicBezTo>
                  <a:pt x="333502" y="488219"/>
                  <a:pt x="326554" y="474380"/>
                  <a:pt x="326554" y="467460"/>
                </a:cubicBezTo>
                <a:cubicBezTo>
                  <a:pt x="326554" y="460540"/>
                  <a:pt x="347398" y="425940"/>
                  <a:pt x="354346" y="425940"/>
                </a:cubicBezTo>
                <a:cubicBezTo>
                  <a:pt x="361290" y="419024"/>
                  <a:pt x="382117" y="460499"/>
                  <a:pt x="382137" y="460540"/>
                </a:cubicBezTo>
                <a:cubicBezTo>
                  <a:pt x="382137" y="467456"/>
                  <a:pt x="368258" y="481283"/>
                  <a:pt x="368242" y="481299"/>
                </a:cubicBezTo>
                <a:cubicBezTo>
                  <a:pt x="368242" y="481299"/>
                  <a:pt x="375190" y="508979"/>
                  <a:pt x="375190" y="529738"/>
                </a:cubicBezTo>
                <a:cubicBezTo>
                  <a:pt x="375190" y="550481"/>
                  <a:pt x="382126" y="564315"/>
                  <a:pt x="382137" y="564338"/>
                </a:cubicBezTo>
                <a:cubicBezTo>
                  <a:pt x="382137" y="564338"/>
                  <a:pt x="409929" y="522819"/>
                  <a:pt x="416877" y="508979"/>
                </a:cubicBezTo>
                <a:cubicBezTo>
                  <a:pt x="423825" y="495139"/>
                  <a:pt x="465513" y="419021"/>
                  <a:pt x="465513" y="384421"/>
                </a:cubicBezTo>
                <a:cubicBezTo>
                  <a:pt x="465513" y="342937"/>
                  <a:pt x="437769" y="335994"/>
                  <a:pt x="437721" y="335982"/>
                </a:cubicBezTo>
                <a:close/>
                <a:moveTo>
                  <a:pt x="337448" y="198"/>
                </a:moveTo>
                <a:cubicBezTo>
                  <a:pt x="362443" y="1585"/>
                  <a:pt x="381495" y="9893"/>
                  <a:pt x="390330" y="14610"/>
                </a:cubicBezTo>
                <a:cubicBezTo>
                  <a:pt x="392721" y="14917"/>
                  <a:pt x="394967" y="15549"/>
                  <a:pt x="396874" y="17041"/>
                </a:cubicBezTo>
                <a:cubicBezTo>
                  <a:pt x="400117" y="14041"/>
                  <a:pt x="412780" y="4896"/>
                  <a:pt x="430461" y="10780"/>
                </a:cubicBezTo>
                <a:cubicBezTo>
                  <a:pt x="451226" y="24600"/>
                  <a:pt x="471992" y="52241"/>
                  <a:pt x="465070" y="79882"/>
                </a:cubicBezTo>
                <a:cubicBezTo>
                  <a:pt x="458148" y="107523"/>
                  <a:pt x="465070" y="121344"/>
                  <a:pt x="465070" y="121344"/>
                </a:cubicBezTo>
                <a:lnTo>
                  <a:pt x="459014" y="115297"/>
                </a:lnTo>
                <a:cubicBezTo>
                  <a:pt x="458140" y="114469"/>
                  <a:pt x="455620" y="124534"/>
                  <a:pt x="453674" y="134037"/>
                </a:cubicBezTo>
                <a:cubicBezTo>
                  <a:pt x="455048" y="132665"/>
                  <a:pt x="456568" y="131148"/>
                  <a:pt x="458088" y="129631"/>
                </a:cubicBezTo>
                <a:cubicBezTo>
                  <a:pt x="461129" y="129631"/>
                  <a:pt x="465040" y="140041"/>
                  <a:pt x="465040" y="150452"/>
                </a:cubicBezTo>
                <a:cubicBezTo>
                  <a:pt x="465040" y="164332"/>
                  <a:pt x="465040" y="185152"/>
                  <a:pt x="465040" y="192093"/>
                </a:cubicBezTo>
                <a:cubicBezTo>
                  <a:pt x="458088" y="199033"/>
                  <a:pt x="451136" y="205973"/>
                  <a:pt x="451136" y="205973"/>
                </a:cubicBezTo>
                <a:lnTo>
                  <a:pt x="447660" y="198165"/>
                </a:lnTo>
                <a:cubicBezTo>
                  <a:pt x="445922" y="197298"/>
                  <a:pt x="444184" y="199033"/>
                  <a:pt x="444184" y="205973"/>
                </a:cubicBezTo>
                <a:cubicBezTo>
                  <a:pt x="444184" y="212913"/>
                  <a:pt x="437232" y="233734"/>
                  <a:pt x="437232" y="247614"/>
                </a:cubicBezTo>
                <a:cubicBezTo>
                  <a:pt x="430279" y="261494"/>
                  <a:pt x="423327" y="275375"/>
                  <a:pt x="423327" y="275375"/>
                </a:cubicBezTo>
                <a:cubicBezTo>
                  <a:pt x="423307" y="275395"/>
                  <a:pt x="416375" y="282346"/>
                  <a:pt x="416375" y="303135"/>
                </a:cubicBezTo>
                <a:cubicBezTo>
                  <a:pt x="416375" y="323956"/>
                  <a:pt x="360758" y="344776"/>
                  <a:pt x="360758" y="344776"/>
                </a:cubicBezTo>
                <a:cubicBezTo>
                  <a:pt x="360720" y="344769"/>
                  <a:pt x="291237" y="330890"/>
                  <a:pt x="291237" y="310075"/>
                </a:cubicBezTo>
                <a:cubicBezTo>
                  <a:pt x="291237" y="296195"/>
                  <a:pt x="291237" y="290990"/>
                  <a:pt x="291237" y="289255"/>
                </a:cubicBezTo>
                <a:cubicBezTo>
                  <a:pt x="291206" y="289224"/>
                  <a:pt x="277325" y="275352"/>
                  <a:pt x="270380" y="254554"/>
                </a:cubicBezTo>
                <a:cubicBezTo>
                  <a:pt x="263428" y="233734"/>
                  <a:pt x="263428" y="212913"/>
                  <a:pt x="263428" y="212913"/>
                </a:cubicBezTo>
                <a:cubicBezTo>
                  <a:pt x="263414" y="212941"/>
                  <a:pt x="256469" y="226787"/>
                  <a:pt x="249524" y="219853"/>
                </a:cubicBezTo>
                <a:cubicBezTo>
                  <a:pt x="242572" y="205973"/>
                  <a:pt x="242572" y="185152"/>
                  <a:pt x="235619" y="171272"/>
                </a:cubicBezTo>
                <a:cubicBezTo>
                  <a:pt x="228667" y="157392"/>
                  <a:pt x="235619" y="143511"/>
                  <a:pt x="242572" y="143511"/>
                </a:cubicBezTo>
                <a:lnTo>
                  <a:pt x="244496" y="142825"/>
                </a:lnTo>
                <a:cubicBezTo>
                  <a:pt x="244266" y="142102"/>
                  <a:pt x="243922" y="142075"/>
                  <a:pt x="243569" y="142075"/>
                </a:cubicBezTo>
                <a:cubicBezTo>
                  <a:pt x="236647" y="135164"/>
                  <a:pt x="229725" y="142075"/>
                  <a:pt x="229725" y="142075"/>
                </a:cubicBezTo>
                <a:cubicBezTo>
                  <a:pt x="229725" y="142038"/>
                  <a:pt x="229734" y="128254"/>
                  <a:pt x="236647" y="128254"/>
                </a:cubicBezTo>
                <a:cubicBezTo>
                  <a:pt x="243569" y="128254"/>
                  <a:pt x="243569" y="114434"/>
                  <a:pt x="243569" y="114434"/>
                </a:cubicBezTo>
                <a:cubicBezTo>
                  <a:pt x="243548" y="114455"/>
                  <a:pt x="236636" y="121344"/>
                  <a:pt x="229725" y="121344"/>
                </a:cubicBezTo>
                <a:cubicBezTo>
                  <a:pt x="229699" y="121344"/>
                  <a:pt x="222803" y="121344"/>
                  <a:pt x="222803" y="121344"/>
                </a:cubicBezTo>
                <a:cubicBezTo>
                  <a:pt x="222832" y="121329"/>
                  <a:pt x="236647" y="114412"/>
                  <a:pt x="236647" y="93703"/>
                </a:cubicBezTo>
                <a:cubicBezTo>
                  <a:pt x="236647" y="72972"/>
                  <a:pt x="243569" y="24600"/>
                  <a:pt x="298944" y="3869"/>
                </a:cubicBezTo>
                <a:cubicBezTo>
                  <a:pt x="312788" y="414"/>
                  <a:pt x="325767" y="-450"/>
                  <a:pt x="337448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7" name="Freeform 27"/>
          <p:cNvSpPr>
            <a:spLocks/>
          </p:cNvSpPr>
          <p:nvPr/>
        </p:nvSpPr>
        <p:spPr bwMode="auto">
          <a:xfrm>
            <a:off x="5692053" y="2029037"/>
            <a:ext cx="521352" cy="1720729"/>
          </a:xfrm>
          <a:custGeom>
            <a:avLst/>
            <a:gdLst/>
            <a:ahLst/>
            <a:cxnLst/>
            <a:rect l="l" t="t" r="r" b="b"/>
            <a:pathLst>
              <a:path w="695136" h="2294305">
                <a:moveTo>
                  <a:pt x="443982" y="335982"/>
                </a:moveTo>
                <a:cubicBezTo>
                  <a:pt x="443982" y="335982"/>
                  <a:pt x="478668" y="342902"/>
                  <a:pt x="492542" y="349822"/>
                </a:cubicBezTo>
                <a:cubicBezTo>
                  <a:pt x="499479" y="349822"/>
                  <a:pt x="541102" y="356742"/>
                  <a:pt x="561914" y="377501"/>
                </a:cubicBezTo>
                <a:cubicBezTo>
                  <a:pt x="575781" y="391334"/>
                  <a:pt x="617369" y="384428"/>
                  <a:pt x="617412" y="384421"/>
                </a:cubicBezTo>
                <a:cubicBezTo>
                  <a:pt x="617412" y="384421"/>
                  <a:pt x="665972" y="405181"/>
                  <a:pt x="672909" y="412101"/>
                </a:cubicBezTo>
                <a:cubicBezTo>
                  <a:pt x="679847" y="419021"/>
                  <a:pt x="672909" y="474380"/>
                  <a:pt x="679847" y="515899"/>
                </a:cubicBezTo>
                <a:cubicBezTo>
                  <a:pt x="679847" y="515899"/>
                  <a:pt x="679847" y="654296"/>
                  <a:pt x="679847" y="744254"/>
                </a:cubicBezTo>
                <a:cubicBezTo>
                  <a:pt x="679847" y="778235"/>
                  <a:pt x="679847" y="793455"/>
                  <a:pt x="679847" y="799613"/>
                </a:cubicBezTo>
                <a:cubicBezTo>
                  <a:pt x="679847" y="813453"/>
                  <a:pt x="700658" y="931091"/>
                  <a:pt x="693721" y="944931"/>
                </a:cubicBezTo>
                <a:cubicBezTo>
                  <a:pt x="686784" y="965690"/>
                  <a:pt x="624349" y="1145607"/>
                  <a:pt x="624349" y="1159447"/>
                </a:cubicBezTo>
                <a:cubicBezTo>
                  <a:pt x="617412" y="1166366"/>
                  <a:pt x="624349" y="1214806"/>
                  <a:pt x="617412" y="1214806"/>
                </a:cubicBezTo>
                <a:cubicBezTo>
                  <a:pt x="596624" y="1235541"/>
                  <a:pt x="589679" y="1249373"/>
                  <a:pt x="589663" y="1249405"/>
                </a:cubicBezTo>
                <a:cubicBezTo>
                  <a:pt x="596600" y="1311684"/>
                  <a:pt x="582726" y="1408562"/>
                  <a:pt x="589663" y="1450081"/>
                </a:cubicBezTo>
                <a:cubicBezTo>
                  <a:pt x="589663" y="1505440"/>
                  <a:pt x="575788" y="1623078"/>
                  <a:pt x="589663" y="1685357"/>
                </a:cubicBezTo>
                <a:cubicBezTo>
                  <a:pt x="596600" y="1740716"/>
                  <a:pt x="589663" y="1982911"/>
                  <a:pt x="589663" y="2059030"/>
                </a:cubicBezTo>
                <a:cubicBezTo>
                  <a:pt x="584460" y="2121309"/>
                  <a:pt x="587061" y="2117416"/>
                  <a:pt x="582726" y="2121308"/>
                </a:cubicBezTo>
                <a:cubicBezTo>
                  <a:pt x="582726" y="2142040"/>
                  <a:pt x="582726" y="2148969"/>
                  <a:pt x="582726" y="2148988"/>
                </a:cubicBezTo>
                <a:cubicBezTo>
                  <a:pt x="582726" y="2148988"/>
                  <a:pt x="589663" y="2162828"/>
                  <a:pt x="589663" y="2183587"/>
                </a:cubicBezTo>
                <a:cubicBezTo>
                  <a:pt x="582739" y="2204307"/>
                  <a:pt x="575815" y="2204347"/>
                  <a:pt x="575788" y="2204347"/>
                </a:cubicBezTo>
                <a:cubicBezTo>
                  <a:pt x="575788" y="2204347"/>
                  <a:pt x="575788" y="2204347"/>
                  <a:pt x="596600" y="2266626"/>
                </a:cubicBezTo>
                <a:cubicBezTo>
                  <a:pt x="596600" y="2266626"/>
                  <a:pt x="596600" y="2266626"/>
                  <a:pt x="596600" y="2287385"/>
                </a:cubicBezTo>
                <a:cubicBezTo>
                  <a:pt x="575788" y="2294305"/>
                  <a:pt x="561914" y="2294305"/>
                  <a:pt x="527228" y="2294305"/>
                </a:cubicBezTo>
                <a:cubicBezTo>
                  <a:pt x="485627" y="2294305"/>
                  <a:pt x="457885" y="2287393"/>
                  <a:pt x="457856" y="2287385"/>
                </a:cubicBezTo>
                <a:cubicBezTo>
                  <a:pt x="457856" y="2287385"/>
                  <a:pt x="457856" y="2287385"/>
                  <a:pt x="457856" y="2266626"/>
                </a:cubicBezTo>
                <a:cubicBezTo>
                  <a:pt x="457856" y="2266626"/>
                  <a:pt x="457856" y="2266626"/>
                  <a:pt x="458723" y="2265761"/>
                </a:cubicBezTo>
                <a:lnTo>
                  <a:pt x="464793" y="2259706"/>
                </a:lnTo>
                <a:cubicBezTo>
                  <a:pt x="464793" y="2259706"/>
                  <a:pt x="464793" y="2259706"/>
                  <a:pt x="464793" y="2232026"/>
                </a:cubicBezTo>
                <a:cubicBezTo>
                  <a:pt x="464793" y="2232026"/>
                  <a:pt x="464793" y="2232026"/>
                  <a:pt x="464793" y="2231161"/>
                </a:cubicBezTo>
                <a:lnTo>
                  <a:pt x="464793" y="2225106"/>
                </a:lnTo>
                <a:cubicBezTo>
                  <a:pt x="464793" y="2225106"/>
                  <a:pt x="464793" y="2225106"/>
                  <a:pt x="463926" y="2224241"/>
                </a:cubicBezTo>
                <a:lnTo>
                  <a:pt x="457856" y="2218187"/>
                </a:lnTo>
                <a:cubicBezTo>
                  <a:pt x="457856" y="2218187"/>
                  <a:pt x="457856" y="2218187"/>
                  <a:pt x="456989" y="2218187"/>
                </a:cubicBezTo>
                <a:lnTo>
                  <a:pt x="450919" y="2218187"/>
                </a:lnTo>
                <a:cubicBezTo>
                  <a:pt x="450919" y="2211267"/>
                  <a:pt x="471730" y="2197427"/>
                  <a:pt x="457856" y="2190507"/>
                </a:cubicBezTo>
                <a:cubicBezTo>
                  <a:pt x="443982" y="2190507"/>
                  <a:pt x="437044" y="2155908"/>
                  <a:pt x="437044" y="2135148"/>
                </a:cubicBezTo>
                <a:cubicBezTo>
                  <a:pt x="437044" y="2107469"/>
                  <a:pt x="416233" y="1941392"/>
                  <a:pt x="402358" y="1872193"/>
                </a:cubicBezTo>
                <a:cubicBezTo>
                  <a:pt x="388484" y="1796075"/>
                  <a:pt x="402358" y="1650757"/>
                  <a:pt x="395421" y="1588479"/>
                </a:cubicBezTo>
                <a:cubicBezTo>
                  <a:pt x="388485" y="1533131"/>
                  <a:pt x="367681" y="1429364"/>
                  <a:pt x="367672" y="1429322"/>
                </a:cubicBezTo>
                <a:cubicBezTo>
                  <a:pt x="367672" y="1429322"/>
                  <a:pt x="339923" y="1574639"/>
                  <a:pt x="339923" y="1602318"/>
                </a:cubicBezTo>
                <a:cubicBezTo>
                  <a:pt x="339923" y="1629998"/>
                  <a:pt x="291363" y="1886033"/>
                  <a:pt x="291363" y="1920632"/>
                </a:cubicBezTo>
                <a:cubicBezTo>
                  <a:pt x="291363" y="1955232"/>
                  <a:pt x="326049" y="2135148"/>
                  <a:pt x="326049" y="2162828"/>
                </a:cubicBezTo>
                <a:cubicBezTo>
                  <a:pt x="326049" y="2183587"/>
                  <a:pt x="326049" y="2225106"/>
                  <a:pt x="326049" y="2232026"/>
                </a:cubicBezTo>
                <a:cubicBezTo>
                  <a:pt x="326049" y="2238937"/>
                  <a:pt x="332968" y="2245848"/>
                  <a:pt x="332986" y="2245866"/>
                </a:cubicBezTo>
                <a:cubicBezTo>
                  <a:pt x="332986" y="2245866"/>
                  <a:pt x="332986" y="2245866"/>
                  <a:pt x="332986" y="2266626"/>
                </a:cubicBezTo>
                <a:cubicBezTo>
                  <a:pt x="332986" y="2266626"/>
                  <a:pt x="332986" y="2266626"/>
                  <a:pt x="249740" y="2280465"/>
                </a:cubicBezTo>
                <a:cubicBezTo>
                  <a:pt x="249740" y="2280465"/>
                  <a:pt x="249740" y="2280465"/>
                  <a:pt x="249740" y="2259706"/>
                </a:cubicBezTo>
                <a:cubicBezTo>
                  <a:pt x="249740" y="2259706"/>
                  <a:pt x="180367" y="2280465"/>
                  <a:pt x="110995" y="2287385"/>
                </a:cubicBezTo>
                <a:cubicBezTo>
                  <a:pt x="48594" y="2287385"/>
                  <a:pt x="53" y="2273561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7" y="2266626"/>
                </a:cubicBezTo>
                <a:lnTo>
                  <a:pt x="6937" y="2266626"/>
                </a:lnTo>
                <a:cubicBezTo>
                  <a:pt x="6937" y="2266626"/>
                  <a:pt x="6937" y="2245866"/>
                  <a:pt x="13874" y="2245866"/>
                </a:cubicBezTo>
                <a:cubicBezTo>
                  <a:pt x="27749" y="2238946"/>
                  <a:pt x="76309" y="2245866"/>
                  <a:pt x="97121" y="2238946"/>
                </a:cubicBezTo>
                <a:cubicBezTo>
                  <a:pt x="117922" y="2232030"/>
                  <a:pt x="145654" y="2211287"/>
                  <a:pt x="145681" y="2211267"/>
                </a:cubicBezTo>
                <a:cubicBezTo>
                  <a:pt x="145681" y="2211267"/>
                  <a:pt x="145681" y="2211267"/>
                  <a:pt x="144814" y="2210402"/>
                </a:cubicBezTo>
                <a:lnTo>
                  <a:pt x="138744" y="2204347"/>
                </a:lnTo>
                <a:cubicBezTo>
                  <a:pt x="138744" y="2204347"/>
                  <a:pt x="145681" y="2197427"/>
                  <a:pt x="152618" y="2197427"/>
                </a:cubicBezTo>
                <a:cubicBezTo>
                  <a:pt x="159556" y="2190507"/>
                  <a:pt x="152618" y="2169748"/>
                  <a:pt x="145681" y="2162828"/>
                </a:cubicBezTo>
                <a:cubicBezTo>
                  <a:pt x="138744" y="2148988"/>
                  <a:pt x="166493" y="2128228"/>
                  <a:pt x="159556" y="2114389"/>
                </a:cubicBezTo>
                <a:cubicBezTo>
                  <a:pt x="145681" y="2107469"/>
                  <a:pt x="138744" y="2079789"/>
                  <a:pt x="138744" y="2045190"/>
                </a:cubicBezTo>
                <a:cubicBezTo>
                  <a:pt x="145681" y="2003671"/>
                  <a:pt x="145681" y="1713036"/>
                  <a:pt x="138744" y="1664597"/>
                </a:cubicBezTo>
                <a:cubicBezTo>
                  <a:pt x="131807" y="1616158"/>
                  <a:pt x="138744" y="1498520"/>
                  <a:pt x="124869" y="1429322"/>
                </a:cubicBezTo>
                <a:cubicBezTo>
                  <a:pt x="117934" y="1360139"/>
                  <a:pt x="110999" y="1201042"/>
                  <a:pt x="110995" y="1200966"/>
                </a:cubicBezTo>
                <a:cubicBezTo>
                  <a:pt x="110995" y="1200966"/>
                  <a:pt x="110995" y="1200966"/>
                  <a:pt x="90183" y="1194046"/>
                </a:cubicBezTo>
                <a:cubicBezTo>
                  <a:pt x="90183" y="1194046"/>
                  <a:pt x="83246" y="1194046"/>
                  <a:pt x="76309" y="1180206"/>
                </a:cubicBezTo>
                <a:cubicBezTo>
                  <a:pt x="69372" y="1166366"/>
                  <a:pt x="69372" y="1069488"/>
                  <a:pt x="69372" y="1034889"/>
                </a:cubicBezTo>
                <a:cubicBezTo>
                  <a:pt x="76309" y="1000290"/>
                  <a:pt x="62435" y="854972"/>
                  <a:pt x="69372" y="778854"/>
                </a:cubicBezTo>
                <a:cubicBezTo>
                  <a:pt x="76309" y="695815"/>
                  <a:pt x="41623" y="522819"/>
                  <a:pt x="48560" y="502059"/>
                </a:cubicBezTo>
                <a:cubicBezTo>
                  <a:pt x="48560" y="481299"/>
                  <a:pt x="62435" y="474380"/>
                  <a:pt x="62435" y="453620"/>
                </a:cubicBezTo>
                <a:cubicBezTo>
                  <a:pt x="62435" y="432860"/>
                  <a:pt x="62435" y="405181"/>
                  <a:pt x="76309" y="391341"/>
                </a:cubicBezTo>
                <a:cubicBezTo>
                  <a:pt x="83241" y="391341"/>
                  <a:pt x="104027" y="391341"/>
                  <a:pt x="104058" y="391341"/>
                </a:cubicBezTo>
                <a:cubicBezTo>
                  <a:pt x="104058" y="391341"/>
                  <a:pt x="104058" y="391341"/>
                  <a:pt x="166493" y="370581"/>
                </a:cubicBezTo>
                <a:cubicBezTo>
                  <a:pt x="166493" y="370581"/>
                  <a:pt x="173430" y="363662"/>
                  <a:pt x="187304" y="363662"/>
                </a:cubicBezTo>
                <a:cubicBezTo>
                  <a:pt x="201179" y="356742"/>
                  <a:pt x="228928" y="342902"/>
                  <a:pt x="242803" y="342902"/>
                </a:cubicBezTo>
                <a:cubicBezTo>
                  <a:pt x="249735" y="335987"/>
                  <a:pt x="256667" y="356713"/>
                  <a:pt x="256677" y="356742"/>
                </a:cubicBezTo>
                <a:cubicBezTo>
                  <a:pt x="256677" y="356742"/>
                  <a:pt x="242827" y="356742"/>
                  <a:pt x="242803" y="356742"/>
                </a:cubicBezTo>
                <a:cubicBezTo>
                  <a:pt x="235865" y="363662"/>
                  <a:pt x="263614" y="412101"/>
                  <a:pt x="277489" y="460540"/>
                </a:cubicBezTo>
                <a:cubicBezTo>
                  <a:pt x="291356" y="508955"/>
                  <a:pt x="319084" y="557370"/>
                  <a:pt x="319112" y="557418"/>
                </a:cubicBezTo>
                <a:cubicBezTo>
                  <a:pt x="319112" y="557418"/>
                  <a:pt x="332986" y="502059"/>
                  <a:pt x="339923" y="495139"/>
                </a:cubicBezTo>
                <a:cubicBezTo>
                  <a:pt x="346852" y="495139"/>
                  <a:pt x="353781" y="488236"/>
                  <a:pt x="353798" y="488219"/>
                </a:cubicBezTo>
                <a:cubicBezTo>
                  <a:pt x="353798" y="488219"/>
                  <a:pt x="353798" y="488219"/>
                  <a:pt x="352063" y="488219"/>
                </a:cubicBezTo>
                <a:lnTo>
                  <a:pt x="339923" y="488219"/>
                </a:lnTo>
                <a:cubicBezTo>
                  <a:pt x="339923" y="488219"/>
                  <a:pt x="326049" y="474380"/>
                  <a:pt x="326049" y="467460"/>
                </a:cubicBezTo>
                <a:cubicBezTo>
                  <a:pt x="326049" y="460540"/>
                  <a:pt x="353798" y="425940"/>
                  <a:pt x="360735" y="425940"/>
                </a:cubicBezTo>
                <a:cubicBezTo>
                  <a:pt x="367669" y="419024"/>
                  <a:pt x="381533" y="460498"/>
                  <a:pt x="381547" y="460540"/>
                </a:cubicBezTo>
                <a:cubicBezTo>
                  <a:pt x="381547" y="467455"/>
                  <a:pt x="367691" y="481280"/>
                  <a:pt x="367672" y="481299"/>
                </a:cubicBezTo>
                <a:cubicBezTo>
                  <a:pt x="367672" y="481299"/>
                  <a:pt x="374609" y="508979"/>
                  <a:pt x="374609" y="529738"/>
                </a:cubicBezTo>
                <a:cubicBezTo>
                  <a:pt x="374609" y="550480"/>
                  <a:pt x="381535" y="564314"/>
                  <a:pt x="381547" y="564338"/>
                </a:cubicBezTo>
                <a:cubicBezTo>
                  <a:pt x="381547" y="564338"/>
                  <a:pt x="409296" y="522819"/>
                  <a:pt x="416233" y="508979"/>
                </a:cubicBezTo>
                <a:cubicBezTo>
                  <a:pt x="423170" y="495139"/>
                  <a:pt x="464793" y="419021"/>
                  <a:pt x="464793" y="384421"/>
                </a:cubicBezTo>
                <a:cubicBezTo>
                  <a:pt x="464793" y="342937"/>
                  <a:pt x="444017" y="335994"/>
                  <a:pt x="443982" y="335982"/>
                </a:cubicBezTo>
                <a:close/>
                <a:moveTo>
                  <a:pt x="344370" y="198"/>
                </a:moveTo>
                <a:cubicBezTo>
                  <a:pt x="379412" y="2142"/>
                  <a:pt x="402773" y="17690"/>
                  <a:pt x="402773" y="17690"/>
                </a:cubicBezTo>
                <a:cubicBezTo>
                  <a:pt x="402787" y="17663"/>
                  <a:pt x="409716" y="3876"/>
                  <a:pt x="430461" y="10780"/>
                </a:cubicBezTo>
                <a:cubicBezTo>
                  <a:pt x="451226" y="24600"/>
                  <a:pt x="471992" y="52241"/>
                  <a:pt x="465070" y="79882"/>
                </a:cubicBezTo>
                <a:cubicBezTo>
                  <a:pt x="458148" y="107523"/>
                  <a:pt x="471992" y="121344"/>
                  <a:pt x="471992" y="121344"/>
                </a:cubicBezTo>
                <a:lnTo>
                  <a:pt x="459879" y="115297"/>
                </a:lnTo>
                <a:cubicBezTo>
                  <a:pt x="458138" y="114474"/>
                  <a:pt x="455059" y="126771"/>
                  <a:pt x="453062" y="137011"/>
                </a:cubicBezTo>
                <a:cubicBezTo>
                  <a:pt x="453875" y="135028"/>
                  <a:pt x="455514" y="132330"/>
                  <a:pt x="458196" y="129631"/>
                </a:cubicBezTo>
                <a:cubicBezTo>
                  <a:pt x="465094" y="122691"/>
                  <a:pt x="465094" y="136571"/>
                  <a:pt x="465094" y="150452"/>
                </a:cubicBezTo>
                <a:cubicBezTo>
                  <a:pt x="465094" y="164332"/>
                  <a:pt x="465094" y="185152"/>
                  <a:pt x="465094" y="192093"/>
                </a:cubicBezTo>
                <a:cubicBezTo>
                  <a:pt x="465094" y="199033"/>
                  <a:pt x="451298" y="205973"/>
                  <a:pt x="451298" y="205973"/>
                </a:cubicBezTo>
                <a:lnTo>
                  <a:pt x="447849" y="198165"/>
                </a:lnTo>
                <a:cubicBezTo>
                  <a:pt x="446125" y="197298"/>
                  <a:pt x="444400" y="199033"/>
                  <a:pt x="444400" y="205973"/>
                </a:cubicBezTo>
                <a:cubicBezTo>
                  <a:pt x="444400" y="212913"/>
                  <a:pt x="437503" y="233734"/>
                  <a:pt x="437503" y="247614"/>
                </a:cubicBezTo>
                <a:cubicBezTo>
                  <a:pt x="430605" y="261494"/>
                  <a:pt x="423707" y="275375"/>
                  <a:pt x="423707" y="275375"/>
                </a:cubicBezTo>
                <a:cubicBezTo>
                  <a:pt x="423707" y="275399"/>
                  <a:pt x="423707" y="282351"/>
                  <a:pt x="423707" y="303135"/>
                </a:cubicBezTo>
                <a:cubicBezTo>
                  <a:pt x="423707" y="323956"/>
                  <a:pt x="361625" y="344776"/>
                  <a:pt x="361625" y="344776"/>
                </a:cubicBezTo>
                <a:cubicBezTo>
                  <a:pt x="361554" y="344762"/>
                  <a:pt x="292646" y="330885"/>
                  <a:pt x="292646" y="310075"/>
                </a:cubicBezTo>
                <a:cubicBezTo>
                  <a:pt x="292646" y="296195"/>
                  <a:pt x="292646" y="290990"/>
                  <a:pt x="292646" y="289255"/>
                </a:cubicBezTo>
                <a:cubicBezTo>
                  <a:pt x="292616" y="289224"/>
                  <a:pt x="278842" y="275352"/>
                  <a:pt x="271952" y="254554"/>
                </a:cubicBezTo>
                <a:cubicBezTo>
                  <a:pt x="265054" y="233734"/>
                  <a:pt x="265054" y="212913"/>
                  <a:pt x="265054" y="212913"/>
                </a:cubicBezTo>
                <a:cubicBezTo>
                  <a:pt x="265041" y="212940"/>
                  <a:pt x="258149" y="226787"/>
                  <a:pt x="251258" y="219853"/>
                </a:cubicBezTo>
                <a:cubicBezTo>
                  <a:pt x="244360" y="205973"/>
                  <a:pt x="244360" y="185152"/>
                  <a:pt x="237462" y="171272"/>
                </a:cubicBezTo>
                <a:cubicBezTo>
                  <a:pt x="237462" y="157392"/>
                  <a:pt x="237462" y="143511"/>
                  <a:pt x="244360" y="143511"/>
                </a:cubicBezTo>
                <a:lnTo>
                  <a:pt x="245117" y="143328"/>
                </a:lnTo>
                <a:cubicBezTo>
                  <a:pt x="244823" y="142164"/>
                  <a:pt x="244211" y="142075"/>
                  <a:pt x="243569" y="142075"/>
                </a:cubicBezTo>
                <a:lnTo>
                  <a:pt x="237512" y="139483"/>
                </a:lnTo>
                <a:cubicBezTo>
                  <a:pt x="236624" y="142029"/>
                  <a:pt x="229736" y="128254"/>
                  <a:pt x="236647" y="128254"/>
                </a:cubicBezTo>
                <a:cubicBezTo>
                  <a:pt x="243569" y="128254"/>
                  <a:pt x="243569" y="114434"/>
                  <a:pt x="243569" y="114434"/>
                </a:cubicBezTo>
                <a:cubicBezTo>
                  <a:pt x="243542" y="114460"/>
                  <a:pt x="236647" y="121344"/>
                  <a:pt x="236647" y="121344"/>
                </a:cubicBezTo>
                <a:cubicBezTo>
                  <a:pt x="229725" y="121344"/>
                  <a:pt x="222803" y="121344"/>
                  <a:pt x="222803" y="121344"/>
                </a:cubicBezTo>
                <a:cubicBezTo>
                  <a:pt x="222834" y="121328"/>
                  <a:pt x="236647" y="114410"/>
                  <a:pt x="236647" y="93703"/>
                </a:cubicBezTo>
                <a:cubicBezTo>
                  <a:pt x="236647" y="72972"/>
                  <a:pt x="250491" y="24600"/>
                  <a:pt x="305866" y="3869"/>
                </a:cubicBezTo>
                <a:cubicBezTo>
                  <a:pt x="319710" y="414"/>
                  <a:pt x="332689" y="-450"/>
                  <a:pt x="344370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8" name="Freeform 30"/>
          <p:cNvSpPr>
            <a:spLocks/>
          </p:cNvSpPr>
          <p:nvPr/>
        </p:nvSpPr>
        <p:spPr bwMode="auto">
          <a:xfrm>
            <a:off x="6305496" y="2029037"/>
            <a:ext cx="521747" cy="1720729"/>
          </a:xfrm>
          <a:custGeom>
            <a:avLst/>
            <a:gdLst/>
            <a:ahLst/>
            <a:cxnLst/>
            <a:rect l="l" t="t" r="r" b="b"/>
            <a:pathLst>
              <a:path w="695663" h="2294305">
                <a:moveTo>
                  <a:pt x="443981" y="335982"/>
                </a:moveTo>
                <a:cubicBezTo>
                  <a:pt x="443981" y="335982"/>
                  <a:pt x="478667" y="342902"/>
                  <a:pt x="492542" y="349822"/>
                </a:cubicBezTo>
                <a:cubicBezTo>
                  <a:pt x="506416" y="349822"/>
                  <a:pt x="541102" y="356742"/>
                  <a:pt x="561914" y="377501"/>
                </a:cubicBezTo>
                <a:cubicBezTo>
                  <a:pt x="582717" y="391336"/>
                  <a:pt x="617384" y="384426"/>
                  <a:pt x="617411" y="384421"/>
                </a:cubicBezTo>
                <a:cubicBezTo>
                  <a:pt x="617411" y="384421"/>
                  <a:pt x="672909" y="405181"/>
                  <a:pt x="672909" y="412101"/>
                </a:cubicBezTo>
                <a:cubicBezTo>
                  <a:pt x="679846" y="419021"/>
                  <a:pt x="672909" y="474380"/>
                  <a:pt x="679846" y="515899"/>
                </a:cubicBezTo>
                <a:cubicBezTo>
                  <a:pt x="679846" y="515899"/>
                  <a:pt x="679846" y="654296"/>
                  <a:pt x="679846" y="744254"/>
                </a:cubicBezTo>
                <a:cubicBezTo>
                  <a:pt x="679846" y="819083"/>
                  <a:pt x="684646" y="802940"/>
                  <a:pt x="686784" y="799613"/>
                </a:cubicBezTo>
                <a:cubicBezTo>
                  <a:pt x="686784" y="813453"/>
                  <a:pt x="700658" y="931091"/>
                  <a:pt x="693721" y="944931"/>
                </a:cubicBezTo>
                <a:cubicBezTo>
                  <a:pt x="686784" y="965690"/>
                  <a:pt x="631286" y="1145607"/>
                  <a:pt x="624349" y="1159447"/>
                </a:cubicBezTo>
                <a:cubicBezTo>
                  <a:pt x="617411" y="1166366"/>
                  <a:pt x="624349" y="1214806"/>
                  <a:pt x="617411" y="1214806"/>
                </a:cubicBezTo>
                <a:cubicBezTo>
                  <a:pt x="596624" y="1235541"/>
                  <a:pt x="596600" y="1249373"/>
                  <a:pt x="596600" y="1249405"/>
                </a:cubicBezTo>
                <a:cubicBezTo>
                  <a:pt x="596600" y="1249405"/>
                  <a:pt x="596600" y="1249405"/>
                  <a:pt x="595733" y="1249405"/>
                </a:cubicBezTo>
                <a:lnTo>
                  <a:pt x="589663" y="1249405"/>
                </a:lnTo>
                <a:cubicBezTo>
                  <a:pt x="596600" y="1311684"/>
                  <a:pt x="582725" y="1408562"/>
                  <a:pt x="589663" y="1450081"/>
                </a:cubicBezTo>
                <a:cubicBezTo>
                  <a:pt x="589663" y="1505440"/>
                  <a:pt x="575788" y="1623078"/>
                  <a:pt x="589663" y="1685357"/>
                </a:cubicBezTo>
                <a:cubicBezTo>
                  <a:pt x="596600" y="1740716"/>
                  <a:pt x="589663" y="1982911"/>
                  <a:pt x="589663" y="2059030"/>
                </a:cubicBezTo>
                <a:cubicBezTo>
                  <a:pt x="584459" y="2121309"/>
                  <a:pt x="587061" y="2117416"/>
                  <a:pt x="582725" y="2121308"/>
                </a:cubicBezTo>
                <a:cubicBezTo>
                  <a:pt x="582725" y="2142044"/>
                  <a:pt x="589647" y="2148972"/>
                  <a:pt x="589663" y="2148988"/>
                </a:cubicBezTo>
                <a:cubicBezTo>
                  <a:pt x="589663" y="2148988"/>
                  <a:pt x="589663" y="2162828"/>
                  <a:pt x="589663" y="2183587"/>
                </a:cubicBezTo>
                <a:cubicBezTo>
                  <a:pt x="582739" y="2204306"/>
                  <a:pt x="575815" y="2204347"/>
                  <a:pt x="575788" y="2204347"/>
                </a:cubicBezTo>
                <a:cubicBezTo>
                  <a:pt x="575788" y="2204347"/>
                  <a:pt x="575788" y="2204347"/>
                  <a:pt x="596600" y="2266626"/>
                </a:cubicBezTo>
                <a:cubicBezTo>
                  <a:pt x="596600" y="2266626"/>
                  <a:pt x="596600" y="2266626"/>
                  <a:pt x="597467" y="2266626"/>
                </a:cubicBezTo>
                <a:lnTo>
                  <a:pt x="603537" y="2266626"/>
                </a:lnTo>
                <a:cubicBezTo>
                  <a:pt x="603537" y="2266626"/>
                  <a:pt x="603537" y="2266626"/>
                  <a:pt x="603537" y="2287385"/>
                </a:cubicBezTo>
                <a:cubicBezTo>
                  <a:pt x="575788" y="2294305"/>
                  <a:pt x="561914" y="2294305"/>
                  <a:pt x="527228" y="2294305"/>
                </a:cubicBezTo>
                <a:cubicBezTo>
                  <a:pt x="492563" y="2294305"/>
                  <a:pt x="457897" y="2287393"/>
                  <a:pt x="457856" y="2287385"/>
                </a:cubicBezTo>
                <a:cubicBezTo>
                  <a:pt x="457856" y="2287385"/>
                  <a:pt x="457856" y="2287385"/>
                  <a:pt x="457856" y="2266626"/>
                </a:cubicBezTo>
                <a:cubicBezTo>
                  <a:pt x="457856" y="2266626"/>
                  <a:pt x="457856" y="2266626"/>
                  <a:pt x="458723" y="2265761"/>
                </a:cubicBezTo>
                <a:lnTo>
                  <a:pt x="464793" y="2259706"/>
                </a:lnTo>
                <a:cubicBezTo>
                  <a:pt x="464793" y="2259706"/>
                  <a:pt x="464793" y="2259706"/>
                  <a:pt x="464793" y="2232026"/>
                </a:cubicBezTo>
                <a:cubicBezTo>
                  <a:pt x="464793" y="2232026"/>
                  <a:pt x="464793" y="2232026"/>
                  <a:pt x="464793" y="2231161"/>
                </a:cubicBezTo>
                <a:lnTo>
                  <a:pt x="464793" y="2225106"/>
                </a:lnTo>
                <a:cubicBezTo>
                  <a:pt x="464793" y="2225106"/>
                  <a:pt x="464793" y="2225106"/>
                  <a:pt x="464793" y="2224241"/>
                </a:cubicBezTo>
                <a:lnTo>
                  <a:pt x="464793" y="2218187"/>
                </a:lnTo>
                <a:cubicBezTo>
                  <a:pt x="464793" y="2218187"/>
                  <a:pt x="457878" y="2218187"/>
                  <a:pt x="457856" y="2218187"/>
                </a:cubicBezTo>
                <a:cubicBezTo>
                  <a:pt x="450919" y="2211267"/>
                  <a:pt x="471730" y="2197427"/>
                  <a:pt x="457856" y="2190507"/>
                </a:cubicBezTo>
                <a:cubicBezTo>
                  <a:pt x="443981" y="2190507"/>
                  <a:pt x="437044" y="2155908"/>
                  <a:pt x="437044" y="2135148"/>
                </a:cubicBezTo>
                <a:cubicBezTo>
                  <a:pt x="437044" y="2107469"/>
                  <a:pt x="416232" y="1941392"/>
                  <a:pt x="402358" y="1872193"/>
                </a:cubicBezTo>
                <a:cubicBezTo>
                  <a:pt x="395421" y="1796075"/>
                  <a:pt x="402358" y="1650757"/>
                  <a:pt x="395421" y="1588479"/>
                </a:cubicBezTo>
                <a:cubicBezTo>
                  <a:pt x="388485" y="1533130"/>
                  <a:pt x="367680" y="1429360"/>
                  <a:pt x="367672" y="1429322"/>
                </a:cubicBezTo>
                <a:cubicBezTo>
                  <a:pt x="367672" y="1429322"/>
                  <a:pt x="346860" y="1574639"/>
                  <a:pt x="339923" y="1602318"/>
                </a:cubicBezTo>
                <a:cubicBezTo>
                  <a:pt x="339923" y="1629998"/>
                  <a:pt x="291363" y="1886033"/>
                  <a:pt x="291363" y="1920632"/>
                </a:cubicBezTo>
                <a:cubicBezTo>
                  <a:pt x="291363" y="1955232"/>
                  <a:pt x="326049" y="2135148"/>
                  <a:pt x="326049" y="2162828"/>
                </a:cubicBezTo>
                <a:cubicBezTo>
                  <a:pt x="326049" y="2183587"/>
                  <a:pt x="332986" y="2225106"/>
                  <a:pt x="332986" y="2232026"/>
                </a:cubicBezTo>
                <a:cubicBezTo>
                  <a:pt x="332986" y="2238936"/>
                  <a:pt x="332986" y="2245846"/>
                  <a:pt x="332986" y="2245866"/>
                </a:cubicBezTo>
                <a:cubicBezTo>
                  <a:pt x="332986" y="2245866"/>
                  <a:pt x="332986" y="2245866"/>
                  <a:pt x="339923" y="2266626"/>
                </a:cubicBezTo>
                <a:cubicBezTo>
                  <a:pt x="339923" y="2266626"/>
                  <a:pt x="339923" y="2266626"/>
                  <a:pt x="249739" y="2280465"/>
                </a:cubicBezTo>
                <a:cubicBezTo>
                  <a:pt x="249739" y="2280465"/>
                  <a:pt x="249739" y="2280465"/>
                  <a:pt x="249739" y="2259706"/>
                </a:cubicBezTo>
                <a:cubicBezTo>
                  <a:pt x="249739" y="2259706"/>
                  <a:pt x="180367" y="2280465"/>
                  <a:pt x="117933" y="2287385"/>
                </a:cubicBezTo>
                <a:cubicBezTo>
                  <a:pt x="48599" y="2287385"/>
                  <a:pt x="55" y="2273561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7" y="2266626"/>
                </a:cubicBezTo>
                <a:lnTo>
                  <a:pt x="6937" y="2266626"/>
                </a:lnTo>
                <a:cubicBezTo>
                  <a:pt x="6937" y="2266626"/>
                  <a:pt x="6937" y="2245866"/>
                  <a:pt x="20812" y="2245866"/>
                </a:cubicBezTo>
                <a:cubicBezTo>
                  <a:pt x="27749" y="2238946"/>
                  <a:pt x="76309" y="2245866"/>
                  <a:pt x="97121" y="2238946"/>
                </a:cubicBezTo>
                <a:cubicBezTo>
                  <a:pt x="117925" y="2232029"/>
                  <a:pt x="145661" y="2211282"/>
                  <a:pt x="145681" y="2211267"/>
                </a:cubicBezTo>
                <a:cubicBezTo>
                  <a:pt x="145681" y="2211267"/>
                  <a:pt x="145681" y="2211267"/>
                  <a:pt x="145681" y="2210402"/>
                </a:cubicBezTo>
                <a:lnTo>
                  <a:pt x="145681" y="2204347"/>
                </a:lnTo>
                <a:cubicBezTo>
                  <a:pt x="145681" y="2204347"/>
                  <a:pt x="145681" y="2197427"/>
                  <a:pt x="152619" y="2197427"/>
                </a:cubicBezTo>
                <a:cubicBezTo>
                  <a:pt x="159556" y="2190507"/>
                  <a:pt x="152619" y="2169748"/>
                  <a:pt x="145681" y="2162828"/>
                </a:cubicBezTo>
                <a:cubicBezTo>
                  <a:pt x="138744" y="2148988"/>
                  <a:pt x="166493" y="2128228"/>
                  <a:pt x="159556" y="2114389"/>
                </a:cubicBezTo>
                <a:cubicBezTo>
                  <a:pt x="145681" y="2107469"/>
                  <a:pt x="138744" y="2079789"/>
                  <a:pt x="145681" y="2045190"/>
                </a:cubicBezTo>
                <a:cubicBezTo>
                  <a:pt x="145681" y="2003671"/>
                  <a:pt x="152619" y="1713036"/>
                  <a:pt x="138744" y="1664597"/>
                </a:cubicBezTo>
                <a:cubicBezTo>
                  <a:pt x="131807" y="1616158"/>
                  <a:pt x="138744" y="1498520"/>
                  <a:pt x="131807" y="1429322"/>
                </a:cubicBezTo>
                <a:cubicBezTo>
                  <a:pt x="117936" y="1360139"/>
                  <a:pt x="110998" y="1201042"/>
                  <a:pt x="110995" y="1200966"/>
                </a:cubicBezTo>
                <a:cubicBezTo>
                  <a:pt x="110995" y="1200966"/>
                  <a:pt x="110995" y="1200966"/>
                  <a:pt x="109261" y="1200101"/>
                </a:cubicBezTo>
                <a:lnTo>
                  <a:pt x="97121" y="1194046"/>
                </a:lnTo>
                <a:cubicBezTo>
                  <a:pt x="97121" y="1194046"/>
                  <a:pt x="83247" y="1194046"/>
                  <a:pt x="76309" y="1180206"/>
                </a:cubicBezTo>
                <a:cubicBezTo>
                  <a:pt x="76309" y="1166366"/>
                  <a:pt x="69372" y="1069488"/>
                  <a:pt x="76309" y="1034889"/>
                </a:cubicBezTo>
                <a:cubicBezTo>
                  <a:pt x="76309" y="1000290"/>
                  <a:pt x="62435" y="854972"/>
                  <a:pt x="69372" y="778854"/>
                </a:cubicBezTo>
                <a:cubicBezTo>
                  <a:pt x="76309" y="695815"/>
                  <a:pt x="48560" y="522819"/>
                  <a:pt x="48560" y="502059"/>
                </a:cubicBezTo>
                <a:cubicBezTo>
                  <a:pt x="48560" y="481299"/>
                  <a:pt x="62435" y="474380"/>
                  <a:pt x="62435" y="453620"/>
                </a:cubicBezTo>
                <a:cubicBezTo>
                  <a:pt x="62435" y="432860"/>
                  <a:pt x="62435" y="405181"/>
                  <a:pt x="76309" y="391341"/>
                </a:cubicBezTo>
                <a:cubicBezTo>
                  <a:pt x="83242" y="391341"/>
                  <a:pt x="104028" y="391341"/>
                  <a:pt x="104058" y="391341"/>
                </a:cubicBezTo>
                <a:cubicBezTo>
                  <a:pt x="104058" y="391341"/>
                  <a:pt x="104058" y="391341"/>
                  <a:pt x="166493" y="370581"/>
                </a:cubicBezTo>
                <a:cubicBezTo>
                  <a:pt x="166493" y="370581"/>
                  <a:pt x="173430" y="363662"/>
                  <a:pt x="187305" y="363662"/>
                </a:cubicBezTo>
                <a:cubicBezTo>
                  <a:pt x="201179" y="356742"/>
                  <a:pt x="228928" y="342902"/>
                  <a:pt x="242802" y="342902"/>
                </a:cubicBezTo>
                <a:cubicBezTo>
                  <a:pt x="256668" y="335987"/>
                  <a:pt x="256677" y="356714"/>
                  <a:pt x="256677" y="356742"/>
                </a:cubicBezTo>
                <a:cubicBezTo>
                  <a:pt x="256677" y="356742"/>
                  <a:pt x="249739" y="356742"/>
                  <a:pt x="242802" y="356742"/>
                </a:cubicBezTo>
                <a:cubicBezTo>
                  <a:pt x="235865" y="363662"/>
                  <a:pt x="263614" y="412101"/>
                  <a:pt x="277488" y="460540"/>
                </a:cubicBezTo>
                <a:cubicBezTo>
                  <a:pt x="291356" y="508953"/>
                  <a:pt x="319083" y="557367"/>
                  <a:pt x="319112" y="557418"/>
                </a:cubicBezTo>
                <a:cubicBezTo>
                  <a:pt x="319112" y="557418"/>
                  <a:pt x="332986" y="502059"/>
                  <a:pt x="339923" y="495139"/>
                </a:cubicBezTo>
                <a:cubicBezTo>
                  <a:pt x="346851" y="495139"/>
                  <a:pt x="353779" y="488238"/>
                  <a:pt x="353798" y="488219"/>
                </a:cubicBezTo>
                <a:cubicBezTo>
                  <a:pt x="353798" y="488219"/>
                  <a:pt x="353798" y="488219"/>
                  <a:pt x="352064" y="488219"/>
                </a:cubicBezTo>
                <a:lnTo>
                  <a:pt x="339923" y="488219"/>
                </a:lnTo>
                <a:cubicBezTo>
                  <a:pt x="339923" y="488219"/>
                  <a:pt x="326049" y="474380"/>
                  <a:pt x="326049" y="467460"/>
                </a:cubicBezTo>
                <a:cubicBezTo>
                  <a:pt x="332986" y="460540"/>
                  <a:pt x="353798" y="425940"/>
                  <a:pt x="360735" y="425940"/>
                </a:cubicBezTo>
                <a:cubicBezTo>
                  <a:pt x="367669" y="419024"/>
                  <a:pt x="381533" y="460501"/>
                  <a:pt x="381546" y="460540"/>
                </a:cubicBezTo>
                <a:cubicBezTo>
                  <a:pt x="381546" y="467453"/>
                  <a:pt x="367700" y="481272"/>
                  <a:pt x="367672" y="481299"/>
                </a:cubicBezTo>
                <a:cubicBezTo>
                  <a:pt x="367672" y="481299"/>
                  <a:pt x="374609" y="508979"/>
                  <a:pt x="374609" y="529738"/>
                </a:cubicBezTo>
                <a:cubicBezTo>
                  <a:pt x="374609" y="550482"/>
                  <a:pt x="381535" y="564316"/>
                  <a:pt x="381546" y="564338"/>
                </a:cubicBezTo>
                <a:cubicBezTo>
                  <a:pt x="381546" y="564338"/>
                  <a:pt x="416232" y="522819"/>
                  <a:pt x="416232" y="508979"/>
                </a:cubicBezTo>
                <a:cubicBezTo>
                  <a:pt x="423170" y="495139"/>
                  <a:pt x="464793" y="419021"/>
                  <a:pt x="464793" y="384421"/>
                </a:cubicBezTo>
                <a:cubicBezTo>
                  <a:pt x="464793" y="342935"/>
                  <a:pt x="444015" y="335993"/>
                  <a:pt x="443981" y="335982"/>
                </a:cubicBezTo>
                <a:close/>
                <a:moveTo>
                  <a:pt x="343811" y="198"/>
                </a:moveTo>
                <a:cubicBezTo>
                  <a:pt x="379006" y="2142"/>
                  <a:pt x="402470" y="17690"/>
                  <a:pt x="402470" y="17690"/>
                </a:cubicBezTo>
                <a:cubicBezTo>
                  <a:pt x="402484" y="17663"/>
                  <a:pt x="409442" y="3876"/>
                  <a:pt x="430278" y="10780"/>
                </a:cubicBezTo>
                <a:cubicBezTo>
                  <a:pt x="451135" y="24600"/>
                  <a:pt x="471991" y="52241"/>
                  <a:pt x="465039" y="79882"/>
                </a:cubicBezTo>
                <a:cubicBezTo>
                  <a:pt x="465039" y="107523"/>
                  <a:pt x="471991" y="121344"/>
                  <a:pt x="471991" y="121344"/>
                </a:cubicBezTo>
                <a:lnTo>
                  <a:pt x="465908" y="115297"/>
                </a:lnTo>
                <a:cubicBezTo>
                  <a:pt x="465025" y="114461"/>
                  <a:pt x="461248" y="121971"/>
                  <a:pt x="457662" y="130145"/>
                </a:cubicBezTo>
                <a:cubicBezTo>
                  <a:pt x="457730" y="129926"/>
                  <a:pt x="457876" y="129779"/>
                  <a:pt x="458024" y="129631"/>
                </a:cubicBezTo>
                <a:cubicBezTo>
                  <a:pt x="465008" y="122691"/>
                  <a:pt x="465008" y="136571"/>
                  <a:pt x="465008" y="150452"/>
                </a:cubicBezTo>
                <a:cubicBezTo>
                  <a:pt x="471992" y="164332"/>
                  <a:pt x="465008" y="185152"/>
                  <a:pt x="465008" y="192093"/>
                </a:cubicBezTo>
                <a:cubicBezTo>
                  <a:pt x="465008" y="199033"/>
                  <a:pt x="458024" y="205973"/>
                  <a:pt x="451039" y="205973"/>
                </a:cubicBezTo>
                <a:lnTo>
                  <a:pt x="447547" y="198165"/>
                </a:lnTo>
                <a:cubicBezTo>
                  <a:pt x="445801" y="197298"/>
                  <a:pt x="444055" y="199033"/>
                  <a:pt x="444055" y="205973"/>
                </a:cubicBezTo>
                <a:cubicBezTo>
                  <a:pt x="444055" y="212913"/>
                  <a:pt x="444055" y="233734"/>
                  <a:pt x="437071" y="247614"/>
                </a:cubicBezTo>
                <a:cubicBezTo>
                  <a:pt x="437071" y="261494"/>
                  <a:pt x="423103" y="275375"/>
                  <a:pt x="423103" y="275375"/>
                </a:cubicBezTo>
                <a:cubicBezTo>
                  <a:pt x="423103" y="275414"/>
                  <a:pt x="423103" y="282374"/>
                  <a:pt x="423103" y="303135"/>
                </a:cubicBezTo>
                <a:cubicBezTo>
                  <a:pt x="423103" y="323956"/>
                  <a:pt x="367229" y="344776"/>
                  <a:pt x="367229" y="344776"/>
                </a:cubicBezTo>
                <a:cubicBezTo>
                  <a:pt x="367187" y="344769"/>
                  <a:pt x="290403" y="330890"/>
                  <a:pt x="290403" y="310075"/>
                </a:cubicBezTo>
                <a:cubicBezTo>
                  <a:pt x="290403" y="296195"/>
                  <a:pt x="290403" y="290990"/>
                  <a:pt x="290403" y="289255"/>
                </a:cubicBezTo>
                <a:cubicBezTo>
                  <a:pt x="290371" y="289223"/>
                  <a:pt x="276427" y="275351"/>
                  <a:pt x="269451" y="254554"/>
                </a:cubicBezTo>
                <a:cubicBezTo>
                  <a:pt x="262467" y="233734"/>
                  <a:pt x="262467" y="212913"/>
                  <a:pt x="262467" y="212913"/>
                </a:cubicBezTo>
                <a:cubicBezTo>
                  <a:pt x="262452" y="212943"/>
                  <a:pt x="255475" y="226786"/>
                  <a:pt x="248498" y="219853"/>
                </a:cubicBezTo>
                <a:cubicBezTo>
                  <a:pt x="241514" y="205973"/>
                  <a:pt x="241514" y="185152"/>
                  <a:pt x="241514" y="171272"/>
                </a:cubicBezTo>
                <a:cubicBezTo>
                  <a:pt x="234530" y="157392"/>
                  <a:pt x="241514" y="143511"/>
                  <a:pt x="248498" y="143511"/>
                </a:cubicBezTo>
                <a:lnTo>
                  <a:pt x="250115" y="142828"/>
                </a:lnTo>
                <a:cubicBezTo>
                  <a:pt x="250090" y="142144"/>
                  <a:pt x="249806" y="142075"/>
                  <a:pt x="249522" y="142075"/>
                </a:cubicBezTo>
                <a:lnTo>
                  <a:pt x="237356" y="139483"/>
                </a:lnTo>
                <a:cubicBezTo>
                  <a:pt x="235596" y="142031"/>
                  <a:pt x="228677" y="128254"/>
                  <a:pt x="235618" y="128254"/>
                </a:cubicBezTo>
                <a:cubicBezTo>
                  <a:pt x="242570" y="128254"/>
                  <a:pt x="242570" y="114434"/>
                  <a:pt x="242570" y="114434"/>
                </a:cubicBezTo>
                <a:cubicBezTo>
                  <a:pt x="242544" y="114460"/>
                  <a:pt x="235618" y="121344"/>
                  <a:pt x="235618" y="121344"/>
                </a:cubicBezTo>
                <a:lnTo>
                  <a:pt x="229535" y="121344"/>
                </a:lnTo>
                <a:cubicBezTo>
                  <a:pt x="228699" y="121327"/>
                  <a:pt x="242570" y="114409"/>
                  <a:pt x="242570" y="93703"/>
                </a:cubicBezTo>
                <a:cubicBezTo>
                  <a:pt x="242570" y="72972"/>
                  <a:pt x="249522" y="24600"/>
                  <a:pt x="305140" y="3869"/>
                </a:cubicBezTo>
                <a:cubicBezTo>
                  <a:pt x="319044" y="414"/>
                  <a:pt x="332079" y="-450"/>
                  <a:pt x="343811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9" name="Freeform 33"/>
          <p:cNvSpPr>
            <a:spLocks/>
          </p:cNvSpPr>
          <p:nvPr/>
        </p:nvSpPr>
        <p:spPr bwMode="auto">
          <a:xfrm>
            <a:off x="6923334" y="2029037"/>
            <a:ext cx="515161" cy="1720729"/>
          </a:xfrm>
          <a:custGeom>
            <a:avLst/>
            <a:gdLst/>
            <a:ahLst/>
            <a:cxnLst/>
            <a:rect l="l" t="t" r="r" b="b"/>
            <a:pathLst>
              <a:path w="686881" h="2294305">
                <a:moveTo>
                  <a:pt x="435874" y="335982"/>
                </a:moveTo>
                <a:cubicBezTo>
                  <a:pt x="435874" y="335982"/>
                  <a:pt x="477385" y="342902"/>
                  <a:pt x="484304" y="349822"/>
                </a:cubicBezTo>
                <a:cubicBezTo>
                  <a:pt x="498141" y="349822"/>
                  <a:pt x="532735" y="356742"/>
                  <a:pt x="553490" y="377501"/>
                </a:cubicBezTo>
                <a:cubicBezTo>
                  <a:pt x="574234" y="391333"/>
                  <a:pt x="608799" y="384429"/>
                  <a:pt x="608839" y="384421"/>
                </a:cubicBezTo>
                <a:cubicBezTo>
                  <a:pt x="608839" y="384421"/>
                  <a:pt x="664189" y="405181"/>
                  <a:pt x="664189" y="412101"/>
                </a:cubicBezTo>
                <a:cubicBezTo>
                  <a:pt x="671107" y="419021"/>
                  <a:pt x="671107" y="474380"/>
                  <a:pt x="671107" y="515899"/>
                </a:cubicBezTo>
                <a:cubicBezTo>
                  <a:pt x="671107" y="515899"/>
                  <a:pt x="671107" y="654296"/>
                  <a:pt x="671107" y="744254"/>
                </a:cubicBezTo>
                <a:cubicBezTo>
                  <a:pt x="671107" y="819075"/>
                  <a:pt x="675893" y="802944"/>
                  <a:pt x="678026" y="799613"/>
                </a:cubicBezTo>
                <a:cubicBezTo>
                  <a:pt x="678026" y="813453"/>
                  <a:pt x="691863" y="931091"/>
                  <a:pt x="684944" y="944931"/>
                </a:cubicBezTo>
                <a:cubicBezTo>
                  <a:pt x="678026" y="965690"/>
                  <a:pt x="622677" y="1145607"/>
                  <a:pt x="615758" y="1159447"/>
                </a:cubicBezTo>
                <a:cubicBezTo>
                  <a:pt x="615758" y="1166366"/>
                  <a:pt x="615758" y="1214806"/>
                  <a:pt x="608839" y="1214806"/>
                </a:cubicBezTo>
                <a:cubicBezTo>
                  <a:pt x="595017" y="1235542"/>
                  <a:pt x="588099" y="1249375"/>
                  <a:pt x="588084" y="1249405"/>
                </a:cubicBezTo>
                <a:cubicBezTo>
                  <a:pt x="588084" y="1311684"/>
                  <a:pt x="581165" y="1408562"/>
                  <a:pt x="581165" y="1450081"/>
                </a:cubicBezTo>
                <a:cubicBezTo>
                  <a:pt x="581165" y="1505440"/>
                  <a:pt x="574246" y="1623078"/>
                  <a:pt x="581165" y="1685357"/>
                </a:cubicBezTo>
                <a:cubicBezTo>
                  <a:pt x="588084" y="1740716"/>
                  <a:pt x="588084" y="1982911"/>
                  <a:pt x="581165" y="2059030"/>
                </a:cubicBezTo>
                <a:cubicBezTo>
                  <a:pt x="575976" y="2121309"/>
                  <a:pt x="578570" y="2117416"/>
                  <a:pt x="581165" y="2121308"/>
                </a:cubicBezTo>
                <a:cubicBezTo>
                  <a:pt x="574258" y="2142033"/>
                  <a:pt x="581142" y="2148965"/>
                  <a:pt x="581165" y="2148988"/>
                </a:cubicBezTo>
                <a:cubicBezTo>
                  <a:pt x="581165" y="2148988"/>
                  <a:pt x="581165" y="2162828"/>
                  <a:pt x="581165" y="2183587"/>
                </a:cubicBezTo>
                <a:cubicBezTo>
                  <a:pt x="581165" y="2204320"/>
                  <a:pt x="567363" y="2204347"/>
                  <a:pt x="567328" y="2204347"/>
                </a:cubicBezTo>
                <a:cubicBezTo>
                  <a:pt x="567328" y="2204347"/>
                  <a:pt x="567328" y="2204347"/>
                  <a:pt x="588084" y="2266626"/>
                </a:cubicBezTo>
                <a:cubicBezTo>
                  <a:pt x="588084" y="2266626"/>
                  <a:pt x="588084" y="2266626"/>
                  <a:pt x="588949" y="2266626"/>
                </a:cubicBezTo>
                <a:lnTo>
                  <a:pt x="595002" y="2266626"/>
                </a:lnTo>
                <a:cubicBezTo>
                  <a:pt x="595002" y="2266626"/>
                  <a:pt x="595002" y="2266626"/>
                  <a:pt x="595002" y="2287385"/>
                </a:cubicBezTo>
                <a:cubicBezTo>
                  <a:pt x="567328" y="2294305"/>
                  <a:pt x="560409" y="2294305"/>
                  <a:pt x="518897" y="2294305"/>
                </a:cubicBezTo>
                <a:cubicBezTo>
                  <a:pt x="484331" y="2294305"/>
                  <a:pt x="456674" y="2287396"/>
                  <a:pt x="456630" y="2287385"/>
                </a:cubicBezTo>
                <a:cubicBezTo>
                  <a:pt x="456630" y="2287385"/>
                  <a:pt x="456630" y="2287385"/>
                  <a:pt x="456630" y="2266626"/>
                </a:cubicBezTo>
                <a:cubicBezTo>
                  <a:pt x="456630" y="2266626"/>
                  <a:pt x="456630" y="2266626"/>
                  <a:pt x="456630" y="2265761"/>
                </a:cubicBezTo>
                <a:lnTo>
                  <a:pt x="456630" y="2259706"/>
                </a:lnTo>
                <a:cubicBezTo>
                  <a:pt x="456630" y="2259706"/>
                  <a:pt x="456630" y="2259706"/>
                  <a:pt x="463548" y="2232026"/>
                </a:cubicBezTo>
                <a:cubicBezTo>
                  <a:pt x="463548" y="2232026"/>
                  <a:pt x="463548" y="2232026"/>
                  <a:pt x="463548" y="2231161"/>
                </a:cubicBezTo>
                <a:lnTo>
                  <a:pt x="463548" y="2225106"/>
                </a:lnTo>
                <a:cubicBezTo>
                  <a:pt x="463548" y="2225106"/>
                  <a:pt x="463548" y="2225106"/>
                  <a:pt x="462683" y="2224241"/>
                </a:cubicBezTo>
                <a:lnTo>
                  <a:pt x="456630" y="2218187"/>
                </a:lnTo>
                <a:cubicBezTo>
                  <a:pt x="456630" y="2218187"/>
                  <a:pt x="456630" y="2218187"/>
                  <a:pt x="455765" y="2218187"/>
                </a:cubicBezTo>
                <a:lnTo>
                  <a:pt x="449711" y="2218187"/>
                </a:lnTo>
                <a:cubicBezTo>
                  <a:pt x="442792" y="2211267"/>
                  <a:pt x="463548" y="2197427"/>
                  <a:pt x="449711" y="2190507"/>
                </a:cubicBezTo>
                <a:cubicBezTo>
                  <a:pt x="435874" y="2190507"/>
                  <a:pt x="428955" y="2155908"/>
                  <a:pt x="428955" y="2135148"/>
                </a:cubicBezTo>
                <a:cubicBezTo>
                  <a:pt x="428955" y="2107469"/>
                  <a:pt x="408199" y="1941392"/>
                  <a:pt x="394362" y="1872193"/>
                </a:cubicBezTo>
                <a:cubicBezTo>
                  <a:pt x="387443" y="1796075"/>
                  <a:pt x="394362" y="1650757"/>
                  <a:pt x="387443" y="1588479"/>
                </a:cubicBezTo>
                <a:cubicBezTo>
                  <a:pt x="380526" y="1533131"/>
                  <a:pt x="359777" y="1429363"/>
                  <a:pt x="359769" y="1429322"/>
                </a:cubicBezTo>
                <a:cubicBezTo>
                  <a:pt x="359769" y="1429322"/>
                  <a:pt x="339013" y="1574639"/>
                  <a:pt x="339013" y="1602318"/>
                </a:cubicBezTo>
                <a:cubicBezTo>
                  <a:pt x="332094" y="1629998"/>
                  <a:pt x="290582" y="1886033"/>
                  <a:pt x="290582" y="1920632"/>
                </a:cubicBezTo>
                <a:cubicBezTo>
                  <a:pt x="290582" y="1955232"/>
                  <a:pt x="318257" y="2135148"/>
                  <a:pt x="318257" y="2162828"/>
                </a:cubicBezTo>
                <a:cubicBezTo>
                  <a:pt x="318257" y="2183587"/>
                  <a:pt x="325176" y="2225106"/>
                  <a:pt x="325176" y="2232026"/>
                </a:cubicBezTo>
                <a:cubicBezTo>
                  <a:pt x="325176" y="2238938"/>
                  <a:pt x="332078" y="2245850"/>
                  <a:pt x="332094" y="2245866"/>
                </a:cubicBezTo>
                <a:cubicBezTo>
                  <a:pt x="332094" y="2245866"/>
                  <a:pt x="332094" y="2245866"/>
                  <a:pt x="332094" y="2266626"/>
                </a:cubicBezTo>
                <a:cubicBezTo>
                  <a:pt x="332094" y="2266626"/>
                  <a:pt x="332094" y="2266626"/>
                  <a:pt x="242152" y="2280465"/>
                </a:cubicBezTo>
                <a:cubicBezTo>
                  <a:pt x="242152" y="2280465"/>
                  <a:pt x="242152" y="2280465"/>
                  <a:pt x="242152" y="2259706"/>
                </a:cubicBezTo>
                <a:cubicBezTo>
                  <a:pt x="242152" y="2259706"/>
                  <a:pt x="179884" y="2280465"/>
                  <a:pt x="110698" y="2287385"/>
                </a:cubicBezTo>
                <a:cubicBezTo>
                  <a:pt x="41547" y="2287385"/>
                  <a:pt x="42" y="2273560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5" y="2266626"/>
                </a:cubicBezTo>
                <a:lnTo>
                  <a:pt x="6919" y="2266626"/>
                </a:lnTo>
                <a:cubicBezTo>
                  <a:pt x="6919" y="2266626"/>
                  <a:pt x="0" y="2245866"/>
                  <a:pt x="13837" y="2245866"/>
                </a:cubicBezTo>
                <a:cubicBezTo>
                  <a:pt x="20756" y="2238946"/>
                  <a:pt x="69186" y="2245866"/>
                  <a:pt x="89942" y="2238946"/>
                </a:cubicBezTo>
                <a:cubicBezTo>
                  <a:pt x="110690" y="2232029"/>
                  <a:pt x="145265" y="2211282"/>
                  <a:pt x="145291" y="2211267"/>
                </a:cubicBezTo>
                <a:cubicBezTo>
                  <a:pt x="145291" y="2211267"/>
                  <a:pt x="145291" y="2211267"/>
                  <a:pt x="144426" y="2210402"/>
                </a:cubicBezTo>
                <a:lnTo>
                  <a:pt x="138373" y="2204347"/>
                </a:lnTo>
                <a:cubicBezTo>
                  <a:pt x="138373" y="2204347"/>
                  <a:pt x="145272" y="2197446"/>
                  <a:pt x="145291" y="2197427"/>
                </a:cubicBezTo>
                <a:cubicBezTo>
                  <a:pt x="152210" y="2190507"/>
                  <a:pt x="145291" y="2169748"/>
                  <a:pt x="138373" y="2162828"/>
                </a:cubicBezTo>
                <a:cubicBezTo>
                  <a:pt x="131454" y="2148988"/>
                  <a:pt x="159128" y="2128228"/>
                  <a:pt x="152210" y="2114389"/>
                </a:cubicBezTo>
                <a:cubicBezTo>
                  <a:pt x="138373" y="2107469"/>
                  <a:pt x="138373" y="2079789"/>
                  <a:pt x="138373" y="2045190"/>
                </a:cubicBezTo>
                <a:cubicBezTo>
                  <a:pt x="138373" y="2003671"/>
                  <a:pt x="145291" y="1713036"/>
                  <a:pt x="138373" y="1664597"/>
                </a:cubicBezTo>
                <a:cubicBezTo>
                  <a:pt x="124535" y="1616158"/>
                  <a:pt x="131454" y="1498520"/>
                  <a:pt x="124535" y="1429322"/>
                </a:cubicBezTo>
                <a:cubicBezTo>
                  <a:pt x="117619" y="1360139"/>
                  <a:pt x="110701" y="1201043"/>
                  <a:pt x="110698" y="1200966"/>
                </a:cubicBezTo>
                <a:cubicBezTo>
                  <a:pt x="110698" y="1200966"/>
                  <a:pt x="110698" y="1200966"/>
                  <a:pt x="89942" y="1194046"/>
                </a:cubicBezTo>
                <a:cubicBezTo>
                  <a:pt x="89942" y="1194046"/>
                  <a:pt x="76105" y="1194046"/>
                  <a:pt x="69186" y="1180206"/>
                </a:cubicBezTo>
                <a:cubicBezTo>
                  <a:pt x="69186" y="1166366"/>
                  <a:pt x="62268" y="1069488"/>
                  <a:pt x="69186" y="1034889"/>
                </a:cubicBezTo>
                <a:cubicBezTo>
                  <a:pt x="76105" y="1000290"/>
                  <a:pt x="55349" y="854972"/>
                  <a:pt x="62268" y="778854"/>
                </a:cubicBezTo>
                <a:cubicBezTo>
                  <a:pt x="69186" y="695815"/>
                  <a:pt x="41512" y="522819"/>
                  <a:pt x="41512" y="502059"/>
                </a:cubicBezTo>
                <a:cubicBezTo>
                  <a:pt x="48430" y="481299"/>
                  <a:pt x="55349" y="474380"/>
                  <a:pt x="55349" y="453620"/>
                </a:cubicBezTo>
                <a:cubicBezTo>
                  <a:pt x="55349" y="432860"/>
                  <a:pt x="55349" y="405181"/>
                  <a:pt x="76105" y="391341"/>
                </a:cubicBezTo>
                <a:cubicBezTo>
                  <a:pt x="83016" y="391341"/>
                  <a:pt x="96829" y="391341"/>
                  <a:pt x="96861" y="391341"/>
                </a:cubicBezTo>
                <a:cubicBezTo>
                  <a:pt x="96861" y="391341"/>
                  <a:pt x="96861" y="391341"/>
                  <a:pt x="159128" y="370581"/>
                </a:cubicBezTo>
                <a:cubicBezTo>
                  <a:pt x="159128" y="370581"/>
                  <a:pt x="166047" y="363662"/>
                  <a:pt x="179884" y="363662"/>
                </a:cubicBezTo>
                <a:cubicBezTo>
                  <a:pt x="193722" y="356742"/>
                  <a:pt x="228315" y="342902"/>
                  <a:pt x="235233" y="342902"/>
                </a:cubicBezTo>
                <a:cubicBezTo>
                  <a:pt x="249062" y="335987"/>
                  <a:pt x="249071" y="356714"/>
                  <a:pt x="249071" y="356742"/>
                </a:cubicBezTo>
                <a:cubicBezTo>
                  <a:pt x="249071" y="356742"/>
                  <a:pt x="242152" y="356742"/>
                  <a:pt x="235233" y="356742"/>
                </a:cubicBezTo>
                <a:cubicBezTo>
                  <a:pt x="235233" y="363662"/>
                  <a:pt x="255989" y="412101"/>
                  <a:pt x="269827" y="460540"/>
                </a:cubicBezTo>
                <a:cubicBezTo>
                  <a:pt x="283657" y="508955"/>
                  <a:pt x="311310" y="557369"/>
                  <a:pt x="311338" y="557418"/>
                </a:cubicBezTo>
                <a:cubicBezTo>
                  <a:pt x="311338" y="557418"/>
                  <a:pt x="325176" y="502059"/>
                  <a:pt x="332094" y="495139"/>
                </a:cubicBezTo>
                <a:cubicBezTo>
                  <a:pt x="339005" y="495139"/>
                  <a:pt x="345914" y="488236"/>
                  <a:pt x="345931" y="488219"/>
                </a:cubicBezTo>
                <a:cubicBezTo>
                  <a:pt x="345931" y="488219"/>
                  <a:pt x="345931" y="488219"/>
                  <a:pt x="344201" y="488219"/>
                </a:cubicBezTo>
                <a:lnTo>
                  <a:pt x="332094" y="488219"/>
                </a:lnTo>
                <a:cubicBezTo>
                  <a:pt x="332094" y="488219"/>
                  <a:pt x="318257" y="474380"/>
                  <a:pt x="325176" y="467460"/>
                </a:cubicBezTo>
                <a:cubicBezTo>
                  <a:pt x="325176" y="460540"/>
                  <a:pt x="345931" y="425940"/>
                  <a:pt x="352850" y="425940"/>
                </a:cubicBezTo>
                <a:cubicBezTo>
                  <a:pt x="359766" y="419024"/>
                  <a:pt x="373593" y="460501"/>
                  <a:pt x="373606" y="460540"/>
                </a:cubicBezTo>
                <a:cubicBezTo>
                  <a:pt x="373606" y="467452"/>
                  <a:pt x="366703" y="481268"/>
                  <a:pt x="366687" y="481299"/>
                </a:cubicBezTo>
                <a:cubicBezTo>
                  <a:pt x="366687" y="481299"/>
                  <a:pt x="366687" y="508979"/>
                  <a:pt x="366687" y="529738"/>
                </a:cubicBezTo>
                <a:cubicBezTo>
                  <a:pt x="373600" y="550480"/>
                  <a:pt x="373606" y="564313"/>
                  <a:pt x="373606" y="564338"/>
                </a:cubicBezTo>
                <a:cubicBezTo>
                  <a:pt x="373606" y="564338"/>
                  <a:pt x="408199" y="522819"/>
                  <a:pt x="415118" y="508979"/>
                </a:cubicBezTo>
                <a:cubicBezTo>
                  <a:pt x="415118" y="495139"/>
                  <a:pt x="456630" y="419021"/>
                  <a:pt x="456630" y="384421"/>
                </a:cubicBezTo>
                <a:cubicBezTo>
                  <a:pt x="463543" y="342931"/>
                  <a:pt x="435913" y="335992"/>
                  <a:pt x="435874" y="335982"/>
                </a:cubicBezTo>
                <a:close/>
                <a:moveTo>
                  <a:pt x="336561" y="198"/>
                </a:moveTo>
                <a:cubicBezTo>
                  <a:pt x="361201" y="1576"/>
                  <a:pt x="380020" y="9784"/>
                  <a:pt x="388863" y="14513"/>
                </a:cubicBezTo>
                <a:cubicBezTo>
                  <a:pt x="391431" y="14653"/>
                  <a:pt x="393800" y="15304"/>
                  <a:pt x="395838" y="16757"/>
                </a:cubicBezTo>
                <a:cubicBezTo>
                  <a:pt x="399328" y="13483"/>
                  <a:pt x="410658" y="5081"/>
                  <a:pt x="421987" y="10780"/>
                </a:cubicBezTo>
                <a:cubicBezTo>
                  <a:pt x="442592" y="24600"/>
                  <a:pt x="463197" y="52241"/>
                  <a:pt x="456329" y="79882"/>
                </a:cubicBezTo>
                <a:cubicBezTo>
                  <a:pt x="456329" y="107523"/>
                  <a:pt x="463197" y="121344"/>
                  <a:pt x="463197" y="121344"/>
                </a:cubicBezTo>
                <a:lnTo>
                  <a:pt x="457188" y="115297"/>
                </a:lnTo>
                <a:cubicBezTo>
                  <a:pt x="456308" y="114475"/>
                  <a:pt x="450013" y="127146"/>
                  <a:pt x="446036" y="137496"/>
                </a:cubicBezTo>
                <a:cubicBezTo>
                  <a:pt x="448973" y="137373"/>
                  <a:pt x="451136" y="133502"/>
                  <a:pt x="451136" y="129631"/>
                </a:cubicBezTo>
                <a:cubicBezTo>
                  <a:pt x="458088" y="122691"/>
                  <a:pt x="465040" y="136571"/>
                  <a:pt x="465040" y="150452"/>
                </a:cubicBezTo>
                <a:cubicBezTo>
                  <a:pt x="465040" y="164332"/>
                  <a:pt x="465040" y="185152"/>
                  <a:pt x="458088" y="192093"/>
                </a:cubicBezTo>
                <a:cubicBezTo>
                  <a:pt x="458088" y="199033"/>
                  <a:pt x="451136" y="205973"/>
                  <a:pt x="451136" y="205973"/>
                </a:cubicBezTo>
                <a:lnTo>
                  <a:pt x="447660" y="198165"/>
                </a:lnTo>
                <a:cubicBezTo>
                  <a:pt x="445921" y="197298"/>
                  <a:pt x="444183" y="199033"/>
                  <a:pt x="444183" y="205973"/>
                </a:cubicBezTo>
                <a:cubicBezTo>
                  <a:pt x="444183" y="212913"/>
                  <a:pt x="437231" y="233734"/>
                  <a:pt x="430279" y="247614"/>
                </a:cubicBezTo>
                <a:cubicBezTo>
                  <a:pt x="430279" y="261494"/>
                  <a:pt x="416375" y="275375"/>
                  <a:pt x="416375" y="275375"/>
                </a:cubicBezTo>
                <a:cubicBezTo>
                  <a:pt x="416375" y="275414"/>
                  <a:pt x="416375" y="282374"/>
                  <a:pt x="416375" y="303135"/>
                </a:cubicBezTo>
                <a:cubicBezTo>
                  <a:pt x="416375" y="323956"/>
                  <a:pt x="360758" y="344776"/>
                  <a:pt x="360758" y="344776"/>
                </a:cubicBezTo>
                <a:cubicBezTo>
                  <a:pt x="360671" y="344760"/>
                  <a:pt x="284284" y="330884"/>
                  <a:pt x="284284" y="310075"/>
                </a:cubicBezTo>
                <a:cubicBezTo>
                  <a:pt x="284284" y="296195"/>
                  <a:pt x="284284" y="290990"/>
                  <a:pt x="284284" y="289255"/>
                </a:cubicBezTo>
                <a:cubicBezTo>
                  <a:pt x="284255" y="289226"/>
                  <a:pt x="270380" y="275353"/>
                  <a:pt x="270380" y="254554"/>
                </a:cubicBezTo>
                <a:cubicBezTo>
                  <a:pt x="263428" y="233734"/>
                  <a:pt x="256476" y="212913"/>
                  <a:pt x="256476" y="212913"/>
                </a:cubicBezTo>
                <a:cubicBezTo>
                  <a:pt x="256462" y="212942"/>
                  <a:pt x="249515" y="226786"/>
                  <a:pt x="242571" y="219853"/>
                </a:cubicBezTo>
                <a:cubicBezTo>
                  <a:pt x="242571" y="205973"/>
                  <a:pt x="235619" y="185152"/>
                  <a:pt x="235619" y="171272"/>
                </a:cubicBezTo>
                <a:cubicBezTo>
                  <a:pt x="228667" y="157392"/>
                  <a:pt x="235619" y="143511"/>
                  <a:pt x="242571" y="143511"/>
                </a:cubicBezTo>
                <a:lnTo>
                  <a:pt x="244041" y="142887"/>
                </a:lnTo>
                <a:cubicBezTo>
                  <a:pt x="244028" y="142159"/>
                  <a:pt x="243718" y="142075"/>
                  <a:pt x="243409" y="142075"/>
                </a:cubicBezTo>
                <a:lnTo>
                  <a:pt x="231389" y="139483"/>
                </a:lnTo>
                <a:cubicBezTo>
                  <a:pt x="229672" y="142039"/>
                  <a:pt x="229681" y="128254"/>
                  <a:pt x="236541" y="128254"/>
                </a:cubicBezTo>
                <a:cubicBezTo>
                  <a:pt x="236556" y="128223"/>
                  <a:pt x="243409" y="114434"/>
                  <a:pt x="243409" y="114434"/>
                </a:cubicBezTo>
                <a:cubicBezTo>
                  <a:pt x="243388" y="114455"/>
                  <a:pt x="236531" y="121344"/>
                  <a:pt x="229672" y="121344"/>
                </a:cubicBezTo>
                <a:cubicBezTo>
                  <a:pt x="229647" y="121344"/>
                  <a:pt x="222804" y="121344"/>
                  <a:pt x="222804" y="121344"/>
                </a:cubicBezTo>
                <a:cubicBezTo>
                  <a:pt x="222831" y="121330"/>
                  <a:pt x="236541" y="114413"/>
                  <a:pt x="236541" y="93703"/>
                </a:cubicBezTo>
                <a:cubicBezTo>
                  <a:pt x="236541" y="72972"/>
                  <a:pt x="243409" y="24600"/>
                  <a:pt x="298356" y="3869"/>
                </a:cubicBezTo>
                <a:cubicBezTo>
                  <a:pt x="312093" y="414"/>
                  <a:pt x="324971" y="-450"/>
                  <a:pt x="336561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0" name="矩形 19"/>
          <p:cNvSpPr/>
          <p:nvPr/>
        </p:nvSpPr>
        <p:spPr>
          <a:xfrm>
            <a:off x="6305496" y="3921900"/>
            <a:ext cx="1132999" cy="37804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000" bIns="27000" rtlCol="0" anchor="ctr"/>
          <a:lstStyle/>
          <a:p>
            <a:pPr algn="ctr"/>
            <a:r>
              <a:rPr lang="en-US" altLang="zh-CN" sz="2400">
                <a:latin typeface="AvantGarde Md BT" pitchFamily="34" charset="0"/>
                <a:ea typeface="UKIJ Qolyazma" pitchFamily="18" charset="0"/>
                <a:cs typeface="UKIJ Qolyazma" pitchFamily="18" charset="0"/>
              </a:rPr>
              <a:t>20</a:t>
            </a:r>
            <a:endParaRPr lang="zh-CN" altLang="en-US" sz="2400">
              <a:latin typeface="AvantGarde Md BT" pitchFamily="34" charset="0"/>
              <a:cs typeface="UKIJ Qolyazma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95762" y="3921900"/>
            <a:ext cx="4766693" cy="3780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000" bIns="27000" rtlCol="0" anchor="ctr"/>
          <a:lstStyle/>
          <a:p>
            <a:pPr algn="ctr"/>
            <a:r>
              <a:rPr lang="en-US" altLang="zh-CN" sz="2400">
                <a:latin typeface="AvantGarde Md BT" pitchFamily="34" charset="0"/>
                <a:ea typeface="UKIJ Qolyazma" pitchFamily="18" charset="0"/>
                <a:cs typeface="UKIJ Qolyazma" pitchFamily="18" charset="0"/>
              </a:rPr>
              <a:t>80</a:t>
            </a:r>
            <a:endParaRPr lang="zh-CN" altLang="en-US" sz="2400">
              <a:latin typeface="AvantGarde Md BT" pitchFamily="34" charset="0"/>
              <a:cs typeface="UKIJ Qolyazm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9575" y="1116244"/>
            <a:ext cx="5886731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  <a:p>
            <a:pPr>
              <a:lnSpc>
                <a:spcPct val="130000"/>
              </a:lnSpc>
            </a:pPr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25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23024E-7 3.33333E-6 L -0.06707 3.33333E-6 " pathEditMode="relative" rAng="0" ptsTypes="AA">
                                      <p:cBhvr>
                                        <p:cTn id="10" dur="5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3.33333E-6 L -0.1345 3.33333E-6 " pathEditMode="relative" rAng="0" ptsTypes="AA">
                                      <p:cBhvr>
                                        <p:cTn id="14" dur="5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32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33333E-6 L -0.20143 3.33333E-6 " pathEditMode="relative" rAng="0" ptsTypes="AA">
                                      <p:cBhvr>
                                        <p:cTn id="18" dur="5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78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3.33333E-6 L -0.26875 3.33333E-6 " pathEditMode="relative" rAng="0" ptsTypes="AA">
                                      <p:cBhvr>
                                        <p:cTn id="22" dur="5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38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3.33333E-6 L -0.33581 3.33333E-6 " pathEditMode="relative" rAng="0" ptsTypes="AA">
                                      <p:cBhvr>
                                        <p:cTn id="26" dur="5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97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33333E-6 L -0.40286 3.33333E-6 " pathEditMode="relative" rAng="0" ptsTypes="AA">
                                      <p:cBhvr>
                                        <p:cTn id="30" dur="5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4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33333E-6 L -0.47018 3.33333E-6 " pathEditMode="relative" rAng="0" ptsTypes="AA">
                                      <p:cBhvr>
                                        <p:cTn id="34" dur="5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16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53724 3.33333E-6 " pathEditMode="relative" rAng="0" ptsTypes="AA">
                                      <p:cBhvr>
                                        <p:cTn id="38" dur="5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62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-0.60443 3.33333E-6 " pathEditMode="relative" rAng="0" ptsTypes="AA">
                                      <p:cBhvr>
                                        <p:cTn id="42" dur="5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D2FF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D2FF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9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D2FF"/>
                                      </p:to>
                                    </p:animClr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D2FF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11" grpId="0" animBg="1"/>
      <p:bldP spid="11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1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287" y="-1"/>
            <a:ext cx="3265714" cy="215188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5820" y="3708168"/>
            <a:ext cx="4248408" cy="119351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79829" y="-1"/>
            <a:ext cx="3265714" cy="215188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756771" y="2287907"/>
            <a:ext cx="944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90024" y="300136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9772" y="3708168"/>
            <a:ext cx="4248408" cy="119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37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884940" y="1625517"/>
            <a:ext cx="1242138" cy="12421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799507" y="2629163"/>
            <a:ext cx="1242138" cy="12421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959747" y="1491630"/>
            <a:ext cx="1242138" cy="12421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173993" y="1876563"/>
            <a:ext cx="1242138" cy="12421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" name="直接连接符 13"/>
          <p:cNvCxnSpPr>
            <a:stCxn id="6" idx="6"/>
            <a:endCxn id="7" idx="2"/>
          </p:cNvCxnSpPr>
          <p:nvPr/>
        </p:nvCxnSpPr>
        <p:spPr>
          <a:xfrm>
            <a:off x="2127078" y="2246587"/>
            <a:ext cx="672429" cy="100364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7" idx="6"/>
            <a:endCxn id="11" idx="2"/>
          </p:cNvCxnSpPr>
          <p:nvPr/>
        </p:nvCxnSpPr>
        <p:spPr>
          <a:xfrm flipV="1">
            <a:off x="4041645" y="2112700"/>
            <a:ext cx="918102" cy="11375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11" idx="6"/>
            <a:endCxn id="13" idx="2"/>
          </p:cNvCxnSpPr>
          <p:nvPr/>
        </p:nvCxnSpPr>
        <p:spPr>
          <a:xfrm>
            <a:off x="6201885" y="2112699"/>
            <a:ext cx="972108" cy="3849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791580" y="2971127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91580" y="3321822"/>
            <a:ext cx="14138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706147" y="1713474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06147" y="2064169"/>
            <a:ext cx="14138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66114" y="2844769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866114" y="3195464"/>
            <a:ext cx="14138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095630" y="3164880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095629" y="3515575"/>
            <a:ext cx="14138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98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1246843" y="3788614"/>
            <a:ext cx="800257" cy="626212"/>
          </a:xfrm>
          <a:custGeom>
            <a:avLst/>
            <a:gdLst>
              <a:gd name="T0" fmla="*/ 0 w 915"/>
              <a:gd name="T1" fmla="*/ 716 h 716"/>
              <a:gd name="T2" fmla="*/ 459 w 915"/>
              <a:gd name="T3" fmla="*/ 0 h 716"/>
              <a:gd name="T4" fmla="*/ 915 w 915"/>
              <a:gd name="T5" fmla="*/ 716 h 716"/>
              <a:gd name="T6" fmla="*/ 0 w 915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5" h="716">
                <a:moveTo>
                  <a:pt x="0" y="716"/>
                </a:moveTo>
                <a:lnTo>
                  <a:pt x="459" y="0"/>
                </a:lnTo>
                <a:lnTo>
                  <a:pt x="915" y="716"/>
                </a:lnTo>
                <a:lnTo>
                  <a:pt x="0" y="716"/>
                </a:lnTo>
                <a:close/>
              </a:path>
            </a:pathLst>
          </a:custGeom>
          <a:solidFill>
            <a:srgbClr val="0070C0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5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</a:rPr>
              <a:t>9,571</a:t>
            </a:r>
            <a:endParaRPr lang="zh-CN" altLang="en-US" sz="15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1883551" y="2939380"/>
            <a:ext cx="1890005" cy="1475446"/>
          </a:xfrm>
          <a:custGeom>
            <a:avLst/>
            <a:gdLst>
              <a:gd name="T0" fmla="*/ 0 w 2161"/>
              <a:gd name="T1" fmla="*/ 1687 h 1687"/>
              <a:gd name="T2" fmla="*/ 1079 w 2161"/>
              <a:gd name="T3" fmla="*/ 0 h 1687"/>
              <a:gd name="T4" fmla="*/ 2161 w 2161"/>
              <a:gd name="T5" fmla="*/ 1687 h 1687"/>
              <a:gd name="T6" fmla="*/ 0 w 2161"/>
              <a:gd name="T7" fmla="*/ 1687 h 1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1" h="1687">
                <a:moveTo>
                  <a:pt x="0" y="1687"/>
                </a:moveTo>
                <a:lnTo>
                  <a:pt x="1079" y="0"/>
                </a:lnTo>
                <a:lnTo>
                  <a:pt x="2161" y="1687"/>
                </a:lnTo>
                <a:lnTo>
                  <a:pt x="0" y="1687"/>
                </a:lnTo>
                <a:close/>
              </a:path>
            </a:pathLst>
          </a:custGeom>
          <a:solidFill>
            <a:srgbClr val="00B0F0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51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</a:rPr>
              <a:t>27,395</a:t>
            </a:r>
            <a:endParaRPr lang="zh-CN" altLang="en-US" sz="1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2978035" y="2071778"/>
            <a:ext cx="2998121" cy="2343047"/>
          </a:xfrm>
          <a:custGeom>
            <a:avLst/>
            <a:gdLst>
              <a:gd name="T0" fmla="*/ 0 w 3428"/>
              <a:gd name="T1" fmla="*/ 2679 h 2679"/>
              <a:gd name="T2" fmla="*/ 1715 w 3428"/>
              <a:gd name="T3" fmla="*/ 0 h 2679"/>
              <a:gd name="T4" fmla="*/ 3428 w 3428"/>
              <a:gd name="T5" fmla="*/ 2679 h 2679"/>
              <a:gd name="T6" fmla="*/ 0 w 3428"/>
              <a:gd name="T7" fmla="*/ 2679 h 2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28" h="2679">
                <a:moveTo>
                  <a:pt x="0" y="2679"/>
                </a:moveTo>
                <a:lnTo>
                  <a:pt x="1715" y="0"/>
                </a:lnTo>
                <a:lnTo>
                  <a:pt x="3428" y="2679"/>
                </a:lnTo>
                <a:lnTo>
                  <a:pt x="0" y="2679"/>
                </a:lnTo>
                <a:close/>
              </a:path>
            </a:pathLst>
          </a:custGeom>
          <a:solidFill>
            <a:srgbClr val="0070C0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51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</a:rPr>
              <a:t>54,589</a:t>
            </a:r>
            <a:endParaRPr lang="zh-CN" altLang="en-US" sz="27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467811" y="1653721"/>
            <a:ext cx="785389" cy="787138"/>
            <a:chOff x="4587999" y="1788288"/>
            <a:chExt cx="1047185" cy="1049517"/>
          </a:xfrm>
        </p:grpSpPr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4587999" y="1788288"/>
              <a:ext cx="1047185" cy="1049517"/>
            </a:xfrm>
            <a:prstGeom prst="ellipse">
              <a:avLst/>
            </a:prstGeom>
            <a:solidFill>
              <a:srgbClr val="0070C0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" name="Freeform 39"/>
            <p:cNvSpPr>
              <a:spLocks noEditPoints="1"/>
            </p:cNvSpPr>
            <p:nvPr/>
          </p:nvSpPr>
          <p:spPr bwMode="auto">
            <a:xfrm>
              <a:off x="4791464" y="1988840"/>
              <a:ext cx="640254" cy="648412"/>
            </a:xfrm>
            <a:custGeom>
              <a:avLst/>
              <a:gdLst>
                <a:gd name="T0" fmla="*/ 43 w 57"/>
                <a:gd name="T1" fmla="*/ 9 h 58"/>
                <a:gd name="T2" fmla="*/ 4 w 57"/>
                <a:gd name="T3" fmla="*/ 22 h 58"/>
                <a:gd name="T4" fmla="*/ 5 w 57"/>
                <a:gd name="T5" fmla="*/ 25 h 58"/>
                <a:gd name="T6" fmla="*/ 6 w 57"/>
                <a:gd name="T7" fmla="*/ 30 h 58"/>
                <a:gd name="T8" fmla="*/ 7 w 57"/>
                <a:gd name="T9" fmla="*/ 35 h 58"/>
                <a:gd name="T10" fmla="*/ 10 w 57"/>
                <a:gd name="T11" fmla="*/ 39 h 58"/>
                <a:gd name="T12" fmla="*/ 12 w 57"/>
                <a:gd name="T13" fmla="*/ 41 h 58"/>
                <a:gd name="T14" fmla="*/ 13 w 57"/>
                <a:gd name="T15" fmla="*/ 49 h 58"/>
                <a:gd name="T16" fmla="*/ 16 w 57"/>
                <a:gd name="T17" fmla="*/ 52 h 58"/>
                <a:gd name="T18" fmla="*/ 17 w 57"/>
                <a:gd name="T19" fmla="*/ 51 h 58"/>
                <a:gd name="T20" fmla="*/ 18 w 57"/>
                <a:gd name="T21" fmla="*/ 47 h 58"/>
                <a:gd name="T22" fmla="*/ 20 w 57"/>
                <a:gd name="T23" fmla="*/ 41 h 58"/>
                <a:gd name="T24" fmla="*/ 24 w 57"/>
                <a:gd name="T25" fmla="*/ 36 h 58"/>
                <a:gd name="T26" fmla="*/ 26 w 57"/>
                <a:gd name="T27" fmla="*/ 33 h 58"/>
                <a:gd name="T28" fmla="*/ 22 w 57"/>
                <a:gd name="T29" fmla="*/ 30 h 58"/>
                <a:gd name="T30" fmla="*/ 19 w 57"/>
                <a:gd name="T31" fmla="*/ 29 h 58"/>
                <a:gd name="T32" fmla="*/ 16 w 57"/>
                <a:gd name="T33" fmla="*/ 26 h 58"/>
                <a:gd name="T34" fmla="*/ 12 w 57"/>
                <a:gd name="T35" fmla="*/ 24 h 58"/>
                <a:gd name="T36" fmla="*/ 8 w 57"/>
                <a:gd name="T37" fmla="*/ 24 h 58"/>
                <a:gd name="T38" fmla="*/ 6 w 57"/>
                <a:gd name="T39" fmla="*/ 22 h 58"/>
                <a:gd name="T40" fmla="*/ 6 w 57"/>
                <a:gd name="T41" fmla="*/ 18 h 58"/>
                <a:gd name="T42" fmla="*/ 4 w 57"/>
                <a:gd name="T43" fmla="*/ 19 h 58"/>
                <a:gd name="T44" fmla="*/ 6 w 57"/>
                <a:gd name="T45" fmla="*/ 15 h 58"/>
                <a:gd name="T46" fmla="*/ 9 w 57"/>
                <a:gd name="T47" fmla="*/ 15 h 58"/>
                <a:gd name="T48" fmla="*/ 11 w 57"/>
                <a:gd name="T49" fmla="*/ 13 h 58"/>
                <a:gd name="T50" fmla="*/ 15 w 57"/>
                <a:gd name="T51" fmla="*/ 9 h 58"/>
                <a:gd name="T52" fmla="*/ 16 w 57"/>
                <a:gd name="T53" fmla="*/ 8 h 58"/>
                <a:gd name="T54" fmla="*/ 21 w 57"/>
                <a:gd name="T55" fmla="*/ 6 h 58"/>
                <a:gd name="T56" fmla="*/ 17 w 57"/>
                <a:gd name="T57" fmla="*/ 4 h 58"/>
                <a:gd name="T58" fmla="*/ 16 w 57"/>
                <a:gd name="T59" fmla="*/ 4 h 58"/>
                <a:gd name="T60" fmla="*/ 24 w 57"/>
                <a:gd name="T61" fmla="*/ 1 h 58"/>
                <a:gd name="T62" fmla="*/ 27 w 57"/>
                <a:gd name="T63" fmla="*/ 3 h 58"/>
                <a:gd name="T64" fmla="*/ 41 w 57"/>
                <a:gd name="T65" fmla="*/ 3 h 58"/>
                <a:gd name="T66" fmla="*/ 39 w 57"/>
                <a:gd name="T67" fmla="*/ 6 h 58"/>
                <a:gd name="T68" fmla="*/ 42 w 57"/>
                <a:gd name="T69" fmla="*/ 10 h 58"/>
                <a:gd name="T70" fmla="*/ 44 w 57"/>
                <a:gd name="T71" fmla="*/ 10 h 58"/>
                <a:gd name="T72" fmla="*/ 46 w 57"/>
                <a:gd name="T73" fmla="*/ 9 h 58"/>
                <a:gd name="T74" fmla="*/ 48 w 57"/>
                <a:gd name="T75" fmla="*/ 12 h 58"/>
                <a:gd name="T76" fmla="*/ 50 w 57"/>
                <a:gd name="T77" fmla="*/ 13 h 58"/>
                <a:gd name="T78" fmla="*/ 47 w 57"/>
                <a:gd name="T79" fmla="*/ 14 h 58"/>
                <a:gd name="T80" fmla="*/ 44 w 57"/>
                <a:gd name="T81" fmla="*/ 12 h 58"/>
                <a:gd name="T82" fmla="*/ 40 w 57"/>
                <a:gd name="T83" fmla="*/ 12 h 58"/>
                <a:gd name="T84" fmla="*/ 36 w 57"/>
                <a:gd name="T85" fmla="*/ 15 h 58"/>
                <a:gd name="T86" fmla="*/ 34 w 57"/>
                <a:gd name="T87" fmla="*/ 20 h 58"/>
                <a:gd name="T88" fmla="*/ 36 w 57"/>
                <a:gd name="T89" fmla="*/ 25 h 58"/>
                <a:gd name="T90" fmla="*/ 40 w 57"/>
                <a:gd name="T91" fmla="*/ 27 h 58"/>
                <a:gd name="T92" fmla="*/ 45 w 57"/>
                <a:gd name="T93" fmla="*/ 27 h 58"/>
                <a:gd name="T94" fmla="*/ 47 w 57"/>
                <a:gd name="T95" fmla="*/ 30 h 58"/>
                <a:gd name="T96" fmla="*/ 47 w 57"/>
                <a:gd name="T97" fmla="*/ 35 h 58"/>
                <a:gd name="T98" fmla="*/ 47 w 57"/>
                <a:gd name="T99" fmla="*/ 40 h 58"/>
                <a:gd name="T100" fmla="*/ 50 w 57"/>
                <a:gd name="T101" fmla="*/ 45 h 58"/>
                <a:gd name="T102" fmla="*/ 53 w 57"/>
                <a:gd name="T103" fmla="*/ 41 h 58"/>
                <a:gd name="T104" fmla="*/ 56 w 57"/>
                <a:gd name="T105" fmla="*/ 34 h 58"/>
                <a:gd name="T106" fmla="*/ 56 w 57"/>
                <a:gd name="T107" fmla="*/ 26 h 58"/>
                <a:gd name="T108" fmla="*/ 54 w 57"/>
                <a:gd name="T109" fmla="*/ 19 h 58"/>
                <a:gd name="T110" fmla="*/ 52 w 57"/>
                <a:gd name="T111" fmla="*/ 16 h 58"/>
                <a:gd name="T112" fmla="*/ 55 w 57"/>
                <a:gd name="T113" fmla="*/ 20 h 58"/>
                <a:gd name="T114" fmla="*/ 39 w 57"/>
                <a:gd name="T115" fmla="*/ 5 h 58"/>
                <a:gd name="T116" fmla="*/ 37 w 57"/>
                <a:gd name="T117" fmla="*/ 3 h 58"/>
                <a:gd name="T118" fmla="*/ 38 w 57"/>
                <a:gd name="T119" fmla="*/ 5 h 58"/>
                <a:gd name="T120" fmla="*/ 36 w 57"/>
                <a:gd name="T121" fmla="*/ 2 h 58"/>
                <a:gd name="T122" fmla="*/ 54 w 57"/>
                <a:gd name="T123" fmla="*/ 4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58"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43" y="9"/>
                  </a:move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lose/>
                  <a:moveTo>
                    <a:pt x="55" y="19"/>
                  </a:moveTo>
                  <a:cubicBezTo>
                    <a:pt x="56" y="22"/>
                    <a:pt x="57" y="25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ubicBezTo>
                    <a:pt x="13" y="58"/>
                    <a:pt x="0" y="45"/>
                    <a:pt x="0" y="29"/>
                  </a:cubicBezTo>
                  <a:cubicBezTo>
                    <a:pt x="0" y="25"/>
                    <a:pt x="1" y="21"/>
                    <a:pt x="2" y="1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5" y="32"/>
                  </a:cubicBezTo>
                  <a:cubicBezTo>
                    <a:pt x="25" y="32"/>
                    <a:pt x="25" y="32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7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4" y="25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2"/>
                    <a:pt x="22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1"/>
                    <a:pt x="37" y="1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39" y="9"/>
                  </a:cubicBezTo>
                  <a:cubicBezTo>
                    <a:pt x="39" y="9"/>
                    <a:pt x="39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0"/>
                    <a:pt x="47" y="10"/>
                    <a:pt x="47" y="10"/>
                  </a:cubicBezTo>
                  <a:cubicBezTo>
                    <a:pt x="47" y="10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7" y="8"/>
                  </a:cubicBezTo>
                  <a:cubicBezTo>
                    <a:pt x="47" y="8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5" y="22"/>
                  </a:cubicBezTo>
                  <a:cubicBezTo>
                    <a:pt x="35" y="22"/>
                    <a:pt x="35" y="22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6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6"/>
                    <a:pt x="37" y="26"/>
                  </a:cubicBezTo>
                  <a:cubicBezTo>
                    <a:pt x="37" y="26"/>
                    <a:pt x="37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7" y="28"/>
                    <a:pt x="47" y="28"/>
                  </a:cubicBezTo>
                  <a:cubicBezTo>
                    <a:pt x="47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2"/>
                    <a:pt x="47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3"/>
                    <a:pt x="47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5"/>
                    <a:pt x="47" y="45"/>
                  </a:cubicBezTo>
                  <a:cubicBezTo>
                    <a:pt x="47" y="45"/>
                    <a:pt x="47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8" y="46"/>
                    <a:pt x="48" y="46"/>
                  </a:cubicBezTo>
                  <a:cubicBezTo>
                    <a:pt x="48" y="46"/>
                    <a:pt x="48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50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1" y="42"/>
                    <a:pt x="51" y="42"/>
                  </a:cubicBezTo>
                  <a:cubicBezTo>
                    <a:pt x="51" y="42"/>
                    <a:pt x="51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3" y="41"/>
                    <a:pt x="53" y="41"/>
                  </a:cubicBezTo>
                  <a:cubicBezTo>
                    <a:pt x="53" y="41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4" y="39"/>
                    <a:pt x="54" y="39"/>
                  </a:cubicBezTo>
                  <a:cubicBezTo>
                    <a:pt x="54" y="39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7"/>
                    <a:pt x="54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1" y="16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2"/>
                  </a:cubicBezTo>
                  <a:cubicBezTo>
                    <a:pt x="55" y="22"/>
                    <a:pt x="55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39" y="3"/>
                  </a:moveTo>
                  <a:cubicBezTo>
                    <a:pt x="39" y="3"/>
                    <a:pt x="39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lose/>
                  <a:moveTo>
                    <a:pt x="37" y="3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lose/>
                  <a:moveTo>
                    <a:pt x="55" y="38"/>
                  </a:moveTo>
                  <a:cubicBezTo>
                    <a:pt x="56" y="38"/>
                    <a:pt x="56" y="38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40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41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34033" y="3594453"/>
            <a:ext cx="537003" cy="537003"/>
            <a:chOff x="1076296" y="4375930"/>
            <a:chExt cx="716004" cy="716004"/>
          </a:xfrm>
        </p:grpSpPr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1076296" y="4375930"/>
              <a:ext cx="716004" cy="716004"/>
            </a:xfrm>
            <a:prstGeom prst="ellipse">
              <a:avLst/>
            </a:prstGeom>
            <a:solidFill>
              <a:srgbClr val="0070C0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" name="Freeform 43"/>
            <p:cNvSpPr>
              <a:spLocks noEditPoints="1"/>
            </p:cNvSpPr>
            <p:nvPr/>
          </p:nvSpPr>
          <p:spPr bwMode="auto">
            <a:xfrm>
              <a:off x="1241887" y="4579062"/>
              <a:ext cx="384822" cy="309740"/>
            </a:xfrm>
            <a:custGeom>
              <a:avLst/>
              <a:gdLst>
                <a:gd name="T0" fmla="*/ 25 w 45"/>
                <a:gd name="T1" fmla="*/ 23 h 36"/>
                <a:gd name="T2" fmla="*/ 25 w 45"/>
                <a:gd name="T3" fmla="*/ 24 h 36"/>
                <a:gd name="T4" fmla="*/ 24 w 45"/>
                <a:gd name="T5" fmla="*/ 24 h 36"/>
                <a:gd name="T6" fmla="*/ 23 w 45"/>
                <a:gd name="T7" fmla="*/ 24 h 36"/>
                <a:gd name="T8" fmla="*/ 21 w 45"/>
                <a:gd name="T9" fmla="*/ 24 h 36"/>
                <a:gd name="T10" fmla="*/ 21 w 45"/>
                <a:gd name="T11" fmla="*/ 24 h 36"/>
                <a:gd name="T12" fmla="*/ 21 w 45"/>
                <a:gd name="T13" fmla="*/ 23 h 36"/>
                <a:gd name="T14" fmla="*/ 0 w 45"/>
                <a:gd name="T15" fmla="*/ 16 h 36"/>
                <a:gd name="T16" fmla="*/ 0 w 45"/>
                <a:gd name="T17" fmla="*/ 29 h 36"/>
                <a:gd name="T18" fmla="*/ 7 w 45"/>
                <a:gd name="T19" fmla="*/ 36 h 36"/>
                <a:gd name="T20" fmla="*/ 23 w 45"/>
                <a:gd name="T21" fmla="*/ 36 h 36"/>
                <a:gd name="T22" fmla="*/ 38 w 45"/>
                <a:gd name="T23" fmla="*/ 36 h 36"/>
                <a:gd name="T24" fmla="*/ 45 w 45"/>
                <a:gd name="T25" fmla="*/ 29 h 36"/>
                <a:gd name="T26" fmla="*/ 45 w 45"/>
                <a:gd name="T27" fmla="*/ 16 h 36"/>
                <a:gd name="T28" fmla="*/ 25 w 45"/>
                <a:gd name="T29" fmla="*/ 23 h 36"/>
                <a:gd name="T30" fmla="*/ 23 w 45"/>
                <a:gd name="T31" fmla="*/ 21 h 36"/>
                <a:gd name="T32" fmla="*/ 23 w 45"/>
                <a:gd name="T33" fmla="*/ 21 h 36"/>
                <a:gd name="T34" fmla="*/ 24 w 45"/>
                <a:gd name="T35" fmla="*/ 21 h 36"/>
                <a:gd name="T36" fmla="*/ 24 w 45"/>
                <a:gd name="T37" fmla="*/ 23 h 36"/>
                <a:gd name="T38" fmla="*/ 23 w 45"/>
                <a:gd name="T39" fmla="*/ 24 h 36"/>
                <a:gd name="T40" fmla="*/ 23 w 45"/>
                <a:gd name="T41" fmla="*/ 24 h 36"/>
                <a:gd name="T42" fmla="*/ 22 w 45"/>
                <a:gd name="T43" fmla="*/ 24 h 36"/>
                <a:gd name="T44" fmla="*/ 21 w 45"/>
                <a:gd name="T45" fmla="*/ 23 h 36"/>
                <a:gd name="T46" fmla="*/ 21 w 45"/>
                <a:gd name="T47" fmla="*/ 21 h 36"/>
                <a:gd name="T48" fmla="*/ 22 w 45"/>
                <a:gd name="T49" fmla="*/ 21 h 36"/>
                <a:gd name="T50" fmla="*/ 23 w 45"/>
                <a:gd name="T51" fmla="*/ 21 h 36"/>
                <a:gd name="T52" fmla="*/ 21 w 45"/>
                <a:gd name="T53" fmla="*/ 21 h 36"/>
                <a:gd name="T54" fmla="*/ 21 w 45"/>
                <a:gd name="T55" fmla="*/ 22 h 36"/>
                <a:gd name="T56" fmla="*/ 0 w 45"/>
                <a:gd name="T57" fmla="*/ 15 h 36"/>
                <a:gd name="T58" fmla="*/ 7 w 45"/>
                <a:gd name="T59" fmla="*/ 9 h 36"/>
                <a:gd name="T60" fmla="*/ 23 w 45"/>
                <a:gd name="T61" fmla="*/ 9 h 36"/>
                <a:gd name="T62" fmla="*/ 38 w 45"/>
                <a:gd name="T63" fmla="*/ 9 h 36"/>
                <a:gd name="T64" fmla="*/ 45 w 45"/>
                <a:gd name="T65" fmla="*/ 15 h 36"/>
                <a:gd name="T66" fmla="*/ 25 w 45"/>
                <a:gd name="T67" fmla="*/ 22 h 36"/>
                <a:gd name="T68" fmla="*/ 25 w 45"/>
                <a:gd name="T69" fmla="*/ 21 h 36"/>
                <a:gd name="T70" fmla="*/ 24 w 45"/>
                <a:gd name="T71" fmla="*/ 20 h 36"/>
                <a:gd name="T72" fmla="*/ 23 w 45"/>
                <a:gd name="T73" fmla="*/ 20 h 36"/>
                <a:gd name="T74" fmla="*/ 21 w 45"/>
                <a:gd name="T75" fmla="*/ 20 h 36"/>
                <a:gd name="T76" fmla="*/ 21 w 45"/>
                <a:gd name="T77" fmla="*/ 21 h 36"/>
                <a:gd name="T78" fmla="*/ 23 w 45"/>
                <a:gd name="T79" fmla="*/ 1 h 36"/>
                <a:gd name="T80" fmla="*/ 23 w 45"/>
                <a:gd name="T81" fmla="*/ 1 h 36"/>
                <a:gd name="T82" fmla="*/ 30 w 45"/>
                <a:gd name="T83" fmla="*/ 8 h 36"/>
                <a:gd name="T84" fmla="*/ 31 w 45"/>
                <a:gd name="T85" fmla="*/ 8 h 36"/>
                <a:gd name="T86" fmla="*/ 23 w 45"/>
                <a:gd name="T87" fmla="*/ 0 h 36"/>
                <a:gd name="T88" fmla="*/ 23 w 45"/>
                <a:gd name="T89" fmla="*/ 0 h 36"/>
                <a:gd name="T90" fmla="*/ 14 w 45"/>
                <a:gd name="T91" fmla="*/ 8 h 36"/>
                <a:gd name="T92" fmla="*/ 16 w 45"/>
                <a:gd name="T93" fmla="*/ 8 h 36"/>
                <a:gd name="T94" fmla="*/ 23 w 45"/>
                <a:gd name="T9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" h="36">
                  <a:moveTo>
                    <a:pt x="25" y="23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4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6"/>
                    <a:pt x="7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42" y="36"/>
                    <a:pt x="45" y="33"/>
                    <a:pt x="45" y="29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25" y="23"/>
                    <a:pt x="25" y="23"/>
                    <a:pt x="25" y="23"/>
                  </a:cubicBezTo>
                  <a:close/>
                  <a:moveTo>
                    <a:pt x="23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1" y="23"/>
                    <a:pt x="21" y="2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lose/>
                  <a:moveTo>
                    <a:pt x="21" y="21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1"/>
                    <a:pt x="4" y="9"/>
                    <a:pt x="7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2" y="9"/>
                    <a:pt x="45" y="11"/>
                    <a:pt x="45" y="1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0"/>
                    <a:pt x="25" y="20"/>
                    <a:pt x="24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1"/>
                  </a:cubicBezTo>
                  <a:close/>
                  <a:moveTo>
                    <a:pt x="23" y="1"/>
                  </a:moveTo>
                  <a:cubicBezTo>
                    <a:pt x="23" y="1"/>
                    <a:pt x="23" y="1"/>
                    <a:pt x="23" y="1"/>
                  </a:cubicBezTo>
                  <a:cubicBezTo>
                    <a:pt x="27" y="1"/>
                    <a:pt x="30" y="4"/>
                    <a:pt x="30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4"/>
                    <a:pt x="27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8" y="0"/>
                    <a:pt x="14" y="4"/>
                    <a:pt x="1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4"/>
                    <a:pt x="19" y="1"/>
                    <a:pt x="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874804" y="2746968"/>
            <a:ext cx="641081" cy="641080"/>
            <a:chOff x="2463991" y="3245950"/>
            <a:chExt cx="854774" cy="854773"/>
          </a:xfrm>
        </p:grpSpPr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2463991" y="3245950"/>
              <a:ext cx="854774" cy="854773"/>
            </a:xfrm>
            <a:prstGeom prst="ellipse">
              <a:avLst/>
            </a:prstGeom>
            <a:solidFill>
              <a:srgbClr val="00B0F0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" name="Freeform 44"/>
            <p:cNvSpPr>
              <a:spLocks noEditPoints="1"/>
            </p:cNvSpPr>
            <p:nvPr/>
          </p:nvSpPr>
          <p:spPr bwMode="auto">
            <a:xfrm>
              <a:off x="2610721" y="3429000"/>
              <a:ext cx="561314" cy="488672"/>
            </a:xfrm>
            <a:custGeom>
              <a:avLst/>
              <a:gdLst>
                <a:gd name="T0" fmla="*/ 41 w 62"/>
                <a:gd name="T1" fmla="*/ 31 h 54"/>
                <a:gd name="T2" fmla="*/ 34 w 62"/>
                <a:gd name="T3" fmla="*/ 23 h 54"/>
                <a:gd name="T4" fmla="*/ 33 w 62"/>
                <a:gd name="T5" fmla="*/ 17 h 54"/>
                <a:gd name="T6" fmla="*/ 30 w 62"/>
                <a:gd name="T7" fmla="*/ 20 h 54"/>
                <a:gd name="T8" fmla="*/ 23 w 62"/>
                <a:gd name="T9" fmla="*/ 13 h 54"/>
                <a:gd name="T10" fmla="*/ 18 w 62"/>
                <a:gd name="T11" fmla="*/ 17 h 54"/>
                <a:gd name="T12" fmla="*/ 7 w 62"/>
                <a:gd name="T13" fmla="*/ 17 h 54"/>
                <a:gd name="T14" fmla="*/ 7 w 62"/>
                <a:gd name="T15" fmla="*/ 23 h 54"/>
                <a:gd name="T16" fmla="*/ 0 w 62"/>
                <a:gd name="T17" fmla="*/ 31 h 54"/>
                <a:gd name="T18" fmla="*/ 4 w 62"/>
                <a:gd name="T19" fmla="*/ 36 h 54"/>
                <a:gd name="T20" fmla="*/ 4 w 62"/>
                <a:gd name="T21" fmla="*/ 46 h 54"/>
                <a:gd name="T22" fmla="*/ 10 w 62"/>
                <a:gd name="T23" fmla="*/ 47 h 54"/>
                <a:gd name="T24" fmla="*/ 18 w 62"/>
                <a:gd name="T25" fmla="*/ 54 h 54"/>
                <a:gd name="T26" fmla="*/ 23 w 62"/>
                <a:gd name="T27" fmla="*/ 50 h 54"/>
                <a:gd name="T28" fmla="*/ 32 w 62"/>
                <a:gd name="T29" fmla="*/ 48 h 54"/>
                <a:gd name="T30" fmla="*/ 37 w 62"/>
                <a:gd name="T31" fmla="*/ 46 h 54"/>
                <a:gd name="T32" fmla="*/ 37 w 62"/>
                <a:gd name="T33" fmla="*/ 36 h 54"/>
                <a:gd name="T34" fmla="*/ 32 w 62"/>
                <a:gd name="T35" fmla="*/ 38 h 54"/>
                <a:gd name="T36" fmla="*/ 20 w 62"/>
                <a:gd name="T37" fmla="*/ 46 h 54"/>
                <a:gd name="T38" fmla="*/ 20 w 62"/>
                <a:gd name="T39" fmla="*/ 21 h 54"/>
                <a:gd name="T40" fmla="*/ 33 w 62"/>
                <a:gd name="T41" fmla="*/ 33 h 54"/>
                <a:gd name="T42" fmla="*/ 58 w 62"/>
                <a:gd name="T43" fmla="*/ 35 h 54"/>
                <a:gd name="T44" fmla="*/ 62 w 62"/>
                <a:gd name="T45" fmla="*/ 38 h 54"/>
                <a:gd name="T46" fmla="*/ 60 w 62"/>
                <a:gd name="T47" fmla="*/ 41 h 54"/>
                <a:gd name="T48" fmla="*/ 59 w 62"/>
                <a:gd name="T49" fmla="*/ 46 h 54"/>
                <a:gd name="T50" fmla="*/ 56 w 62"/>
                <a:gd name="T51" fmla="*/ 47 h 54"/>
                <a:gd name="T52" fmla="*/ 52 w 62"/>
                <a:gd name="T53" fmla="*/ 50 h 54"/>
                <a:gd name="T54" fmla="*/ 50 w 62"/>
                <a:gd name="T55" fmla="*/ 48 h 54"/>
                <a:gd name="T56" fmla="*/ 45 w 62"/>
                <a:gd name="T57" fmla="*/ 48 h 54"/>
                <a:gd name="T58" fmla="*/ 44 w 62"/>
                <a:gd name="T59" fmla="*/ 45 h 54"/>
                <a:gd name="T60" fmla="*/ 41 w 62"/>
                <a:gd name="T61" fmla="*/ 41 h 54"/>
                <a:gd name="T62" fmla="*/ 43 w 62"/>
                <a:gd name="T63" fmla="*/ 39 h 54"/>
                <a:gd name="T64" fmla="*/ 43 w 62"/>
                <a:gd name="T65" fmla="*/ 33 h 54"/>
                <a:gd name="T66" fmla="*/ 46 w 62"/>
                <a:gd name="T67" fmla="*/ 33 h 54"/>
                <a:gd name="T68" fmla="*/ 50 w 62"/>
                <a:gd name="T69" fmla="*/ 29 h 54"/>
                <a:gd name="T70" fmla="*/ 52 w 62"/>
                <a:gd name="T71" fmla="*/ 31 h 54"/>
                <a:gd name="T72" fmla="*/ 58 w 62"/>
                <a:gd name="T73" fmla="*/ 31 h 54"/>
                <a:gd name="T74" fmla="*/ 58 w 62"/>
                <a:gd name="T75" fmla="*/ 35 h 54"/>
                <a:gd name="T76" fmla="*/ 57 w 62"/>
                <a:gd name="T77" fmla="*/ 40 h 54"/>
                <a:gd name="T78" fmla="*/ 45 w 62"/>
                <a:gd name="T79" fmla="*/ 40 h 54"/>
                <a:gd name="T80" fmla="*/ 51 w 62"/>
                <a:gd name="T81" fmla="*/ 46 h 54"/>
                <a:gd name="T82" fmla="*/ 62 w 62"/>
                <a:gd name="T83" fmla="*/ 12 h 54"/>
                <a:gd name="T84" fmla="*/ 59 w 62"/>
                <a:gd name="T85" fmla="*/ 15 h 54"/>
                <a:gd name="T86" fmla="*/ 59 w 62"/>
                <a:gd name="T87" fmla="*/ 22 h 54"/>
                <a:gd name="T88" fmla="*/ 55 w 62"/>
                <a:gd name="T89" fmla="*/ 23 h 54"/>
                <a:gd name="T90" fmla="*/ 50 w 62"/>
                <a:gd name="T91" fmla="*/ 28 h 54"/>
                <a:gd name="T92" fmla="*/ 46 w 62"/>
                <a:gd name="T93" fmla="*/ 25 h 54"/>
                <a:gd name="T94" fmla="*/ 39 w 62"/>
                <a:gd name="T95" fmla="*/ 25 h 54"/>
                <a:gd name="T96" fmla="*/ 39 w 62"/>
                <a:gd name="T97" fmla="*/ 20 h 54"/>
                <a:gd name="T98" fmla="*/ 34 w 62"/>
                <a:gd name="T99" fmla="*/ 15 h 54"/>
                <a:gd name="T100" fmla="*/ 37 w 62"/>
                <a:gd name="T101" fmla="*/ 12 h 54"/>
                <a:gd name="T102" fmla="*/ 37 w 62"/>
                <a:gd name="T103" fmla="*/ 5 h 54"/>
                <a:gd name="T104" fmla="*/ 41 w 62"/>
                <a:gd name="T105" fmla="*/ 5 h 54"/>
                <a:gd name="T106" fmla="*/ 46 w 62"/>
                <a:gd name="T107" fmla="*/ 0 h 54"/>
                <a:gd name="T108" fmla="*/ 49 w 62"/>
                <a:gd name="T109" fmla="*/ 3 h 54"/>
                <a:gd name="T110" fmla="*/ 56 w 62"/>
                <a:gd name="T111" fmla="*/ 3 h 54"/>
                <a:gd name="T112" fmla="*/ 57 w 62"/>
                <a:gd name="T113" fmla="*/ 7 h 54"/>
                <a:gd name="T114" fmla="*/ 48 w 62"/>
                <a:gd name="T115" fmla="*/ 22 h 54"/>
                <a:gd name="T116" fmla="*/ 40 w 62"/>
                <a:gd name="T117" fmla="*/ 14 h 54"/>
                <a:gd name="T118" fmla="*/ 56 w 62"/>
                <a:gd name="T1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54">
                  <a:moveTo>
                    <a:pt x="41" y="36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8"/>
                    <a:pt x="36" y="25"/>
                    <a:pt x="34" y="23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18"/>
                    <a:pt x="26" y="17"/>
                    <a:pt x="23" y="1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5" y="17"/>
                    <a:pt x="12" y="18"/>
                    <a:pt x="10" y="2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6"/>
                    <a:pt x="4" y="28"/>
                    <a:pt x="4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9"/>
                    <a:pt x="5" y="41"/>
                    <a:pt x="7" y="44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9"/>
                    <a:pt x="15" y="50"/>
                    <a:pt x="18" y="50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6" y="50"/>
                    <a:pt x="28" y="49"/>
                    <a:pt x="31" y="47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41"/>
                    <a:pt x="37" y="39"/>
                    <a:pt x="37" y="36"/>
                  </a:cubicBezTo>
                  <a:cubicBezTo>
                    <a:pt x="41" y="36"/>
                    <a:pt x="41" y="36"/>
                    <a:pt x="41" y="36"/>
                  </a:cubicBezTo>
                  <a:close/>
                  <a:moveTo>
                    <a:pt x="32" y="38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30" y="43"/>
                    <a:pt x="26" y="46"/>
                    <a:pt x="20" y="46"/>
                  </a:cubicBezTo>
                  <a:cubicBezTo>
                    <a:pt x="14" y="46"/>
                    <a:pt x="8" y="40"/>
                    <a:pt x="8" y="33"/>
                  </a:cubicBezTo>
                  <a:cubicBezTo>
                    <a:pt x="8" y="27"/>
                    <a:pt x="14" y="21"/>
                    <a:pt x="20" y="21"/>
                  </a:cubicBezTo>
                  <a:cubicBezTo>
                    <a:pt x="26" y="21"/>
                    <a:pt x="30" y="24"/>
                    <a:pt x="32" y="29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3" y="35"/>
                    <a:pt x="32" y="37"/>
                    <a:pt x="32" y="38"/>
                  </a:cubicBezTo>
                  <a:close/>
                  <a:moveTo>
                    <a:pt x="58" y="35"/>
                  </a:moveTo>
                  <a:cubicBezTo>
                    <a:pt x="59" y="36"/>
                    <a:pt x="59" y="37"/>
                    <a:pt x="60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9" y="42"/>
                    <a:pt x="59" y="44"/>
                    <a:pt x="58" y="45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47"/>
                    <a:pt x="54" y="48"/>
                    <a:pt x="52" y="4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7" y="47"/>
                    <a:pt x="46" y="47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2"/>
                    <a:pt x="43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7"/>
                    <a:pt x="43" y="36"/>
                    <a:pt x="44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7" y="32"/>
                    <a:pt x="48" y="32"/>
                    <a:pt x="50" y="31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4" y="32"/>
                    <a:pt x="55" y="32"/>
                    <a:pt x="56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5"/>
                    <a:pt x="58" y="35"/>
                    <a:pt x="58" y="35"/>
                  </a:cubicBezTo>
                  <a:close/>
                  <a:moveTo>
                    <a:pt x="51" y="46"/>
                  </a:moveTo>
                  <a:cubicBezTo>
                    <a:pt x="55" y="46"/>
                    <a:pt x="57" y="43"/>
                    <a:pt x="57" y="40"/>
                  </a:cubicBezTo>
                  <a:cubicBezTo>
                    <a:pt x="57" y="36"/>
                    <a:pt x="55" y="34"/>
                    <a:pt x="51" y="34"/>
                  </a:cubicBezTo>
                  <a:cubicBezTo>
                    <a:pt x="48" y="34"/>
                    <a:pt x="45" y="36"/>
                    <a:pt x="45" y="40"/>
                  </a:cubicBezTo>
                  <a:cubicBezTo>
                    <a:pt x="45" y="43"/>
                    <a:pt x="48" y="46"/>
                    <a:pt x="51" y="46"/>
                  </a:cubicBezTo>
                  <a:cubicBezTo>
                    <a:pt x="51" y="46"/>
                    <a:pt x="51" y="46"/>
                    <a:pt x="51" y="46"/>
                  </a:cubicBezTo>
                  <a:close/>
                  <a:moveTo>
                    <a:pt x="59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7"/>
                    <a:pt x="58" y="19"/>
                    <a:pt x="57" y="20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3" y="24"/>
                    <a:pt x="51" y="25"/>
                    <a:pt x="50" y="25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4" y="25"/>
                    <a:pt x="43" y="24"/>
                    <a:pt x="41" y="23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19"/>
                    <a:pt x="37" y="17"/>
                    <a:pt x="37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0"/>
                    <a:pt x="38" y="9"/>
                    <a:pt x="39" y="7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3" y="4"/>
                    <a:pt x="44" y="3"/>
                    <a:pt x="46" y="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4"/>
                    <a:pt x="54" y="5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8" y="8"/>
                    <a:pt x="59" y="10"/>
                    <a:pt x="59" y="12"/>
                  </a:cubicBezTo>
                  <a:close/>
                  <a:moveTo>
                    <a:pt x="48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3" y="22"/>
                    <a:pt x="40" y="18"/>
                    <a:pt x="40" y="14"/>
                  </a:cubicBezTo>
                  <a:cubicBezTo>
                    <a:pt x="40" y="9"/>
                    <a:pt x="43" y="6"/>
                    <a:pt x="48" y="6"/>
                  </a:cubicBezTo>
                  <a:cubicBezTo>
                    <a:pt x="52" y="6"/>
                    <a:pt x="56" y="9"/>
                    <a:pt x="56" y="14"/>
                  </a:cubicBezTo>
                  <a:cubicBezTo>
                    <a:pt x="56" y="18"/>
                    <a:pt x="52" y="22"/>
                    <a:pt x="48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87037" y="3208291"/>
            <a:ext cx="954107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41375" y="2311873"/>
            <a:ext cx="954107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06534" y="1203598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10409" y="1314965"/>
            <a:ext cx="2350023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  <a:p>
            <a:pPr>
              <a:lnSpc>
                <a:spcPct val="130000"/>
              </a:lnSpc>
            </a:pPr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72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21" grpId="0"/>
      <p:bldP spid="23" grpId="0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3358497" y="2369707"/>
            <a:ext cx="1213892" cy="1765732"/>
          </a:xfrm>
          <a:custGeom>
            <a:avLst/>
            <a:gdLst>
              <a:gd name="T0" fmla="*/ 0 w 662"/>
              <a:gd name="T1" fmla="*/ 963 h 963"/>
              <a:gd name="T2" fmla="*/ 662 w 662"/>
              <a:gd name="T3" fmla="*/ 963 h 963"/>
              <a:gd name="T4" fmla="*/ 662 w 662"/>
              <a:gd name="T5" fmla="*/ 710 h 963"/>
              <a:gd name="T6" fmla="*/ 551 w 662"/>
              <a:gd name="T7" fmla="*/ 723 h 963"/>
              <a:gd name="T8" fmla="*/ 521 w 662"/>
              <a:gd name="T9" fmla="*/ 738 h 963"/>
              <a:gd name="T10" fmla="*/ 476 w 662"/>
              <a:gd name="T11" fmla="*/ 747 h 963"/>
              <a:gd name="T12" fmla="*/ 361 w 662"/>
              <a:gd name="T13" fmla="*/ 632 h 963"/>
              <a:gd name="T14" fmla="*/ 476 w 662"/>
              <a:gd name="T15" fmla="*/ 517 h 963"/>
              <a:gd name="T16" fmla="*/ 519 w 662"/>
              <a:gd name="T17" fmla="*/ 525 h 963"/>
              <a:gd name="T18" fmla="*/ 554 w 662"/>
              <a:gd name="T19" fmla="*/ 543 h 963"/>
              <a:gd name="T20" fmla="*/ 662 w 662"/>
              <a:gd name="T21" fmla="*/ 554 h 963"/>
              <a:gd name="T22" fmla="*/ 662 w 662"/>
              <a:gd name="T23" fmla="*/ 301 h 963"/>
              <a:gd name="T24" fmla="*/ 409 w 662"/>
              <a:gd name="T25" fmla="*/ 301 h 963"/>
              <a:gd name="T26" fmla="*/ 421 w 662"/>
              <a:gd name="T27" fmla="*/ 193 h 963"/>
              <a:gd name="T28" fmla="*/ 438 w 662"/>
              <a:gd name="T29" fmla="*/ 158 h 963"/>
              <a:gd name="T30" fmla="*/ 446 w 662"/>
              <a:gd name="T31" fmla="*/ 115 h 963"/>
              <a:gd name="T32" fmla="*/ 331 w 662"/>
              <a:gd name="T33" fmla="*/ 0 h 963"/>
              <a:gd name="T34" fmla="*/ 216 w 662"/>
              <a:gd name="T35" fmla="*/ 115 h 963"/>
              <a:gd name="T36" fmla="*/ 225 w 662"/>
              <a:gd name="T37" fmla="*/ 160 h 963"/>
              <a:gd name="T38" fmla="*/ 240 w 662"/>
              <a:gd name="T39" fmla="*/ 189 h 963"/>
              <a:gd name="T40" fmla="*/ 253 w 662"/>
              <a:gd name="T41" fmla="*/ 301 h 963"/>
              <a:gd name="T42" fmla="*/ 0 w 662"/>
              <a:gd name="T43" fmla="*/ 301 h 963"/>
              <a:gd name="T44" fmla="*/ 0 w 662"/>
              <a:gd name="T45" fmla="*/ 96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62" h="963">
                <a:moveTo>
                  <a:pt x="0" y="963"/>
                </a:moveTo>
                <a:cubicBezTo>
                  <a:pt x="662" y="963"/>
                  <a:pt x="662" y="963"/>
                  <a:pt x="662" y="963"/>
                </a:cubicBezTo>
                <a:cubicBezTo>
                  <a:pt x="662" y="710"/>
                  <a:pt x="662" y="710"/>
                  <a:pt x="662" y="710"/>
                </a:cubicBezTo>
                <a:cubicBezTo>
                  <a:pt x="627" y="698"/>
                  <a:pt x="581" y="710"/>
                  <a:pt x="551" y="723"/>
                </a:cubicBezTo>
                <a:cubicBezTo>
                  <a:pt x="540" y="727"/>
                  <a:pt x="531" y="734"/>
                  <a:pt x="521" y="738"/>
                </a:cubicBezTo>
                <a:cubicBezTo>
                  <a:pt x="507" y="744"/>
                  <a:pt x="492" y="747"/>
                  <a:pt x="476" y="747"/>
                </a:cubicBezTo>
                <a:cubicBezTo>
                  <a:pt x="413" y="747"/>
                  <a:pt x="361" y="696"/>
                  <a:pt x="361" y="632"/>
                </a:cubicBezTo>
                <a:cubicBezTo>
                  <a:pt x="361" y="568"/>
                  <a:pt x="413" y="517"/>
                  <a:pt x="476" y="517"/>
                </a:cubicBezTo>
                <a:cubicBezTo>
                  <a:pt x="491" y="517"/>
                  <a:pt x="506" y="520"/>
                  <a:pt x="519" y="525"/>
                </a:cubicBezTo>
                <a:cubicBezTo>
                  <a:pt x="531" y="530"/>
                  <a:pt x="542" y="538"/>
                  <a:pt x="554" y="543"/>
                </a:cubicBezTo>
                <a:cubicBezTo>
                  <a:pt x="585" y="555"/>
                  <a:pt x="629" y="565"/>
                  <a:pt x="662" y="554"/>
                </a:cubicBezTo>
                <a:cubicBezTo>
                  <a:pt x="662" y="301"/>
                  <a:pt x="662" y="301"/>
                  <a:pt x="662" y="301"/>
                </a:cubicBezTo>
                <a:cubicBezTo>
                  <a:pt x="409" y="301"/>
                  <a:pt x="409" y="301"/>
                  <a:pt x="409" y="301"/>
                </a:cubicBezTo>
                <a:cubicBezTo>
                  <a:pt x="398" y="268"/>
                  <a:pt x="408" y="223"/>
                  <a:pt x="421" y="193"/>
                </a:cubicBezTo>
                <a:cubicBezTo>
                  <a:pt x="426" y="181"/>
                  <a:pt x="433" y="170"/>
                  <a:pt x="438" y="158"/>
                </a:cubicBezTo>
                <a:cubicBezTo>
                  <a:pt x="444" y="145"/>
                  <a:pt x="446" y="130"/>
                  <a:pt x="446" y="115"/>
                </a:cubicBezTo>
                <a:cubicBezTo>
                  <a:pt x="446" y="52"/>
                  <a:pt x="395" y="0"/>
                  <a:pt x="331" y="0"/>
                </a:cubicBezTo>
                <a:cubicBezTo>
                  <a:pt x="268" y="0"/>
                  <a:pt x="216" y="52"/>
                  <a:pt x="216" y="115"/>
                </a:cubicBezTo>
                <a:cubicBezTo>
                  <a:pt x="216" y="131"/>
                  <a:pt x="219" y="146"/>
                  <a:pt x="225" y="160"/>
                </a:cubicBezTo>
                <a:cubicBezTo>
                  <a:pt x="229" y="170"/>
                  <a:pt x="236" y="179"/>
                  <a:pt x="240" y="189"/>
                </a:cubicBezTo>
                <a:cubicBezTo>
                  <a:pt x="253" y="220"/>
                  <a:pt x="265" y="266"/>
                  <a:pt x="253" y="301"/>
                </a:cubicBezTo>
                <a:cubicBezTo>
                  <a:pt x="0" y="301"/>
                  <a:pt x="0" y="301"/>
                  <a:pt x="0" y="301"/>
                </a:cubicBezTo>
                <a:lnTo>
                  <a:pt x="0" y="963"/>
                </a:lnTo>
                <a:close/>
              </a:path>
            </a:pathLst>
          </a:custGeom>
          <a:solidFill>
            <a:srgbClr val="00B0F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135000" tIns="99900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3358497" y="1707655"/>
            <a:ext cx="1765732" cy="1213892"/>
          </a:xfrm>
          <a:custGeom>
            <a:avLst/>
            <a:gdLst>
              <a:gd name="T0" fmla="*/ 0 w 963"/>
              <a:gd name="T1" fmla="*/ 0 h 662"/>
              <a:gd name="T2" fmla="*/ 0 w 963"/>
              <a:gd name="T3" fmla="*/ 662 h 662"/>
              <a:gd name="T4" fmla="*/ 253 w 963"/>
              <a:gd name="T5" fmla="*/ 662 h 662"/>
              <a:gd name="T6" fmla="*/ 240 w 963"/>
              <a:gd name="T7" fmla="*/ 550 h 662"/>
              <a:gd name="T8" fmla="*/ 225 w 963"/>
              <a:gd name="T9" fmla="*/ 521 h 662"/>
              <a:gd name="T10" fmla="*/ 216 w 963"/>
              <a:gd name="T11" fmla="*/ 476 h 662"/>
              <a:gd name="T12" fmla="*/ 331 w 963"/>
              <a:gd name="T13" fmla="*/ 361 h 662"/>
              <a:gd name="T14" fmla="*/ 446 w 963"/>
              <a:gd name="T15" fmla="*/ 476 h 662"/>
              <a:gd name="T16" fmla="*/ 438 w 963"/>
              <a:gd name="T17" fmla="*/ 519 h 662"/>
              <a:gd name="T18" fmla="*/ 421 w 963"/>
              <a:gd name="T19" fmla="*/ 554 h 662"/>
              <a:gd name="T20" fmla="*/ 409 w 963"/>
              <a:gd name="T21" fmla="*/ 662 h 662"/>
              <a:gd name="T22" fmla="*/ 662 w 963"/>
              <a:gd name="T23" fmla="*/ 662 h 662"/>
              <a:gd name="T24" fmla="*/ 662 w 963"/>
              <a:gd name="T25" fmla="*/ 409 h 662"/>
              <a:gd name="T26" fmla="*/ 770 w 963"/>
              <a:gd name="T27" fmla="*/ 421 h 662"/>
              <a:gd name="T28" fmla="*/ 806 w 963"/>
              <a:gd name="T29" fmla="*/ 438 h 662"/>
              <a:gd name="T30" fmla="*/ 848 w 963"/>
              <a:gd name="T31" fmla="*/ 446 h 662"/>
              <a:gd name="T32" fmla="*/ 963 w 963"/>
              <a:gd name="T33" fmla="*/ 331 h 662"/>
              <a:gd name="T34" fmla="*/ 848 w 963"/>
              <a:gd name="T35" fmla="*/ 216 h 662"/>
              <a:gd name="T36" fmla="*/ 804 w 963"/>
              <a:gd name="T37" fmla="*/ 225 h 662"/>
              <a:gd name="T38" fmla="*/ 774 w 963"/>
              <a:gd name="T39" fmla="*/ 240 h 662"/>
              <a:gd name="T40" fmla="*/ 662 w 963"/>
              <a:gd name="T41" fmla="*/ 253 h 662"/>
              <a:gd name="T42" fmla="*/ 662 w 963"/>
              <a:gd name="T43" fmla="*/ 0 h 662"/>
              <a:gd name="T44" fmla="*/ 0 w 963"/>
              <a:gd name="T45" fmla="*/ 0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3" h="662">
                <a:moveTo>
                  <a:pt x="0" y="0"/>
                </a:moveTo>
                <a:cubicBezTo>
                  <a:pt x="0" y="662"/>
                  <a:pt x="0" y="662"/>
                  <a:pt x="0" y="662"/>
                </a:cubicBezTo>
                <a:cubicBezTo>
                  <a:pt x="253" y="662"/>
                  <a:pt x="253" y="662"/>
                  <a:pt x="253" y="662"/>
                </a:cubicBezTo>
                <a:cubicBezTo>
                  <a:pt x="265" y="627"/>
                  <a:pt x="253" y="581"/>
                  <a:pt x="240" y="550"/>
                </a:cubicBezTo>
                <a:cubicBezTo>
                  <a:pt x="236" y="540"/>
                  <a:pt x="229" y="531"/>
                  <a:pt x="225" y="521"/>
                </a:cubicBezTo>
                <a:cubicBezTo>
                  <a:pt x="219" y="507"/>
                  <a:pt x="216" y="492"/>
                  <a:pt x="216" y="476"/>
                </a:cubicBezTo>
                <a:cubicBezTo>
                  <a:pt x="216" y="413"/>
                  <a:pt x="268" y="361"/>
                  <a:pt x="331" y="361"/>
                </a:cubicBezTo>
                <a:cubicBezTo>
                  <a:pt x="395" y="361"/>
                  <a:pt x="446" y="413"/>
                  <a:pt x="446" y="476"/>
                </a:cubicBezTo>
                <a:cubicBezTo>
                  <a:pt x="446" y="491"/>
                  <a:pt x="444" y="506"/>
                  <a:pt x="438" y="519"/>
                </a:cubicBezTo>
                <a:cubicBezTo>
                  <a:pt x="433" y="531"/>
                  <a:pt x="426" y="542"/>
                  <a:pt x="421" y="554"/>
                </a:cubicBezTo>
                <a:cubicBezTo>
                  <a:pt x="408" y="584"/>
                  <a:pt x="398" y="629"/>
                  <a:pt x="409" y="662"/>
                </a:cubicBezTo>
                <a:cubicBezTo>
                  <a:pt x="662" y="662"/>
                  <a:pt x="662" y="662"/>
                  <a:pt x="662" y="662"/>
                </a:cubicBezTo>
                <a:cubicBezTo>
                  <a:pt x="662" y="409"/>
                  <a:pt x="662" y="409"/>
                  <a:pt x="662" y="409"/>
                </a:cubicBezTo>
                <a:cubicBezTo>
                  <a:pt x="696" y="398"/>
                  <a:pt x="740" y="408"/>
                  <a:pt x="770" y="421"/>
                </a:cubicBezTo>
                <a:cubicBezTo>
                  <a:pt x="783" y="426"/>
                  <a:pt x="793" y="433"/>
                  <a:pt x="806" y="438"/>
                </a:cubicBezTo>
                <a:cubicBezTo>
                  <a:pt x="819" y="444"/>
                  <a:pt x="833" y="446"/>
                  <a:pt x="848" y="446"/>
                </a:cubicBezTo>
                <a:cubicBezTo>
                  <a:pt x="912" y="446"/>
                  <a:pt x="963" y="395"/>
                  <a:pt x="963" y="331"/>
                </a:cubicBezTo>
                <a:cubicBezTo>
                  <a:pt x="963" y="268"/>
                  <a:pt x="912" y="216"/>
                  <a:pt x="848" y="216"/>
                </a:cubicBezTo>
                <a:cubicBezTo>
                  <a:pt x="832" y="216"/>
                  <a:pt x="817" y="219"/>
                  <a:pt x="804" y="225"/>
                </a:cubicBezTo>
                <a:cubicBezTo>
                  <a:pt x="793" y="229"/>
                  <a:pt x="784" y="236"/>
                  <a:pt x="774" y="240"/>
                </a:cubicBezTo>
                <a:cubicBezTo>
                  <a:pt x="743" y="253"/>
                  <a:pt x="697" y="265"/>
                  <a:pt x="662" y="253"/>
                </a:cubicBezTo>
                <a:cubicBezTo>
                  <a:pt x="662" y="0"/>
                  <a:pt x="662" y="0"/>
                  <a:pt x="66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432000" tIns="13500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4572389" y="1707654"/>
            <a:ext cx="1213116" cy="1765732"/>
          </a:xfrm>
          <a:custGeom>
            <a:avLst/>
            <a:gdLst>
              <a:gd name="T0" fmla="*/ 662 w 662"/>
              <a:gd name="T1" fmla="*/ 0 h 963"/>
              <a:gd name="T2" fmla="*/ 0 w 662"/>
              <a:gd name="T3" fmla="*/ 0 h 963"/>
              <a:gd name="T4" fmla="*/ 0 w 662"/>
              <a:gd name="T5" fmla="*/ 253 h 963"/>
              <a:gd name="T6" fmla="*/ 112 w 662"/>
              <a:gd name="T7" fmla="*/ 240 h 963"/>
              <a:gd name="T8" fmla="*/ 142 w 662"/>
              <a:gd name="T9" fmla="*/ 225 h 963"/>
              <a:gd name="T10" fmla="*/ 186 w 662"/>
              <a:gd name="T11" fmla="*/ 216 h 963"/>
              <a:gd name="T12" fmla="*/ 301 w 662"/>
              <a:gd name="T13" fmla="*/ 331 h 963"/>
              <a:gd name="T14" fmla="*/ 186 w 662"/>
              <a:gd name="T15" fmla="*/ 446 h 963"/>
              <a:gd name="T16" fmla="*/ 144 w 662"/>
              <a:gd name="T17" fmla="*/ 438 h 963"/>
              <a:gd name="T18" fmla="*/ 108 w 662"/>
              <a:gd name="T19" fmla="*/ 421 h 963"/>
              <a:gd name="T20" fmla="*/ 0 w 662"/>
              <a:gd name="T21" fmla="*/ 409 h 963"/>
              <a:gd name="T22" fmla="*/ 0 w 662"/>
              <a:gd name="T23" fmla="*/ 662 h 963"/>
              <a:gd name="T24" fmla="*/ 253 w 662"/>
              <a:gd name="T25" fmla="*/ 662 h 963"/>
              <a:gd name="T26" fmla="*/ 242 w 662"/>
              <a:gd name="T27" fmla="*/ 770 h 963"/>
              <a:gd name="T28" fmla="*/ 224 w 662"/>
              <a:gd name="T29" fmla="*/ 806 h 963"/>
              <a:gd name="T30" fmla="*/ 216 w 662"/>
              <a:gd name="T31" fmla="*/ 848 h 963"/>
              <a:gd name="T32" fmla="*/ 331 w 662"/>
              <a:gd name="T33" fmla="*/ 963 h 963"/>
              <a:gd name="T34" fmla="*/ 446 w 662"/>
              <a:gd name="T35" fmla="*/ 848 h 963"/>
              <a:gd name="T36" fmla="*/ 437 w 662"/>
              <a:gd name="T37" fmla="*/ 804 h 963"/>
              <a:gd name="T38" fmla="*/ 422 w 662"/>
              <a:gd name="T39" fmla="*/ 774 h 963"/>
              <a:gd name="T40" fmla="*/ 409 w 662"/>
              <a:gd name="T41" fmla="*/ 662 h 963"/>
              <a:gd name="T42" fmla="*/ 662 w 662"/>
              <a:gd name="T43" fmla="*/ 662 h 963"/>
              <a:gd name="T44" fmla="*/ 662 w 662"/>
              <a:gd name="T45" fmla="*/ 0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62" h="963">
                <a:moveTo>
                  <a:pt x="66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3"/>
                  <a:pt x="0" y="253"/>
                  <a:pt x="0" y="253"/>
                </a:cubicBezTo>
                <a:cubicBezTo>
                  <a:pt x="35" y="265"/>
                  <a:pt x="81" y="253"/>
                  <a:pt x="112" y="240"/>
                </a:cubicBezTo>
                <a:cubicBezTo>
                  <a:pt x="122" y="236"/>
                  <a:pt x="131" y="229"/>
                  <a:pt x="142" y="225"/>
                </a:cubicBezTo>
                <a:cubicBezTo>
                  <a:pt x="155" y="219"/>
                  <a:pt x="170" y="216"/>
                  <a:pt x="186" y="216"/>
                </a:cubicBezTo>
                <a:cubicBezTo>
                  <a:pt x="250" y="216"/>
                  <a:pt x="301" y="268"/>
                  <a:pt x="301" y="331"/>
                </a:cubicBezTo>
                <a:cubicBezTo>
                  <a:pt x="301" y="395"/>
                  <a:pt x="250" y="446"/>
                  <a:pt x="186" y="446"/>
                </a:cubicBezTo>
                <a:cubicBezTo>
                  <a:pt x="171" y="446"/>
                  <a:pt x="157" y="444"/>
                  <a:pt x="144" y="438"/>
                </a:cubicBezTo>
                <a:cubicBezTo>
                  <a:pt x="131" y="433"/>
                  <a:pt x="121" y="426"/>
                  <a:pt x="108" y="421"/>
                </a:cubicBezTo>
                <a:cubicBezTo>
                  <a:pt x="78" y="408"/>
                  <a:pt x="34" y="398"/>
                  <a:pt x="0" y="409"/>
                </a:cubicBezTo>
                <a:cubicBezTo>
                  <a:pt x="0" y="662"/>
                  <a:pt x="0" y="662"/>
                  <a:pt x="0" y="662"/>
                </a:cubicBezTo>
                <a:cubicBezTo>
                  <a:pt x="253" y="662"/>
                  <a:pt x="253" y="662"/>
                  <a:pt x="253" y="662"/>
                </a:cubicBezTo>
                <a:cubicBezTo>
                  <a:pt x="265" y="696"/>
                  <a:pt x="254" y="740"/>
                  <a:pt x="242" y="770"/>
                </a:cubicBezTo>
                <a:cubicBezTo>
                  <a:pt x="237" y="783"/>
                  <a:pt x="229" y="793"/>
                  <a:pt x="224" y="806"/>
                </a:cubicBezTo>
                <a:cubicBezTo>
                  <a:pt x="219" y="819"/>
                  <a:pt x="216" y="833"/>
                  <a:pt x="216" y="848"/>
                </a:cubicBezTo>
                <a:cubicBezTo>
                  <a:pt x="216" y="912"/>
                  <a:pt x="268" y="963"/>
                  <a:pt x="331" y="963"/>
                </a:cubicBezTo>
                <a:cubicBezTo>
                  <a:pt x="395" y="963"/>
                  <a:pt x="446" y="912"/>
                  <a:pt x="446" y="848"/>
                </a:cubicBezTo>
                <a:cubicBezTo>
                  <a:pt x="446" y="832"/>
                  <a:pt x="443" y="817"/>
                  <a:pt x="437" y="804"/>
                </a:cubicBezTo>
                <a:cubicBezTo>
                  <a:pt x="433" y="793"/>
                  <a:pt x="426" y="784"/>
                  <a:pt x="422" y="774"/>
                </a:cubicBezTo>
                <a:cubicBezTo>
                  <a:pt x="409" y="743"/>
                  <a:pt x="397" y="697"/>
                  <a:pt x="409" y="662"/>
                </a:cubicBezTo>
                <a:cubicBezTo>
                  <a:pt x="662" y="662"/>
                  <a:pt x="662" y="662"/>
                  <a:pt x="662" y="662"/>
                </a:cubicBezTo>
                <a:lnTo>
                  <a:pt x="662" y="0"/>
                </a:lnTo>
                <a:close/>
              </a:path>
            </a:pathLst>
          </a:custGeom>
          <a:solidFill>
            <a:srgbClr val="00B0F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702000" tIns="40500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4020549" y="2921547"/>
            <a:ext cx="1764956" cy="1213892"/>
          </a:xfrm>
          <a:custGeom>
            <a:avLst/>
            <a:gdLst>
              <a:gd name="T0" fmla="*/ 963 w 963"/>
              <a:gd name="T1" fmla="*/ 662 h 662"/>
              <a:gd name="T2" fmla="*/ 963 w 963"/>
              <a:gd name="T3" fmla="*/ 0 h 662"/>
              <a:gd name="T4" fmla="*/ 710 w 963"/>
              <a:gd name="T5" fmla="*/ 0 h 662"/>
              <a:gd name="T6" fmla="*/ 723 w 963"/>
              <a:gd name="T7" fmla="*/ 112 h 662"/>
              <a:gd name="T8" fmla="*/ 738 w 963"/>
              <a:gd name="T9" fmla="*/ 142 h 662"/>
              <a:gd name="T10" fmla="*/ 747 w 963"/>
              <a:gd name="T11" fmla="*/ 186 h 662"/>
              <a:gd name="T12" fmla="*/ 632 w 963"/>
              <a:gd name="T13" fmla="*/ 301 h 662"/>
              <a:gd name="T14" fmla="*/ 517 w 963"/>
              <a:gd name="T15" fmla="*/ 186 h 662"/>
              <a:gd name="T16" fmla="*/ 525 w 963"/>
              <a:gd name="T17" fmla="*/ 144 h 662"/>
              <a:gd name="T18" fmla="*/ 543 w 963"/>
              <a:gd name="T19" fmla="*/ 108 h 662"/>
              <a:gd name="T20" fmla="*/ 554 w 963"/>
              <a:gd name="T21" fmla="*/ 0 h 662"/>
              <a:gd name="T22" fmla="*/ 301 w 963"/>
              <a:gd name="T23" fmla="*/ 0 h 662"/>
              <a:gd name="T24" fmla="*/ 301 w 963"/>
              <a:gd name="T25" fmla="*/ 253 h 662"/>
              <a:gd name="T26" fmla="*/ 193 w 963"/>
              <a:gd name="T27" fmla="*/ 242 h 662"/>
              <a:gd name="T28" fmla="*/ 158 w 963"/>
              <a:gd name="T29" fmla="*/ 224 h 662"/>
              <a:gd name="T30" fmla="*/ 115 w 963"/>
              <a:gd name="T31" fmla="*/ 216 h 662"/>
              <a:gd name="T32" fmla="*/ 0 w 963"/>
              <a:gd name="T33" fmla="*/ 331 h 662"/>
              <a:gd name="T34" fmla="*/ 115 w 963"/>
              <a:gd name="T35" fmla="*/ 446 h 662"/>
              <a:gd name="T36" fmla="*/ 160 w 963"/>
              <a:gd name="T37" fmla="*/ 437 h 662"/>
              <a:gd name="T38" fmla="*/ 190 w 963"/>
              <a:gd name="T39" fmla="*/ 422 h 662"/>
              <a:gd name="T40" fmla="*/ 301 w 963"/>
              <a:gd name="T41" fmla="*/ 409 h 662"/>
              <a:gd name="T42" fmla="*/ 301 w 963"/>
              <a:gd name="T43" fmla="*/ 662 h 662"/>
              <a:gd name="T44" fmla="*/ 963 w 963"/>
              <a:gd name="T45" fmla="*/ 662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3" h="662">
                <a:moveTo>
                  <a:pt x="963" y="662"/>
                </a:moveTo>
                <a:cubicBezTo>
                  <a:pt x="963" y="0"/>
                  <a:pt x="963" y="0"/>
                  <a:pt x="963" y="0"/>
                </a:cubicBezTo>
                <a:cubicBezTo>
                  <a:pt x="710" y="0"/>
                  <a:pt x="710" y="0"/>
                  <a:pt x="710" y="0"/>
                </a:cubicBezTo>
                <a:cubicBezTo>
                  <a:pt x="698" y="35"/>
                  <a:pt x="710" y="81"/>
                  <a:pt x="723" y="112"/>
                </a:cubicBezTo>
                <a:cubicBezTo>
                  <a:pt x="727" y="122"/>
                  <a:pt x="734" y="131"/>
                  <a:pt x="738" y="142"/>
                </a:cubicBezTo>
                <a:cubicBezTo>
                  <a:pt x="744" y="155"/>
                  <a:pt x="747" y="170"/>
                  <a:pt x="747" y="186"/>
                </a:cubicBezTo>
                <a:cubicBezTo>
                  <a:pt x="747" y="250"/>
                  <a:pt x="696" y="301"/>
                  <a:pt x="632" y="301"/>
                </a:cubicBezTo>
                <a:cubicBezTo>
                  <a:pt x="569" y="301"/>
                  <a:pt x="517" y="250"/>
                  <a:pt x="517" y="186"/>
                </a:cubicBezTo>
                <a:cubicBezTo>
                  <a:pt x="517" y="171"/>
                  <a:pt x="520" y="157"/>
                  <a:pt x="525" y="144"/>
                </a:cubicBezTo>
                <a:cubicBezTo>
                  <a:pt x="530" y="131"/>
                  <a:pt x="538" y="121"/>
                  <a:pt x="543" y="108"/>
                </a:cubicBezTo>
                <a:cubicBezTo>
                  <a:pt x="555" y="78"/>
                  <a:pt x="566" y="34"/>
                  <a:pt x="554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268" y="264"/>
                  <a:pt x="224" y="254"/>
                  <a:pt x="193" y="242"/>
                </a:cubicBezTo>
                <a:cubicBezTo>
                  <a:pt x="181" y="237"/>
                  <a:pt x="170" y="229"/>
                  <a:pt x="158" y="224"/>
                </a:cubicBezTo>
                <a:cubicBezTo>
                  <a:pt x="145" y="219"/>
                  <a:pt x="130" y="216"/>
                  <a:pt x="115" y="216"/>
                </a:cubicBezTo>
                <a:cubicBezTo>
                  <a:pt x="52" y="216"/>
                  <a:pt x="0" y="267"/>
                  <a:pt x="0" y="331"/>
                </a:cubicBezTo>
                <a:cubicBezTo>
                  <a:pt x="0" y="395"/>
                  <a:pt x="52" y="446"/>
                  <a:pt x="115" y="446"/>
                </a:cubicBezTo>
                <a:cubicBezTo>
                  <a:pt x="131" y="446"/>
                  <a:pt x="146" y="443"/>
                  <a:pt x="160" y="437"/>
                </a:cubicBezTo>
                <a:cubicBezTo>
                  <a:pt x="170" y="433"/>
                  <a:pt x="179" y="426"/>
                  <a:pt x="190" y="422"/>
                </a:cubicBezTo>
                <a:cubicBezTo>
                  <a:pt x="220" y="409"/>
                  <a:pt x="266" y="397"/>
                  <a:pt x="301" y="409"/>
                </a:cubicBezTo>
                <a:cubicBezTo>
                  <a:pt x="301" y="662"/>
                  <a:pt x="301" y="662"/>
                  <a:pt x="301" y="662"/>
                </a:cubicBezTo>
                <a:lnTo>
                  <a:pt x="963" y="662"/>
                </a:lnTo>
                <a:close/>
              </a:path>
            </a:pathLst>
          </a:custGeom>
          <a:solidFill>
            <a:srgbClr val="0070C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972000" tIns="729000" rIns="67500" bIns="3510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Rectangle 32"/>
          <p:cNvSpPr>
            <a:spLocks noChangeArrowheads="1"/>
          </p:cNvSpPr>
          <p:nvPr/>
        </p:nvSpPr>
        <p:spPr bwMode="auto">
          <a:xfrm>
            <a:off x="888478" y="1329613"/>
            <a:ext cx="965597" cy="213122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1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6" name="Rectangle 33"/>
          <p:cNvSpPr>
            <a:spLocks noChangeArrowheads="1"/>
          </p:cNvSpPr>
          <p:nvPr/>
        </p:nvSpPr>
        <p:spPr bwMode="auto">
          <a:xfrm>
            <a:off x="7291117" y="1329613"/>
            <a:ext cx="964406" cy="21312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1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7" name="Rectangle 34"/>
          <p:cNvSpPr>
            <a:spLocks noChangeArrowheads="1"/>
          </p:cNvSpPr>
          <p:nvPr/>
        </p:nvSpPr>
        <p:spPr bwMode="auto">
          <a:xfrm>
            <a:off x="888478" y="3179844"/>
            <a:ext cx="965597" cy="213122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1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8" name="Rectangle 35"/>
          <p:cNvSpPr>
            <a:spLocks noChangeArrowheads="1"/>
          </p:cNvSpPr>
          <p:nvPr/>
        </p:nvSpPr>
        <p:spPr bwMode="auto">
          <a:xfrm>
            <a:off x="7291117" y="3179844"/>
            <a:ext cx="964406" cy="213122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1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88478" y="1666167"/>
            <a:ext cx="20633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98025" y="1666167"/>
            <a:ext cx="20633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8478" y="3496345"/>
            <a:ext cx="20633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98025" y="3496345"/>
            <a:ext cx="20633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40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99592" y="1275607"/>
            <a:ext cx="2664296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6"/>
          <p:cNvSpPr>
            <a:spLocks/>
          </p:cNvSpPr>
          <p:nvPr/>
        </p:nvSpPr>
        <p:spPr bwMode="auto">
          <a:xfrm>
            <a:off x="3911544" y="2783012"/>
            <a:ext cx="4224853" cy="305872"/>
          </a:xfrm>
          <a:custGeom>
            <a:avLst/>
            <a:gdLst>
              <a:gd name="T0" fmla="*/ 5 w 374"/>
              <a:gd name="T1" fmla="*/ 0 h 27"/>
              <a:gd name="T2" fmla="*/ 369 w 374"/>
              <a:gd name="T3" fmla="*/ 0 h 27"/>
              <a:gd name="T4" fmla="*/ 374 w 374"/>
              <a:gd name="T5" fmla="*/ 4 h 27"/>
              <a:gd name="T6" fmla="*/ 374 w 374"/>
              <a:gd name="T7" fmla="*/ 23 h 27"/>
              <a:gd name="T8" fmla="*/ 369 w 374"/>
              <a:gd name="T9" fmla="*/ 27 h 27"/>
              <a:gd name="T10" fmla="*/ 5 w 374"/>
              <a:gd name="T11" fmla="*/ 27 h 27"/>
              <a:gd name="T12" fmla="*/ 0 w 374"/>
              <a:gd name="T13" fmla="*/ 23 h 27"/>
              <a:gd name="T14" fmla="*/ 0 w 374"/>
              <a:gd name="T15" fmla="*/ 4 h 27"/>
              <a:gd name="T16" fmla="*/ 5 w 374"/>
              <a:gd name="T1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4" h="27">
                <a:moveTo>
                  <a:pt x="5" y="0"/>
                </a:moveTo>
                <a:cubicBezTo>
                  <a:pt x="369" y="0"/>
                  <a:pt x="369" y="0"/>
                  <a:pt x="369" y="0"/>
                </a:cubicBezTo>
                <a:cubicBezTo>
                  <a:pt x="372" y="0"/>
                  <a:pt x="374" y="2"/>
                  <a:pt x="374" y="4"/>
                </a:cubicBezTo>
                <a:cubicBezTo>
                  <a:pt x="374" y="23"/>
                  <a:pt x="374" y="23"/>
                  <a:pt x="374" y="23"/>
                </a:cubicBezTo>
                <a:cubicBezTo>
                  <a:pt x="374" y="25"/>
                  <a:pt x="372" y="27"/>
                  <a:pt x="369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2" y="27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D9D9D9">
              <a:alpha val="4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3911543" y="2783012"/>
            <a:ext cx="1730087" cy="305872"/>
          </a:xfrm>
          <a:custGeom>
            <a:avLst/>
            <a:gdLst>
              <a:gd name="T0" fmla="*/ 5 w 153"/>
              <a:gd name="T1" fmla="*/ 0 h 27"/>
              <a:gd name="T2" fmla="*/ 149 w 153"/>
              <a:gd name="T3" fmla="*/ 0 h 27"/>
              <a:gd name="T4" fmla="*/ 153 w 153"/>
              <a:gd name="T5" fmla="*/ 4 h 27"/>
              <a:gd name="T6" fmla="*/ 153 w 153"/>
              <a:gd name="T7" fmla="*/ 23 h 27"/>
              <a:gd name="T8" fmla="*/ 149 w 153"/>
              <a:gd name="T9" fmla="*/ 27 h 27"/>
              <a:gd name="T10" fmla="*/ 5 w 153"/>
              <a:gd name="T11" fmla="*/ 27 h 27"/>
              <a:gd name="T12" fmla="*/ 0 w 153"/>
              <a:gd name="T13" fmla="*/ 23 h 27"/>
              <a:gd name="T14" fmla="*/ 0 w 153"/>
              <a:gd name="T15" fmla="*/ 4 h 27"/>
              <a:gd name="T16" fmla="*/ 5 w 153"/>
              <a:gd name="T1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3" h="27">
                <a:moveTo>
                  <a:pt x="5" y="0"/>
                </a:moveTo>
                <a:cubicBezTo>
                  <a:pt x="149" y="0"/>
                  <a:pt x="149" y="0"/>
                  <a:pt x="149" y="0"/>
                </a:cubicBezTo>
                <a:cubicBezTo>
                  <a:pt x="151" y="0"/>
                  <a:pt x="153" y="2"/>
                  <a:pt x="153" y="4"/>
                </a:cubicBezTo>
                <a:cubicBezTo>
                  <a:pt x="153" y="23"/>
                  <a:pt x="153" y="23"/>
                  <a:pt x="153" y="23"/>
                </a:cubicBezTo>
                <a:cubicBezTo>
                  <a:pt x="153" y="25"/>
                  <a:pt x="151" y="27"/>
                  <a:pt x="149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2" y="27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28743.76</a:t>
            </a:r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3911544" y="3437768"/>
            <a:ext cx="4224853" cy="315430"/>
          </a:xfrm>
          <a:custGeom>
            <a:avLst/>
            <a:gdLst>
              <a:gd name="T0" fmla="*/ 5 w 374"/>
              <a:gd name="T1" fmla="*/ 0 h 28"/>
              <a:gd name="T2" fmla="*/ 369 w 374"/>
              <a:gd name="T3" fmla="*/ 0 h 28"/>
              <a:gd name="T4" fmla="*/ 374 w 374"/>
              <a:gd name="T5" fmla="*/ 5 h 28"/>
              <a:gd name="T6" fmla="*/ 374 w 374"/>
              <a:gd name="T7" fmla="*/ 23 h 28"/>
              <a:gd name="T8" fmla="*/ 369 w 374"/>
              <a:gd name="T9" fmla="*/ 28 h 28"/>
              <a:gd name="T10" fmla="*/ 5 w 374"/>
              <a:gd name="T11" fmla="*/ 28 h 28"/>
              <a:gd name="T12" fmla="*/ 0 w 374"/>
              <a:gd name="T13" fmla="*/ 23 h 28"/>
              <a:gd name="T14" fmla="*/ 0 w 374"/>
              <a:gd name="T15" fmla="*/ 5 h 28"/>
              <a:gd name="T16" fmla="*/ 5 w 374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4" h="28">
                <a:moveTo>
                  <a:pt x="5" y="0"/>
                </a:moveTo>
                <a:cubicBezTo>
                  <a:pt x="369" y="0"/>
                  <a:pt x="369" y="0"/>
                  <a:pt x="369" y="0"/>
                </a:cubicBezTo>
                <a:cubicBezTo>
                  <a:pt x="372" y="0"/>
                  <a:pt x="374" y="2"/>
                  <a:pt x="374" y="5"/>
                </a:cubicBezTo>
                <a:cubicBezTo>
                  <a:pt x="374" y="23"/>
                  <a:pt x="374" y="23"/>
                  <a:pt x="374" y="23"/>
                </a:cubicBezTo>
                <a:cubicBezTo>
                  <a:pt x="374" y="25"/>
                  <a:pt x="372" y="28"/>
                  <a:pt x="369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5"/>
                  <a:pt x="0" y="2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D9D9D9">
              <a:alpha val="4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3911544" y="4092525"/>
            <a:ext cx="4224853" cy="315430"/>
          </a:xfrm>
          <a:custGeom>
            <a:avLst/>
            <a:gdLst>
              <a:gd name="T0" fmla="*/ 5 w 374"/>
              <a:gd name="T1" fmla="*/ 0 h 28"/>
              <a:gd name="T2" fmla="*/ 369 w 374"/>
              <a:gd name="T3" fmla="*/ 0 h 28"/>
              <a:gd name="T4" fmla="*/ 374 w 374"/>
              <a:gd name="T5" fmla="*/ 5 h 28"/>
              <a:gd name="T6" fmla="*/ 374 w 374"/>
              <a:gd name="T7" fmla="*/ 23 h 28"/>
              <a:gd name="T8" fmla="*/ 369 w 374"/>
              <a:gd name="T9" fmla="*/ 28 h 28"/>
              <a:gd name="T10" fmla="*/ 5 w 374"/>
              <a:gd name="T11" fmla="*/ 28 h 28"/>
              <a:gd name="T12" fmla="*/ 0 w 374"/>
              <a:gd name="T13" fmla="*/ 23 h 28"/>
              <a:gd name="T14" fmla="*/ 0 w 374"/>
              <a:gd name="T15" fmla="*/ 5 h 28"/>
              <a:gd name="T16" fmla="*/ 5 w 374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4" h="28">
                <a:moveTo>
                  <a:pt x="5" y="0"/>
                </a:moveTo>
                <a:cubicBezTo>
                  <a:pt x="369" y="0"/>
                  <a:pt x="369" y="0"/>
                  <a:pt x="369" y="0"/>
                </a:cubicBezTo>
                <a:cubicBezTo>
                  <a:pt x="372" y="0"/>
                  <a:pt x="374" y="2"/>
                  <a:pt x="374" y="5"/>
                </a:cubicBezTo>
                <a:cubicBezTo>
                  <a:pt x="374" y="23"/>
                  <a:pt x="374" y="23"/>
                  <a:pt x="374" y="23"/>
                </a:cubicBezTo>
                <a:cubicBezTo>
                  <a:pt x="374" y="26"/>
                  <a:pt x="372" y="28"/>
                  <a:pt x="369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6"/>
                  <a:pt x="0" y="2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D9D9D9">
              <a:alpha val="4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3911543" y="3437768"/>
            <a:ext cx="3187757" cy="315430"/>
          </a:xfrm>
          <a:custGeom>
            <a:avLst/>
            <a:gdLst>
              <a:gd name="T0" fmla="*/ 5 w 282"/>
              <a:gd name="T1" fmla="*/ 0 h 28"/>
              <a:gd name="T2" fmla="*/ 277 w 282"/>
              <a:gd name="T3" fmla="*/ 0 h 28"/>
              <a:gd name="T4" fmla="*/ 282 w 282"/>
              <a:gd name="T5" fmla="*/ 4 h 28"/>
              <a:gd name="T6" fmla="*/ 282 w 282"/>
              <a:gd name="T7" fmla="*/ 23 h 28"/>
              <a:gd name="T8" fmla="*/ 277 w 282"/>
              <a:gd name="T9" fmla="*/ 28 h 28"/>
              <a:gd name="T10" fmla="*/ 5 w 282"/>
              <a:gd name="T11" fmla="*/ 28 h 28"/>
              <a:gd name="T12" fmla="*/ 0 w 282"/>
              <a:gd name="T13" fmla="*/ 23 h 28"/>
              <a:gd name="T14" fmla="*/ 0 w 282"/>
              <a:gd name="T15" fmla="*/ 4 h 28"/>
              <a:gd name="T16" fmla="*/ 5 w 282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2" h="28">
                <a:moveTo>
                  <a:pt x="5" y="0"/>
                </a:moveTo>
                <a:cubicBezTo>
                  <a:pt x="277" y="0"/>
                  <a:pt x="277" y="0"/>
                  <a:pt x="277" y="0"/>
                </a:cubicBezTo>
                <a:cubicBezTo>
                  <a:pt x="279" y="0"/>
                  <a:pt x="282" y="2"/>
                  <a:pt x="282" y="4"/>
                </a:cubicBezTo>
                <a:cubicBezTo>
                  <a:pt x="282" y="23"/>
                  <a:pt x="282" y="23"/>
                  <a:pt x="282" y="23"/>
                </a:cubicBezTo>
                <a:cubicBezTo>
                  <a:pt x="282" y="25"/>
                  <a:pt x="279" y="28"/>
                  <a:pt x="277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51443.98</a:t>
            </a:r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3911544" y="4092525"/>
            <a:ext cx="2351389" cy="315430"/>
          </a:xfrm>
          <a:custGeom>
            <a:avLst/>
            <a:gdLst>
              <a:gd name="T0" fmla="*/ 5 w 208"/>
              <a:gd name="T1" fmla="*/ 0 h 28"/>
              <a:gd name="T2" fmla="*/ 204 w 208"/>
              <a:gd name="T3" fmla="*/ 0 h 28"/>
              <a:gd name="T4" fmla="*/ 208 w 208"/>
              <a:gd name="T5" fmla="*/ 5 h 28"/>
              <a:gd name="T6" fmla="*/ 208 w 208"/>
              <a:gd name="T7" fmla="*/ 23 h 28"/>
              <a:gd name="T8" fmla="*/ 204 w 208"/>
              <a:gd name="T9" fmla="*/ 28 h 28"/>
              <a:gd name="T10" fmla="*/ 5 w 208"/>
              <a:gd name="T11" fmla="*/ 28 h 28"/>
              <a:gd name="T12" fmla="*/ 0 w 208"/>
              <a:gd name="T13" fmla="*/ 23 h 28"/>
              <a:gd name="T14" fmla="*/ 0 w 208"/>
              <a:gd name="T15" fmla="*/ 5 h 28"/>
              <a:gd name="T16" fmla="*/ 5 w 208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8" h="28">
                <a:moveTo>
                  <a:pt x="5" y="0"/>
                </a:moveTo>
                <a:cubicBezTo>
                  <a:pt x="204" y="0"/>
                  <a:pt x="204" y="0"/>
                  <a:pt x="204" y="0"/>
                </a:cubicBezTo>
                <a:cubicBezTo>
                  <a:pt x="206" y="0"/>
                  <a:pt x="208" y="2"/>
                  <a:pt x="208" y="5"/>
                </a:cubicBezTo>
                <a:cubicBezTo>
                  <a:pt x="208" y="23"/>
                  <a:pt x="208" y="23"/>
                  <a:pt x="208" y="23"/>
                </a:cubicBezTo>
                <a:cubicBezTo>
                  <a:pt x="208" y="26"/>
                  <a:pt x="206" y="28"/>
                  <a:pt x="204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6"/>
                  <a:pt x="0" y="2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36618.46</a:t>
            </a:r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52904" y="1166025"/>
            <a:ext cx="2220800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53605" y="1512273"/>
            <a:ext cx="428279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这里，或者通过通过复制您的文本。您的内容打在这里，或者通过通过复制您的文本。您的内容打在这里，或者通过复制您的文本后，在此框中选择粘贴，并选择只保留文字。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90131" y="2510972"/>
            <a:ext cx="1008219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90131" y="3173332"/>
            <a:ext cx="1008219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90131" y="3842430"/>
            <a:ext cx="1008219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73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287" y="-1"/>
            <a:ext cx="3265714" cy="215188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5820" y="3708168"/>
            <a:ext cx="4248408" cy="119351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79829" y="-1"/>
            <a:ext cx="3265714" cy="215188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108362" y="1535978"/>
            <a:ext cx="5007106" cy="475841"/>
            <a:chOff x="2108362" y="1535978"/>
            <a:chExt cx="5007106" cy="475841"/>
          </a:xfrm>
        </p:grpSpPr>
        <p:sp>
          <p:nvSpPr>
            <p:cNvPr id="23" name="矩形 22"/>
            <p:cNvSpPr/>
            <p:nvPr/>
          </p:nvSpPr>
          <p:spPr>
            <a:xfrm>
              <a:off x="2108362" y="1535978"/>
              <a:ext cx="5007106" cy="457921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16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52002" y="1550154"/>
              <a:ext cx="31165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 </a:t>
              </a:r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990504" y="2175432"/>
            <a:ext cx="5007106" cy="471161"/>
            <a:chOff x="1990504" y="2175432"/>
            <a:chExt cx="5007106" cy="471161"/>
          </a:xfrm>
        </p:grpSpPr>
        <p:sp>
          <p:nvSpPr>
            <p:cNvPr id="14" name="矩形 13"/>
            <p:cNvSpPr/>
            <p:nvPr/>
          </p:nvSpPr>
          <p:spPr>
            <a:xfrm>
              <a:off x="1990504" y="2175432"/>
              <a:ext cx="5007106" cy="457921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16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352002" y="2184928"/>
              <a:ext cx="31165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 </a:t>
              </a:r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901604" y="2810269"/>
            <a:ext cx="5007106" cy="462538"/>
            <a:chOff x="1901604" y="2810269"/>
            <a:chExt cx="5007106" cy="462538"/>
          </a:xfrm>
        </p:grpSpPr>
        <p:sp>
          <p:nvSpPr>
            <p:cNvPr id="15" name="矩形 14"/>
            <p:cNvSpPr/>
            <p:nvPr/>
          </p:nvSpPr>
          <p:spPr>
            <a:xfrm>
              <a:off x="1901604" y="2814886"/>
              <a:ext cx="5007106" cy="457921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16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352002" y="2810269"/>
              <a:ext cx="31165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 </a:t>
              </a:r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026789" y="3446623"/>
            <a:ext cx="5007106" cy="465639"/>
            <a:chOff x="2026789" y="3446623"/>
            <a:chExt cx="5007106" cy="465639"/>
          </a:xfrm>
        </p:grpSpPr>
        <p:sp>
          <p:nvSpPr>
            <p:cNvPr id="19" name="矩形 18"/>
            <p:cNvSpPr/>
            <p:nvPr/>
          </p:nvSpPr>
          <p:spPr>
            <a:xfrm>
              <a:off x="2026789" y="3454341"/>
              <a:ext cx="5007106" cy="457921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16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352002" y="3446623"/>
              <a:ext cx="31165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04 </a:t>
              </a:r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9772" y="3708168"/>
            <a:ext cx="4248408" cy="119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11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flipV="1">
            <a:off x="9000" y="2675744"/>
            <a:ext cx="9126000" cy="46435"/>
          </a:xfrm>
          <a:prstGeom prst="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153" tIns="38576" rIns="77153" bIns="38576"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7" name="椭圆 6"/>
          <p:cNvSpPr/>
          <p:nvPr/>
        </p:nvSpPr>
        <p:spPr>
          <a:xfrm>
            <a:off x="2448277" y="2416187"/>
            <a:ext cx="51911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AvantGarde Md BT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554368" y="2416187"/>
            <a:ext cx="51911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AvantGarde Md BT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659268" y="2416187"/>
            <a:ext cx="51911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AvantGarde Md BT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764168" y="2416187"/>
            <a:ext cx="520304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AvantGarde Md BT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870259" y="2416187"/>
            <a:ext cx="51911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AvantGarde Md BT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505427" y="2473337"/>
            <a:ext cx="404813" cy="404813"/>
          </a:xfrm>
          <a:prstGeom prst="ellips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13" dirty="0" smtClean="0">
                <a:latin typeface="AvantGarde Md BT" pitchFamily="34" charset="0"/>
              </a:rPr>
              <a:t>2</a:t>
            </a:r>
            <a:endParaRPr lang="zh-CN" altLang="en-US" sz="1013" dirty="0">
              <a:latin typeface="AvantGarde Md BT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611518" y="2473337"/>
            <a:ext cx="404813" cy="404813"/>
          </a:xfrm>
          <a:prstGeom prst="ellips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13" dirty="0" smtClean="0">
                <a:latin typeface="AvantGarde Md BT" pitchFamily="34" charset="0"/>
              </a:rPr>
              <a:t>3</a:t>
            </a:r>
            <a:endParaRPr lang="zh-CN" altLang="en-US" sz="1013" dirty="0">
              <a:latin typeface="AvantGarde Md BT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715227" y="2473337"/>
            <a:ext cx="404813" cy="404813"/>
          </a:xfrm>
          <a:prstGeom prst="ellips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13" dirty="0" smtClean="0">
                <a:latin typeface="AvantGarde Md BT" pitchFamily="34" charset="0"/>
              </a:rPr>
              <a:t>4</a:t>
            </a:r>
            <a:endParaRPr lang="zh-CN" altLang="en-US" sz="1013" dirty="0">
              <a:latin typeface="AvantGarde Md BT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820127" y="2473337"/>
            <a:ext cx="404813" cy="404813"/>
          </a:xfrm>
          <a:prstGeom prst="ellips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13" dirty="0" smtClean="0">
                <a:latin typeface="AvantGarde Md BT" pitchFamily="34" charset="0"/>
              </a:rPr>
              <a:t>5</a:t>
            </a:r>
            <a:endParaRPr lang="zh-CN" altLang="en-US" sz="1013" dirty="0">
              <a:latin typeface="AvantGarde Md BT" pitchFamily="34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926218" y="2473337"/>
            <a:ext cx="404813" cy="404813"/>
          </a:xfrm>
          <a:prstGeom prst="ellips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13" dirty="0" smtClean="0">
                <a:latin typeface="AvantGarde Md BT" pitchFamily="34" charset="0"/>
              </a:rPr>
              <a:t>6</a:t>
            </a:r>
            <a:endParaRPr lang="zh-CN" altLang="en-US" sz="1013" dirty="0">
              <a:latin typeface="AvantGarde Md BT" pitchFamily="34" charset="0"/>
            </a:endParaRPr>
          </a:p>
        </p:txBody>
      </p:sp>
      <p:sp>
        <p:nvSpPr>
          <p:cNvPr id="21" name="任意多边形 20"/>
          <p:cNvSpPr/>
          <p:nvPr/>
        </p:nvSpPr>
        <p:spPr>
          <a:xfrm flipH="1" flipV="1">
            <a:off x="2924527" y="2887675"/>
            <a:ext cx="251222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22" name="矩形 24"/>
          <p:cNvSpPr>
            <a:spLocks noChangeArrowheads="1"/>
          </p:cNvSpPr>
          <p:nvPr/>
        </p:nvSpPr>
        <p:spPr bwMode="auto">
          <a:xfrm>
            <a:off x="1331640" y="3309156"/>
            <a:ext cx="1851254" cy="632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任意多边形 22"/>
          <p:cNvSpPr/>
          <p:nvPr/>
        </p:nvSpPr>
        <p:spPr>
          <a:xfrm flipH="1" flipV="1">
            <a:off x="5100991" y="2887675"/>
            <a:ext cx="250031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24" name="任意多边形 23"/>
          <p:cNvSpPr/>
          <p:nvPr/>
        </p:nvSpPr>
        <p:spPr>
          <a:xfrm flipH="1" flipV="1">
            <a:off x="7361987" y="2887675"/>
            <a:ext cx="251222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25" name="任意多边形 24"/>
          <p:cNvSpPr/>
          <p:nvPr/>
        </p:nvSpPr>
        <p:spPr>
          <a:xfrm>
            <a:off x="3461500" y="1299382"/>
            <a:ext cx="250031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srgbClr val="262626"/>
              </a:solidFill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5639153" y="1299382"/>
            <a:ext cx="250031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srgbClr val="262626"/>
              </a:solidFill>
            </a:endParaRPr>
          </a:p>
        </p:txBody>
      </p:sp>
      <p:sp>
        <p:nvSpPr>
          <p:cNvPr id="27" name="矩形 30"/>
          <p:cNvSpPr>
            <a:spLocks noChangeArrowheads="1"/>
          </p:cNvSpPr>
          <p:nvPr/>
        </p:nvSpPr>
        <p:spPr bwMode="auto">
          <a:xfrm>
            <a:off x="3482930" y="1300572"/>
            <a:ext cx="2025254" cy="81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8" name="矩形 31"/>
          <p:cNvSpPr>
            <a:spLocks noChangeArrowheads="1"/>
          </p:cNvSpPr>
          <p:nvPr/>
        </p:nvSpPr>
        <p:spPr bwMode="auto">
          <a:xfrm>
            <a:off x="3461499" y="3309156"/>
            <a:ext cx="1815704" cy="632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9" name="矩形 32"/>
          <p:cNvSpPr>
            <a:spLocks noChangeArrowheads="1"/>
          </p:cNvSpPr>
          <p:nvPr/>
        </p:nvSpPr>
        <p:spPr bwMode="auto">
          <a:xfrm>
            <a:off x="5717734" y="1300572"/>
            <a:ext cx="2085975" cy="81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30" name="矩形 33"/>
          <p:cNvSpPr>
            <a:spLocks noChangeArrowheads="1"/>
          </p:cNvSpPr>
          <p:nvPr/>
        </p:nvSpPr>
        <p:spPr bwMode="auto">
          <a:xfrm>
            <a:off x="5639153" y="3309156"/>
            <a:ext cx="1926431" cy="632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8" name="椭圆 37"/>
          <p:cNvSpPr/>
          <p:nvPr/>
        </p:nvSpPr>
        <p:spPr>
          <a:xfrm>
            <a:off x="1424509" y="2416187"/>
            <a:ext cx="51911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latin typeface="AvantGarde Md BT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481659" y="2473337"/>
            <a:ext cx="404813" cy="404813"/>
          </a:xfrm>
          <a:prstGeom prst="ellips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13" dirty="0" smtClean="0">
                <a:latin typeface="AvantGarde Md BT" pitchFamily="34" charset="0"/>
              </a:rPr>
              <a:t>1</a:t>
            </a:r>
            <a:endParaRPr lang="zh-CN" altLang="en-US" sz="1013" dirty="0">
              <a:latin typeface="AvantGarde Md BT" pitchFamily="34" charset="0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1331641" y="1299382"/>
            <a:ext cx="250031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srgbClr val="262626"/>
              </a:solidFill>
            </a:endParaRPr>
          </a:p>
        </p:txBody>
      </p:sp>
      <p:sp>
        <p:nvSpPr>
          <p:cNvPr id="41" name="矩形 30"/>
          <p:cNvSpPr>
            <a:spLocks noChangeArrowheads="1"/>
          </p:cNvSpPr>
          <p:nvPr/>
        </p:nvSpPr>
        <p:spPr bwMode="auto">
          <a:xfrm>
            <a:off x="1353071" y="1300572"/>
            <a:ext cx="2025254" cy="81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32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00"/>
                            </p:stCondLst>
                            <p:childTnLst>
                              <p:par>
                                <p:cTn id="38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28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28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1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6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1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8" grpId="0" animBg="1"/>
      <p:bldP spid="39" grpId="0" animBg="1"/>
      <p:bldP spid="40" grpId="0" animBg="1"/>
      <p:bldP spid="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287" y="-1"/>
            <a:ext cx="3265714" cy="215188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5820" y="3708168"/>
            <a:ext cx="4248408" cy="119351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79829" y="-1"/>
            <a:ext cx="3265714" cy="215188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756771" y="2287907"/>
            <a:ext cx="944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90024" y="300136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9772" y="3708168"/>
            <a:ext cx="4248408" cy="119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82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1035006" y="1707654"/>
            <a:ext cx="1296144" cy="1296144"/>
          </a:xfrm>
          <a:prstGeom prst="ellipse">
            <a:avLst/>
          </a:prstGeom>
          <a:noFill/>
          <a:ln>
            <a:solidFill>
              <a:srgbClr val="DCDDDD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50"/>
              </a:lnSpc>
            </a:pPr>
            <a:r>
              <a:rPr lang="en-US" altLang="zh-CN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25%</a:t>
            </a:r>
          </a:p>
          <a:p>
            <a:pPr algn="ctr">
              <a:lnSpc>
                <a:spcPts val="1950"/>
              </a:lnSpc>
            </a:pPr>
            <a:r>
              <a:rPr lang="zh-CN" altLang="en-US" sz="15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" name="椭圆 6"/>
          <p:cNvSpPr/>
          <p:nvPr/>
        </p:nvSpPr>
        <p:spPr>
          <a:xfrm>
            <a:off x="2960954" y="1707654"/>
            <a:ext cx="1296144" cy="1296144"/>
          </a:xfrm>
          <a:prstGeom prst="ellipse">
            <a:avLst/>
          </a:prstGeom>
          <a:noFill/>
          <a:ln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50"/>
              </a:lnSpc>
            </a:pPr>
            <a:r>
              <a:rPr lang="en-US" altLang="zh-CN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50%</a:t>
            </a:r>
          </a:p>
          <a:p>
            <a:pPr algn="ctr">
              <a:lnSpc>
                <a:spcPts val="1950"/>
              </a:lnSpc>
            </a:pPr>
            <a:r>
              <a:rPr lang="zh-CN" altLang="en-US" sz="15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1" name="椭圆 10"/>
          <p:cNvSpPr/>
          <p:nvPr/>
        </p:nvSpPr>
        <p:spPr>
          <a:xfrm>
            <a:off x="4886903" y="1707654"/>
            <a:ext cx="1296144" cy="1296144"/>
          </a:xfrm>
          <a:prstGeom prst="ellipse">
            <a:avLst/>
          </a:prstGeom>
          <a:noFill/>
          <a:ln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50"/>
              </a:lnSpc>
            </a:pPr>
            <a:r>
              <a:rPr lang="en-US" altLang="zh-CN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75%</a:t>
            </a:r>
          </a:p>
          <a:p>
            <a:pPr algn="ctr">
              <a:lnSpc>
                <a:spcPts val="1950"/>
              </a:lnSpc>
            </a:pPr>
            <a:r>
              <a:rPr lang="zh-CN" altLang="en-US" sz="15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3" name="椭圆 12"/>
          <p:cNvSpPr/>
          <p:nvPr/>
        </p:nvSpPr>
        <p:spPr>
          <a:xfrm>
            <a:off x="6812850" y="1707654"/>
            <a:ext cx="1296144" cy="1296144"/>
          </a:xfrm>
          <a:prstGeom prst="ellipse">
            <a:avLst/>
          </a:prstGeom>
          <a:noFill/>
          <a:ln>
            <a:solidFill>
              <a:srgbClr val="FFFFFF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50"/>
              </a:lnSpc>
            </a:pPr>
            <a:r>
              <a:rPr lang="en-US" altLang="zh-CN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100%</a:t>
            </a:r>
          </a:p>
          <a:p>
            <a:pPr algn="ctr">
              <a:lnSpc>
                <a:spcPts val="1950"/>
              </a:lnSpc>
            </a:pPr>
            <a:r>
              <a:rPr lang="zh-CN" altLang="en-US" sz="15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4" name="弧形 13"/>
          <p:cNvSpPr/>
          <p:nvPr/>
        </p:nvSpPr>
        <p:spPr>
          <a:xfrm>
            <a:off x="1035866" y="1707654"/>
            <a:ext cx="1296144" cy="1296144"/>
          </a:xfrm>
          <a:prstGeom prst="arc">
            <a:avLst/>
          </a:prstGeom>
          <a:ln w="152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5" name="弧形 14"/>
          <p:cNvSpPr/>
          <p:nvPr/>
        </p:nvSpPr>
        <p:spPr>
          <a:xfrm>
            <a:off x="2960954" y="1707654"/>
            <a:ext cx="1296144" cy="1296144"/>
          </a:xfrm>
          <a:prstGeom prst="arc">
            <a:avLst>
              <a:gd name="adj1" fmla="val 10830103"/>
              <a:gd name="adj2" fmla="val 21573032"/>
            </a:avLst>
          </a:prstGeom>
          <a:ln w="152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6" name="弧形 15"/>
          <p:cNvSpPr/>
          <p:nvPr/>
        </p:nvSpPr>
        <p:spPr>
          <a:xfrm>
            <a:off x="4886903" y="1707654"/>
            <a:ext cx="1296144" cy="1296144"/>
          </a:xfrm>
          <a:prstGeom prst="arc">
            <a:avLst>
              <a:gd name="adj1" fmla="val 10830103"/>
              <a:gd name="adj2" fmla="val 5455170"/>
            </a:avLst>
          </a:prstGeom>
          <a:ln w="152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7" name="弧形 16"/>
          <p:cNvSpPr/>
          <p:nvPr/>
        </p:nvSpPr>
        <p:spPr>
          <a:xfrm>
            <a:off x="6812850" y="1707654"/>
            <a:ext cx="1296144" cy="1296144"/>
          </a:xfrm>
          <a:prstGeom prst="arc">
            <a:avLst>
              <a:gd name="adj1" fmla="val 10830103"/>
              <a:gd name="adj2" fmla="val 10828201"/>
            </a:avLst>
          </a:prstGeom>
          <a:ln w="152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6331" y="3211539"/>
            <a:ext cx="1573494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22279" y="3211539"/>
            <a:ext cx="1573494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48228" y="3211539"/>
            <a:ext cx="1573494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74175" y="3211539"/>
            <a:ext cx="1573494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9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6"/>
          <p:cNvSpPr>
            <a:spLocks/>
          </p:cNvSpPr>
          <p:nvPr/>
        </p:nvSpPr>
        <p:spPr bwMode="auto">
          <a:xfrm>
            <a:off x="845586" y="1470029"/>
            <a:ext cx="1076793" cy="1127739"/>
          </a:xfrm>
          <a:custGeom>
            <a:avLst/>
            <a:gdLst>
              <a:gd name="T0" fmla="*/ 0 w 1247"/>
              <a:gd name="T1" fmla="*/ 0 h 1306"/>
              <a:gd name="T2" fmla="*/ 1247 w 1247"/>
              <a:gd name="T3" fmla="*/ 0 h 1306"/>
              <a:gd name="T4" fmla="*/ 1247 w 1247"/>
              <a:gd name="T5" fmla="*/ 945 h 1306"/>
              <a:gd name="T6" fmla="*/ 623 w 1247"/>
              <a:gd name="T7" fmla="*/ 1306 h 1306"/>
              <a:gd name="T8" fmla="*/ 0 w 1247"/>
              <a:gd name="T9" fmla="*/ 945 h 1306"/>
              <a:gd name="T10" fmla="*/ 0 w 1247"/>
              <a:gd name="T11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7" h="1306">
                <a:moveTo>
                  <a:pt x="0" y="0"/>
                </a:moveTo>
                <a:lnTo>
                  <a:pt x="1247" y="0"/>
                </a:lnTo>
                <a:lnTo>
                  <a:pt x="1247" y="945"/>
                </a:lnTo>
                <a:lnTo>
                  <a:pt x="623" y="1306"/>
                </a:lnTo>
                <a:lnTo>
                  <a:pt x="0" y="945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21600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2" name="Freeform 7"/>
          <p:cNvSpPr>
            <a:spLocks/>
          </p:cNvSpPr>
          <p:nvPr/>
        </p:nvSpPr>
        <p:spPr bwMode="auto">
          <a:xfrm>
            <a:off x="845586" y="3094625"/>
            <a:ext cx="1076793" cy="1127739"/>
          </a:xfrm>
          <a:custGeom>
            <a:avLst/>
            <a:gdLst>
              <a:gd name="T0" fmla="*/ 0 w 1247"/>
              <a:gd name="T1" fmla="*/ 0 h 1306"/>
              <a:gd name="T2" fmla="*/ 1247 w 1247"/>
              <a:gd name="T3" fmla="*/ 0 h 1306"/>
              <a:gd name="T4" fmla="*/ 1247 w 1247"/>
              <a:gd name="T5" fmla="*/ 947 h 1306"/>
              <a:gd name="T6" fmla="*/ 623 w 1247"/>
              <a:gd name="T7" fmla="*/ 1306 h 1306"/>
              <a:gd name="T8" fmla="*/ 0 w 1247"/>
              <a:gd name="T9" fmla="*/ 947 h 1306"/>
              <a:gd name="T10" fmla="*/ 0 w 1247"/>
              <a:gd name="T11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7" h="1306">
                <a:moveTo>
                  <a:pt x="0" y="0"/>
                </a:moveTo>
                <a:lnTo>
                  <a:pt x="1247" y="0"/>
                </a:lnTo>
                <a:lnTo>
                  <a:pt x="1247" y="947"/>
                </a:lnTo>
                <a:lnTo>
                  <a:pt x="623" y="1306"/>
                </a:lnTo>
                <a:lnTo>
                  <a:pt x="0" y="947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21600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3" name="Freeform 12"/>
          <p:cNvSpPr>
            <a:spLocks noEditPoints="1"/>
          </p:cNvSpPr>
          <p:nvPr/>
        </p:nvSpPr>
        <p:spPr bwMode="auto">
          <a:xfrm>
            <a:off x="1201926" y="3599277"/>
            <a:ext cx="364113" cy="363569"/>
          </a:xfrm>
          <a:custGeom>
            <a:avLst/>
            <a:gdLst>
              <a:gd name="T0" fmla="*/ 192 w 283"/>
              <a:gd name="T1" fmla="*/ 43 h 283"/>
              <a:gd name="T2" fmla="*/ 181 w 283"/>
              <a:gd name="T3" fmla="*/ 33 h 283"/>
              <a:gd name="T4" fmla="*/ 257 w 283"/>
              <a:gd name="T5" fmla="*/ 136 h 283"/>
              <a:gd name="T6" fmla="*/ 283 w 283"/>
              <a:gd name="T7" fmla="*/ 136 h 283"/>
              <a:gd name="T8" fmla="*/ 240 w 283"/>
              <a:gd name="T9" fmla="*/ 179 h 283"/>
              <a:gd name="T10" fmla="*/ 196 w 283"/>
              <a:gd name="T11" fmla="*/ 136 h 283"/>
              <a:gd name="T12" fmla="*/ 221 w 283"/>
              <a:gd name="T13" fmla="*/ 136 h 283"/>
              <a:gd name="T14" fmla="*/ 169 w 283"/>
              <a:gd name="T15" fmla="*/ 66 h 283"/>
              <a:gd name="T16" fmla="*/ 192 w 283"/>
              <a:gd name="T17" fmla="*/ 43 h 283"/>
              <a:gd name="T18" fmla="*/ 192 w 283"/>
              <a:gd name="T19" fmla="*/ 43 h 283"/>
              <a:gd name="T20" fmla="*/ 217 w 283"/>
              <a:gd name="T21" fmla="*/ 169 h 283"/>
              <a:gd name="T22" fmla="*/ 217 w 283"/>
              <a:gd name="T23" fmla="*/ 169 h 283"/>
              <a:gd name="T24" fmla="*/ 147 w 283"/>
              <a:gd name="T25" fmla="*/ 221 h 283"/>
              <a:gd name="T26" fmla="*/ 147 w 283"/>
              <a:gd name="T27" fmla="*/ 196 h 283"/>
              <a:gd name="T28" fmla="*/ 104 w 283"/>
              <a:gd name="T29" fmla="*/ 240 h 283"/>
              <a:gd name="T30" fmla="*/ 147 w 283"/>
              <a:gd name="T31" fmla="*/ 283 h 283"/>
              <a:gd name="T32" fmla="*/ 147 w 283"/>
              <a:gd name="T33" fmla="*/ 257 h 283"/>
              <a:gd name="T34" fmla="*/ 251 w 283"/>
              <a:gd name="T35" fmla="*/ 181 h 283"/>
              <a:gd name="T36" fmla="*/ 240 w 283"/>
              <a:gd name="T37" fmla="*/ 192 h 283"/>
              <a:gd name="T38" fmla="*/ 217 w 283"/>
              <a:gd name="T39" fmla="*/ 169 h 283"/>
              <a:gd name="T40" fmla="*/ 217 w 283"/>
              <a:gd name="T41" fmla="*/ 169 h 283"/>
              <a:gd name="T42" fmla="*/ 114 w 283"/>
              <a:gd name="T43" fmla="*/ 217 h 283"/>
              <a:gd name="T44" fmla="*/ 114 w 283"/>
              <a:gd name="T45" fmla="*/ 217 h 283"/>
              <a:gd name="T46" fmla="*/ 91 w 283"/>
              <a:gd name="T47" fmla="*/ 240 h 283"/>
              <a:gd name="T48" fmla="*/ 102 w 283"/>
              <a:gd name="T49" fmla="*/ 250 h 283"/>
              <a:gd name="T50" fmla="*/ 26 w 283"/>
              <a:gd name="T51" fmla="*/ 147 h 283"/>
              <a:gd name="T52" fmla="*/ 0 w 283"/>
              <a:gd name="T53" fmla="*/ 147 h 283"/>
              <a:gd name="T54" fmla="*/ 43 w 283"/>
              <a:gd name="T55" fmla="*/ 104 h 283"/>
              <a:gd name="T56" fmla="*/ 87 w 283"/>
              <a:gd name="T57" fmla="*/ 147 h 283"/>
              <a:gd name="T58" fmla="*/ 62 w 283"/>
              <a:gd name="T59" fmla="*/ 147 h 283"/>
              <a:gd name="T60" fmla="*/ 114 w 283"/>
              <a:gd name="T61" fmla="*/ 217 h 283"/>
              <a:gd name="T62" fmla="*/ 114 w 283"/>
              <a:gd name="T63" fmla="*/ 217 h 283"/>
              <a:gd name="T64" fmla="*/ 66 w 283"/>
              <a:gd name="T65" fmla="*/ 114 h 283"/>
              <a:gd name="T66" fmla="*/ 66 w 283"/>
              <a:gd name="T67" fmla="*/ 114 h 283"/>
              <a:gd name="T68" fmla="*/ 136 w 283"/>
              <a:gd name="T69" fmla="*/ 62 h 283"/>
              <a:gd name="T70" fmla="*/ 136 w 283"/>
              <a:gd name="T71" fmla="*/ 87 h 283"/>
              <a:gd name="T72" fmla="*/ 179 w 283"/>
              <a:gd name="T73" fmla="*/ 43 h 283"/>
              <a:gd name="T74" fmla="*/ 136 w 283"/>
              <a:gd name="T75" fmla="*/ 0 h 283"/>
              <a:gd name="T76" fmla="*/ 136 w 283"/>
              <a:gd name="T77" fmla="*/ 26 h 283"/>
              <a:gd name="T78" fmla="*/ 33 w 283"/>
              <a:gd name="T79" fmla="*/ 102 h 283"/>
              <a:gd name="T80" fmla="*/ 43 w 283"/>
              <a:gd name="T81" fmla="*/ 91 h 283"/>
              <a:gd name="T82" fmla="*/ 66 w 283"/>
              <a:gd name="T83" fmla="*/ 114 h 283"/>
              <a:gd name="T84" fmla="*/ 66 w 283"/>
              <a:gd name="T85" fmla="*/ 114 h 283"/>
              <a:gd name="T86" fmla="*/ 88 w 283"/>
              <a:gd name="T87" fmla="*/ 141 h 283"/>
              <a:gd name="T88" fmla="*/ 88 w 283"/>
              <a:gd name="T89" fmla="*/ 141 h 283"/>
              <a:gd name="T90" fmla="*/ 142 w 283"/>
              <a:gd name="T91" fmla="*/ 195 h 283"/>
              <a:gd name="T92" fmla="*/ 195 w 283"/>
              <a:gd name="T93" fmla="*/ 141 h 283"/>
              <a:gd name="T94" fmla="*/ 142 w 283"/>
              <a:gd name="T95" fmla="*/ 88 h 283"/>
              <a:gd name="T96" fmla="*/ 88 w 283"/>
              <a:gd name="T97" fmla="*/ 141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3" h="283">
                <a:moveTo>
                  <a:pt x="192" y="43"/>
                </a:moveTo>
                <a:cubicBezTo>
                  <a:pt x="181" y="33"/>
                  <a:pt x="181" y="33"/>
                  <a:pt x="181" y="33"/>
                </a:cubicBezTo>
                <a:cubicBezTo>
                  <a:pt x="224" y="48"/>
                  <a:pt x="255" y="88"/>
                  <a:pt x="257" y="136"/>
                </a:cubicBezTo>
                <a:cubicBezTo>
                  <a:pt x="283" y="136"/>
                  <a:pt x="283" y="136"/>
                  <a:pt x="283" y="136"/>
                </a:cubicBezTo>
                <a:cubicBezTo>
                  <a:pt x="240" y="179"/>
                  <a:pt x="240" y="179"/>
                  <a:pt x="240" y="179"/>
                </a:cubicBezTo>
                <a:cubicBezTo>
                  <a:pt x="196" y="136"/>
                  <a:pt x="196" y="136"/>
                  <a:pt x="196" y="136"/>
                </a:cubicBezTo>
                <a:cubicBezTo>
                  <a:pt x="221" y="136"/>
                  <a:pt x="221" y="136"/>
                  <a:pt x="221" y="136"/>
                </a:cubicBezTo>
                <a:cubicBezTo>
                  <a:pt x="219" y="104"/>
                  <a:pt x="198" y="77"/>
                  <a:pt x="169" y="66"/>
                </a:cubicBezTo>
                <a:cubicBezTo>
                  <a:pt x="192" y="43"/>
                  <a:pt x="192" y="43"/>
                  <a:pt x="192" y="43"/>
                </a:cubicBezTo>
                <a:cubicBezTo>
                  <a:pt x="192" y="43"/>
                  <a:pt x="192" y="43"/>
                  <a:pt x="192" y="43"/>
                </a:cubicBezTo>
                <a:close/>
                <a:moveTo>
                  <a:pt x="217" y="169"/>
                </a:moveTo>
                <a:cubicBezTo>
                  <a:pt x="217" y="169"/>
                  <a:pt x="217" y="169"/>
                  <a:pt x="217" y="169"/>
                </a:cubicBezTo>
                <a:cubicBezTo>
                  <a:pt x="206" y="198"/>
                  <a:pt x="179" y="219"/>
                  <a:pt x="147" y="221"/>
                </a:cubicBezTo>
                <a:cubicBezTo>
                  <a:pt x="147" y="196"/>
                  <a:pt x="147" y="196"/>
                  <a:pt x="147" y="196"/>
                </a:cubicBezTo>
                <a:cubicBezTo>
                  <a:pt x="104" y="240"/>
                  <a:pt x="104" y="240"/>
                  <a:pt x="104" y="240"/>
                </a:cubicBezTo>
                <a:cubicBezTo>
                  <a:pt x="147" y="283"/>
                  <a:pt x="147" y="283"/>
                  <a:pt x="147" y="283"/>
                </a:cubicBezTo>
                <a:cubicBezTo>
                  <a:pt x="147" y="257"/>
                  <a:pt x="147" y="257"/>
                  <a:pt x="147" y="257"/>
                </a:cubicBezTo>
                <a:cubicBezTo>
                  <a:pt x="195" y="255"/>
                  <a:pt x="235" y="224"/>
                  <a:pt x="251" y="181"/>
                </a:cubicBezTo>
                <a:cubicBezTo>
                  <a:pt x="240" y="192"/>
                  <a:pt x="240" y="192"/>
                  <a:pt x="240" y="192"/>
                </a:cubicBezTo>
                <a:cubicBezTo>
                  <a:pt x="217" y="169"/>
                  <a:pt x="217" y="169"/>
                  <a:pt x="217" y="169"/>
                </a:cubicBezTo>
                <a:cubicBezTo>
                  <a:pt x="217" y="169"/>
                  <a:pt x="217" y="169"/>
                  <a:pt x="217" y="169"/>
                </a:cubicBezTo>
                <a:close/>
                <a:moveTo>
                  <a:pt x="114" y="217"/>
                </a:moveTo>
                <a:cubicBezTo>
                  <a:pt x="114" y="217"/>
                  <a:pt x="114" y="217"/>
                  <a:pt x="114" y="217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102" y="250"/>
                  <a:pt x="102" y="250"/>
                  <a:pt x="102" y="250"/>
                </a:cubicBezTo>
                <a:cubicBezTo>
                  <a:pt x="59" y="235"/>
                  <a:pt x="28" y="195"/>
                  <a:pt x="26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43" y="104"/>
                  <a:pt x="43" y="104"/>
                  <a:pt x="43" y="104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62" y="147"/>
                  <a:pt x="62" y="147"/>
                  <a:pt x="62" y="147"/>
                </a:cubicBezTo>
                <a:cubicBezTo>
                  <a:pt x="64" y="179"/>
                  <a:pt x="85" y="206"/>
                  <a:pt x="114" y="217"/>
                </a:cubicBezTo>
                <a:cubicBezTo>
                  <a:pt x="114" y="217"/>
                  <a:pt x="114" y="217"/>
                  <a:pt x="114" y="217"/>
                </a:cubicBezTo>
                <a:close/>
                <a:moveTo>
                  <a:pt x="66" y="114"/>
                </a:moveTo>
                <a:cubicBezTo>
                  <a:pt x="66" y="114"/>
                  <a:pt x="66" y="114"/>
                  <a:pt x="66" y="114"/>
                </a:cubicBezTo>
                <a:cubicBezTo>
                  <a:pt x="77" y="85"/>
                  <a:pt x="104" y="64"/>
                  <a:pt x="136" y="62"/>
                </a:cubicBezTo>
                <a:cubicBezTo>
                  <a:pt x="136" y="87"/>
                  <a:pt x="136" y="87"/>
                  <a:pt x="136" y="87"/>
                </a:cubicBezTo>
                <a:cubicBezTo>
                  <a:pt x="179" y="43"/>
                  <a:pt x="179" y="43"/>
                  <a:pt x="179" y="43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88" y="28"/>
                  <a:pt x="48" y="59"/>
                  <a:pt x="33" y="102"/>
                </a:cubicBezTo>
                <a:cubicBezTo>
                  <a:pt x="43" y="91"/>
                  <a:pt x="43" y="91"/>
                  <a:pt x="43" y="91"/>
                </a:cubicBezTo>
                <a:cubicBezTo>
                  <a:pt x="66" y="114"/>
                  <a:pt x="66" y="114"/>
                  <a:pt x="66" y="114"/>
                </a:cubicBezTo>
                <a:cubicBezTo>
                  <a:pt x="66" y="114"/>
                  <a:pt x="66" y="114"/>
                  <a:pt x="66" y="114"/>
                </a:cubicBezTo>
                <a:close/>
                <a:moveTo>
                  <a:pt x="88" y="141"/>
                </a:moveTo>
                <a:cubicBezTo>
                  <a:pt x="88" y="141"/>
                  <a:pt x="88" y="141"/>
                  <a:pt x="88" y="141"/>
                </a:cubicBezTo>
                <a:cubicBezTo>
                  <a:pt x="88" y="171"/>
                  <a:pt x="112" y="195"/>
                  <a:pt x="142" y="195"/>
                </a:cubicBezTo>
                <a:cubicBezTo>
                  <a:pt x="171" y="195"/>
                  <a:pt x="195" y="171"/>
                  <a:pt x="195" y="141"/>
                </a:cubicBezTo>
                <a:cubicBezTo>
                  <a:pt x="195" y="112"/>
                  <a:pt x="171" y="88"/>
                  <a:pt x="142" y="88"/>
                </a:cubicBezTo>
                <a:cubicBezTo>
                  <a:pt x="112" y="88"/>
                  <a:pt x="88" y="112"/>
                  <a:pt x="88" y="1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4" name="Freeform 13"/>
          <p:cNvSpPr>
            <a:spLocks noEditPoints="1"/>
          </p:cNvSpPr>
          <p:nvPr/>
        </p:nvSpPr>
        <p:spPr bwMode="auto">
          <a:xfrm>
            <a:off x="1208150" y="1977684"/>
            <a:ext cx="351665" cy="351665"/>
          </a:xfrm>
          <a:custGeom>
            <a:avLst/>
            <a:gdLst>
              <a:gd name="T0" fmla="*/ 99 w 285"/>
              <a:gd name="T1" fmla="*/ 198 h 285"/>
              <a:gd name="T2" fmla="*/ 63 w 285"/>
              <a:gd name="T3" fmla="*/ 261 h 285"/>
              <a:gd name="T4" fmla="*/ 0 w 285"/>
              <a:gd name="T5" fmla="*/ 142 h 285"/>
              <a:gd name="T6" fmla="*/ 133 w 285"/>
              <a:gd name="T7" fmla="*/ 0 h 285"/>
              <a:gd name="T8" fmla="*/ 133 w 285"/>
              <a:gd name="T9" fmla="*/ 71 h 285"/>
              <a:gd name="T10" fmla="*/ 71 w 285"/>
              <a:gd name="T11" fmla="*/ 142 h 285"/>
              <a:gd name="T12" fmla="*/ 99 w 285"/>
              <a:gd name="T13" fmla="*/ 198 h 285"/>
              <a:gd name="T14" fmla="*/ 99 w 285"/>
              <a:gd name="T15" fmla="*/ 198 h 285"/>
              <a:gd name="T16" fmla="*/ 199 w 285"/>
              <a:gd name="T17" fmla="*/ 99 h 285"/>
              <a:gd name="T18" fmla="*/ 199 w 285"/>
              <a:gd name="T19" fmla="*/ 99 h 285"/>
              <a:gd name="T20" fmla="*/ 261 w 285"/>
              <a:gd name="T21" fmla="*/ 63 h 285"/>
              <a:gd name="T22" fmla="*/ 151 w 285"/>
              <a:gd name="T23" fmla="*/ 0 h 285"/>
              <a:gd name="T24" fmla="*/ 151 w 285"/>
              <a:gd name="T25" fmla="*/ 71 h 285"/>
              <a:gd name="T26" fmla="*/ 199 w 285"/>
              <a:gd name="T27" fmla="*/ 99 h 285"/>
              <a:gd name="T28" fmla="*/ 270 w 285"/>
              <a:gd name="T29" fmla="*/ 78 h 285"/>
              <a:gd name="T30" fmla="*/ 270 w 285"/>
              <a:gd name="T31" fmla="*/ 78 h 285"/>
              <a:gd name="T32" fmla="*/ 208 w 285"/>
              <a:gd name="T33" fmla="*/ 114 h 285"/>
              <a:gd name="T34" fmla="*/ 214 w 285"/>
              <a:gd name="T35" fmla="*/ 142 h 285"/>
              <a:gd name="T36" fmla="*/ 142 w 285"/>
              <a:gd name="T37" fmla="*/ 213 h 285"/>
              <a:gd name="T38" fmla="*/ 115 w 285"/>
              <a:gd name="T39" fmla="*/ 208 h 285"/>
              <a:gd name="T40" fmla="*/ 79 w 285"/>
              <a:gd name="T41" fmla="*/ 269 h 285"/>
              <a:gd name="T42" fmla="*/ 142 w 285"/>
              <a:gd name="T43" fmla="*/ 285 h 285"/>
              <a:gd name="T44" fmla="*/ 285 w 285"/>
              <a:gd name="T45" fmla="*/ 142 h 285"/>
              <a:gd name="T46" fmla="*/ 270 w 285"/>
              <a:gd name="T47" fmla="*/ 78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5" h="285">
                <a:moveTo>
                  <a:pt x="99" y="198"/>
                </a:moveTo>
                <a:cubicBezTo>
                  <a:pt x="63" y="261"/>
                  <a:pt x="63" y="261"/>
                  <a:pt x="63" y="261"/>
                </a:cubicBezTo>
                <a:cubicBezTo>
                  <a:pt x="25" y="235"/>
                  <a:pt x="0" y="191"/>
                  <a:pt x="0" y="142"/>
                </a:cubicBezTo>
                <a:cubicBezTo>
                  <a:pt x="0" y="66"/>
                  <a:pt x="59" y="4"/>
                  <a:pt x="133" y="0"/>
                </a:cubicBezTo>
                <a:cubicBezTo>
                  <a:pt x="133" y="71"/>
                  <a:pt x="133" y="71"/>
                  <a:pt x="133" y="71"/>
                </a:cubicBezTo>
                <a:cubicBezTo>
                  <a:pt x="98" y="76"/>
                  <a:pt x="71" y="106"/>
                  <a:pt x="71" y="142"/>
                </a:cubicBezTo>
                <a:cubicBezTo>
                  <a:pt x="71" y="165"/>
                  <a:pt x="82" y="185"/>
                  <a:pt x="99" y="198"/>
                </a:cubicBezTo>
                <a:cubicBezTo>
                  <a:pt x="99" y="198"/>
                  <a:pt x="99" y="198"/>
                  <a:pt x="99" y="198"/>
                </a:cubicBezTo>
                <a:close/>
                <a:moveTo>
                  <a:pt x="199" y="99"/>
                </a:moveTo>
                <a:cubicBezTo>
                  <a:pt x="199" y="99"/>
                  <a:pt x="199" y="99"/>
                  <a:pt x="199" y="99"/>
                </a:cubicBezTo>
                <a:cubicBezTo>
                  <a:pt x="261" y="63"/>
                  <a:pt x="261" y="63"/>
                  <a:pt x="261" y="63"/>
                </a:cubicBezTo>
                <a:cubicBezTo>
                  <a:pt x="237" y="27"/>
                  <a:pt x="197" y="2"/>
                  <a:pt x="151" y="0"/>
                </a:cubicBezTo>
                <a:cubicBezTo>
                  <a:pt x="151" y="71"/>
                  <a:pt x="151" y="71"/>
                  <a:pt x="151" y="71"/>
                </a:cubicBezTo>
                <a:cubicBezTo>
                  <a:pt x="171" y="74"/>
                  <a:pt x="188" y="84"/>
                  <a:pt x="199" y="99"/>
                </a:cubicBezTo>
                <a:close/>
                <a:moveTo>
                  <a:pt x="270" y="78"/>
                </a:moveTo>
                <a:cubicBezTo>
                  <a:pt x="270" y="78"/>
                  <a:pt x="270" y="78"/>
                  <a:pt x="270" y="78"/>
                </a:cubicBezTo>
                <a:cubicBezTo>
                  <a:pt x="208" y="114"/>
                  <a:pt x="208" y="114"/>
                  <a:pt x="208" y="114"/>
                </a:cubicBezTo>
                <a:cubicBezTo>
                  <a:pt x="212" y="123"/>
                  <a:pt x="214" y="132"/>
                  <a:pt x="214" y="142"/>
                </a:cubicBezTo>
                <a:cubicBezTo>
                  <a:pt x="214" y="181"/>
                  <a:pt x="182" y="213"/>
                  <a:pt x="142" y="213"/>
                </a:cubicBezTo>
                <a:cubicBezTo>
                  <a:pt x="133" y="213"/>
                  <a:pt x="123" y="211"/>
                  <a:pt x="115" y="208"/>
                </a:cubicBezTo>
                <a:cubicBezTo>
                  <a:pt x="79" y="269"/>
                  <a:pt x="79" y="269"/>
                  <a:pt x="79" y="269"/>
                </a:cubicBezTo>
                <a:cubicBezTo>
                  <a:pt x="98" y="279"/>
                  <a:pt x="120" y="285"/>
                  <a:pt x="142" y="285"/>
                </a:cubicBezTo>
                <a:cubicBezTo>
                  <a:pt x="221" y="285"/>
                  <a:pt x="285" y="221"/>
                  <a:pt x="285" y="142"/>
                </a:cubicBezTo>
                <a:cubicBezTo>
                  <a:pt x="285" y="119"/>
                  <a:pt x="280" y="97"/>
                  <a:pt x="270" y="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5" name="TextBox 24"/>
          <p:cNvSpPr txBox="1"/>
          <p:nvPr/>
        </p:nvSpPr>
        <p:spPr>
          <a:xfrm>
            <a:off x="1979713" y="1501435"/>
            <a:ext cx="2430269" cy="78943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文字。您的内容打在这里，或者通过复制您的文本后，在此框中选择粘贴，并选择只保留文字。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79713" y="3159408"/>
            <a:ext cx="2430269" cy="78943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7" name="Line 6"/>
          <p:cNvSpPr>
            <a:spLocks noChangeShapeType="1"/>
          </p:cNvSpPr>
          <p:nvPr/>
        </p:nvSpPr>
        <p:spPr bwMode="auto">
          <a:xfrm>
            <a:off x="4997300" y="1540202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8" name="Line 7"/>
          <p:cNvSpPr>
            <a:spLocks noChangeShapeType="1"/>
          </p:cNvSpPr>
          <p:nvPr/>
        </p:nvSpPr>
        <p:spPr bwMode="auto">
          <a:xfrm>
            <a:off x="4997300" y="1875334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9" name="Line 8"/>
          <p:cNvSpPr>
            <a:spLocks noChangeShapeType="1"/>
          </p:cNvSpPr>
          <p:nvPr/>
        </p:nvSpPr>
        <p:spPr bwMode="auto">
          <a:xfrm>
            <a:off x="4997300" y="2202579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0" name="Line 9"/>
          <p:cNvSpPr>
            <a:spLocks noChangeShapeType="1"/>
          </p:cNvSpPr>
          <p:nvPr/>
        </p:nvSpPr>
        <p:spPr bwMode="auto">
          <a:xfrm>
            <a:off x="4997300" y="2537711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1" name="Line 10"/>
          <p:cNvSpPr>
            <a:spLocks noChangeShapeType="1"/>
          </p:cNvSpPr>
          <p:nvPr/>
        </p:nvSpPr>
        <p:spPr bwMode="auto">
          <a:xfrm>
            <a:off x="4997300" y="2872841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2" name="Line 11"/>
          <p:cNvSpPr>
            <a:spLocks noChangeShapeType="1"/>
          </p:cNvSpPr>
          <p:nvPr/>
        </p:nvSpPr>
        <p:spPr bwMode="auto">
          <a:xfrm>
            <a:off x="4997300" y="3207973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3" name="Line 12"/>
          <p:cNvSpPr>
            <a:spLocks noChangeShapeType="1"/>
          </p:cNvSpPr>
          <p:nvPr/>
        </p:nvSpPr>
        <p:spPr bwMode="auto">
          <a:xfrm>
            <a:off x="4997300" y="3535219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4" name="Line 13"/>
          <p:cNvSpPr>
            <a:spLocks noChangeShapeType="1"/>
          </p:cNvSpPr>
          <p:nvPr/>
        </p:nvSpPr>
        <p:spPr bwMode="auto">
          <a:xfrm>
            <a:off x="4997300" y="3870350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rgbClr val="262626"/>
              </a:solidFill>
            </a:endParaRPr>
          </a:p>
        </p:txBody>
      </p:sp>
      <p:sp>
        <p:nvSpPr>
          <p:cNvPr id="35" name="Rectangle 14"/>
          <p:cNvSpPr>
            <a:spLocks noChangeArrowheads="1"/>
          </p:cNvSpPr>
          <p:nvPr/>
        </p:nvSpPr>
        <p:spPr bwMode="auto">
          <a:xfrm>
            <a:off x="6839961" y="1734582"/>
            <a:ext cx="343017" cy="2135768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6" name="Rectangle 16"/>
          <p:cNvSpPr>
            <a:spLocks noChangeArrowheads="1"/>
          </p:cNvSpPr>
          <p:nvPr/>
        </p:nvSpPr>
        <p:spPr bwMode="auto">
          <a:xfrm>
            <a:off x="6315109" y="2502226"/>
            <a:ext cx="346960" cy="1368124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5802085" y="1965415"/>
            <a:ext cx="335132" cy="1904936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8" name="Rectangle 21"/>
          <p:cNvSpPr>
            <a:spLocks noChangeArrowheads="1"/>
          </p:cNvSpPr>
          <p:nvPr/>
        </p:nvSpPr>
        <p:spPr bwMode="auto">
          <a:xfrm>
            <a:off x="5277233" y="2298293"/>
            <a:ext cx="346960" cy="1572057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9" name="TextBox 38"/>
          <p:cNvSpPr txBox="1"/>
          <p:nvPr/>
        </p:nvSpPr>
        <p:spPr>
          <a:xfrm>
            <a:off x="4801535" y="3731850"/>
            <a:ext cx="2535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26006" y="3398974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100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26006" y="3066095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200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626006" y="2733217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300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26006" y="2400338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400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626006" y="2067460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500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26006" y="1734581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600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626006" y="1401703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700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246809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767325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287841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808357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1" name="Rectangle 14"/>
          <p:cNvSpPr>
            <a:spLocks noChangeArrowheads="1"/>
          </p:cNvSpPr>
          <p:nvPr/>
        </p:nvSpPr>
        <p:spPr bwMode="auto">
          <a:xfrm>
            <a:off x="7360871" y="2400339"/>
            <a:ext cx="343017" cy="1470011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2" name="TextBox 51"/>
          <p:cNvSpPr txBox="1"/>
          <p:nvPr/>
        </p:nvSpPr>
        <p:spPr>
          <a:xfrm>
            <a:off x="7328872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3" name="Rectangle 14"/>
          <p:cNvSpPr>
            <a:spLocks noChangeArrowheads="1"/>
          </p:cNvSpPr>
          <p:nvPr/>
        </p:nvSpPr>
        <p:spPr bwMode="auto">
          <a:xfrm>
            <a:off x="7881781" y="2067460"/>
            <a:ext cx="343017" cy="180289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4" name="TextBox 53"/>
          <p:cNvSpPr txBox="1"/>
          <p:nvPr/>
        </p:nvSpPr>
        <p:spPr>
          <a:xfrm>
            <a:off x="7849387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0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4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4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48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98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48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98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48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98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48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98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48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 animBg="1"/>
      <p:bldP spid="52" grpId="0"/>
      <p:bldP spid="53" grpId="0" animBg="1"/>
      <p:bldP spid="5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3"/>
          <p:cNvSpPr/>
          <p:nvPr/>
        </p:nvSpPr>
        <p:spPr>
          <a:xfrm>
            <a:off x="2931840" y="1169740"/>
            <a:ext cx="1507387" cy="1508645"/>
          </a:xfrm>
          <a:custGeom>
            <a:avLst/>
            <a:gdLst>
              <a:gd name="connsiteX0" fmla="*/ 231822 w 1390905"/>
              <a:gd name="connsiteY0" fmla="*/ 0 h 1390905"/>
              <a:gd name="connsiteX1" fmla="*/ 1390905 w 1390905"/>
              <a:gd name="connsiteY1" fmla="*/ 0 h 1390905"/>
              <a:gd name="connsiteX2" fmla="*/ 1390905 w 1390905"/>
              <a:gd name="connsiteY2" fmla="*/ 0 h 1390905"/>
              <a:gd name="connsiteX3" fmla="*/ 1390905 w 1390905"/>
              <a:gd name="connsiteY3" fmla="*/ 1159083 h 1390905"/>
              <a:gd name="connsiteX4" fmla="*/ 1159083 w 1390905"/>
              <a:gd name="connsiteY4" fmla="*/ 1390905 h 1390905"/>
              <a:gd name="connsiteX5" fmla="*/ 0 w 1390905"/>
              <a:gd name="connsiteY5" fmla="*/ 1390905 h 1390905"/>
              <a:gd name="connsiteX6" fmla="*/ 0 w 1390905"/>
              <a:gd name="connsiteY6" fmla="*/ 1390905 h 1390905"/>
              <a:gd name="connsiteX7" fmla="*/ 0 w 1390905"/>
              <a:gd name="connsiteY7" fmla="*/ 231822 h 1390905"/>
              <a:gd name="connsiteX8" fmla="*/ 231822 w 1390905"/>
              <a:gd name="connsiteY8" fmla="*/ 0 h 1390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90905" h="1390905">
                <a:moveTo>
                  <a:pt x="231822" y="0"/>
                </a:moveTo>
                <a:lnTo>
                  <a:pt x="1390905" y="0"/>
                </a:lnTo>
                <a:lnTo>
                  <a:pt x="1390905" y="0"/>
                </a:lnTo>
                <a:lnTo>
                  <a:pt x="1390905" y="1159083"/>
                </a:lnTo>
                <a:cubicBezTo>
                  <a:pt x="1390905" y="1287115"/>
                  <a:pt x="1287115" y="1390905"/>
                  <a:pt x="1159083" y="1390905"/>
                </a:cubicBezTo>
                <a:lnTo>
                  <a:pt x="0" y="1390905"/>
                </a:lnTo>
                <a:lnTo>
                  <a:pt x="0" y="1390905"/>
                </a:lnTo>
                <a:lnTo>
                  <a:pt x="0" y="231822"/>
                </a:lnTo>
                <a:cubicBezTo>
                  <a:pt x="0" y="103790"/>
                  <a:pt x="103790" y="0"/>
                  <a:pt x="231822" y="0"/>
                </a:cubicBezTo>
                <a:close/>
              </a:path>
            </a:pathLst>
          </a:custGeom>
          <a:solidFill>
            <a:schemeClr val="accent3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361">
              <a:defRPr/>
            </a:pPr>
            <a:endParaRPr lang="id-ID" sz="1787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289278" y="1628329"/>
            <a:ext cx="798275" cy="798275"/>
            <a:chOff x="7445376" y="2097088"/>
            <a:chExt cx="569913" cy="571500"/>
          </a:xfrm>
          <a:solidFill>
            <a:schemeClr val="bg1"/>
          </a:solidFill>
        </p:grpSpPr>
        <p:sp>
          <p:nvSpPr>
            <p:cNvPr id="33" name="Freeform 44"/>
            <p:cNvSpPr>
              <a:spLocks/>
            </p:cNvSpPr>
            <p:nvPr/>
          </p:nvSpPr>
          <p:spPr bwMode="auto">
            <a:xfrm>
              <a:off x="7448551" y="2097088"/>
              <a:ext cx="566738" cy="566738"/>
            </a:xfrm>
            <a:custGeom>
              <a:avLst/>
              <a:gdLst>
                <a:gd name="T0" fmla="*/ 136 w 151"/>
                <a:gd name="T1" fmla="*/ 96 h 151"/>
                <a:gd name="T2" fmla="*/ 126 w 151"/>
                <a:gd name="T3" fmla="*/ 92 h 151"/>
                <a:gd name="T4" fmla="*/ 131 w 151"/>
                <a:gd name="T5" fmla="*/ 78 h 151"/>
                <a:gd name="T6" fmla="*/ 119 w 151"/>
                <a:gd name="T7" fmla="*/ 72 h 151"/>
                <a:gd name="T8" fmla="*/ 112 w 151"/>
                <a:gd name="T9" fmla="*/ 84 h 151"/>
                <a:gd name="T10" fmla="*/ 103 w 151"/>
                <a:gd name="T11" fmla="*/ 79 h 151"/>
                <a:gd name="T12" fmla="*/ 110 w 151"/>
                <a:gd name="T13" fmla="*/ 67 h 151"/>
                <a:gd name="T14" fmla="*/ 98 w 151"/>
                <a:gd name="T15" fmla="*/ 56 h 151"/>
                <a:gd name="T16" fmla="*/ 88 w 151"/>
                <a:gd name="T17" fmla="*/ 66 h 151"/>
                <a:gd name="T18" fmla="*/ 81 w 151"/>
                <a:gd name="T19" fmla="*/ 59 h 151"/>
                <a:gd name="T20" fmla="*/ 90 w 151"/>
                <a:gd name="T21" fmla="*/ 49 h 151"/>
                <a:gd name="T22" fmla="*/ 81 w 151"/>
                <a:gd name="T23" fmla="*/ 36 h 151"/>
                <a:gd name="T24" fmla="*/ 68 w 151"/>
                <a:gd name="T25" fmla="*/ 42 h 151"/>
                <a:gd name="T26" fmla="*/ 64 w 151"/>
                <a:gd name="T27" fmla="*/ 33 h 151"/>
                <a:gd name="T28" fmla="*/ 76 w 151"/>
                <a:gd name="T29" fmla="*/ 27 h 151"/>
                <a:gd name="T30" fmla="*/ 72 w 151"/>
                <a:gd name="T31" fmla="*/ 16 h 151"/>
                <a:gd name="T32" fmla="*/ 55 w 151"/>
                <a:gd name="T33" fmla="*/ 20 h 151"/>
                <a:gd name="T34" fmla="*/ 53 w 151"/>
                <a:gd name="T35" fmla="*/ 10 h 151"/>
                <a:gd name="T36" fmla="*/ 69 w 151"/>
                <a:gd name="T37" fmla="*/ 6 h 151"/>
                <a:gd name="T38" fmla="*/ 68 w 151"/>
                <a:gd name="T39" fmla="*/ 0 h 151"/>
                <a:gd name="T40" fmla="*/ 22 w 151"/>
                <a:gd name="T41" fmla="*/ 22 h 151"/>
                <a:gd name="T42" fmla="*/ 0 w 151"/>
                <a:gd name="T43" fmla="*/ 69 h 151"/>
                <a:gd name="T44" fmla="*/ 8 w 151"/>
                <a:gd name="T45" fmla="*/ 70 h 151"/>
                <a:gd name="T46" fmla="*/ 14 w 151"/>
                <a:gd name="T47" fmla="*/ 54 h 151"/>
                <a:gd name="T48" fmla="*/ 23 w 151"/>
                <a:gd name="T49" fmla="*/ 57 h 151"/>
                <a:gd name="T50" fmla="*/ 18 w 151"/>
                <a:gd name="T51" fmla="*/ 73 h 151"/>
                <a:gd name="T52" fmla="*/ 30 w 151"/>
                <a:gd name="T53" fmla="*/ 78 h 151"/>
                <a:gd name="T54" fmla="*/ 37 w 151"/>
                <a:gd name="T55" fmla="*/ 65 h 151"/>
                <a:gd name="T56" fmla="*/ 46 w 151"/>
                <a:gd name="T57" fmla="*/ 70 h 151"/>
                <a:gd name="T58" fmla="*/ 38 w 151"/>
                <a:gd name="T59" fmla="*/ 84 h 151"/>
                <a:gd name="T60" fmla="*/ 51 w 151"/>
                <a:gd name="T61" fmla="*/ 94 h 151"/>
                <a:gd name="T62" fmla="*/ 62 w 151"/>
                <a:gd name="T63" fmla="*/ 83 h 151"/>
                <a:gd name="T64" fmla="*/ 69 w 151"/>
                <a:gd name="T65" fmla="*/ 91 h 151"/>
                <a:gd name="T66" fmla="*/ 58 w 151"/>
                <a:gd name="T67" fmla="*/ 101 h 151"/>
                <a:gd name="T68" fmla="*/ 68 w 151"/>
                <a:gd name="T69" fmla="*/ 113 h 151"/>
                <a:gd name="T70" fmla="*/ 81 w 151"/>
                <a:gd name="T71" fmla="*/ 107 h 151"/>
                <a:gd name="T72" fmla="*/ 86 w 151"/>
                <a:gd name="T73" fmla="*/ 116 h 151"/>
                <a:gd name="T74" fmla="*/ 73 w 151"/>
                <a:gd name="T75" fmla="*/ 122 h 151"/>
                <a:gd name="T76" fmla="*/ 78 w 151"/>
                <a:gd name="T77" fmla="*/ 133 h 151"/>
                <a:gd name="T78" fmla="*/ 95 w 151"/>
                <a:gd name="T79" fmla="*/ 129 h 151"/>
                <a:gd name="T80" fmla="*/ 97 w 151"/>
                <a:gd name="T81" fmla="*/ 139 h 151"/>
                <a:gd name="T82" fmla="*/ 81 w 151"/>
                <a:gd name="T83" fmla="*/ 143 h 151"/>
                <a:gd name="T84" fmla="*/ 82 w 151"/>
                <a:gd name="T85" fmla="*/ 151 h 151"/>
                <a:gd name="T86" fmla="*/ 129 w 151"/>
                <a:gd name="T87" fmla="*/ 129 h 151"/>
                <a:gd name="T88" fmla="*/ 151 w 151"/>
                <a:gd name="T89" fmla="*/ 83 h 151"/>
                <a:gd name="T90" fmla="*/ 141 w 151"/>
                <a:gd name="T91" fmla="*/ 81 h 151"/>
                <a:gd name="T92" fmla="*/ 136 w 151"/>
                <a:gd name="T93" fmla="*/ 9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1" h="151">
                  <a:moveTo>
                    <a:pt x="136" y="96"/>
                  </a:moveTo>
                  <a:cubicBezTo>
                    <a:pt x="126" y="92"/>
                    <a:pt x="126" y="92"/>
                    <a:pt x="126" y="92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27" y="76"/>
                    <a:pt x="123" y="75"/>
                    <a:pt x="119" y="72"/>
                  </a:cubicBezTo>
                  <a:cubicBezTo>
                    <a:pt x="112" y="84"/>
                    <a:pt x="112" y="84"/>
                    <a:pt x="112" y="84"/>
                  </a:cubicBezTo>
                  <a:cubicBezTo>
                    <a:pt x="103" y="79"/>
                    <a:pt x="103" y="79"/>
                    <a:pt x="103" y="79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06" y="64"/>
                    <a:pt x="102" y="60"/>
                    <a:pt x="98" y="56"/>
                  </a:cubicBezTo>
                  <a:cubicBezTo>
                    <a:pt x="88" y="66"/>
                    <a:pt x="88" y="66"/>
                    <a:pt x="88" y="66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90" y="49"/>
                    <a:pt x="90" y="49"/>
                    <a:pt x="90" y="49"/>
                  </a:cubicBezTo>
                  <a:cubicBezTo>
                    <a:pt x="87" y="45"/>
                    <a:pt x="84" y="41"/>
                    <a:pt x="81" y="36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76" y="27"/>
                    <a:pt x="76" y="27"/>
                    <a:pt x="76" y="27"/>
                  </a:cubicBezTo>
                  <a:cubicBezTo>
                    <a:pt x="74" y="24"/>
                    <a:pt x="73" y="20"/>
                    <a:pt x="72" y="16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8" y="2"/>
                    <a:pt x="68" y="0"/>
                  </a:cubicBezTo>
                  <a:cubicBezTo>
                    <a:pt x="51" y="2"/>
                    <a:pt x="35" y="9"/>
                    <a:pt x="22" y="22"/>
                  </a:cubicBezTo>
                  <a:cubicBezTo>
                    <a:pt x="9" y="35"/>
                    <a:pt x="1" y="52"/>
                    <a:pt x="0" y="69"/>
                  </a:cubicBezTo>
                  <a:cubicBezTo>
                    <a:pt x="2" y="69"/>
                    <a:pt x="5" y="70"/>
                    <a:pt x="8" y="70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18" y="73"/>
                    <a:pt x="18" y="73"/>
                    <a:pt x="18" y="73"/>
                  </a:cubicBezTo>
                  <a:cubicBezTo>
                    <a:pt x="22" y="75"/>
                    <a:pt x="26" y="76"/>
                    <a:pt x="30" y="78"/>
                  </a:cubicBezTo>
                  <a:cubicBezTo>
                    <a:pt x="37" y="65"/>
                    <a:pt x="37" y="65"/>
                    <a:pt x="37" y="65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43" y="87"/>
                    <a:pt x="47" y="90"/>
                    <a:pt x="51" y="94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62" y="105"/>
                    <a:pt x="65" y="109"/>
                    <a:pt x="68" y="113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73" y="122"/>
                    <a:pt x="73" y="122"/>
                    <a:pt x="73" y="122"/>
                  </a:cubicBezTo>
                  <a:cubicBezTo>
                    <a:pt x="75" y="126"/>
                    <a:pt x="77" y="130"/>
                    <a:pt x="78" y="133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6"/>
                    <a:pt x="82" y="149"/>
                    <a:pt x="82" y="151"/>
                  </a:cubicBezTo>
                  <a:cubicBezTo>
                    <a:pt x="99" y="150"/>
                    <a:pt x="116" y="142"/>
                    <a:pt x="129" y="129"/>
                  </a:cubicBezTo>
                  <a:cubicBezTo>
                    <a:pt x="142" y="116"/>
                    <a:pt x="149" y="100"/>
                    <a:pt x="151" y="83"/>
                  </a:cubicBezTo>
                  <a:cubicBezTo>
                    <a:pt x="147" y="83"/>
                    <a:pt x="144" y="82"/>
                    <a:pt x="141" y="81"/>
                  </a:cubicBezTo>
                  <a:lnTo>
                    <a:pt x="136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09361">
                <a:defRPr/>
              </a:pPr>
              <a:endParaRPr lang="zh-CN" altLang="en-US" sz="1787">
                <a:solidFill>
                  <a:srgbClr val="1C1C1C"/>
                </a:solidFill>
                <a:latin typeface="Arial"/>
                <a:ea typeface="微软雅黑"/>
              </a:endParaRPr>
            </a:p>
          </p:txBody>
        </p:sp>
        <p:sp>
          <p:nvSpPr>
            <p:cNvPr id="34" name="Freeform 45"/>
            <p:cNvSpPr>
              <a:spLocks/>
            </p:cNvSpPr>
            <p:nvPr/>
          </p:nvSpPr>
          <p:spPr bwMode="auto">
            <a:xfrm>
              <a:off x="7737476" y="2097088"/>
              <a:ext cx="277813" cy="277813"/>
            </a:xfrm>
            <a:custGeom>
              <a:avLst/>
              <a:gdLst>
                <a:gd name="T0" fmla="*/ 11 w 74"/>
                <a:gd name="T1" fmla="*/ 2 h 74"/>
                <a:gd name="T2" fmla="*/ 13 w 74"/>
                <a:gd name="T3" fmla="*/ 12 h 74"/>
                <a:gd name="T4" fmla="*/ 4 w 74"/>
                <a:gd name="T5" fmla="*/ 14 h 74"/>
                <a:gd name="T6" fmla="*/ 8 w 74"/>
                <a:gd name="T7" fmla="*/ 23 h 74"/>
                <a:gd name="T8" fmla="*/ 20 w 74"/>
                <a:gd name="T9" fmla="*/ 18 h 74"/>
                <a:gd name="T10" fmla="*/ 24 w 74"/>
                <a:gd name="T11" fmla="*/ 27 h 74"/>
                <a:gd name="T12" fmla="*/ 13 w 74"/>
                <a:gd name="T13" fmla="*/ 32 h 74"/>
                <a:gd name="T14" fmla="*/ 20 w 74"/>
                <a:gd name="T15" fmla="*/ 42 h 74"/>
                <a:gd name="T16" fmla="*/ 29 w 74"/>
                <a:gd name="T17" fmla="*/ 34 h 74"/>
                <a:gd name="T18" fmla="*/ 36 w 74"/>
                <a:gd name="T19" fmla="*/ 41 h 74"/>
                <a:gd name="T20" fmla="*/ 27 w 74"/>
                <a:gd name="T21" fmla="*/ 50 h 74"/>
                <a:gd name="T22" fmla="*/ 38 w 74"/>
                <a:gd name="T23" fmla="*/ 59 h 74"/>
                <a:gd name="T24" fmla="*/ 44 w 74"/>
                <a:gd name="T25" fmla="*/ 48 h 74"/>
                <a:gd name="T26" fmla="*/ 53 w 74"/>
                <a:gd name="T27" fmla="*/ 53 h 74"/>
                <a:gd name="T28" fmla="*/ 47 w 74"/>
                <a:gd name="T29" fmla="*/ 64 h 74"/>
                <a:gd name="T30" fmla="*/ 57 w 74"/>
                <a:gd name="T31" fmla="*/ 69 h 74"/>
                <a:gd name="T32" fmla="*/ 61 w 74"/>
                <a:gd name="T33" fmla="*/ 58 h 74"/>
                <a:gd name="T34" fmla="*/ 71 w 74"/>
                <a:gd name="T35" fmla="*/ 62 h 74"/>
                <a:gd name="T36" fmla="*/ 67 w 74"/>
                <a:gd name="T37" fmla="*/ 72 h 74"/>
                <a:gd name="T38" fmla="*/ 74 w 74"/>
                <a:gd name="T39" fmla="*/ 74 h 74"/>
                <a:gd name="T40" fmla="*/ 52 w 74"/>
                <a:gd name="T41" fmla="*/ 22 h 74"/>
                <a:gd name="T42" fmla="*/ 0 w 74"/>
                <a:gd name="T43" fmla="*/ 0 h 74"/>
                <a:gd name="T44" fmla="*/ 1 w 74"/>
                <a:gd name="T45" fmla="*/ 4 h 74"/>
                <a:gd name="T46" fmla="*/ 11 w 74"/>
                <a:gd name="T47" fmla="*/ 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4" h="74">
                  <a:moveTo>
                    <a:pt x="11" y="2"/>
                  </a:moveTo>
                  <a:cubicBezTo>
                    <a:pt x="13" y="12"/>
                    <a:pt x="13" y="12"/>
                    <a:pt x="13" y="1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7"/>
                    <a:pt x="6" y="20"/>
                    <a:pt x="8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5" y="36"/>
                    <a:pt x="17" y="39"/>
                    <a:pt x="20" y="42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1" y="53"/>
                    <a:pt x="34" y="56"/>
                    <a:pt x="38" y="59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50" y="66"/>
                    <a:pt x="54" y="68"/>
                    <a:pt x="57" y="69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9" y="73"/>
                    <a:pt x="72" y="73"/>
                    <a:pt x="74" y="74"/>
                  </a:cubicBezTo>
                  <a:cubicBezTo>
                    <a:pt x="73" y="55"/>
                    <a:pt x="66" y="36"/>
                    <a:pt x="52" y="22"/>
                  </a:cubicBezTo>
                  <a:cubicBezTo>
                    <a:pt x="38" y="8"/>
                    <a:pt x="19" y="1"/>
                    <a:pt x="0" y="0"/>
                  </a:cubicBezTo>
                  <a:cubicBezTo>
                    <a:pt x="1" y="1"/>
                    <a:pt x="1" y="3"/>
                    <a:pt x="1" y="4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09361">
                <a:defRPr/>
              </a:pPr>
              <a:endParaRPr lang="zh-CN" altLang="en-US" sz="1787">
                <a:solidFill>
                  <a:srgbClr val="1C1C1C"/>
                </a:solidFill>
                <a:latin typeface="Arial"/>
                <a:ea typeface="微软雅黑"/>
              </a:endParaRPr>
            </a:p>
          </p:txBody>
        </p:sp>
        <p:sp>
          <p:nvSpPr>
            <p:cNvPr id="35" name="Freeform 46"/>
            <p:cNvSpPr>
              <a:spLocks/>
            </p:cNvSpPr>
            <p:nvPr/>
          </p:nvSpPr>
          <p:spPr bwMode="auto">
            <a:xfrm>
              <a:off x="7445376" y="2389188"/>
              <a:ext cx="277813" cy="279400"/>
            </a:xfrm>
            <a:custGeom>
              <a:avLst/>
              <a:gdLst>
                <a:gd name="T0" fmla="*/ 63 w 74"/>
                <a:gd name="T1" fmla="*/ 69 h 74"/>
                <a:gd name="T2" fmla="*/ 61 w 74"/>
                <a:gd name="T3" fmla="*/ 60 h 74"/>
                <a:gd name="T4" fmla="*/ 70 w 74"/>
                <a:gd name="T5" fmla="*/ 57 h 74"/>
                <a:gd name="T6" fmla="*/ 66 w 74"/>
                <a:gd name="T7" fmla="*/ 48 h 74"/>
                <a:gd name="T8" fmla="*/ 54 w 74"/>
                <a:gd name="T9" fmla="*/ 53 h 74"/>
                <a:gd name="T10" fmla="*/ 50 w 74"/>
                <a:gd name="T11" fmla="*/ 44 h 74"/>
                <a:gd name="T12" fmla="*/ 60 w 74"/>
                <a:gd name="T13" fmla="*/ 39 h 74"/>
                <a:gd name="T14" fmla="*/ 53 w 74"/>
                <a:gd name="T15" fmla="*/ 30 h 74"/>
                <a:gd name="T16" fmla="*/ 44 w 74"/>
                <a:gd name="T17" fmla="*/ 38 h 74"/>
                <a:gd name="T18" fmla="*/ 37 w 74"/>
                <a:gd name="T19" fmla="*/ 31 h 74"/>
                <a:gd name="T20" fmla="*/ 45 w 74"/>
                <a:gd name="T21" fmla="*/ 22 h 74"/>
                <a:gd name="T22" fmla="*/ 35 w 74"/>
                <a:gd name="T23" fmla="*/ 14 h 74"/>
                <a:gd name="T24" fmla="*/ 29 w 74"/>
                <a:gd name="T25" fmla="*/ 23 h 74"/>
                <a:gd name="T26" fmla="*/ 21 w 74"/>
                <a:gd name="T27" fmla="*/ 18 h 74"/>
                <a:gd name="T28" fmla="*/ 26 w 74"/>
                <a:gd name="T29" fmla="*/ 9 h 74"/>
                <a:gd name="T30" fmla="*/ 16 w 74"/>
                <a:gd name="T31" fmla="*/ 4 h 74"/>
                <a:gd name="T32" fmla="*/ 12 w 74"/>
                <a:gd name="T33" fmla="*/ 13 h 74"/>
                <a:gd name="T34" fmla="*/ 3 w 74"/>
                <a:gd name="T35" fmla="*/ 10 h 74"/>
                <a:gd name="T36" fmla="*/ 6 w 74"/>
                <a:gd name="T37" fmla="*/ 1 h 74"/>
                <a:gd name="T38" fmla="*/ 0 w 74"/>
                <a:gd name="T39" fmla="*/ 0 h 74"/>
                <a:gd name="T40" fmla="*/ 23 w 74"/>
                <a:gd name="T41" fmla="*/ 51 h 74"/>
                <a:gd name="T42" fmla="*/ 74 w 74"/>
                <a:gd name="T43" fmla="*/ 74 h 74"/>
                <a:gd name="T44" fmla="*/ 73 w 74"/>
                <a:gd name="T45" fmla="*/ 67 h 74"/>
                <a:gd name="T46" fmla="*/ 63 w 74"/>
                <a:gd name="T47" fmla="*/ 6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4" h="74">
                  <a:moveTo>
                    <a:pt x="63" y="69"/>
                  </a:moveTo>
                  <a:cubicBezTo>
                    <a:pt x="61" y="60"/>
                    <a:pt x="61" y="60"/>
                    <a:pt x="61" y="60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8" y="54"/>
                    <a:pt x="67" y="51"/>
                    <a:pt x="66" y="48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58" y="36"/>
                    <a:pt x="55" y="33"/>
                    <a:pt x="53" y="30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2" y="19"/>
                    <a:pt x="38" y="16"/>
                    <a:pt x="35" y="14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3" y="7"/>
                    <a:pt x="19" y="5"/>
                    <a:pt x="16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ubicBezTo>
                    <a:pt x="1" y="19"/>
                    <a:pt x="8" y="37"/>
                    <a:pt x="23" y="51"/>
                  </a:cubicBezTo>
                  <a:cubicBezTo>
                    <a:pt x="37" y="66"/>
                    <a:pt x="55" y="73"/>
                    <a:pt x="74" y="74"/>
                  </a:cubicBezTo>
                  <a:cubicBezTo>
                    <a:pt x="74" y="71"/>
                    <a:pt x="73" y="69"/>
                    <a:pt x="73" y="67"/>
                  </a:cubicBezTo>
                  <a:lnTo>
                    <a:pt x="63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09361">
                <a:defRPr/>
              </a:pPr>
              <a:endParaRPr lang="zh-CN" altLang="en-US" sz="1787">
                <a:solidFill>
                  <a:srgbClr val="1C1C1C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60" name="椭圆 59"/>
          <p:cNvSpPr/>
          <p:nvPr/>
        </p:nvSpPr>
        <p:spPr>
          <a:xfrm>
            <a:off x="2591927" y="909527"/>
            <a:ext cx="669344" cy="669344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361">
              <a:defRPr/>
            </a:pPr>
            <a:endParaRPr lang="zh-CN" altLang="en-US" sz="1787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2667199" y="984577"/>
            <a:ext cx="519225" cy="519225"/>
          </a:xfrm>
          <a:prstGeom prst="ellipse">
            <a:avLst/>
          </a:prstGeom>
          <a:solidFill>
            <a:schemeClr val="accent3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361">
              <a:defRPr/>
            </a:pPr>
            <a:endParaRPr lang="zh-CN" altLang="en-US" sz="1787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3" name="Freeform 24"/>
          <p:cNvSpPr/>
          <p:nvPr/>
        </p:nvSpPr>
        <p:spPr>
          <a:xfrm>
            <a:off x="4509632" y="1169740"/>
            <a:ext cx="1507388" cy="1508645"/>
          </a:xfrm>
          <a:custGeom>
            <a:avLst/>
            <a:gdLst>
              <a:gd name="connsiteX0" fmla="*/ 231822 w 1390905"/>
              <a:gd name="connsiteY0" fmla="*/ 0 h 1390905"/>
              <a:gd name="connsiteX1" fmla="*/ 1390905 w 1390905"/>
              <a:gd name="connsiteY1" fmla="*/ 0 h 1390905"/>
              <a:gd name="connsiteX2" fmla="*/ 1390905 w 1390905"/>
              <a:gd name="connsiteY2" fmla="*/ 0 h 1390905"/>
              <a:gd name="connsiteX3" fmla="*/ 1390905 w 1390905"/>
              <a:gd name="connsiteY3" fmla="*/ 1159083 h 1390905"/>
              <a:gd name="connsiteX4" fmla="*/ 1159083 w 1390905"/>
              <a:gd name="connsiteY4" fmla="*/ 1390905 h 1390905"/>
              <a:gd name="connsiteX5" fmla="*/ 0 w 1390905"/>
              <a:gd name="connsiteY5" fmla="*/ 1390905 h 1390905"/>
              <a:gd name="connsiteX6" fmla="*/ 0 w 1390905"/>
              <a:gd name="connsiteY6" fmla="*/ 1390905 h 1390905"/>
              <a:gd name="connsiteX7" fmla="*/ 0 w 1390905"/>
              <a:gd name="connsiteY7" fmla="*/ 231822 h 1390905"/>
              <a:gd name="connsiteX8" fmla="*/ 231822 w 1390905"/>
              <a:gd name="connsiteY8" fmla="*/ 0 h 1390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90905" h="1390905">
                <a:moveTo>
                  <a:pt x="1390905" y="231822"/>
                </a:moveTo>
                <a:lnTo>
                  <a:pt x="1390905" y="1390905"/>
                </a:lnTo>
                <a:lnTo>
                  <a:pt x="1390905" y="1390905"/>
                </a:lnTo>
                <a:lnTo>
                  <a:pt x="231822" y="1390905"/>
                </a:lnTo>
                <a:cubicBezTo>
                  <a:pt x="103790" y="1390905"/>
                  <a:pt x="0" y="1287115"/>
                  <a:pt x="0" y="1159083"/>
                </a:cubicBezTo>
                <a:lnTo>
                  <a:pt x="0" y="0"/>
                </a:lnTo>
                <a:lnTo>
                  <a:pt x="0" y="0"/>
                </a:lnTo>
                <a:lnTo>
                  <a:pt x="1159083" y="0"/>
                </a:lnTo>
                <a:cubicBezTo>
                  <a:pt x="1287115" y="0"/>
                  <a:pt x="1390905" y="103790"/>
                  <a:pt x="1390905" y="231822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361">
              <a:defRPr/>
            </a:pPr>
            <a:endParaRPr lang="id-ID" sz="1787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859542" y="1624437"/>
            <a:ext cx="799908" cy="806060"/>
            <a:chOff x="7412038" y="1014413"/>
            <a:chExt cx="619126" cy="623888"/>
          </a:xfrm>
          <a:solidFill>
            <a:schemeClr val="bg1"/>
          </a:solidFill>
        </p:grpSpPr>
        <p:sp>
          <p:nvSpPr>
            <p:cNvPr id="37" name="Freeform 22"/>
            <p:cNvSpPr>
              <a:spLocks/>
            </p:cNvSpPr>
            <p:nvPr/>
          </p:nvSpPr>
          <p:spPr bwMode="auto">
            <a:xfrm>
              <a:off x="7412038" y="1017588"/>
              <a:ext cx="619125" cy="620713"/>
            </a:xfrm>
            <a:custGeom>
              <a:avLst/>
              <a:gdLst>
                <a:gd name="T0" fmla="*/ 75 w 165"/>
                <a:gd name="T1" fmla="*/ 0 h 165"/>
                <a:gd name="T2" fmla="*/ 24 w 165"/>
                <a:gd name="T3" fmla="*/ 23 h 165"/>
                <a:gd name="T4" fmla="*/ 0 w 165"/>
                <a:gd name="T5" fmla="*/ 74 h 165"/>
                <a:gd name="T6" fmla="*/ 60 w 165"/>
                <a:gd name="T7" fmla="*/ 105 h 165"/>
                <a:gd name="T8" fmla="*/ 90 w 165"/>
                <a:gd name="T9" fmla="*/ 165 h 165"/>
                <a:gd name="T10" fmla="*/ 141 w 165"/>
                <a:gd name="T11" fmla="*/ 141 h 165"/>
                <a:gd name="T12" fmla="*/ 165 w 165"/>
                <a:gd name="T13" fmla="*/ 90 h 165"/>
                <a:gd name="T14" fmla="*/ 105 w 165"/>
                <a:gd name="T15" fmla="*/ 59 h 165"/>
                <a:gd name="T16" fmla="*/ 75 w 165"/>
                <a:gd name="T1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165">
                  <a:moveTo>
                    <a:pt x="75" y="0"/>
                  </a:moveTo>
                  <a:cubicBezTo>
                    <a:pt x="56" y="1"/>
                    <a:pt x="38" y="9"/>
                    <a:pt x="24" y="23"/>
                  </a:cubicBezTo>
                  <a:cubicBezTo>
                    <a:pt x="10" y="38"/>
                    <a:pt x="2" y="56"/>
                    <a:pt x="0" y="74"/>
                  </a:cubicBezTo>
                  <a:cubicBezTo>
                    <a:pt x="20" y="77"/>
                    <a:pt x="42" y="87"/>
                    <a:pt x="60" y="105"/>
                  </a:cubicBezTo>
                  <a:cubicBezTo>
                    <a:pt x="78" y="123"/>
                    <a:pt x="88" y="144"/>
                    <a:pt x="90" y="165"/>
                  </a:cubicBezTo>
                  <a:cubicBezTo>
                    <a:pt x="109" y="163"/>
                    <a:pt x="127" y="155"/>
                    <a:pt x="141" y="141"/>
                  </a:cubicBezTo>
                  <a:cubicBezTo>
                    <a:pt x="155" y="126"/>
                    <a:pt x="163" y="108"/>
                    <a:pt x="165" y="90"/>
                  </a:cubicBezTo>
                  <a:cubicBezTo>
                    <a:pt x="145" y="87"/>
                    <a:pt x="123" y="77"/>
                    <a:pt x="105" y="59"/>
                  </a:cubicBezTo>
                  <a:cubicBezTo>
                    <a:pt x="88" y="42"/>
                    <a:pt x="77" y="20"/>
                    <a:pt x="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09361">
                <a:defRPr/>
              </a:pPr>
              <a:endParaRPr lang="zh-CN" altLang="en-US" sz="1787">
                <a:solidFill>
                  <a:srgbClr val="1C1C1C"/>
                </a:solidFill>
                <a:latin typeface="Arial"/>
                <a:ea typeface="微软雅黑"/>
              </a:endParaRPr>
            </a:p>
          </p:txBody>
        </p:sp>
        <p:sp>
          <p:nvSpPr>
            <p:cNvPr id="38" name="Freeform 23"/>
            <p:cNvSpPr>
              <a:spLocks/>
            </p:cNvSpPr>
            <p:nvPr/>
          </p:nvSpPr>
          <p:spPr bwMode="auto">
            <a:xfrm>
              <a:off x="7731126" y="1014413"/>
              <a:ext cx="300038" cy="304800"/>
            </a:xfrm>
            <a:custGeom>
              <a:avLst/>
              <a:gdLst>
                <a:gd name="T0" fmla="*/ 80 w 80"/>
                <a:gd name="T1" fmla="*/ 81 h 81"/>
                <a:gd name="T2" fmla="*/ 56 w 80"/>
                <a:gd name="T3" fmla="*/ 24 h 81"/>
                <a:gd name="T4" fmla="*/ 0 w 80"/>
                <a:gd name="T5" fmla="*/ 0 h 81"/>
                <a:gd name="T6" fmla="*/ 28 w 80"/>
                <a:gd name="T7" fmla="*/ 53 h 81"/>
                <a:gd name="T8" fmla="*/ 80 w 80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1">
                  <a:moveTo>
                    <a:pt x="80" y="81"/>
                  </a:moveTo>
                  <a:cubicBezTo>
                    <a:pt x="80" y="60"/>
                    <a:pt x="72" y="40"/>
                    <a:pt x="56" y="24"/>
                  </a:cubicBezTo>
                  <a:cubicBezTo>
                    <a:pt x="41" y="9"/>
                    <a:pt x="21" y="1"/>
                    <a:pt x="0" y="0"/>
                  </a:cubicBezTo>
                  <a:cubicBezTo>
                    <a:pt x="2" y="18"/>
                    <a:pt x="12" y="37"/>
                    <a:pt x="28" y="53"/>
                  </a:cubicBezTo>
                  <a:cubicBezTo>
                    <a:pt x="44" y="69"/>
                    <a:pt x="63" y="78"/>
                    <a:pt x="80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09361">
                <a:defRPr/>
              </a:pPr>
              <a:endParaRPr lang="zh-CN" altLang="en-US" sz="1787">
                <a:solidFill>
                  <a:srgbClr val="1C1C1C"/>
                </a:solidFill>
                <a:latin typeface="Arial"/>
                <a:ea typeface="微软雅黑"/>
              </a:endParaRPr>
            </a:p>
          </p:txBody>
        </p:sp>
        <p:sp>
          <p:nvSpPr>
            <p:cNvPr id="39" name="Freeform 24"/>
            <p:cNvSpPr>
              <a:spLocks/>
            </p:cNvSpPr>
            <p:nvPr/>
          </p:nvSpPr>
          <p:spPr bwMode="auto">
            <a:xfrm>
              <a:off x="7412038" y="1338263"/>
              <a:ext cx="300038" cy="300038"/>
            </a:xfrm>
            <a:custGeom>
              <a:avLst/>
              <a:gdLst>
                <a:gd name="T0" fmla="*/ 0 w 80"/>
                <a:gd name="T1" fmla="*/ 0 h 80"/>
                <a:gd name="T2" fmla="*/ 24 w 80"/>
                <a:gd name="T3" fmla="*/ 56 h 80"/>
                <a:gd name="T4" fmla="*/ 80 w 80"/>
                <a:gd name="T5" fmla="*/ 80 h 80"/>
                <a:gd name="T6" fmla="*/ 53 w 80"/>
                <a:gd name="T7" fmla="*/ 27 h 80"/>
                <a:gd name="T8" fmla="*/ 0 w 80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0">
                  <a:moveTo>
                    <a:pt x="0" y="0"/>
                  </a:moveTo>
                  <a:cubicBezTo>
                    <a:pt x="0" y="20"/>
                    <a:pt x="8" y="40"/>
                    <a:pt x="24" y="56"/>
                  </a:cubicBezTo>
                  <a:cubicBezTo>
                    <a:pt x="40" y="71"/>
                    <a:pt x="60" y="79"/>
                    <a:pt x="80" y="80"/>
                  </a:cubicBezTo>
                  <a:cubicBezTo>
                    <a:pt x="78" y="62"/>
                    <a:pt x="68" y="43"/>
                    <a:pt x="53" y="27"/>
                  </a:cubicBezTo>
                  <a:cubicBezTo>
                    <a:pt x="37" y="11"/>
                    <a:pt x="18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09361">
                <a:defRPr/>
              </a:pPr>
              <a:endParaRPr lang="zh-CN" altLang="en-US" sz="1787">
                <a:solidFill>
                  <a:srgbClr val="1C1C1C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58" name="椭圆 57"/>
          <p:cNvSpPr/>
          <p:nvPr/>
        </p:nvSpPr>
        <p:spPr>
          <a:xfrm>
            <a:off x="5592246" y="909527"/>
            <a:ext cx="669344" cy="669344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361">
              <a:defRPr/>
            </a:pPr>
            <a:endParaRPr lang="zh-CN" altLang="en-US" sz="1787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5667518" y="984577"/>
            <a:ext cx="519225" cy="519225"/>
          </a:xfrm>
          <a:prstGeom prst="ellipse">
            <a:avLst/>
          </a:prstGeom>
          <a:solidFill>
            <a:schemeClr val="accent2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361">
              <a:defRPr/>
            </a:pPr>
            <a:endParaRPr lang="zh-CN" altLang="en-US" sz="1787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4" name="Freeform 25"/>
          <p:cNvSpPr/>
          <p:nvPr/>
        </p:nvSpPr>
        <p:spPr>
          <a:xfrm>
            <a:off x="4509632" y="2748787"/>
            <a:ext cx="1507388" cy="1507387"/>
          </a:xfrm>
          <a:custGeom>
            <a:avLst/>
            <a:gdLst>
              <a:gd name="connsiteX0" fmla="*/ 231822 w 1390905"/>
              <a:gd name="connsiteY0" fmla="*/ 0 h 1390905"/>
              <a:gd name="connsiteX1" fmla="*/ 1390905 w 1390905"/>
              <a:gd name="connsiteY1" fmla="*/ 0 h 1390905"/>
              <a:gd name="connsiteX2" fmla="*/ 1390905 w 1390905"/>
              <a:gd name="connsiteY2" fmla="*/ 0 h 1390905"/>
              <a:gd name="connsiteX3" fmla="*/ 1390905 w 1390905"/>
              <a:gd name="connsiteY3" fmla="*/ 1159083 h 1390905"/>
              <a:gd name="connsiteX4" fmla="*/ 1159083 w 1390905"/>
              <a:gd name="connsiteY4" fmla="*/ 1390905 h 1390905"/>
              <a:gd name="connsiteX5" fmla="*/ 0 w 1390905"/>
              <a:gd name="connsiteY5" fmla="*/ 1390905 h 1390905"/>
              <a:gd name="connsiteX6" fmla="*/ 0 w 1390905"/>
              <a:gd name="connsiteY6" fmla="*/ 1390905 h 1390905"/>
              <a:gd name="connsiteX7" fmla="*/ 0 w 1390905"/>
              <a:gd name="connsiteY7" fmla="*/ 231822 h 1390905"/>
              <a:gd name="connsiteX8" fmla="*/ 231822 w 1390905"/>
              <a:gd name="connsiteY8" fmla="*/ 0 h 1390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90905" h="1390905">
                <a:moveTo>
                  <a:pt x="1159083" y="1390905"/>
                </a:moveTo>
                <a:lnTo>
                  <a:pt x="0" y="1390905"/>
                </a:lnTo>
                <a:lnTo>
                  <a:pt x="0" y="1390905"/>
                </a:lnTo>
                <a:lnTo>
                  <a:pt x="0" y="231822"/>
                </a:lnTo>
                <a:cubicBezTo>
                  <a:pt x="0" y="103790"/>
                  <a:pt x="103790" y="0"/>
                  <a:pt x="231822" y="0"/>
                </a:cubicBezTo>
                <a:lnTo>
                  <a:pt x="1390905" y="0"/>
                </a:lnTo>
                <a:lnTo>
                  <a:pt x="1390905" y="0"/>
                </a:lnTo>
                <a:lnTo>
                  <a:pt x="1390905" y="1159083"/>
                </a:lnTo>
                <a:cubicBezTo>
                  <a:pt x="1390905" y="1287115"/>
                  <a:pt x="1287115" y="1390905"/>
                  <a:pt x="1159083" y="1390905"/>
                </a:cubicBezTo>
                <a:close/>
              </a:path>
            </a:pathLst>
          </a:custGeom>
          <a:solidFill>
            <a:schemeClr val="accent4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361">
              <a:defRPr/>
            </a:pPr>
            <a:endParaRPr lang="id-ID" sz="1787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5" name="Freeform 26"/>
          <p:cNvSpPr/>
          <p:nvPr/>
        </p:nvSpPr>
        <p:spPr>
          <a:xfrm>
            <a:off x="2931840" y="2748787"/>
            <a:ext cx="1507387" cy="1507387"/>
          </a:xfrm>
          <a:custGeom>
            <a:avLst/>
            <a:gdLst>
              <a:gd name="connsiteX0" fmla="*/ 231822 w 1390905"/>
              <a:gd name="connsiteY0" fmla="*/ 0 h 1390905"/>
              <a:gd name="connsiteX1" fmla="*/ 1390905 w 1390905"/>
              <a:gd name="connsiteY1" fmla="*/ 0 h 1390905"/>
              <a:gd name="connsiteX2" fmla="*/ 1390905 w 1390905"/>
              <a:gd name="connsiteY2" fmla="*/ 0 h 1390905"/>
              <a:gd name="connsiteX3" fmla="*/ 1390905 w 1390905"/>
              <a:gd name="connsiteY3" fmla="*/ 1159083 h 1390905"/>
              <a:gd name="connsiteX4" fmla="*/ 1159083 w 1390905"/>
              <a:gd name="connsiteY4" fmla="*/ 1390905 h 1390905"/>
              <a:gd name="connsiteX5" fmla="*/ 0 w 1390905"/>
              <a:gd name="connsiteY5" fmla="*/ 1390905 h 1390905"/>
              <a:gd name="connsiteX6" fmla="*/ 0 w 1390905"/>
              <a:gd name="connsiteY6" fmla="*/ 1390905 h 1390905"/>
              <a:gd name="connsiteX7" fmla="*/ 0 w 1390905"/>
              <a:gd name="connsiteY7" fmla="*/ 231822 h 1390905"/>
              <a:gd name="connsiteX8" fmla="*/ 231822 w 1390905"/>
              <a:gd name="connsiteY8" fmla="*/ 0 h 1390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90905" h="1390905">
                <a:moveTo>
                  <a:pt x="0" y="1159083"/>
                </a:moveTo>
                <a:lnTo>
                  <a:pt x="0" y="0"/>
                </a:lnTo>
                <a:lnTo>
                  <a:pt x="0" y="0"/>
                </a:lnTo>
                <a:lnTo>
                  <a:pt x="1159083" y="0"/>
                </a:lnTo>
                <a:cubicBezTo>
                  <a:pt x="1287115" y="0"/>
                  <a:pt x="1390905" y="103790"/>
                  <a:pt x="1390905" y="231822"/>
                </a:cubicBezTo>
                <a:lnTo>
                  <a:pt x="1390905" y="1390905"/>
                </a:lnTo>
                <a:lnTo>
                  <a:pt x="1390905" y="1390905"/>
                </a:lnTo>
                <a:lnTo>
                  <a:pt x="231822" y="1390905"/>
                </a:lnTo>
                <a:cubicBezTo>
                  <a:pt x="103790" y="1390905"/>
                  <a:pt x="0" y="1287115"/>
                  <a:pt x="0" y="1159083"/>
                </a:cubicBezTo>
                <a:close/>
              </a:path>
            </a:pathLst>
          </a:custGeom>
          <a:solidFill>
            <a:schemeClr val="accent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361">
              <a:defRPr/>
            </a:pPr>
            <a:endParaRPr lang="id-ID" sz="1787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6" name="Freeform 55"/>
          <p:cNvSpPr>
            <a:spLocks/>
          </p:cNvSpPr>
          <p:nvPr/>
        </p:nvSpPr>
        <p:spPr bwMode="auto">
          <a:xfrm>
            <a:off x="2829225" y="1089521"/>
            <a:ext cx="465101" cy="442075"/>
          </a:xfrm>
          <a:custGeom>
            <a:avLst/>
            <a:gdLst>
              <a:gd name="T0" fmla="*/ 137 w 303"/>
              <a:gd name="T1" fmla="*/ 288 h 288"/>
              <a:gd name="T2" fmla="*/ 0 w 303"/>
              <a:gd name="T3" fmla="*/ 174 h 288"/>
              <a:gd name="T4" fmla="*/ 2 w 303"/>
              <a:gd name="T5" fmla="*/ 15 h 288"/>
              <a:gd name="T6" fmla="*/ 54 w 303"/>
              <a:gd name="T7" fmla="*/ 10 h 288"/>
              <a:gd name="T8" fmla="*/ 85 w 303"/>
              <a:gd name="T9" fmla="*/ 43 h 288"/>
              <a:gd name="T10" fmla="*/ 106 w 303"/>
              <a:gd name="T11" fmla="*/ 22 h 288"/>
              <a:gd name="T12" fmla="*/ 128 w 303"/>
              <a:gd name="T13" fmla="*/ 0 h 288"/>
              <a:gd name="T14" fmla="*/ 303 w 303"/>
              <a:gd name="T15" fmla="*/ 150 h 288"/>
              <a:gd name="T16" fmla="*/ 137 w 303"/>
              <a:gd name="T17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288">
                <a:moveTo>
                  <a:pt x="137" y="288"/>
                </a:moveTo>
                <a:lnTo>
                  <a:pt x="0" y="174"/>
                </a:lnTo>
                <a:lnTo>
                  <a:pt x="2" y="15"/>
                </a:lnTo>
                <a:lnTo>
                  <a:pt x="54" y="10"/>
                </a:lnTo>
                <a:lnTo>
                  <a:pt x="85" y="43"/>
                </a:lnTo>
                <a:lnTo>
                  <a:pt x="106" y="22"/>
                </a:lnTo>
                <a:lnTo>
                  <a:pt x="128" y="0"/>
                </a:lnTo>
                <a:lnTo>
                  <a:pt x="303" y="150"/>
                </a:lnTo>
                <a:lnTo>
                  <a:pt x="137" y="288"/>
                </a:lnTo>
                <a:close/>
              </a:path>
            </a:pathLst>
          </a:custGeom>
          <a:gradFill flip="none" rotWithShape="1">
            <a:gsLst>
              <a:gs pos="73000">
                <a:srgbClr val="0D0D0D">
                  <a:alpha val="0"/>
                </a:srgbClr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  <a:gs pos="0">
                <a:schemeClr val="tx1">
                  <a:lumMod val="95000"/>
                  <a:lumOff val="5000"/>
                  <a:alpha val="55000"/>
                </a:schemeClr>
              </a:gs>
            </a:gsLst>
            <a:lin ang="2700000" scaled="1"/>
            <a:tileRect/>
          </a:gradFill>
          <a:ln>
            <a:noFill/>
          </a:ln>
        </p:spPr>
        <p:txBody>
          <a:bodyPr/>
          <a:lstStyle/>
          <a:p>
            <a:pPr defTabSz="909361">
              <a:defRPr/>
            </a:pPr>
            <a:endParaRPr lang="zh-CN" altLang="en-US" sz="1787">
              <a:solidFill>
                <a:srgbClr val="1C1C1C"/>
              </a:solidFill>
              <a:latin typeface="Arial"/>
              <a:ea typeface="微软雅黑"/>
            </a:endParaRPr>
          </a:p>
        </p:txBody>
      </p:sp>
      <p:sp>
        <p:nvSpPr>
          <p:cNvPr id="7" name="Freeform 56"/>
          <p:cNvSpPr>
            <a:spLocks noEditPoints="1"/>
          </p:cNvSpPr>
          <p:nvPr/>
        </p:nvSpPr>
        <p:spPr bwMode="auto">
          <a:xfrm>
            <a:off x="2811149" y="1086764"/>
            <a:ext cx="111891" cy="280356"/>
          </a:xfrm>
          <a:custGeom>
            <a:avLst/>
            <a:gdLst>
              <a:gd name="T0" fmla="*/ 77593 w 31"/>
              <a:gd name="T1" fmla="*/ 0 h 77"/>
              <a:gd name="T2" fmla="*/ 127801 w 31"/>
              <a:gd name="T3" fmla="*/ 23033 h 77"/>
              <a:gd name="T4" fmla="*/ 141494 w 31"/>
              <a:gd name="T5" fmla="*/ 82918 h 77"/>
              <a:gd name="T6" fmla="*/ 141494 w 31"/>
              <a:gd name="T7" fmla="*/ 290212 h 77"/>
              <a:gd name="T8" fmla="*/ 123237 w 31"/>
              <a:gd name="T9" fmla="*/ 340883 h 77"/>
              <a:gd name="T10" fmla="*/ 73029 w 31"/>
              <a:gd name="T11" fmla="*/ 354703 h 77"/>
              <a:gd name="T12" fmla="*/ 9129 w 31"/>
              <a:gd name="T13" fmla="*/ 331670 h 77"/>
              <a:gd name="T14" fmla="*/ 0 w 31"/>
              <a:gd name="T15" fmla="*/ 262572 h 77"/>
              <a:gd name="T16" fmla="*/ 0 w 31"/>
              <a:gd name="T17" fmla="*/ 96737 h 77"/>
              <a:gd name="T18" fmla="*/ 13693 w 31"/>
              <a:gd name="T19" fmla="*/ 27639 h 77"/>
              <a:gd name="T20" fmla="*/ 77593 w 31"/>
              <a:gd name="T21" fmla="*/ 0 h 77"/>
              <a:gd name="T22" fmla="*/ 73029 w 31"/>
              <a:gd name="T23" fmla="*/ 322457 h 77"/>
              <a:gd name="T24" fmla="*/ 100415 w 31"/>
              <a:gd name="T25" fmla="*/ 271785 h 77"/>
              <a:gd name="T26" fmla="*/ 100415 w 31"/>
              <a:gd name="T27" fmla="*/ 78311 h 77"/>
              <a:gd name="T28" fmla="*/ 73029 w 31"/>
              <a:gd name="T29" fmla="*/ 32246 h 77"/>
              <a:gd name="T30" fmla="*/ 41079 w 31"/>
              <a:gd name="T31" fmla="*/ 78311 h 77"/>
              <a:gd name="T32" fmla="*/ 41079 w 31"/>
              <a:gd name="T33" fmla="*/ 92131 h 77"/>
              <a:gd name="T34" fmla="*/ 41079 w 31"/>
              <a:gd name="T35" fmla="*/ 105950 h 77"/>
              <a:gd name="T36" fmla="*/ 41079 w 31"/>
              <a:gd name="T37" fmla="*/ 161229 h 77"/>
              <a:gd name="T38" fmla="*/ 41079 w 31"/>
              <a:gd name="T39" fmla="*/ 221114 h 77"/>
              <a:gd name="T40" fmla="*/ 41079 w 31"/>
              <a:gd name="T41" fmla="*/ 271785 h 77"/>
              <a:gd name="T42" fmla="*/ 73029 w 31"/>
              <a:gd name="T43" fmla="*/ 322457 h 7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1" h="77">
                <a:moveTo>
                  <a:pt x="17" y="0"/>
                </a:moveTo>
                <a:cubicBezTo>
                  <a:pt x="22" y="0"/>
                  <a:pt x="26" y="2"/>
                  <a:pt x="28" y="5"/>
                </a:cubicBezTo>
                <a:cubicBezTo>
                  <a:pt x="30" y="8"/>
                  <a:pt x="31" y="12"/>
                  <a:pt x="31" y="18"/>
                </a:cubicBezTo>
                <a:cubicBezTo>
                  <a:pt x="31" y="63"/>
                  <a:pt x="31" y="63"/>
                  <a:pt x="31" y="63"/>
                </a:cubicBezTo>
                <a:cubicBezTo>
                  <a:pt x="31" y="67"/>
                  <a:pt x="30" y="71"/>
                  <a:pt x="27" y="74"/>
                </a:cubicBezTo>
                <a:cubicBezTo>
                  <a:pt x="24" y="76"/>
                  <a:pt x="21" y="77"/>
                  <a:pt x="16" y="77"/>
                </a:cubicBezTo>
                <a:cubicBezTo>
                  <a:pt x="9" y="77"/>
                  <a:pt x="5" y="76"/>
                  <a:pt x="2" y="72"/>
                </a:cubicBezTo>
                <a:cubicBezTo>
                  <a:pt x="1" y="69"/>
                  <a:pt x="0" y="64"/>
                  <a:pt x="0" y="57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4"/>
                  <a:pt x="1" y="8"/>
                  <a:pt x="3" y="6"/>
                </a:cubicBezTo>
                <a:cubicBezTo>
                  <a:pt x="5" y="2"/>
                  <a:pt x="10" y="0"/>
                  <a:pt x="17" y="0"/>
                </a:cubicBezTo>
                <a:close/>
                <a:moveTo>
                  <a:pt x="16" y="70"/>
                </a:moveTo>
                <a:cubicBezTo>
                  <a:pt x="20" y="70"/>
                  <a:pt x="22" y="66"/>
                  <a:pt x="22" y="59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0"/>
                  <a:pt x="20" y="7"/>
                  <a:pt x="16" y="7"/>
                </a:cubicBezTo>
                <a:cubicBezTo>
                  <a:pt x="11" y="7"/>
                  <a:pt x="9" y="11"/>
                  <a:pt x="9" y="17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35"/>
                  <a:pt x="9" y="35"/>
                  <a:pt x="9" y="35"/>
                </a:cubicBezTo>
                <a:cubicBezTo>
                  <a:pt x="9" y="48"/>
                  <a:pt x="9" y="48"/>
                  <a:pt x="9" y="48"/>
                </a:cubicBezTo>
                <a:cubicBezTo>
                  <a:pt x="9" y="59"/>
                  <a:pt x="9" y="59"/>
                  <a:pt x="9" y="59"/>
                </a:cubicBezTo>
                <a:cubicBezTo>
                  <a:pt x="9" y="66"/>
                  <a:pt x="11" y="70"/>
                  <a:pt x="16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09361" fontAlgn="base">
              <a:spcBef>
                <a:spcPct val="0"/>
              </a:spcBef>
              <a:spcAft>
                <a:spcPct val="0"/>
              </a:spcAft>
            </a:pPr>
            <a:endParaRPr lang="zh-CN" altLang="en-US" sz="1787">
              <a:solidFill>
                <a:srgbClr val="1C1C1C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Freeform 57"/>
          <p:cNvSpPr>
            <a:spLocks/>
          </p:cNvSpPr>
          <p:nvPr/>
        </p:nvSpPr>
        <p:spPr bwMode="auto">
          <a:xfrm>
            <a:off x="2959499" y="1089278"/>
            <a:ext cx="66631" cy="277842"/>
          </a:xfrm>
          <a:custGeom>
            <a:avLst/>
            <a:gdLst>
              <a:gd name="T0" fmla="*/ 0 w 18"/>
              <a:gd name="T1" fmla="*/ 50777 h 76"/>
              <a:gd name="T2" fmla="*/ 50934 w 18"/>
              <a:gd name="T3" fmla="*/ 0 h 76"/>
              <a:gd name="T4" fmla="*/ 83346 w 18"/>
              <a:gd name="T5" fmla="*/ 0 h 76"/>
              <a:gd name="T6" fmla="*/ 83346 w 18"/>
              <a:gd name="T7" fmla="*/ 350826 h 76"/>
              <a:gd name="T8" fmla="*/ 37043 w 18"/>
              <a:gd name="T9" fmla="*/ 350826 h 76"/>
              <a:gd name="T10" fmla="*/ 37043 w 18"/>
              <a:gd name="T11" fmla="*/ 87707 h 76"/>
              <a:gd name="T12" fmla="*/ 0 w 18"/>
              <a:gd name="T13" fmla="*/ 87707 h 76"/>
              <a:gd name="T14" fmla="*/ 0 w 18"/>
              <a:gd name="T15" fmla="*/ 50777 h 7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8" h="76">
                <a:moveTo>
                  <a:pt x="0" y="11"/>
                </a:moveTo>
                <a:cubicBezTo>
                  <a:pt x="7" y="10"/>
                  <a:pt x="10" y="7"/>
                  <a:pt x="1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76"/>
                  <a:pt x="18" y="76"/>
                  <a:pt x="18" y="76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19"/>
                  <a:pt x="8" y="19"/>
                  <a:pt x="8" y="19"/>
                </a:cubicBezTo>
                <a:cubicBezTo>
                  <a:pt x="0" y="19"/>
                  <a:pt x="0" y="19"/>
                  <a:pt x="0" y="19"/>
                </a:cubicBezTo>
                <a:lnTo>
                  <a:pt x="0" y="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09361" fontAlgn="base">
              <a:spcBef>
                <a:spcPct val="0"/>
              </a:spcBef>
              <a:spcAft>
                <a:spcPct val="0"/>
              </a:spcAft>
            </a:pPr>
            <a:endParaRPr lang="zh-CN" altLang="en-US" sz="1787">
              <a:solidFill>
                <a:srgbClr val="1C1C1C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Freeform 58"/>
          <p:cNvSpPr>
            <a:spLocks/>
          </p:cNvSpPr>
          <p:nvPr/>
        </p:nvSpPr>
        <p:spPr bwMode="auto">
          <a:xfrm>
            <a:off x="5816180" y="1089192"/>
            <a:ext cx="475846" cy="437471"/>
          </a:xfrm>
          <a:custGeom>
            <a:avLst/>
            <a:gdLst>
              <a:gd name="T0" fmla="*/ 137 w 310"/>
              <a:gd name="T1" fmla="*/ 285 h 285"/>
              <a:gd name="T2" fmla="*/ 0 w 310"/>
              <a:gd name="T3" fmla="*/ 171 h 285"/>
              <a:gd name="T4" fmla="*/ 2 w 310"/>
              <a:gd name="T5" fmla="*/ 12 h 285"/>
              <a:gd name="T6" fmla="*/ 54 w 310"/>
              <a:gd name="T7" fmla="*/ 7 h 285"/>
              <a:gd name="T8" fmla="*/ 87 w 310"/>
              <a:gd name="T9" fmla="*/ 40 h 285"/>
              <a:gd name="T10" fmla="*/ 97 w 310"/>
              <a:gd name="T11" fmla="*/ 7 h 285"/>
              <a:gd name="T12" fmla="*/ 137 w 310"/>
              <a:gd name="T13" fmla="*/ 0 h 285"/>
              <a:gd name="T14" fmla="*/ 310 w 310"/>
              <a:gd name="T15" fmla="*/ 150 h 285"/>
              <a:gd name="T16" fmla="*/ 137 w 310"/>
              <a:gd name="T17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0" h="285">
                <a:moveTo>
                  <a:pt x="137" y="285"/>
                </a:moveTo>
                <a:lnTo>
                  <a:pt x="0" y="171"/>
                </a:lnTo>
                <a:lnTo>
                  <a:pt x="2" y="12"/>
                </a:lnTo>
                <a:lnTo>
                  <a:pt x="54" y="7"/>
                </a:lnTo>
                <a:lnTo>
                  <a:pt x="87" y="40"/>
                </a:lnTo>
                <a:lnTo>
                  <a:pt x="97" y="7"/>
                </a:lnTo>
                <a:lnTo>
                  <a:pt x="137" y="0"/>
                </a:lnTo>
                <a:lnTo>
                  <a:pt x="310" y="150"/>
                </a:lnTo>
                <a:lnTo>
                  <a:pt x="137" y="285"/>
                </a:lnTo>
                <a:close/>
              </a:path>
            </a:pathLst>
          </a:custGeom>
          <a:gradFill flip="none" rotWithShape="1">
            <a:gsLst>
              <a:gs pos="73000">
                <a:srgbClr val="0D0D0D">
                  <a:alpha val="0"/>
                </a:srgbClr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  <a:gs pos="0">
                <a:schemeClr val="tx1">
                  <a:lumMod val="95000"/>
                  <a:lumOff val="5000"/>
                  <a:alpha val="55000"/>
                </a:schemeClr>
              </a:gs>
            </a:gsLst>
            <a:lin ang="2700000" scaled="1"/>
            <a:tileRect/>
          </a:gradFill>
          <a:ln>
            <a:noFill/>
          </a:ln>
        </p:spPr>
        <p:txBody>
          <a:bodyPr/>
          <a:lstStyle/>
          <a:p>
            <a:pPr defTabSz="909361">
              <a:defRPr/>
            </a:pPr>
            <a:endParaRPr lang="zh-CN" altLang="en-US" sz="1787">
              <a:solidFill>
                <a:srgbClr val="1C1C1C"/>
              </a:solidFill>
              <a:latin typeface="Arial"/>
              <a:ea typeface="微软雅黑"/>
            </a:endParaRPr>
          </a:p>
        </p:txBody>
      </p:sp>
      <p:sp>
        <p:nvSpPr>
          <p:cNvPr id="10" name="Freeform 59"/>
          <p:cNvSpPr>
            <a:spLocks noEditPoints="1"/>
          </p:cNvSpPr>
          <p:nvPr/>
        </p:nvSpPr>
        <p:spPr bwMode="auto">
          <a:xfrm>
            <a:off x="5798267" y="1081735"/>
            <a:ext cx="111891" cy="280356"/>
          </a:xfrm>
          <a:custGeom>
            <a:avLst/>
            <a:gdLst>
              <a:gd name="T0" fmla="*/ 77593 w 31"/>
              <a:gd name="T1" fmla="*/ 0 h 77"/>
              <a:gd name="T2" fmla="*/ 127801 w 31"/>
              <a:gd name="T3" fmla="*/ 23033 h 77"/>
              <a:gd name="T4" fmla="*/ 141494 w 31"/>
              <a:gd name="T5" fmla="*/ 82918 h 77"/>
              <a:gd name="T6" fmla="*/ 141494 w 31"/>
              <a:gd name="T7" fmla="*/ 285605 h 77"/>
              <a:gd name="T8" fmla="*/ 123237 w 31"/>
              <a:gd name="T9" fmla="*/ 336277 h 77"/>
              <a:gd name="T10" fmla="*/ 73029 w 31"/>
              <a:gd name="T11" fmla="*/ 354703 h 77"/>
              <a:gd name="T12" fmla="*/ 13693 w 31"/>
              <a:gd name="T13" fmla="*/ 327064 h 77"/>
              <a:gd name="T14" fmla="*/ 0 w 31"/>
              <a:gd name="T15" fmla="*/ 257966 h 77"/>
              <a:gd name="T16" fmla="*/ 0 w 31"/>
              <a:gd name="T17" fmla="*/ 96737 h 77"/>
              <a:gd name="T18" fmla="*/ 13693 w 31"/>
              <a:gd name="T19" fmla="*/ 23033 h 77"/>
              <a:gd name="T20" fmla="*/ 77593 w 31"/>
              <a:gd name="T21" fmla="*/ 0 h 77"/>
              <a:gd name="T22" fmla="*/ 73029 w 31"/>
              <a:gd name="T23" fmla="*/ 322457 h 77"/>
              <a:gd name="T24" fmla="*/ 100415 w 31"/>
              <a:gd name="T25" fmla="*/ 271785 h 77"/>
              <a:gd name="T26" fmla="*/ 100415 w 31"/>
              <a:gd name="T27" fmla="*/ 78311 h 77"/>
              <a:gd name="T28" fmla="*/ 73029 w 31"/>
              <a:gd name="T29" fmla="*/ 32246 h 77"/>
              <a:gd name="T30" fmla="*/ 41079 w 31"/>
              <a:gd name="T31" fmla="*/ 78311 h 77"/>
              <a:gd name="T32" fmla="*/ 41079 w 31"/>
              <a:gd name="T33" fmla="*/ 92131 h 77"/>
              <a:gd name="T34" fmla="*/ 41079 w 31"/>
              <a:gd name="T35" fmla="*/ 105950 h 77"/>
              <a:gd name="T36" fmla="*/ 41079 w 31"/>
              <a:gd name="T37" fmla="*/ 161229 h 77"/>
              <a:gd name="T38" fmla="*/ 41079 w 31"/>
              <a:gd name="T39" fmla="*/ 221114 h 77"/>
              <a:gd name="T40" fmla="*/ 41079 w 31"/>
              <a:gd name="T41" fmla="*/ 271785 h 77"/>
              <a:gd name="T42" fmla="*/ 73029 w 31"/>
              <a:gd name="T43" fmla="*/ 322457 h 7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1" h="77">
                <a:moveTo>
                  <a:pt x="17" y="0"/>
                </a:moveTo>
                <a:cubicBezTo>
                  <a:pt x="22" y="0"/>
                  <a:pt x="26" y="1"/>
                  <a:pt x="28" y="5"/>
                </a:cubicBezTo>
                <a:cubicBezTo>
                  <a:pt x="30" y="8"/>
                  <a:pt x="31" y="12"/>
                  <a:pt x="31" y="18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7"/>
                  <a:pt x="30" y="71"/>
                  <a:pt x="27" y="73"/>
                </a:cubicBezTo>
                <a:cubicBezTo>
                  <a:pt x="25" y="76"/>
                  <a:pt x="21" y="77"/>
                  <a:pt x="16" y="77"/>
                </a:cubicBezTo>
                <a:cubicBezTo>
                  <a:pt x="9" y="77"/>
                  <a:pt x="5" y="75"/>
                  <a:pt x="3" y="71"/>
                </a:cubicBezTo>
                <a:cubicBezTo>
                  <a:pt x="1" y="69"/>
                  <a:pt x="0" y="64"/>
                  <a:pt x="0" y="56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3"/>
                  <a:pt x="1" y="8"/>
                  <a:pt x="3" y="5"/>
                </a:cubicBezTo>
                <a:cubicBezTo>
                  <a:pt x="5" y="2"/>
                  <a:pt x="10" y="0"/>
                  <a:pt x="17" y="0"/>
                </a:cubicBezTo>
                <a:close/>
                <a:moveTo>
                  <a:pt x="16" y="70"/>
                </a:moveTo>
                <a:cubicBezTo>
                  <a:pt x="20" y="70"/>
                  <a:pt x="22" y="66"/>
                  <a:pt x="22" y="59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0"/>
                  <a:pt x="20" y="7"/>
                  <a:pt x="16" y="7"/>
                </a:cubicBezTo>
                <a:cubicBezTo>
                  <a:pt x="11" y="7"/>
                  <a:pt x="9" y="10"/>
                  <a:pt x="9" y="17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35"/>
                  <a:pt x="9" y="35"/>
                  <a:pt x="9" y="35"/>
                </a:cubicBezTo>
                <a:cubicBezTo>
                  <a:pt x="9" y="48"/>
                  <a:pt x="9" y="48"/>
                  <a:pt x="9" y="48"/>
                </a:cubicBezTo>
                <a:cubicBezTo>
                  <a:pt x="9" y="59"/>
                  <a:pt x="9" y="59"/>
                  <a:pt x="9" y="59"/>
                </a:cubicBezTo>
                <a:cubicBezTo>
                  <a:pt x="9" y="66"/>
                  <a:pt x="11" y="70"/>
                  <a:pt x="16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09361" fontAlgn="base">
              <a:spcBef>
                <a:spcPct val="0"/>
              </a:spcBef>
              <a:spcAft>
                <a:spcPct val="0"/>
              </a:spcAft>
            </a:pPr>
            <a:endParaRPr lang="zh-CN" altLang="en-US" sz="1787">
              <a:solidFill>
                <a:srgbClr val="1C1C1C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1" name="Freeform 60"/>
          <p:cNvSpPr>
            <a:spLocks/>
          </p:cNvSpPr>
          <p:nvPr/>
        </p:nvSpPr>
        <p:spPr bwMode="auto">
          <a:xfrm>
            <a:off x="5931531" y="1081735"/>
            <a:ext cx="113149" cy="280356"/>
          </a:xfrm>
          <a:custGeom>
            <a:avLst/>
            <a:gdLst>
              <a:gd name="T0" fmla="*/ 0 w 31"/>
              <a:gd name="T1" fmla="*/ 73705 h 77"/>
              <a:gd name="T2" fmla="*/ 18507 w 31"/>
              <a:gd name="T3" fmla="*/ 18426 h 77"/>
              <a:gd name="T4" fmla="*/ 74029 w 31"/>
              <a:gd name="T5" fmla="*/ 0 h 77"/>
              <a:gd name="T6" fmla="*/ 134178 w 31"/>
              <a:gd name="T7" fmla="*/ 27639 h 77"/>
              <a:gd name="T8" fmla="*/ 143432 w 31"/>
              <a:gd name="T9" fmla="*/ 101344 h 77"/>
              <a:gd name="T10" fmla="*/ 138805 w 31"/>
              <a:gd name="T11" fmla="*/ 138196 h 77"/>
              <a:gd name="T12" fmla="*/ 124925 w 31"/>
              <a:gd name="T13" fmla="*/ 175048 h 77"/>
              <a:gd name="T14" fmla="*/ 83283 w 31"/>
              <a:gd name="T15" fmla="*/ 239540 h 77"/>
              <a:gd name="T16" fmla="*/ 50895 w 31"/>
              <a:gd name="T17" fmla="*/ 313244 h 77"/>
              <a:gd name="T18" fmla="*/ 143432 w 31"/>
              <a:gd name="T19" fmla="*/ 313244 h 77"/>
              <a:gd name="T20" fmla="*/ 143432 w 31"/>
              <a:gd name="T21" fmla="*/ 350096 h 77"/>
              <a:gd name="T22" fmla="*/ 37015 w 31"/>
              <a:gd name="T23" fmla="*/ 354703 h 77"/>
              <a:gd name="T24" fmla="*/ 0 w 31"/>
              <a:gd name="T25" fmla="*/ 350096 h 77"/>
              <a:gd name="T26" fmla="*/ 0 w 31"/>
              <a:gd name="T27" fmla="*/ 350096 h 77"/>
              <a:gd name="T28" fmla="*/ 23134 w 31"/>
              <a:gd name="T29" fmla="*/ 253359 h 77"/>
              <a:gd name="T30" fmla="*/ 78656 w 31"/>
              <a:gd name="T31" fmla="*/ 170442 h 77"/>
              <a:gd name="T32" fmla="*/ 97164 w 31"/>
              <a:gd name="T33" fmla="*/ 92131 h 77"/>
              <a:gd name="T34" fmla="*/ 97164 w 31"/>
              <a:gd name="T35" fmla="*/ 87524 h 77"/>
              <a:gd name="T36" fmla="*/ 97164 w 31"/>
              <a:gd name="T37" fmla="*/ 78311 h 77"/>
              <a:gd name="T38" fmla="*/ 97164 w 31"/>
              <a:gd name="T39" fmla="*/ 55278 h 77"/>
              <a:gd name="T40" fmla="*/ 69403 w 31"/>
              <a:gd name="T41" fmla="*/ 32246 h 77"/>
              <a:gd name="T42" fmla="*/ 46268 w 31"/>
              <a:gd name="T43" fmla="*/ 73705 h 77"/>
              <a:gd name="T44" fmla="*/ 46268 w 31"/>
              <a:gd name="T45" fmla="*/ 87524 h 77"/>
              <a:gd name="T46" fmla="*/ 46268 w 31"/>
              <a:gd name="T47" fmla="*/ 96737 h 77"/>
              <a:gd name="T48" fmla="*/ 46268 w 31"/>
              <a:gd name="T49" fmla="*/ 105950 h 77"/>
              <a:gd name="T50" fmla="*/ 46268 w 31"/>
              <a:gd name="T51" fmla="*/ 119770 h 77"/>
              <a:gd name="T52" fmla="*/ 0 w 31"/>
              <a:gd name="T53" fmla="*/ 119770 h 77"/>
              <a:gd name="T54" fmla="*/ 0 w 31"/>
              <a:gd name="T55" fmla="*/ 73705 h 7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1" h="77">
                <a:moveTo>
                  <a:pt x="0" y="16"/>
                </a:moveTo>
                <a:cubicBezTo>
                  <a:pt x="0" y="10"/>
                  <a:pt x="2" y="6"/>
                  <a:pt x="4" y="4"/>
                </a:cubicBezTo>
                <a:cubicBezTo>
                  <a:pt x="6" y="1"/>
                  <a:pt x="10" y="0"/>
                  <a:pt x="16" y="0"/>
                </a:cubicBezTo>
                <a:cubicBezTo>
                  <a:pt x="23" y="0"/>
                  <a:pt x="27" y="2"/>
                  <a:pt x="29" y="6"/>
                </a:cubicBezTo>
                <a:cubicBezTo>
                  <a:pt x="30" y="9"/>
                  <a:pt x="31" y="14"/>
                  <a:pt x="31" y="22"/>
                </a:cubicBezTo>
                <a:cubicBezTo>
                  <a:pt x="31" y="25"/>
                  <a:pt x="31" y="28"/>
                  <a:pt x="30" y="30"/>
                </a:cubicBezTo>
                <a:cubicBezTo>
                  <a:pt x="30" y="32"/>
                  <a:pt x="29" y="35"/>
                  <a:pt x="27" y="38"/>
                </a:cubicBezTo>
                <a:cubicBezTo>
                  <a:pt x="18" y="52"/>
                  <a:pt x="18" y="52"/>
                  <a:pt x="18" y="52"/>
                </a:cubicBezTo>
                <a:cubicBezTo>
                  <a:pt x="14" y="58"/>
                  <a:pt x="12" y="63"/>
                  <a:pt x="11" y="68"/>
                </a:cubicBezTo>
                <a:cubicBezTo>
                  <a:pt x="31" y="68"/>
                  <a:pt x="31" y="68"/>
                  <a:pt x="31" y="68"/>
                </a:cubicBezTo>
                <a:cubicBezTo>
                  <a:pt x="31" y="76"/>
                  <a:pt x="31" y="76"/>
                  <a:pt x="31" y="76"/>
                </a:cubicBezTo>
                <a:cubicBezTo>
                  <a:pt x="8" y="77"/>
                  <a:pt x="8" y="77"/>
                  <a:pt x="8" y="77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68"/>
                  <a:pt x="2" y="61"/>
                  <a:pt x="5" y="55"/>
                </a:cubicBezTo>
                <a:cubicBezTo>
                  <a:pt x="7" y="51"/>
                  <a:pt x="11" y="45"/>
                  <a:pt x="17" y="37"/>
                </a:cubicBezTo>
                <a:cubicBezTo>
                  <a:pt x="20" y="32"/>
                  <a:pt x="21" y="27"/>
                  <a:pt x="21" y="20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5"/>
                  <a:pt x="21" y="13"/>
                  <a:pt x="21" y="12"/>
                </a:cubicBezTo>
                <a:cubicBezTo>
                  <a:pt x="20" y="9"/>
                  <a:pt x="18" y="7"/>
                  <a:pt x="15" y="7"/>
                </a:cubicBezTo>
                <a:cubicBezTo>
                  <a:pt x="11" y="7"/>
                  <a:pt x="10" y="10"/>
                  <a:pt x="10" y="16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6"/>
                  <a:pt x="10" y="26"/>
                  <a:pt x="10" y="26"/>
                </a:cubicBezTo>
                <a:cubicBezTo>
                  <a:pt x="0" y="26"/>
                  <a:pt x="0" y="26"/>
                  <a:pt x="0" y="26"/>
                </a:cubicBezTo>
                <a:lnTo>
                  <a:pt x="0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09361" fontAlgn="base">
              <a:spcBef>
                <a:spcPct val="0"/>
              </a:spcBef>
              <a:spcAft>
                <a:spcPct val="0"/>
              </a:spcAft>
            </a:pPr>
            <a:endParaRPr lang="zh-CN" altLang="en-US" sz="1787">
              <a:solidFill>
                <a:srgbClr val="1C1C1C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617273" y="3798790"/>
            <a:ext cx="669344" cy="669344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361">
              <a:defRPr/>
            </a:pPr>
            <a:endParaRPr lang="zh-CN" altLang="en-US" sz="1787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692972" y="3873840"/>
            <a:ext cx="517968" cy="519225"/>
          </a:xfrm>
          <a:prstGeom prst="ellipse">
            <a:avLst/>
          </a:prstGeom>
          <a:solidFill>
            <a:schemeClr val="accent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361">
              <a:defRPr/>
            </a:pPr>
            <a:endParaRPr lang="zh-CN" altLang="en-US" sz="1787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14" name="Freeform 61"/>
          <p:cNvSpPr>
            <a:spLocks/>
          </p:cNvSpPr>
          <p:nvPr/>
        </p:nvSpPr>
        <p:spPr bwMode="auto">
          <a:xfrm>
            <a:off x="2810771" y="3991491"/>
            <a:ext cx="475846" cy="439006"/>
          </a:xfrm>
          <a:custGeom>
            <a:avLst/>
            <a:gdLst>
              <a:gd name="T0" fmla="*/ 140 w 310"/>
              <a:gd name="T1" fmla="*/ 286 h 286"/>
              <a:gd name="T2" fmla="*/ 0 w 310"/>
              <a:gd name="T3" fmla="*/ 172 h 286"/>
              <a:gd name="T4" fmla="*/ 2 w 310"/>
              <a:gd name="T5" fmla="*/ 12 h 286"/>
              <a:gd name="T6" fmla="*/ 57 w 310"/>
              <a:gd name="T7" fmla="*/ 7 h 286"/>
              <a:gd name="T8" fmla="*/ 88 w 310"/>
              <a:gd name="T9" fmla="*/ 41 h 286"/>
              <a:gd name="T10" fmla="*/ 97 w 310"/>
              <a:gd name="T11" fmla="*/ 7 h 286"/>
              <a:gd name="T12" fmla="*/ 135 w 310"/>
              <a:gd name="T13" fmla="*/ 0 h 286"/>
              <a:gd name="T14" fmla="*/ 310 w 310"/>
              <a:gd name="T15" fmla="*/ 150 h 286"/>
              <a:gd name="T16" fmla="*/ 140 w 310"/>
              <a:gd name="T17" fmla="*/ 28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0" h="286">
                <a:moveTo>
                  <a:pt x="140" y="286"/>
                </a:moveTo>
                <a:lnTo>
                  <a:pt x="0" y="172"/>
                </a:lnTo>
                <a:lnTo>
                  <a:pt x="2" y="12"/>
                </a:lnTo>
                <a:lnTo>
                  <a:pt x="57" y="7"/>
                </a:lnTo>
                <a:lnTo>
                  <a:pt x="88" y="41"/>
                </a:lnTo>
                <a:lnTo>
                  <a:pt x="97" y="7"/>
                </a:lnTo>
                <a:lnTo>
                  <a:pt x="135" y="0"/>
                </a:lnTo>
                <a:lnTo>
                  <a:pt x="310" y="150"/>
                </a:lnTo>
                <a:lnTo>
                  <a:pt x="140" y="286"/>
                </a:lnTo>
                <a:close/>
              </a:path>
            </a:pathLst>
          </a:custGeom>
          <a:gradFill flip="none" rotWithShape="1">
            <a:gsLst>
              <a:gs pos="73000">
                <a:srgbClr val="0D0D0D">
                  <a:alpha val="0"/>
                </a:srgbClr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  <a:gs pos="0">
                <a:schemeClr val="tx1">
                  <a:lumMod val="95000"/>
                  <a:lumOff val="5000"/>
                  <a:alpha val="55000"/>
                </a:schemeClr>
              </a:gs>
            </a:gsLst>
            <a:lin ang="2700000" scaled="1"/>
            <a:tileRect/>
          </a:gradFill>
          <a:ln>
            <a:noFill/>
          </a:ln>
        </p:spPr>
        <p:txBody>
          <a:bodyPr/>
          <a:lstStyle/>
          <a:p>
            <a:pPr defTabSz="909361">
              <a:defRPr/>
            </a:pPr>
            <a:endParaRPr lang="zh-CN" altLang="en-US" sz="1787">
              <a:solidFill>
                <a:srgbClr val="1C1C1C"/>
              </a:solidFill>
              <a:latin typeface="Arial"/>
              <a:ea typeface="微软雅黑"/>
            </a:endParaRPr>
          </a:p>
        </p:txBody>
      </p:sp>
      <p:sp>
        <p:nvSpPr>
          <p:cNvPr id="15" name="Freeform 62"/>
          <p:cNvSpPr>
            <a:spLocks noEditPoints="1"/>
          </p:cNvSpPr>
          <p:nvPr/>
        </p:nvSpPr>
        <p:spPr bwMode="auto">
          <a:xfrm>
            <a:off x="2792290" y="3985730"/>
            <a:ext cx="113149" cy="280357"/>
          </a:xfrm>
          <a:custGeom>
            <a:avLst/>
            <a:gdLst>
              <a:gd name="T0" fmla="*/ 78656 w 31"/>
              <a:gd name="T1" fmla="*/ 0 h 77"/>
              <a:gd name="T2" fmla="*/ 134178 w 31"/>
              <a:gd name="T3" fmla="*/ 23033 h 77"/>
              <a:gd name="T4" fmla="*/ 143432 w 31"/>
              <a:gd name="T5" fmla="*/ 82918 h 77"/>
              <a:gd name="T6" fmla="*/ 143432 w 31"/>
              <a:gd name="T7" fmla="*/ 285605 h 77"/>
              <a:gd name="T8" fmla="*/ 124925 w 31"/>
              <a:gd name="T9" fmla="*/ 336277 h 77"/>
              <a:gd name="T10" fmla="*/ 74029 w 31"/>
              <a:gd name="T11" fmla="*/ 354703 h 77"/>
              <a:gd name="T12" fmla="*/ 13881 w 31"/>
              <a:gd name="T13" fmla="*/ 331670 h 77"/>
              <a:gd name="T14" fmla="*/ 0 w 31"/>
              <a:gd name="T15" fmla="*/ 257966 h 77"/>
              <a:gd name="T16" fmla="*/ 0 w 31"/>
              <a:gd name="T17" fmla="*/ 96737 h 77"/>
              <a:gd name="T18" fmla="*/ 13881 w 31"/>
              <a:gd name="T19" fmla="*/ 23033 h 77"/>
              <a:gd name="T20" fmla="*/ 78656 w 31"/>
              <a:gd name="T21" fmla="*/ 0 h 77"/>
              <a:gd name="T22" fmla="*/ 74029 w 31"/>
              <a:gd name="T23" fmla="*/ 322457 h 77"/>
              <a:gd name="T24" fmla="*/ 106417 w 31"/>
              <a:gd name="T25" fmla="*/ 271785 h 77"/>
              <a:gd name="T26" fmla="*/ 106417 w 31"/>
              <a:gd name="T27" fmla="*/ 78311 h 77"/>
              <a:gd name="T28" fmla="*/ 74029 w 31"/>
              <a:gd name="T29" fmla="*/ 32246 h 77"/>
              <a:gd name="T30" fmla="*/ 41642 w 31"/>
              <a:gd name="T31" fmla="*/ 78311 h 77"/>
              <a:gd name="T32" fmla="*/ 41642 w 31"/>
              <a:gd name="T33" fmla="*/ 92131 h 77"/>
              <a:gd name="T34" fmla="*/ 41642 w 31"/>
              <a:gd name="T35" fmla="*/ 105950 h 77"/>
              <a:gd name="T36" fmla="*/ 41642 w 31"/>
              <a:gd name="T37" fmla="*/ 161229 h 77"/>
              <a:gd name="T38" fmla="*/ 41642 w 31"/>
              <a:gd name="T39" fmla="*/ 221114 h 77"/>
              <a:gd name="T40" fmla="*/ 41642 w 31"/>
              <a:gd name="T41" fmla="*/ 271785 h 77"/>
              <a:gd name="T42" fmla="*/ 74029 w 31"/>
              <a:gd name="T43" fmla="*/ 322457 h 7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1" h="77">
                <a:moveTo>
                  <a:pt x="17" y="0"/>
                </a:moveTo>
                <a:cubicBezTo>
                  <a:pt x="22" y="0"/>
                  <a:pt x="26" y="2"/>
                  <a:pt x="29" y="5"/>
                </a:cubicBezTo>
                <a:cubicBezTo>
                  <a:pt x="30" y="8"/>
                  <a:pt x="31" y="12"/>
                  <a:pt x="31" y="18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7"/>
                  <a:pt x="30" y="71"/>
                  <a:pt x="27" y="73"/>
                </a:cubicBezTo>
                <a:cubicBezTo>
                  <a:pt x="25" y="76"/>
                  <a:pt x="21" y="77"/>
                  <a:pt x="16" y="77"/>
                </a:cubicBezTo>
                <a:cubicBezTo>
                  <a:pt x="10" y="77"/>
                  <a:pt x="5" y="75"/>
                  <a:pt x="3" y="72"/>
                </a:cubicBezTo>
                <a:cubicBezTo>
                  <a:pt x="1" y="69"/>
                  <a:pt x="0" y="64"/>
                  <a:pt x="0" y="56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4"/>
                  <a:pt x="1" y="8"/>
                  <a:pt x="3" y="5"/>
                </a:cubicBezTo>
                <a:cubicBezTo>
                  <a:pt x="5" y="2"/>
                  <a:pt x="10" y="0"/>
                  <a:pt x="17" y="0"/>
                </a:cubicBezTo>
                <a:close/>
                <a:moveTo>
                  <a:pt x="16" y="70"/>
                </a:moveTo>
                <a:cubicBezTo>
                  <a:pt x="20" y="70"/>
                  <a:pt x="23" y="66"/>
                  <a:pt x="23" y="59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0"/>
                  <a:pt x="20" y="7"/>
                  <a:pt x="16" y="7"/>
                </a:cubicBezTo>
                <a:cubicBezTo>
                  <a:pt x="12" y="7"/>
                  <a:pt x="9" y="10"/>
                  <a:pt x="9" y="17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35"/>
                  <a:pt x="9" y="35"/>
                  <a:pt x="9" y="35"/>
                </a:cubicBezTo>
                <a:cubicBezTo>
                  <a:pt x="9" y="48"/>
                  <a:pt x="9" y="48"/>
                  <a:pt x="9" y="48"/>
                </a:cubicBezTo>
                <a:cubicBezTo>
                  <a:pt x="9" y="59"/>
                  <a:pt x="9" y="59"/>
                  <a:pt x="9" y="59"/>
                </a:cubicBezTo>
                <a:cubicBezTo>
                  <a:pt x="9" y="66"/>
                  <a:pt x="12" y="70"/>
                  <a:pt x="16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09361" fontAlgn="base">
              <a:spcBef>
                <a:spcPct val="0"/>
              </a:spcBef>
              <a:spcAft>
                <a:spcPct val="0"/>
              </a:spcAft>
            </a:pPr>
            <a:endParaRPr lang="zh-CN" altLang="en-US" sz="1787">
              <a:solidFill>
                <a:srgbClr val="1C1C1C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6" name="Freeform 63"/>
          <p:cNvSpPr>
            <a:spLocks/>
          </p:cNvSpPr>
          <p:nvPr/>
        </p:nvSpPr>
        <p:spPr bwMode="auto">
          <a:xfrm>
            <a:off x="2926812" y="3985730"/>
            <a:ext cx="109376" cy="280357"/>
          </a:xfrm>
          <a:custGeom>
            <a:avLst/>
            <a:gdLst>
              <a:gd name="T0" fmla="*/ 41285 w 30"/>
              <a:gd name="T1" fmla="*/ 248753 h 77"/>
              <a:gd name="T2" fmla="*/ 41285 w 30"/>
              <a:gd name="T3" fmla="*/ 285605 h 77"/>
              <a:gd name="T4" fmla="*/ 45872 w 30"/>
              <a:gd name="T5" fmla="*/ 313244 h 77"/>
              <a:gd name="T6" fmla="*/ 73396 w 30"/>
              <a:gd name="T7" fmla="*/ 322457 h 77"/>
              <a:gd name="T8" fmla="*/ 96332 w 30"/>
              <a:gd name="T9" fmla="*/ 299425 h 77"/>
              <a:gd name="T10" fmla="*/ 96332 w 30"/>
              <a:gd name="T11" fmla="*/ 267179 h 77"/>
              <a:gd name="T12" fmla="*/ 96332 w 30"/>
              <a:gd name="T13" fmla="*/ 239540 h 77"/>
              <a:gd name="T14" fmla="*/ 91745 w 30"/>
              <a:gd name="T15" fmla="*/ 198081 h 77"/>
              <a:gd name="T16" fmla="*/ 55047 w 30"/>
              <a:gd name="T17" fmla="*/ 179655 h 77"/>
              <a:gd name="T18" fmla="*/ 45872 w 30"/>
              <a:gd name="T19" fmla="*/ 179655 h 77"/>
              <a:gd name="T20" fmla="*/ 32111 w 30"/>
              <a:gd name="T21" fmla="*/ 184261 h 77"/>
              <a:gd name="T22" fmla="*/ 32111 w 30"/>
              <a:gd name="T23" fmla="*/ 142803 h 77"/>
              <a:gd name="T24" fmla="*/ 41285 w 30"/>
              <a:gd name="T25" fmla="*/ 142803 h 77"/>
              <a:gd name="T26" fmla="*/ 87157 w 30"/>
              <a:gd name="T27" fmla="*/ 101344 h 77"/>
              <a:gd name="T28" fmla="*/ 87157 w 30"/>
              <a:gd name="T29" fmla="*/ 64491 h 77"/>
              <a:gd name="T30" fmla="*/ 64221 w 30"/>
              <a:gd name="T31" fmla="*/ 32246 h 77"/>
              <a:gd name="T32" fmla="*/ 41285 w 30"/>
              <a:gd name="T33" fmla="*/ 69098 h 77"/>
              <a:gd name="T34" fmla="*/ 41285 w 30"/>
              <a:gd name="T35" fmla="*/ 78311 h 77"/>
              <a:gd name="T36" fmla="*/ 41285 w 30"/>
              <a:gd name="T37" fmla="*/ 87524 h 77"/>
              <a:gd name="T38" fmla="*/ 0 w 30"/>
              <a:gd name="T39" fmla="*/ 87524 h 77"/>
              <a:gd name="T40" fmla="*/ 0 w 30"/>
              <a:gd name="T41" fmla="*/ 55278 h 77"/>
              <a:gd name="T42" fmla="*/ 68809 w 30"/>
              <a:gd name="T43" fmla="*/ 0 h 77"/>
              <a:gd name="T44" fmla="*/ 133030 w 30"/>
              <a:gd name="T45" fmla="*/ 59885 h 77"/>
              <a:gd name="T46" fmla="*/ 133030 w 30"/>
              <a:gd name="T47" fmla="*/ 78311 h 77"/>
              <a:gd name="T48" fmla="*/ 133030 w 30"/>
              <a:gd name="T49" fmla="*/ 92131 h 77"/>
              <a:gd name="T50" fmla="*/ 100919 w 30"/>
              <a:gd name="T51" fmla="*/ 156622 h 77"/>
              <a:gd name="T52" fmla="*/ 128443 w 30"/>
              <a:gd name="T53" fmla="*/ 179655 h 77"/>
              <a:gd name="T54" fmla="*/ 137617 w 30"/>
              <a:gd name="T55" fmla="*/ 221114 h 77"/>
              <a:gd name="T56" fmla="*/ 137617 w 30"/>
              <a:gd name="T57" fmla="*/ 294818 h 77"/>
              <a:gd name="T58" fmla="*/ 64221 w 30"/>
              <a:gd name="T59" fmla="*/ 354703 h 77"/>
              <a:gd name="T60" fmla="*/ 0 w 30"/>
              <a:gd name="T61" fmla="*/ 294818 h 77"/>
              <a:gd name="T62" fmla="*/ 0 w 30"/>
              <a:gd name="T63" fmla="*/ 248753 h 77"/>
              <a:gd name="T64" fmla="*/ 41285 w 30"/>
              <a:gd name="T65" fmla="*/ 248753 h 7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0" h="77">
                <a:moveTo>
                  <a:pt x="9" y="54"/>
                </a:moveTo>
                <a:cubicBezTo>
                  <a:pt x="9" y="62"/>
                  <a:pt x="9" y="62"/>
                  <a:pt x="9" y="62"/>
                </a:cubicBezTo>
                <a:cubicBezTo>
                  <a:pt x="9" y="65"/>
                  <a:pt x="9" y="67"/>
                  <a:pt x="10" y="68"/>
                </a:cubicBezTo>
                <a:cubicBezTo>
                  <a:pt x="11" y="69"/>
                  <a:pt x="13" y="70"/>
                  <a:pt x="16" y="70"/>
                </a:cubicBezTo>
                <a:cubicBezTo>
                  <a:pt x="18" y="70"/>
                  <a:pt x="20" y="68"/>
                  <a:pt x="21" y="65"/>
                </a:cubicBezTo>
                <a:cubicBezTo>
                  <a:pt x="21" y="64"/>
                  <a:pt x="21" y="62"/>
                  <a:pt x="21" y="58"/>
                </a:cubicBezTo>
                <a:cubicBezTo>
                  <a:pt x="21" y="52"/>
                  <a:pt x="21" y="52"/>
                  <a:pt x="21" y="52"/>
                </a:cubicBezTo>
                <a:cubicBezTo>
                  <a:pt x="21" y="48"/>
                  <a:pt x="21" y="45"/>
                  <a:pt x="20" y="43"/>
                </a:cubicBezTo>
                <a:cubicBezTo>
                  <a:pt x="18" y="41"/>
                  <a:pt x="16" y="39"/>
                  <a:pt x="12" y="39"/>
                </a:cubicBezTo>
                <a:cubicBezTo>
                  <a:pt x="11" y="39"/>
                  <a:pt x="11" y="39"/>
                  <a:pt x="10" y="39"/>
                </a:cubicBezTo>
                <a:cubicBezTo>
                  <a:pt x="9" y="39"/>
                  <a:pt x="8" y="40"/>
                  <a:pt x="7" y="40"/>
                </a:cubicBezTo>
                <a:cubicBezTo>
                  <a:pt x="7" y="31"/>
                  <a:pt x="7" y="31"/>
                  <a:pt x="7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16" y="31"/>
                  <a:pt x="19" y="28"/>
                  <a:pt x="19" y="22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9"/>
                  <a:pt x="18" y="7"/>
                  <a:pt x="14" y="7"/>
                </a:cubicBezTo>
                <a:cubicBezTo>
                  <a:pt x="11" y="7"/>
                  <a:pt x="9" y="10"/>
                  <a:pt x="9" y="15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9"/>
                  <a:pt x="9" y="19"/>
                  <a:pt x="9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4"/>
                  <a:pt x="5" y="0"/>
                  <a:pt x="15" y="0"/>
                </a:cubicBezTo>
                <a:cubicBezTo>
                  <a:pt x="24" y="0"/>
                  <a:pt x="29" y="4"/>
                  <a:pt x="29" y="13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7"/>
                  <a:pt x="26" y="31"/>
                  <a:pt x="22" y="34"/>
                </a:cubicBezTo>
                <a:cubicBezTo>
                  <a:pt x="25" y="35"/>
                  <a:pt x="27" y="36"/>
                  <a:pt x="28" y="39"/>
                </a:cubicBezTo>
                <a:cubicBezTo>
                  <a:pt x="29" y="41"/>
                  <a:pt x="30" y="44"/>
                  <a:pt x="30" y="48"/>
                </a:cubicBezTo>
                <a:cubicBezTo>
                  <a:pt x="30" y="64"/>
                  <a:pt x="30" y="64"/>
                  <a:pt x="30" y="64"/>
                </a:cubicBezTo>
                <a:cubicBezTo>
                  <a:pt x="30" y="73"/>
                  <a:pt x="25" y="77"/>
                  <a:pt x="14" y="77"/>
                </a:cubicBezTo>
                <a:cubicBezTo>
                  <a:pt x="5" y="77"/>
                  <a:pt x="0" y="73"/>
                  <a:pt x="0" y="64"/>
                </a:cubicBezTo>
                <a:cubicBezTo>
                  <a:pt x="0" y="54"/>
                  <a:pt x="0" y="54"/>
                  <a:pt x="0" y="54"/>
                </a:cubicBezTo>
                <a:lnTo>
                  <a:pt x="9" y="5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09361" fontAlgn="base">
              <a:spcBef>
                <a:spcPct val="0"/>
              </a:spcBef>
              <a:spcAft>
                <a:spcPct val="0"/>
              </a:spcAft>
            </a:pPr>
            <a:endParaRPr lang="zh-CN" altLang="en-US" sz="1787">
              <a:solidFill>
                <a:srgbClr val="1C1C1C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592246" y="3762476"/>
            <a:ext cx="669344" cy="669344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361">
              <a:defRPr/>
            </a:pPr>
            <a:endParaRPr lang="zh-CN" altLang="en-US" sz="1787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667518" y="3837526"/>
            <a:ext cx="519225" cy="519225"/>
          </a:xfrm>
          <a:prstGeom prst="ellipse">
            <a:avLst/>
          </a:prstGeom>
          <a:solidFill>
            <a:schemeClr val="accent4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361">
              <a:defRPr/>
            </a:pPr>
            <a:endParaRPr lang="zh-CN" altLang="en-US" sz="1787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19" name="Freeform 64"/>
          <p:cNvSpPr>
            <a:spLocks/>
          </p:cNvSpPr>
          <p:nvPr/>
        </p:nvSpPr>
        <p:spPr bwMode="auto">
          <a:xfrm>
            <a:off x="5815703" y="3977916"/>
            <a:ext cx="483522" cy="442075"/>
          </a:xfrm>
          <a:custGeom>
            <a:avLst/>
            <a:gdLst>
              <a:gd name="T0" fmla="*/ 140 w 315"/>
              <a:gd name="T1" fmla="*/ 288 h 288"/>
              <a:gd name="T2" fmla="*/ 0 w 315"/>
              <a:gd name="T3" fmla="*/ 176 h 288"/>
              <a:gd name="T4" fmla="*/ 2 w 315"/>
              <a:gd name="T5" fmla="*/ 14 h 288"/>
              <a:gd name="T6" fmla="*/ 57 w 315"/>
              <a:gd name="T7" fmla="*/ 9 h 288"/>
              <a:gd name="T8" fmla="*/ 97 w 315"/>
              <a:gd name="T9" fmla="*/ 57 h 288"/>
              <a:gd name="T10" fmla="*/ 113 w 315"/>
              <a:gd name="T11" fmla="*/ 9 h 288"/>
              <a:gd name="T12" fmla="*/ 140 w 315"/>
              <a:gd name="T13" fmla="*/ 0 h 288"/>
              <a:gd name="T14" fmla="*/ 315 w 315"/>
              <a:gd name="T15" fmla="*/ 150 h 288"/>
              <a:gd name="T16" fmla="*/ 140 w 315"/>
              <a:gd name="T17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5" h="288">
                <a:moveTo>
                  <a:pt x="140" y="288"/>
                </a:moveTo>
                <a:lnTo>
                  <a:pt x="0" y="176"/>
                </a:lnTo>
                <a:lnTo>
                  <a:pt x="2" y="14"/>
                </a:lnTo>
                <a:lnTo>
                  <a:pt x="57" y="9"/>
                </a:lnTo>
                <a:lnTo>
                  <a:pt x="97" y="57"/>
                </a:lnTo>
                <a:lnTo>
                  <a:pt x="113" y="9"/>
                </a:lnTo>
                <a:lnTo>
                  <a:pt x="140" y="0"/>
                </a:lnTo>
                <a:lnTo>
                  <a:pt x="315" y="150"/>
                </a:lnTo>
                <a:lnTo>
                  <a:pt x="140" y="288"/>
                </a:lnTo>
                <a:close/>
              </a:path>
            </a:pathLst>
          </a:custGeom>
          <a:gradFill flip="none" rotWithShape="1">
            <a:gsLst>
              <a:gs pos="73000">
                <a:srgbClr val="0D0D0D">
                  <a:alpha val="0"/>
                </a:srgbClr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  <a:gs pos="0">
                <a:schemeClr val="tx1">
                  <a:lumMod val="95000"/>
                  <a:lumOff val="5000"/>
                  <a:alpha val="55000"/>
                </a:schemeClr>
              </a:gs>
            </a:gsLst>
            <a:lin ang="2700000" scaled="1"/>
            <a:tileRect/>
          </a:gradFill>
          <a:ln>
            <a:noFill/>
          </a:ln>
        </p:spPr>
        <p:txBody>
          <a:bodyPr/>
          <a:lstStyle/>
          <a:p>
            <a:pPr defTabSz="909361">
              <a:defRPr/>
            </a:pPr>
            <a:endParaRPr lang="zh-CN" altLang="en-US" sz="1787">
              <a:solidFill>
                <a:srgbClr val="1C1C1C"/>
              </a:solidFill>
              <a:latin typeface="Arial"/>
              <a:ea typeface="微软雅黑"/>
            </a:endParaRPr>
          </a:p>
        </p:txBody>
      </p:sp>
      <p:sp>
        <p:nvSpPr>
          <p:cNvPr id="20" name="Freeform 65"/>
          <p:cNvSpPr>
            <a:spLocks noEditPoints="1"/>
          </p:cNvSpPr>
          <p:nvPr/>
        </p:nvSpPr>
        <p:spPr bwMode="auto">
          <a:xfrm>
            <a:off x="5797010" y="3973305"/>
            <a:ext cx="111892" cy="285385"/>
          </a:xfrm>
          <a:custGeom>
            <a:avLst/>
            <a:gdLst>
              <a:gd name="T0" fmla="*/ 77593 w 31"/>
              <a:gd name="T1" fmla="*/ 0 h 78"/>
              <a:gd name="T2" fmla="*/ 132365 w 31"/>
              <a:gd name="T3" fmla="*/ 23110 h 78"/>
              <a:gd name="T4" fmla="*/ 141494 w 31"/>
              <a:gd name="T5" fmla="*/ 83196 h 78"/>
              <a:gd name="T6" fmla="*/ 141494 w 31"/>
              <a:gd name="T7" fmla="*/ 291186 h 78"/>
              <a:gd name="T8" fmla="*/ 123237 w 31"/>
              <a:gd name="T9" fmla="*/ 342028 h 78"/>
              <a:gd name="T10" fmla="*/ 73029 w 31"/>
              <a:gd name="T11" fmla="*/ 360516 h 78"/>
              <a:gd name="T12" fmla="*/ 13693 w 31"/>
              <a:gd name="T13" fmla="*/ 332784 h 78"/>
              <a:gd name="T14" fmla="*/ 0 w 31"/>
              <a:gd name="T15" fmla="*/ 263454 h 78"/>
              <a:gd name="T16" fmla="*/ 0 w 31"/>
              <a:gd name="T17" fmla="*/ 97062 h 78"/>
              <a:gd name="T18" fmla="*/ 13693 w 31"/>
              <a:gd name="T19" fmla="*/ 27732 h 78"/>
              <a:gd name="T20" fmla="*/ 77593 w 31"/>
              <a:gd name="T21" fmla="*/ 0 h 78"/>
              <a:gd name="T22" fmla="*/ 73029 w 31"/>
              <a:gd name="T23" fmla="*/ 323540 h 78"/>
              <a:gd name="T24" fmla="*/ 104979 w 31"/>
              <a:gd name="T25" fmla="*/ 277320 h 78"/>
              <a:gd name="T26" fmla="*/ 104979 w 31"/>
              <a:gd name="T27" fmla="*/ 78574 h 78"/>
              <a:gd name="T28" fmla="*/ 73029 w 31"/>
              <a:gd name="T29" fmla="*/ 32354 h 78"/>
              <a:gd name="T30" fmla="*/ 41079 w 31"/>
              <a:gd name="T31" fmla="*/ 78574 h 78"/>
              <a:gd name="T32" fmla="*/ 41079 w 31"/>
              <a:gd name="T33" fmla="*/ 92440 h 78"/>
              <a:gd name="T34" fmla="*/ 41079 w 31"/>
              <a:gd name="T35" fmla="*/ 106306 h 78"/>
              <a:gd name="T36" fmla="*/ 41079 w 31"/>
              <a:gd name="T37" fmla="*/ 166392 h 78"/>
              <a:gd name="T38" fmla="*/ 41079 w 31"/>
              <a:gd name="T39" fmla="*/ 221856 h 78"/>
              <a:gd name="T40" fmla="*/ 41079 w 31"/>
              <a:gd name="T41" fmla="*/ 272698 h 78"/>
              <a:gd name="T42" fmla="*/ 73029 w 31"/>
              <a:gd name="T43" fmla="*/ 323540 h 7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1" h="78">
                <a:moveTo>
                  <a:pt x="17" y="0"/>
                </a:moveTo>
                <a:cubicBezTo>
                  <a:pt x="22" y="0"/>
                  <a:pt x="26" y="2"/>
                  <a:pt x="29" y="5"/>
                </a:cubicBezTo>
                <a:cubicBezTo>
                  <a:pt x="31" y="8"/>
                  <a:pt x="31" y="12"/>
                  <a:pt x="31" y="18"/>
                </a:cubicBezTo>
                <a:cubicBezTo>
                  <a:pt x="31" y="63"/>
                  <a:pt x="31" y="63"/>
                  <a:pt x="31" y="63"/>
                </a:cubicBezTo>
                <a:cubicBezTo>
                  <a:pt x="31" y="67"/>
                  <a:pt x="30" y="71"/>
                  <a:pt x="27" y="74"/>
                </a:cubicBezTo>
                <a:cubicBezTo>
                  <a:pt x="25" y="76"/>
                  <a:pt x="21" y="78"/>
                  <a:pt x="16" y="78"/>
                </a:cubicBezTo>
                <a:cubicBezTo>
                  <a:pt x="10" y="78"/>
                  <a:pt x="5" y="76"/>
                  <a:pt x="3" y="72"/>
                </a:cubicBezTo>
                <a:cubicBezTo>
                  <a:pt x="1" y="69"/>
                  <a:pt x="0" y="64"/>
                  <a:pt x="0" y="57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4"/>
                  <a:pt x="1" y="9"/>
                  <a:pt x="3" y="6"/>
                </a:cubicBezTo>
                <a:cubicBezTo>
                  <a:pt x="5" y="2"/>
                  <a:pt x="10" y="0"/>
                  <a:pt x="17" y="0"/>
                </a:cubicBezTo>
                <a:close/>
                <a:moveTo>
                  <a:pt x="16" y="70"/>
                </a:moveTo>
                <a:cubicBezTo>
                  <a:pt x="20" y="70"/>
                  <a:pt x="23" y="67"/>
                  <a:pt x="23" y="60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1"/>
                  <a:pt x="20" y="7"/>
                  <a:pt x="16" y="7"/>
                </a:cubicBezTo>
                <a:cubicBezTo>
                  <a:pt x="12" y="7"/>
                  <a:pt x="9" y="11"/>
                  <a:pt x="9" y="17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48"/>
                  <a:pt x="9" y="48"/>
                  <a:pt x="9" y="48"/>
                </a:cubicBezTo>
                <a:cubicBezTo>
                  <a:pt x="9" y="59"/>
                  <a:pt x="9" y="59"/>
                  <a:pt x="9" y="59"/>
                </a:cubicBezTo>
                <a:cubicBezTo>
                  <a:pt x="9" y="67"/>
                  <a:pt x="12" y="70"/>
                  <a:pt x="16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09361" fontAlgn="base">
              <a:spcBef>
                <a:spcPct val="0"/>
              </a:spcBef>
              <a:spcAft>
                <a:spcPct val="0"/>
              </a:spcAft>
            </a:pPr>
            <a:endParaRPr lang="zh-CN" altLang="en-US" sz="1787">
              <a:solidFill>
                <a:srgbClr val="1C1C1C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1" name="Freeform 66"/>
          <p:cNvSpPr>
            <a:spLocks noEditPoints="1"/>
          </p:cNvSpPr>
          <p:nvPr/>
        </p:nvSpPr>
        <p:spPr bwMode="auto">
          <a:xfrm>
            <a:off x="5921473" y="3978333"/>
            <a:ext cx="130749" cy="277842"/>
          </a:xfrm>
          <a:custGeom>
            <a:avLst/>
            <a:gdLst>
              <a:gd name="T0" fmla="*/ 77800 w 36"/>
              <a:gd name="T1" fmla="*/ 0 h 76"/>
              <a:gd name="T2" fmla="*/ 137294 w 36"/>
              <a:gd name="T3" fmla="*/ 0 h 76"/>
              <a:gd name="T4" fmla="*/ 137294 w 36"/>
              <a:gd name="T5" fmla="*/ 235423 h 76"/>
              <a:gd name="T6" fmla="*/ 164753 w 36"/>
              <a:gd name="T7" fmla="*/ 235423 h 76"/>
              <a:gd name="T8" fmla="*/ 164753 w 36"/>
              <a:gd name="T9" fmla="*/ 267736 h 76"/>
              <a:gd name="T10" fmla="*/ 137294 w 36"/>
              <a:gd name="T11" fmla="*/ 267736 h 76"/>
              <a:gd name="T12" fmla="*/ 137294 w 36"/>
              <a:gd name="T13" fmla="*/ 350826 h 76"/>
              <a:gd name="T14" fmla="*/ 96106 w 36"/>
              <a:gd name="T15" fmla="*/ 350826 h 76"/>
              <a:gd name="T16" fmla="*/ 96106 w 36"/>
              <a:gd name="T17" fmla="*/ 267736 h 76"/>
              <a:gd name="T18" fmla="*/ 0 w 36"/>
              <a:gd name="T19" fmla="*/ 267736 h 76"/>
              <a:gd name="T20" fmla="*/ 0 w 36"/>
              <a:gd name="T21" fmla="*/ 235423 h 76"/>
              <a:gd name="T22" fmla="*/ 77800 w 36"/>
              <a:gd name="T23" fmla="*/ 0 h 76"/>
              <a:gd name="T24" fmla="*/ 96106 w 36"/>
              <a:gd name="T25" fmla="*/ 235423 h 76"/>
              <a:gd name="T26" fmla="*/ 96106 w 36"/>
              <a:gd name="T27" fmla="*/ 50777 h 76"/>
              <a:gd name="T28" fmla="*/ 68647 w 36"/>
              <a:gd name="T29" fmla="*/ 143100 h 76"/>
              <a:gd name="T30" fmla="*/ 41188 w 36"/>
              <a:gd name="T31" fmla="*/ 235423 h 76"/>
              <a:gd name="T32" fmla="*/ 96106 w 36"/>
              <a:gd name="T33" fmla="*/ 235423 h 7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6" h="76">
                <a:moveTo>
                  <a:pt x="17" y="0"/>
                </a:moveTo>
                <a:cubicBezTo>
                  <a:pt x="30" y="0"/>
                  <a:pt x="30" y="0"/>
                  <a:pt x="30" y="0"/>
                </a:cubicBezTo>
                <a:cubicBezTo>
                  <a:pt x="30" y="51"/>
                  <a:pt x="30" y="51"/>
                  <a:pt x="30" y="51"/>
                </a:cubicBezTo>
                <a:cubicBezTo>
                  <a:pt x="36" y="51"/>
                  <a:pt x="36" y="51"/>
                  <a:pt x="36" y="51"/>
                </a:cubicBezTo>
                <a:cubicBezTo>
                  <a:pt x="36" y="58"/>
                  <a:pt x="36" y="58"/>
                  <a:pt x="36" y="58"/>
                </a:cubicBezTo>
                <a:cubicBezTo>
                  <a:pt x="30" y="58"/>
                  <a:pt x="30" y="58"/>
                  <a:pt x="30" y="58"/>
                </a:cubicBezTo>
                <a:cubicBezTo>
                  <a:pt x="30" y="76"/>
                  <a:pt x="30" y="76"/>
                  <a:pt x="30" y="76"/>
                </a:cubicBezTo>
                <a:cubicBezTo>
                  <a:pt x="21" y="76"/>
                  <a:pt x="21" y="76"/>
                  <a:pt x="21" y="76"/>
                </a:cubicBezTo>
                <a:cubicBezTo>
                  <a:pt x="21" y="58"/>
                  <a:pt x="21" y="58"/>
                  <a:pt x="21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1"/>
                  <a:pt x="0" y="51"/>
                  <a:pt x="0" y="51"/>
                </a:cubicBezTo>
                <a:lnTo>
                  <a:pt x="17" y="0"/>
                </a:lnTo>
                <a:close/>
                <a:moveTo>
                  <a:pt x="21" y="51"/>
                </a:moveTo>
                <a:cubicBezTo>
                  <a:pt x="21" y="11"/>
                  <a:pt x="21" y="11"/>
                  <a:pt x="21" y="11"/>
                </a:cubicBezTo>
                <a:cubicBezTo>
                  <a:pt x="20" y="15"/>
                  <a:pt x="17" y="22"/>
                  <a:pt x="15" y="31"/>
                </a:cubicBezTo>
                <a:cubicBezTo>
                  <a:pt x="12" y="40"/>
                  <a:pt x="10" y="47"/>
                  <a:pt x="9" y="51"/>
                </a:cubicBezTo>
                <a:lnTo>
                  <a:pt x="21" y="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09361" fontAlgn="base">
              <a:spcBef>
                <a:spcPct val="0"/>
              </a:spcBef>
              <a:spcAft>
                <a:spcPct val="0"/>
              </a:spcAft>
            </a:pPr>
            <a:endParaRPr lang="zh-CN" altLang="en-US" sz="1787">
              <a:solidFill>
                <a:srgbClr val="1C1C1C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2" name="Freeform 13"/>
          <p:cNvSpPr>
            <a:spLocks noEditPoints="1"/>
          </p:cNvSpPr>
          <p:nvPr/>
        </p:nvSpPr>
        <p:spPr bwMode="auto">
          <a:xfrm>
            <a:off x="3291401" y="2954969"/>
            <a:ext cx="793295" cy="795810"/>
          </a:xfrm>
          <a:custGeom>
            <a:avLst/>
            <a:gdLst>
              <a:gd name="T0" fmla="*/ 501146 w 164"/>
              <a:gd name="T1" fmla="*/ 1004880 h 164"/>
              <a:gd name="T2" fmla="*/ 409473 w 164"/>
              <a:gd name="T3" fmla="*/ 624986 h 164"/>
              <a:gd name="T4" fmla="*/ 354469 w 164"/>
              <a:gd name="T5" fmla="*/ 447294 h 164"/>
              <a:gd name="T6" fmla="*/ 513369 w 164"/>
              <a:gd name="T7" fmla="*/ 349257 h 164"/>
              <a:gd name="T8" fmla="*/ 653934 w 164"/>
              <a:gd name="T9" fmla="*/ 447294 h 164"/>
              <a:gd name="T10" fmla="*/ 562261 w 164"/>
              <a:gd name="T11" fmla="*/ 624986 h 164"/>
              <a:gd name="T12" fmla="*/ 348358 w 164"/>
              <a:gd name="T13" fmla="*/ 753660 h 164"/>
              <a:gd name="T14" fmla="*/ 427808 w 164"/>
              <a:gd name="T15" fmla="*/ 637241 h 164"/>
              <a:gd name="T16" fmla="*/ 501146 w 164"/>
              <a:gd name="T17" fmla="*/ 196074 h 164"/>
              <a:gd name="T18" fmla="*/ 501146 w 164"/>
              <a:gd name="T19" fmla="*/ 318620 h 164"/>
              <a:gd name="T20" fmla="*/ 672269 w 164"/>
              <a:gd name="T21" fmla="*/ 735278 h 164"/>
              <a:gd name="T22" fmla="*/ 574484 w 164"/>
              <a:gd name="T23" fmla="*/ 637241 h 164"/>
              <a:gd name="T24" fmla="*/ 666157 w 164"/>
              <a:gd name="T25" fmla="*/ 441167 h 164"/>
              <a:gd name="T26" fmla="*/ 660046 w 164"/>
              <a:gd name="T27" fmla="*/ 465676 h 164"/>
              <a:gd name="T28" fmla="*/ 635600 w 164"/>
              <a:gd name="T29" fmla="*/ 147056 h 164"/>
              <a:gd name="T30" fmla="*/ 391138 w 164"/>
              <a:gd name="T31" fmla="*/ 55146 h 164"/>
              <a:gd name="T32" fmla="*/ 598931 w 164"/>
              <a:gd name="T33" fmla="*/ 30637 h 164"/>
              <a:gd name="T34" fmla="*/ 641711 w 164"/>
              <a:gd name="T35" fmla="*/ 128674 h 164"/>
              <a:gd name="T36" fmla="*/ 501146 w 164"/>
              <a:gd name="T37" fmla="*/ 177692 h 164"/>
              <a:gd name="T38" fmla="*/ 360581 w 164"/>
              <a:gd name="T39" fmla="*/ 122546 h 164"/>
              <a:gd name="T40" fmla="*/ 342246 w 164"/>
              <a:gd name="T41" fmla="*/ 134801 h 164"/>
              <a:gd name="T42" fmla="*/ 207792 w 164"/>
              <a:gd name="T43" fmla="*/ 226711 h 164"/>
              <a:gd name="T44" fmla="*/ 336135 w 164"/>
              <a:gd name="T45" fmla="*/ 441167 h 164"/>
              <a:gd name="T46" fmla="*/ 220015 w 164"/>
              <a:gd name="T47" fmla="*/ 404403 h 164"/>
              <a:gd name="T48" fmla="*/ 30558 w 164"/>
              <a:gd name="T49" fmla="*/ 447294 h 164"/>
              <a:gd name="T50" fmla="*/ 195569 w 164"/>
              <a:gd name="T51" fmla="*/ 245093 h 164"/>
              <a:gd name="T52" fmla="*/ 207792 w 164"/>
              <a:gd name="T53" fmla="*/ 398276 h 164"/>
              <a:gd name="T54" fmla="*/ 128342 w 164"/>
              <a:gd name="T55" fmla="*/ 502440 h 164"/>
              <a:gd name="T56" fmla="*/ 110008 w 164"/>
              <a:gd name="T57" fmla="*/ 545331 h 164"/>
              <a:gd name="T58" fmla="*/ 158900 w 164"/>
              <a:gd name="T59" fmla="*/ 692387 h 164"/>
              <a:gd name="T60" fmla="*/ 317800 w 164"/>
              <a:gd name="T61" fmla="*/ 931352 h 164"/>
              <a:gd name="T62" fmla="*/ 171123 w 164"/>
              <a:gd name="T63" fmla="*/ 710769 h 164"/>
              <a:gd name="T64" fmla="*/ 323911 w 164"/>
              <a:gd name="T65" fmla="*/ 747533 h 164"/>
              <a:gd name="T66" fmla="*/ 391138 w 164"/>
              <a:gd name="T67" fmla="*/ 851697 h 164"/>
              <a:gd name="T68" fmla="*/ 342246 w 164"/>
              <a:gd name="T69" fmla="*/ 919098 h 164"/>
              <a:gd name="T70" fmla="*/ 409473 w 164"/>
              <a:gd name="T71" fmla="*/ 857824 h 164"/>
              <a:gd name="T72" fmla="*/ 580596 w 164"/>
              <a:gd name="T73" fmla="*/ 882334 h 164"/>
              <a:gd name="T74" fmla="*/ 660046 w 164"/>
              <a:gd name="T75" fmla="*/ 919098 h 164"/>
              <a:gd name="T76" fmla="*/ 617265 w 164"/>
              <a:gd name="T77" fmla="*/ 851697 h 164"/>
              <a:gd name="T78" fmla="*/ 831169 w 164"/>
              <a:gd name="T79" fmla="*/ 710769 h 164"/>
              <a:gd name="T80" fmla="*/ 849504 w 164"/>
              <a:gd name="T81" fmla="*/ 814933 h 164"/>
              <a:gd name="T82" fmla="*/ 812834 w 164"/>
              <a:gd name="T83" fmla="*/ 698514 h 164"/>
              <a:gd name="T84" fmla="*/ 843392 w 164"/>
              <a:gd name="T85" fmla="*/ 692387 h 164"/>
              <a:gd name="T86" fmla="*/ 873950 w 164"/>
              <a:gd name="T87" fmla="*/ 496313 h 164"/>
              <a:gd name="T88" fmla="*/ 800611 w 164"/>
              <a:gd name="T89" fmla="*/ 398276 h 164"/>
              <a:gd name="T90" fmla="*/ 806723 w 164"/>
              <a:gd name="T91" fmla="*/ 245093 h 164"/>
              <a:gd name="T92" fmla="*/ 971734 w 164"/>
              <a:gd name="T93" fmla="*/ 453421 h 16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64" h="164">
                <a:moveTo>
                  <a:pt x="82" y="0"/>
                </a:moveTo>
                <a:cubicBezTo>
                  <a:pt x="37" y="0"/>
                  <a:pt x="0" y="36"/>
                  <a:pt x="0" y="82"/>
                </a:cubicBezTo>
                <a:cubicBezTo>
                  <a:pt x="0" y="127"/>
                  <a:pt x="37" y="164"/>
                  <a:pt x="82" y="164"/>
                </a:cubicBezTo>
                <a:cubicBezTo>
                  <a:pt x="128" y="164"/>
                  <a:pt x="164" y="127"/>
                  <a:pt x="164" y="82"/>
                </a:cubicBezTo>
                <a:cubicBezTo>
                  <a:pt x="164" y="36"/>
                  <a:pt x="128" y="0"/>
                  <a:pt x="82" y="0"/>
                </a:cubicBezTo>
                <a:close/>
                <a:moveTo>
                  <a:pt x="67" y="102"/>
                </a:moveTo>
                <a:cubicBezTo>
                  <a:pt x="67" y="100"/>
                  <a:pt x="59" y="77"/>
                  <a:pt x="58" y="73"/>
                </a:cubicBezTo>
                <a:cubicBezTo>
                  <a:pt x="58" y="73"/>
                  <a:pt x="58" y="73"/>
                  <a:pt x="58" y="73"/>
                </a:cubicBezTo>
                <a:cubicBezTo>
                  <a:pt x="58" y="73"/>
                  <a:pt x="58" y="73"/>
                  <a:pt x="58" y="73"/>
                </a:cubicBezTo>
                <a:cubicBezTo>
                  <a:pt x="59" y="72"/>
                  <a:pt x="75" y="61"/>
                  <a:pt x="80" y="57"/>
                </a:cubicBezTo>
                <a:cubicBezTo>
                  <a:pt x="81" y="56"/>
                  <a:pt x="82" y="55"/>
                  <a:pt x="82" y="55"/>
                </a:cubicBezTo>
                <a:cubicBezTo>
                  <a:pt x="82" y="55"/>
                  <a:pt x="83" y="56"/>
                  <a:pt x="84" y="57"/>
                </a:cubicBezTo>
                <a:cubicBezTo>
                  <a:pt x="90" y="61"/>
                  <a:pt x="106" y="72"/>
                  <a:pt x="107" y="73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5" y="77"/>
                  <a:pt x="98" y="100"/>
                  <a:pt x="97" y="102"/>
                </a:cubicBezTo>
                <a:cubicBezTo>
                  <a:pt x="97" y="102"/>
                  <a:pt x="97" y="102"/>
                  <a:pt x="97" y="102"/>
                </a:cubicBezTo>
                <a:cubicBezTo>
                  <a:pt x="96" y="102"/>
                  <a:pt x="94" y="102"/>
                  <a:pt x="92" y="102"/>
                </a:cubicBezTo>
                <a:cubicBezTo>
                  <a:pt x="84" y="102"/>
                  <a:pt x="69" y="102"/>
                  <a:pt x="67" y="102"/>
                </a:cubicBezTo>
                <a:close/>
                <a:moveTo>
                  <a:pt x="70" y="104"/>
                </a:moveTo>
                <a:cubicBezTo>
                  <a:pt x="57" y="123"/>
                  <a:pt x="57" y="123"/>
                  <a:pt x="57" y="123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66" y="104"/>
                  <a:pt x="66" y="104"/>
                  <a:pt x="66" y="104"/>
                </a:cubicBezTo>
                <a:lnTo>
                  <a:pt x="70" y="104"/>
                </a:lnTo>
                <a:close/>
                <a:moveTo>
                  <a:pt x="80" y="54"/>
                </a:moveTo>
                <a:cubicBezTo>
                  <a:pt x="80" y="31"/>
                  <a:pt x="80" y="31"/>
                  <a:pt x="80" y="31"/>
                </a:cubicBezTo>
                <a:cubicBezTo>
                  <a:pt x="82" y="32"/>
                  <a:pt x="82" y="32"/>
                  <a:pt x="82" y="32"/>
                </a:cubicBezTo>
                <a:cubicBezTo>
                  <a:pt x="84" y="31"/>
                  <a:pt x="84" y="31"/>
                  <a:pt x="84" y="31"/>
                </a:cubicBezTo>
                <a:cubicBezTo>
                  <a:pt x="84" y="54"/>
                  <a:pt x="84" y="54"/>
                  <a:pt x="84" y="54"/>
                </a:cubicBezTo>
                <a:cubicBezTo>
                  <a:pt x="82" y="52"/>
                  <a:pt x="82" y="52"/>
                  <a:pt x="82" y="52"/>
                </a:cubicBezTo>
                <a:lnTo>
                  <a:pt x="80" y="54"/>
                </a:lnTo>
                <a:close/>
                <a:moveTo>
                  <a:pt x="98" y="104"/>
                </a:moveTo>
                <a:cubicBezTo>
                  <a:pt x="110" y="120"/>
                  <a:pt x="110" y="120"/>
                  <a:pt x="110" y="120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94" y="104"/>
                  <a:pt x="94" y="104"/>
                  <a:pt x="94" y="104"/>
                </a:cubicBezTo>
                <a:lnTo>
                  <a:pt x="98" y="104"/>
                </a:lnTo>
                <a:close/>
                <a:moveTo>
                  <a:pt x="108" y="76"/>
                </a:moveTo>
                <a:cubicBezTo>
                  <a:pt x="109" y="72"/>
                  <a:pt x="109" y="72"/>
                  <a:pt x="109" y="72"/>
                </a:cubicBezTo>
                <a:cubicBezTo>
                  <a:pt x="128" y="66"/>
                  <a:pt x="128" y="66"/>
                  <a:pt x="128" y="66"/>
                </a:cubicBezTo>
                <a:cubicBezTo>
                  <a:pt x="131" y="69"/>
                  <a:pt x="131" y="69"/>
                  <a:pt x="131" y="69"/>
                </a:cubicBezTo>
                <a:lnTo>
                  <a:pt x="108" y="76"/>
                </a:lnTo>
                <a:close/>
                <a:moveTo>
                  <a:pt x="130" y="38"/>
                </a:moveTo>
                <a:cubicBezTo>
                  <a:pt x="130" y="43"/>
                  <a:pt x="130" y="43"/>
                  <a:pt x="130" y="43"/>
                </a:cubicBezTo>
                <a:cubicBezTo>
                  <a:pt x="123" y="34"/>
                  <a:pt x="114" y="28"/>
                  <a:pt x="104" y="24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17" y="26"/>
                  <a:pt x="124" y="31"/>
                  <a:pt x="130" y="38"/>
                </a:cubicBezTo>
                <a:close/>
                <a:moveTo>
                  <a:pt x="64" y="9"/>
                </a:moveTo>
                <a:cubicBezTo>
                  <a:pt x="64" y="8"/>
                  <a:pt x="65" y="6"/>
                  <a:pt x="66" y="5"/>
                </a:cubicBezTo>
                <a:cubicBezTo>
                  <a:pt x="71" y="4"/>
                  <a:pt x="76" y="3"/>
                  <a:pt x="82" y="3"/>
                </a:cubicBezTo>
                <a:cubicBezTo>
                  <a:pt x="87" y="3"/>
                  <a:pt x="93" y="4"/>
                  <a:pt x="98" y="5"/>
                </a:cubicBezTo>
                <a:cubicBezTo>
                  <a:pt x="99" y="6"/>
                  <a:pt x="100" y="8"/>
                  <a:pt x="100" y="9"/>
                </a:cubicBezTo>
                <a:cubicBezTo>
                  <a:pt x="103" y="14"/>
                  <a:pt x="106" y="19"/>
                  <a:pt x="106" y="20"/>
                </a:cubicBezTo>
                <a:cubicBezTo>
                  <a:pt x="106" y="20"/>
                  <a:pt x="106" y="20"/>
                  <a:pt x="105" y="21"/>
                </a:cubicBezTo>
                <a:cubicBezTo>
                  <a:pt x="104" y="21"/>
                  <a:pt x="102" y="22"/>
                  <a:pt x="100" y="23"/>
                </a:cubicBezTo>
                <a:cubicBezTo>
                  <a:pt x="95" y="25"/>
                  <a:pt x="87" y="27"/>
                  <a:pt x="84" y="29"/>
                </a:cubicBezTo>
                <a:cubicBezTo>
                  <a:pt x="83" y="29"/>
                  <a:pt x="82" y="29"/>
                  <a:pt x="82" y="29"/>
                </a:cubicBezTo>
                <a:cubicBezTo>
                  <a:pt x="82" y="29"/>
                  <a:pt x="81" y="29"/>
                  <a:pt x="80" y="29"/>
                </a:cubicBezTo>
                <a:cubicBezTo>
                  <a:pt x="77" y="27"/>
                  <a:pt x="70" y="25"/>
                  <a:pt x="64" y="22"/>
                </a:cubicBezTo>
                <a:cubicBezTo>
                  <a:pt x="62" y="22"/>
                  <a:pt x="60" y="21"/>
                  <a:pt x="59" y="20"/>
                </a:cubicBezTo>
                <a:cubicBezTo>
                  <a:pt x="59" y="20"/>
                  <a:pt x="58" y="20"/>
                  <a:pt x="58" y="20"/>
                </a:cubicBezTo>
                <a:cubicBezTo>
                  <a:pt x="59" y="19"/>
                  <a:pt x="61" y="14"/>
                  <a:pt x="64" y="9"/>
                </a:cubicBezTo>
                <a:close/>
                <a:moveTo>
                  <a:pt x="56" y="22"/>
                </a:moveTo>
                <a:cubicBezTo>
                  <a:pt x="61" y="24"/>
                  <a:pt x="61" y="24"/>
                  <a:pt x="61" y="24"/>
                </a:cubicBezTo>
                <a:cubicBezTo>
                  <a:pt x="50" y="27"/>
                  <a:pt x="42" y="34"/>
                  <a:pt x="35" y="42"/>
                </a:cubicBezTo>
                <a:cubicBezTo>
                  <a:pt x="34" y="37"/>
                  <a:pt x="34" y="37"/>
                  <a:pt x="34" y="37"/>
                </a:cubicBezTo>
                <a:cubicBezTo>
                  <a:pt x="40" y="31"/>
                  <a:pt x="48" y="25"/>
                  <a:pt x="56" y="22"/>
                </a:cubicBezTo>
                <a:close/>
                <a:moveTo>
                  <a:pt x="36" y="66"/>
                </a:moveTo>
                <a:cubicBezTo>
                  <a:pt x="55" y="72"/>
                  <a:pt x="55" y="72"/>
                  <a:pt x="55" y="72"/>
                </a:cubicBezTo>
                <a:cubicBezTo>
                  <a:pt x="56" y="76"/>
                  <a:pt x="56" y="76"/>
                  <a:pt x="56" y="76"/>
                </a:cubicBezTo>
                <a:cubicBezTo>
                  <a:pt x="34" y="69"/>
                  <a:pt x="34" y="69"/>
                  <a:pt x="34" y="69"/>
                </a:cubicBezTo>
                <a:lnTo>
                  <a:pt x="36" y="66"/>
                </a:lnTo>
                <a:close/>
                <a:moveTo>
                  <a:pt x="18" y="86"/>
                </a:moveTo>
                <a:cubicBezTo>
                  <a:pt x="16" y="84"/>
                  <a:pt x="12" y="80"/>
                  <a:pt x="8" y="77"/>
                </a:cubicBezTo>
                <a:cubicBezTo>
                  <a:pt x="7" y="75"/>
                  <a:pt x="6" y="74"/>
                  <a:pt x="5" y="73"/>
                </a:cubicBezTo>
                <a:cubicBezTo>
                  <a:pt x="6" y="62"/>
                  <a:pt x="9" y="52"/>
                  <a:pt x="14" y="43"/>
                </a:cubicBezTo>
                <a:cubicBezTo>
                  <a:pt x="16" y="43"/>
                  <a:pt x="17" y="42"/>
                  <a:pt x="19" y="42"/>
                </a:cubicBezTo>
                <a:cubicBezTo>
                  <a:pt x="24" y="41"/>
                  <a:pt x="31" y="40"/>
                  <a:pt x="32" y="40"/>
                </a:cubicBezTo>
                <a:cubicBezTo>
                  <a:pt x="32" y="40"/>
                  <a:pt x="32" y="40"/>
                  <a:pt x="32" y="40"/>
                </a:cubicBezTo>
                <a:cubicBezTo>
                  <a:pt x="32" y="40"/>
                  <a:pt x="32" y="42"/>
                  <a:pt x="32" y="45"/>
                </a:cubicBezTo>
                <a:cubicBezTo>
                  <a:pt x="33" y="52"/>
                  <a:pt x="34" y="62"/>
                  <a:pt x="34" y="65"/>
                </a:cubicBezTo>
                <a:cubicBezTo>
                  <a:pt x="34" y="66"/>
                  <a:pt x="34" y="66"/>
                  <a:pt x="34" y="66"/>
                </a:cubicBezTo>
                <a:cubicBezTo>
                  <a:pt x="34" y="66"/>
                  <a:pt x="33" y="67"/>
                  <a:pt x="32" y="68"/>
                </a:cubicBezTo>
                <a:cubicBezTo>
                  <a:pt x="29" y="72"/>
                  <a:pt x="24" y="78"/>
                  <a:pt x="21" y="82"/>
                </a:cubicBezTo>
                <a:cubicBezTo>
                  <a:pt x="19" y="84"/>
                  <a:pt x="18" y="85"/>
                  <a:pt x="18" y="86"/>
                </a:cubicBezTo>
                <a:close/>
                <a:moveTo>
                  <a:pt x="18" y="89"/>
                </a:moveTo>
                <a:cubicBezTo>
                  <a:pt x="18" y="89"/>
                  <a:pt x="18" y="89"/>
                  <a:pt x="18" y="89"/>
                </a:cubicBezTo>
                <a:cubicBezTo>
                  <a:pt x="21" y="85"/>
                  <a:pt x="21" y="85"/>
                  <a:pt x="21" y="85"/>
                </a:cubicBezTo>
                <a:cubicBezTo>
                  <a:pt x="22" y="96"/>
                  <a:pt x="25" y="106"/>
                  <a:pt x="31" y="114"/>
                </a:cubicBezTo>
                <a:cubicBezTo>
                  <a:pt x="26" y="113"/>
                  <a:pt x="26" y="113"/>
                  <a:pt x="26" y="113"/>
                </a:cubicBezTo>
                <a:cubicBezTo>
                  <a:pt x="22" y="106"/>
                  <a:pt x="19" y="98"/>
                  <a:pt x="18" y="89"/>
                </a:cubicBezTo>
                <a:close/>
                <a:moveTo>
                  <a:pt x="56" y="150"/>
                </a:moveTo>
                <a:cubicBezTo>
                  <a:pt x="55" y="151"/>
                  <a:pt x="53" y="152"/>
                  <a:pt x="52" y="152"/>
                </a:cubicBezTo>
                <a:cubicBezTo>
                  <a:pt x="42" y="148"/>
                  <a:pt x="33" y="142"/>
                  <a:pt x="25" y="134"/>
                </a:cubicBezTo>
                <a:cubicBezTo>
                  <a:pt x="26" y="132"/>
                  <a:pt x="26" y="131"/>
                  <a:pt x="26" y="129"/>
                </a:cubicBezTo>
                <a:cubicBezTo>
                  <a:pt x="27" y="124"/>
                  <a:pt x="28" y="119"/>
                  <a:pt x="28" y="11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9" y="116"/>
                  <a:pt x="31" y="116"/>
                  <a:pt x="33" y="117"/>
                </a:cubicBezTo>
                <a:cubicBezTo>
                  <a:pt x="40" y="119"/>
                  <a:pt x="51" y="122"/>
                  <a:pt x="53" y="122"/>
                </a:cubicBezTo>
                <a:cubicBezTo>
                  <a:pt x="53" y="122"/>
                  <a:pt x="53" y="122"/>
                  <a:pt x="53" y="122"/>
                </a:cubicBezTo>
                <a:cubicBezTo>
                  <a:pt x="53" y="123"/>
                  <a:pt x="54" y="124"/>
                  <a:pt x="55" y="125"/>
                </a:cubicBezTo>
                <a:cubicBezTo>
                  <a:pt x="57" y="128"/>
                  <a:pt x="61" y="134"/>
                  <a:pt x="64" y="139"/>
                </a:cubicBezTo>
                <a:cubicBezTo>
                  <a:pt x="65" y="141"/>
                  <a:pt x="66" y="142"/>
                  <a:pt x="67" y="143"/>
                </a:cubicBezTo>
                <a:cubicBezTo>
                  <a:pt x="67" y="144"/>
                  <a:pt x="67" y="144"/>
                  <a:pt x="67" y="144"/>
                </a:cubicBezTo>
                <a:cubicBezTo>
                  <a:pt x="66" y="145"/>
                  <a:pt x="61" y="148"/>
                  <a:pt x="56" y="150"/>
                </a:cubicBezTo>
                <a:close/>
                <a:moveTo>
                  <a:pt x="82" y="145"/>
                </a:moveTo>
                <a:cubicBezTo>
                  <a:pt x="78" y="145"/>
                  <a:pt x="74" y="145"/>
                  <a:pt x="70" y="144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72" y="141"/>
                  <a:pt x="77" y="142"/>
                  <a:pt x="82" y="142"/>
                </a:cubicBezTo>
                <a:cubicBezTo>
                  <a:pt x="87" y="142"/>
                  <a:pt x="93" y="141"/>
                  <a:pt x="98" y="140"/>
                </a:cubicBezTo>
                <a:cubicBezTo>
                  <a:pt x="95" y="144"/>
                  <a:pt x="95" y="144"/>
                  <a:pt x="95" y="144"/>
                </a:cubicBezTo>
                <a:cubicBezTo>
                  <a:pt x="91" y="145"/>
                  <a:pt x="86" y="145"/>
                  <a:pt x="82" y="145"/>
                </a:cubicBezTo>
                <a:close/>
                <a:moveTo>
                  <a:pt x="113" y="152"/>
                </a:moveTo>
                <a:cubicBezTo>
                  <a:pt x="111" y="151"/>
                  <a:pt x="110" y="151"/>
                  <a:pt x="108" y="150"/>
                </a:cubicBezTo>
                <a:cubicBezTo>
                  <a:pt x="104" y="147"/>
                  <a:pt x="99" y="145"/>
                  <a:pt x="97" y="144"/>
                </a:cubicBezTo>
                <a:cubicBezTo>
                  <a:pt x="98" y="144"/>
                  <a:pt x="98" y="144"/>
                  <a:pt x="98" y="143"/>
                </a:cubicBezTo>
                <a:cubicBezTo>
                  <a:pt x="99" y="142"/>
                  <a:pt x="100" y="141"/>
                  <a:pt x="101" y="139"/>
                </a:cubicBezTo>
                <a:cubicBezTo>
                  <a:pt x="105" y="132"/>
                  <a:pt x="111" y="123"/>
                  <a:pt x="111" y="122"/>
                </a:cubicBezTo>
                <a:cubicBezTo>
                  <a:pt x="112" y="122"/>
                  <a:pt x="123" y="119"/>
                  <a:pt x="131" y="117"/>
                </a:cubicBezTo>
                <a:cubicBezTo>
                  <a:pt x="133" y="116"/>
                  <a:pt x="135" y="116"/>
                  <a:pt x="136" y="116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137" y="117"/>
                  <a:pt x="138" y="123"/>
                  <a:pt x="139" y="128"/>
                </a:cubicBezTo>
                <a:cubicBezTo>
                  <a:pt x="139" y="130"/>
                  <a:pt x="139" y="131"/>
                  <a:pt x="139" y="133"/>
                </a:cubicBezTo>
                <a:cubicBezTo>
                  <a:pt x="132" y="141"/>
                  <a:pt x="123" y="147"/>
                  <a:pt x="113" y="152"/>
                </a:cubicBezTo>
                <a:close/>
                <a:moveTo>
                  <a:pt x="138" y="113"/>
                </a:moveTo>
                <a:cubicBezTo>
                  <a:pt x="133" y="114"/>
                  <a:pt x="133" y="114"/>
                  <a:pt x="133" y="114"/>
                </a:cubicBezTo>
                <a:cubicBezTo>
                  <a:pt x="139" y="106"/>
                  <a:pt x="142" y="95"/>
                  <a:pt x="143" y="85"/>
                </a:cubicBezTo>
                <a:cubicBezTo>
                  <a:pt x="146" y="89"/>
                  <a:pt x="146" y="89"/>
                  <a:pt x="146" y="89"/>
                </a:cubicBezTo>
                <a:cubicBezTo>
                  <a:pt x="145" y="97"/>
                  <a:pt x="142" y="105"/>
                  <a:pt x="138" y="113"/>
                </a:cubicBezTo>
                <a:close/>
                <a:moveTo>
                  <a:pt x="147" y="86"/>
                </a:moveTo>
                <a:cubicBezTo>
                  <a:pt x="146" y="85"/>
                  <a:pt x="146" y="85"/>
                  <a:pt x="146" y="85"/>
                </a:cubicBezTo>
                <a:cubicBezTo>
                  <a:pt x="146" y="84"/>
                  <a:pt x="144" y="83"/>
                  <a:pt x="143" y="81"/>
                </a:cubicBezTo>
                <a:cubicBezTo>
                  <a:pt x="140" y="77"/>
                  <a:pt x="135" y="71"/>
                  <a:pt x="133" y="68"/>
                </a:cubicBezTo>
                <a:cubicBezTo>
                  <a:pt x="132" y="67"/>
                  <a:pt x="131" y="66"/>
                  <a:pt x="131" y="66"/>
                </a:cubicBezTo>
                <a:cubicBezTo>
                  <a:pt x="131" y="65"/>
                  <a:pt x="131" y="65"/>
                  <a:pt x="131" y="65"/>
                </a:cubicBezTo>
                <a:cubicBezTo>
                  <a:pt x="131" y="63"/>
                  <a:pt x="132" y="53"/>
                  <a:pt x="132" y="46"/>
                </a:cubicBezTo>
                <a:cubicBezTo>
                  <a:pt x="132" y="44"/>
                  <a:pt x="132" y="42"/>
                  <a:pt x="132" y="41"/>
                </a:cubicBezTo>
                <a:cubicBezTo>
                  <a:pt x="132" y="40"/>
                  <a:pt x="132" y="40"/>
                  <a:pt x="132" y="40"/>
                </a:cubicBezTo>
                <a:cubicBezTo>
                  <a:pt x="134" y="40"/>
                  <a:pt x="140" y="41"/>
                  <a:pt x="145" y="42"/>
                </a:cubicBezTo>
                <a:cubicBezTo>
                  <a:pt x="146" y="42"/>
                  <a:pt x="148" y="42"/>
                  <a:pt x="149" y="43"/>
                </a:cubicBezTo>
                <a:cubicBezTo>
                  <a:pt x="155" y="52"/>
                  <a:pt x="158" y="63"/>
                  <a:pt x="159" y="74"/>
                </a:cubicBezTo>
                <a:cubicBezTo>
                  <a:pt x="158" y="75"/>
                  <a:pt x="157" y="76"/>
                  <a:pt x="156" y="77"/>
                </a:cubicBezTo>
                <a:cubicBezTo>
                  <a:pt x="152" y="81"/>
                  <a:pt x="148" y="85"/>
                  <a:pt x="147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909361" fontAlgn="base">
              <a:spcBef>
                <a:spcPct val="0"/>
              </a:spcBef>
              <a:spcAft>
                <a:spcPct val="0"/>
              </a:spcAft>
            </a:pPr>
            <a:endParaRPr lang="zh-CN" altLang="en-US" sz="1787">
              <a:solidFill>
                <a:srgbClr val="1C1C1C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840059" y="2942060"/>
            <a:ext cx="838877" cy="820416"/>
            <a:chOff x="6296026" y="1022351"/>
            <a:chExt cx="649287" cy="635000"/>
          </a:xfrm>
          <a:solidFill>
            <a:schemeClr val="bg1"/>
          </a:solidFill>
        </p:grpSpPr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6413501" y="1352551"/>
              <a:ext cx="254000" cy="304800"/>
            </a:xfrm>
            <a:custGeom>
              <a:avLst/>
              <a:gdLst>
                <a:gd name="T0" fmla="*/ 55 w 68"/>
                <a:gd name="T1" fmla="*/ 0 h 81"/>
                <a:gd name="T2" fmla="*/ 0 w 68"/>
                <a:gd name="T3" fmla="*/ 61 h 81"/>
                <a:gd name="T4" fmla="*/ 51 w 68"/>
                <a:gd name="T5" fmla="*/ 81 h 81"/>
                <a:gd name="T6" fmla="*/ 54 w 68"/>
                <a:gd name="T7" fmla="*/ 60 h 81"/>
                <a:gd name="T8" fmla="*/ 68 w 68"/>
                <a:gd name="T9" fmla="*/ 12 h 81"/>
                <a:gd name="T10" fmla="*/ 55 w 68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81">
                  <a:moveTo>
                    <a:pt x="55" y="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15" y="73"/>
                    <a:pt x="33" y="80"/>
                    <a:pt x="51" y="81"/>
                  </a:cubicBezTo>
                  <a:cubicBezTo>
                    <a:pt x="52" y="77"/>
                    <a:pt x="54" y="69"/>
                    <a:pt x="54" y="60"/>
                  </a:cubicBezTo>
                  <a:cubicBezTo>
                    <a:pt x="54" y="48"/>
                    <a:pt x="54" y="29"/>
                    <a:pt x="68" y="12"/>
                  </a:cubicBezTo>
                  <a:lnTo>
                    <a:pt x="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09361">
                <a:defRPr/>
              </a:pPr>
              <a:endParaRPr lang="zh-CN" altLang="en-US" sz="1787">
                <a:solidFill>
                  <a:srgbClr val="1C1C1C"/>
                </a:solidFill>
                <a:latin typeface="Arial"/>
                <a:ea typeface="微软雅黑"/>
              </a:endParaRPr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6308726" y="1296988"/>
              <a:ext cx="295275" cy="269875"/>
            </a:xfrm>
            <a:custGeom>
              <a:avLst/>
              <a:gdLst>
                <a:gd name="T0" fmla="*/ 66 w 79"/>
                <a:gd name="T1" fmla="*/ 0 h 72"/>
                <a:gd name="T2" fmla="*/ 20 w 79"/>
                <a:gd name="T3" fmla="*/ 18 h 72"/>
                <a:gd name="T4" fmla="*/ 0 w 79"/>
                <a:gd name="T5" fmla="*/ 23 h 72"/>
                <a:gd name="T6" fmla="*/ 24 w 79"/>
                <a:gd name="T7" fmla="*/ 72 h 72"/>
                <a:gd name="T8" fmla="*/ 79 w 79"/>
                <a:gd name="T9" fmla="*/ 12 h 72"/>
                <a:gd name="T10" fmla="*/ 66 w 79"/>
                <a:gd name="T1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72">
                  <a:moveTo>
                    <a:pt x="66" y="0"/>
                  </a:moveTo>
                  <a:cubicBezTo>
                    <a:pt x="51" y="16"/>
                    <a:pt x="32" y="17"/>
                    <a:pt x="20" y="18"/>
                  </a:cubicBezTo>
                  <a:cubicBezTo>
                    <a:pt x="11" y="19"/>
                    <a:pt x="4" y="22"/>
                    <a:pt x="0" y="23"/>
                  </a:cubicBezTo>
                  <a:cubicBezTo>
                    <a:pt x="2" y="41"/>
                    <a:pt x="10" y="59"/>
                    <a:pt x="24" y="72"/>
                  </a:cubicBezTo>
                  <a:cubicBezTo>
                    <a:pt x="79" y="12"/>
                    <a:pt x="79" y="12"/>
                    <a:pt x="79" y="12"/>
                  </a:cubicBez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09361">
                <a:defRPr/>
              </a:pPr>
              <a:endParaRPr lang="zh-CN" altLang="en-US" sz="1787">
                <a:solidFill>
                  <a:srgbClr val="1C1C1C"/>
                </a:solidFill>
                <a:latin typeface="Arial"/>
                <a:ea typeface="微软雅黑"/>
              </a:endParaRPr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6570663" y="1022351"/>
              <a:ext cx="255588" cy="304800"/>
            </a:xfrm>
            <a:custGeom>
              <a:avLst/>
              <a:gdLst>
                <a:gd name="T0" fmla="*/ 13 w 68"/>
                <a:gd name="T1" fmla="*/ 81 h 81"/>
                <a:gd name="T2" fmla="*/ 68 w 68"/>
                <a:gd name="T3" fmla="*/ 20 h 81"/>
                <a:gd name="T4" fmla="*/ 17 w 68"/>
                <a:gd name="T5" fmla="*/ 0 h 81"/>
                <a:gd name="T6" fmla="*/ 14 w 68"/>
                <a:gd name="T7" fmla="*/ 22 h 81"/>
                <a:gd name="T8" fmla="*/ 0 w 68"/>
                <a:gd name="T9" fmla="*/ 69 h 81"/>
                <a:gd name="T10" fmla="*/ 13 w 68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81">
                  <a:moveTo>
                    <a:pt x="13" y="81"/>
                  </a:moveTo>
                  <a:cubicBezTo>
                    <a:pt x="68" y="20"/>
                    <a:pt x="68" y="20"/>
                    <a:pt x="68" y="20"/>
                  </a:cubicBezTo>
                  <a:cubicBezTo>
                    <a:pt x="53" y="7"/>
                    <a:pt x="35" y="1"/>
                    <a:pt x="17" y="0"/>
                  </a:cubicBezTo>
                  <a:cubicBezTo>
                    <a:pt x="16" y="4"/>
                    <a:pt x="14" y="12"/>
                    <a:pt x="14" y="22"/>
                  </a:cubicBezTo>
                  <a:cubicBezTo>
                    <a:pt x="14" y="34"/>
                    <a:pt x="14" y="52"/>
                    <a:pt x="0" y="69"/>
                  </a:cubicBezTo>
                  <a:lnTo>
                    <a:pt x="13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09361">
                <a:defRPr/>
              </a:pPr>
              <a:endParaRPr lang="zh-CN" altLang="en-US" sz="1787">
                <a:solidFill>
                  <a:srgbClr val="1C1C1C"/>
                </a:solidFill>
                <a:latin typeface="Arial"/>
                <a:ea typeface="微软雅黑"/>
              </a:endParaRPr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6634163" y="1108076"/>
              <a:ext cx="300038" cy="277813"/>
            </a:xfrm>
            <a:custGeom>
              <a:avLst/>
              <a:gdLst>
                <a:gd name="T0" fmla="*/ 13 w 80"/>
                <a:gd name="T1" fmla="*/ 74 h 74"/>
                <a:gd name="T2" fmla="*/ 59 w 80"/>
                <a:gd name="T3" fmla="*/ 55 h 74"/>
                <a:gd name="T4" fmla="*/ 80 w 80"/>
                <a:gd name="T5" fmla="*/ 50 h 74"/>
                <a:gd name="T6" fmla="*/ 55 w 80"/>
                <a:gd name="T7" fmla="*/ 0 h 74"/>
                <a:gd name="T8" fmla="*/ 0 w 80"/>
                <a:gd name="T9" fmla="*/ 61 h 74"/>
                <a:gd name="T10" fmla="*/ 13 w 80"/>
                <a:gd name="T1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4">
                  <a:moveTo>
                    <a:pt x="13" y="74"/>
                  </a:moveTo>
                  <a:cubicBezTo>
                    <a:pt x="28" y="58"/>
                    <a:pt x="46" y="56"/>
                    <a:pt x="59" y="55"/>
                  </a:cubicBezTo>
                  <a:cubicBezTo>
                    <a:pt x="68" y="54"/>
                    <a:pt x="77" y="51"/>
                    <a:pt x="80" y="50"/>
                  </a:cubicBezTo>
                  <a:cubicBezTo>
                    <a:pt x="78" y="31"/>
                    <a:pt x="69" y="14"/>
                    <a:pt x="55" y="0"/>
                  </a:cubicBezTo>
                  <a:cubicBezTo>
                    <a:pt x="0" y="61"/>
                    <a:pt x="0" y="61"/>
                    <a:pt x="0" y="61"/>
                  </a:cubicBezTo>
                  <a:lnTo>
                    <a:pt x="13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09361">
                <a:defRPr/>
              </a:pPr>
              <a:endParaRPr lang="zh-CN" altLang="en-US" sz="1787">
                <a:solidFill>
                  <a:srgbClr val="1C1C1C"/>
                </a:solidFill>
                <a:latin typeface="Arial"/>
                <a:ea typeface="微软雅黑"/>
              </a:endParaRPr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6623051" y="1412876"/>
              <a:ext cx="225425" cy="244475"/>
            </a:xfrm>
            <a:custGeom>
              <a:avLst/>
              <a:gdLst>
                <a:gd name="T0" fmla="*/ 3 w 60"/>
                <a:gd name="T1" fmla="*/ 44 h 65"/>
                <a:gd name="T2" fmla="*/ 0 w 60"/>
                <a:gd name="T3" fmla="*/ 65 h 65"/>
                <a:gd name="T4" fmla="*/ 60 w 60"/>
                <a:gd name="T5" fmla="*/ 40 h 65"/>
                <a:gd name="T6" fmla="*/ 16 w 60"/>
                <a:gd name="T7" fmla="*/ 0 h 65"/>
                <a:gd name="T8" fmla="*/ 3 w 60"/>
                <a:gd name="T9" fmla="*/ 4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5">
                  <a:moveTo>
                    <a:pt x="3" y="44"/>
                  </a:moveTo>
                  <a:cubicBezTo>
                    <a:pt x="3" y="53"/>
                    <a:pt x="2" y="61"/>
                    <a:pt x="0" y="65"/>
                  </a:cubicBezTo>
                  <a:cubicBezTo>
                    <a:pt x="22" y="65"/>
                    <a:pt x="44" y="56"/>
                    <a:pt x="60" y="4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" y="15"/>
                    <a:pt x="3" y="32"/>
                    <a:pt x="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09361">
                <a:defRPr/>
              </a:pPr>
              <a:endParaRPr lang="zh-CN" altLang="en-US" sz="1787">
                <a:solidFill>
                  <a:srgbClr val="1C1C1C"/>
                </a:solidFill>
                <a:latin typeface="Arial"/>
                <a:ea typeface="微软雅黑"/>
              </a:endParaRPr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6296026" y="1135063"/>
              <a:ext cx="244475" cy="228600"/>
            </a:xfrm>
            <a:custGeom>
              <a:avLst/>
              <a:gdLst>
                <a:gd name="T0" fmla="*/ 65 w 65"/>
                <a:gd name="T1" fmla="*/ 39 h 61"/>
                <a:gd name="T2" fmla="*/ 22 w 65"/>
                <a:gd name="T3" fmla="*/ 0 h 61"/>
                <a:gd name="T4" fmla="*/ 2 w 65"/>
                <a:gd name="T5" fmla="*/ 61 h 61"/>
                <a:gd name="T6" fmla="*/ 23 w 65"/>
                <a:gd name="T7" fmla="*/ 56 h 61"/>
                <a:gd name="T8" fmla="*/ 65 w 65"/>
                <a:gd name="T9" fmla="*/ 3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1">
                  <a:moveTo>
                    <a:pt x="65" y="39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7" y="17"/>
                    <a:pt x="0" y="39"/>
                    <a:pt x="2" y="61"/>
                  </a:cubicBezTo>
                  <a:cubicBezTo>
                    <a:pt x="7" y="59"/>
                    <a:pt x="14" y="57"/>
                    <a:pt x="23" y="56"/>
                  </a:cubicBezTo>
                  <a:cubicBezTo>
                    <a:pt x="35" y="55"/>
                    <a:pt x="51" y="54"/>
                    <a:pt x="65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09361">
                <a:defRPr/>
              </a:pPr>
              <a:endParaRPr lang="zh-CN" altLang="en-US" sz="1787">
                <a:solidFill>
                  <a:srgbClr val="1C1C1C"/>
                </a:solidFill>
                <a:latin typeface="Arial"/>
                <a:ea typeface="微软雅黑"/>
              </a:endParaRPr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6697663" y="1314451"/>
              <a:ext cx="247650" cy="233363"/>
            </a:xfrm>
            <a:custGeom>
              <a:avLst/>
              <a:gdLst>
                <a:gd name="T0" fmla="*/ 64 w 66"/>
                <a:gd name="T1" fmla="*/ 0 h 62"/>
                <a:gd name="T2" fmla="*/ 42 w 66"/>
                <a:gd name="T3" fmla="*/ 5 h 62"/>
                <a:gd name="T4" fmla="*/ 0 w 66"/>
                <a:gd name="T5" fmla="*/ 22 h 62"/>
                <a:gd name="T6" fmla="*/ 44 w 66"/>
                <a:gd name="T7" fmla="*/ 62 h 62"/>
                <a:gd name="T8" fmla="*/ 64 w 66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2">
                  <a:moveTo>
                    <a:pt x="64" y="0"/>
                  </a:moveTo>
                  <a:cubicBezTo>
                    <a:pt x="60" y="2"/>
                    <a:pt x="51" y="4"/>
                    <a:pt x="42" y="5"/>
                  </a:cubicBezTo>
                  <a:cubicBezTo>
                    <a:pt x="30" y="6"/>
                    <a:pt x="14" y="8"/>
                    <a:pt x="0" y="2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59" y="44"/>
                    <a:pt x="66" y="22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09361">
                <a:defRPr/>
              </a:pPr>
              <a:endParaRPr lang="zh-CN" altLang="en-US" sz="1787">
                <a:solidFill>
                  <a:srgbClr val="1C1C1C"/>
                </a:solidFill>
                <a:latin typeface="Arial"/>
                <a:ea typeface="微软雅黑"/>
              </a:endParaRPr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6391276" y="1022351"/>
              <a:ext cx="220663" cy="247650"/>
            </a:xfrm>
            <a:custGeom>
              <a:avLst/>
              <a:gdLst>
                <a:gd name="T0" fmla="*/ 57 w 59"/>
                <a:gd name="T1" fmla="*/ 22 h 66"/>
                <a:gd name="T2" fmla="*/ 59 w 59"/>
                <a:gd name="T3" fmla="*/ 0 h 66"/>
                <a:gd name="T4" fmla="*/ 0 w 59"/>
                <a:gd name="T5" fmla="*/ 26 h 66"/>
                <a:gd name="T6" fmla="*/ 44 w 59"/>
                <a:gd name="T7" fmla="*/ 66 h 66"/>
                <a:gd name="T8" fmla="*/ 57 w 59"/>
                <a:gd name="T9" fmla="*/ 2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6">
                  <a:moveTo>
                    <a:pt x="57" y="22"/>
                  </a:moveTo>
                  <a:cubicBezTo>
                    <a:pt x="57" y="13"/>
                    <a:pt x="58" y="5"/>
                    <a:pt x="59" y="0"/>
                  </a:cubicBezTo>
                  <a:cubicBezTo>
                    <a:pt x="38" y="1"/>
                    <a:pt x="16" y="9"/>
                    <a:pt x="0" y="2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57" y="50"/>
                    <a:pt x="57" y="34"/>
                    <a:pt x="5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09361">
                <a:defRPr/>
              </a:pPr>
              <a:endParaRPr lang="zh-CN" altLang="en-US" sz="1787">
                <a:solidFill>
                  <a:srgbClr val="1C1C1C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flipH="1">
            <a:off x="805783" y="3132378"/>
            <a:ext cx="1796250" cy="613213"/>
          </a:xfrm>
          <a:prstGeom prst="rect">
            <a:avLst/>
          </a:prstGeom>
          <a:effectLst/>
        </p:spPr>
        <p:txBody>
          <a:bodyPr lIns="91028" tIns="45514" rIns="91028" bIns="45514">
            <a:spAutoFit/>
          </a:bodyPr>
          <a:lstStyle/>
          <a:p>
            <a:pPr algn="r" defTabSz="910314">
              <a:lnSpc>
                <a:spcPct val="150000"/>
              </a:lnSpc>
              <a:defRPr/>
            </a:pPr>
            <a:r>
              <a:rPr lang="zh-CN" altLang="en-US" sz="1129" dirty="0">
                <a:solidFill>
                  <a:srgbClr val="1C1C1C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此处添加标题文字</a:t>
            </a:r>
            <a:endParaRPr lang="en-US" altLang="zh-CN" sz="1129" dirty="0">
              <a:solidFill>
                <a:srgbClr val="1C1C1C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910314">
              <a:lnSpc>
                <a:spcPct val="150000"/>
              </a:lnSpc>
              <a:defRPr/>
            </a:pPr>
            <a:r>
              <a:rPr lang="zh-CN" altLang="en-US" sz="1129" dirty="0">
                <a:solidFill>
                  <a:srgbClr val="1C1C1C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此处添加标题文字</a:t>
            </a:r>
            <a:endParaRPr lang="en-US" altLang="zh-CN" sz="1129" dirty="0">
              <a:solidFill>
                <a:srgbClr val="1C1C1C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1453807" y="2947018"/>
            <a:ext cx="1357266" cy="24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28" tIns="45514" rIns="91028" bIns="45514">
            <a:spAutoFit/>
          </a:bodyPr>
          <a:lstStyle/>
          <a:p>
            <a:pPr algn="just" defTabSz="909361" fontAlgn="base">
              <a:lnSpc>
                <a:spcPts val="1199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35" b="1">
                <a:solidFill>
                  <a:srgbClr val="1C1C1C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en-US" altLang="zh-CN" sz="1035" b="1">
              <a:solidFill>
                <a:srgbClr val="1C1C1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 flipH="1">
            <a:off x="805783" y="1852755"/>
            <a:ext cx="1796250" cy="873862"/>
          </a:xfrm>
          <a:prstGeom prst="rect">
            <a:avLst/>
          </a:prstGeom>
          <a:effectLst/>
        </p:spPr>
        <p:txBody>
          <a:bodyPr lIns="91028" tIns="45514" rIns="91028" bIns="45514">
            <a:spAutoFit/>
          </a:bodyPr>
          <a:lstStyle/>
          <a:p>
            <a:pPr algn="r" defTabSz="910314">
              <a:lnSpc>
                <a:spcPct val="150000"/>
              </a:lnSpc>
              <a:defRPr/>
            </a:pPr>
            <a:r>
              <a:rPr lang="zh-CN" altLang="en-US" sz="1129" dirty="0">
                <a:solidFill>
                  <a:srgbClr val="1C1C1C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此处添加标题文字</a:t>
            </a:r>
            <a:endParaRPr lang="en-US" altLang="zh-CN" sz="1129" dirty="0">
              <a:solidFill>
                <a:srgbClr val="1C1C1C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910314">
              <a:lnSpc>
                <a:spcPct val="150000"/>
              </a:lnSpc>
              <a:defRPr/>
            </a:pPr>
            <a:r>
              <a:rPr lang="zh-CN" altLang="en-US" sz="1129" dirty="0">
                <a:solidFill>
                  <a:srgbClr val="1C1C1C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此处添加标题文字</a:t>
            </a:r>
            <a:endParaRPr lang="en-US" altLang="zh-CN" sz="1129" dirty="0">
              <a:solidFill>
                <a:srgbClr val="1C1C1C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910314">
              <a:lnSpc>
                <a:spcPct val="150000"/>
              </a:lnSpc>
              <a:defRPr/>
            </a:pPr>
            <a:endParaRPr lang="en-US" altLang="zh-CN" sz="1129" dirty="0">
              <a:solidFill>
                <a:srgbClr val="1C1C1C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1456793" y="1691287"/>
            <a:ext cx="1351294" cy="24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28" tIns="45514" rIns="91028" bIns="45514">
            <a:spAutoFit/>
          </a:bodyPr>
          <a:lstStyle/>
          <a:p>
            <a:pPr algn="just" defTabSz="909361" fontAlgn="base">
              <a:lnSpc>
                <a:spcPts val="1199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35" b="1">
                <a:solidFill>
                  <a:srgbClr val="1C1C1C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en-US" altLang="zh-CN" sz="1035" b="1">
              <a:solidFill>
                <a:srgbClr val="1C1C1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 flipH="1">
            <a:off x="6502283" y="1898246"/>
            <a:ext cx="1794756" cy="613213"/>
          </a:xfrm>
          <a:prstGeom prst="rect">
            <a:avLst/>
          </a:prstGeom>
          <a:effectLst/>
        </p:spPr>
        <p:txBody>
          <a:bodyPr lIns="91028" tIns="45514" rIns="91028" bIns="45514">
            <a:spAutoFit/>
          </a:bodyPr>
          <a:lstStyle/>
          <a:p>
            <a:pPr defTabSz="910314">
              <a:lnSpc>
                <a:spcPct val="150000"/>
              </a:lnSpc>
              <a:defRPr/>
            </a:pPr>
            <a:r>
              <a:rPr lang="zh-CN" altLang="en-US" sz="1129" dirty="0">
                <a:solidFill>
                  <a:srgbClr val="1C1C1C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此处添加标题文字</a:t>
            </a:r>
            <a:endParaRPr lang="en-US" altLang="zh-CN" sz="1129" dirty="0">
              <a:solidFill>
                <a:srgbClr val="1C1C1C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0314">
              <a:lnSpc>
                <a:spcPct val="150000"/>
              </a:lnSpc>
              <a:defRPr/>
            </a:pPr>
            <a:r>
              <a:rPr lang="zh-CN" altLang="en-US" sz="1129" dirty="0">
                <a:solidFill>
                  <a:srgbClr val="1C1C1C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此处添加标题文字</a:t>
            </a:r>
            <a:endParaRPr lang="en-US" altLang="zh-CN" sz="1129" dirty="0">
              <a:solidFill>
                <a:srgbClr val="1C1C1C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矩形 51"/>
          <p:cNvSpPr>
            <a:spLocks noChangeArrowheads="1"/>
          </p:cNvSpPr>
          <p:nvPr/>
        </p:nvSpPr>
        <p:spPr bwMode="auto">
          <a:xfrm>
            <a:off x="6502282" y="1687503"/>
            <a:ext cx="1291567" cy="24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28" tIns="45514" rIns="91028" bIns="45514">
            <a:spAutoFit/>
          </a:bodyPr>
          <a:lstStyle/>
          <a:p>
            <a:pPr algn="just" defTabSz="909361" fontAlgn="base">
              <a:lnSpc>
                <a:spcPts val="1199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35" b="1" dirty="0">
                <a:solidFill>
                  <a:srgbClr val="1C1C1C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en-US" altLang="zh-CN" sz="1035" b="1" dirty="0">
              <a:solidFill>
                <a:srgbClr val="1C1C1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 flipH="1">
            <a:off x="6502283" y="3177868"/>
            <a:ext cx="1794756" cy="613213"/>
          </a:xfrm>
          <a:prstGeom prst="rect">
            <a:avLst/>
          </a:prstGeom>
          <a:effectLst/>
        </p:spPr>
        <p:txBody>
          <a:bodyPr lIns="91028" tIns="45514" rIns="91028" bIns="45514">
            <a:spAutoFit/>
          </a:bodyPr>
          <a:lstStyle/>
          <a:p>
            <a:pPr defTabSz="910314">
              <a:lnSpc>
                <a:spcPct val="150000"/>
              </a:lnSpc>
              <a:defRPr/>
            </a:pPr>
            <a:r>
              <a:rPr lang="zh-CN" altLang="en-US" sz="1129" dirty="0">
                <a:solidFill>
                  <a:srgbClr val="1C1C1C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此处添加标题文字</a:t>
            </a:r>
            <a:endParaRPr lang="en-US" altLang="zh-CN" sz="1129" dirty="0">
              <a:solidFill>
                <a:srgbClr val="1C1C1C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0314">
              <a:lnSpc>
                <a:spcPct val="150000"/>
              </a:lnSpc>
              <a:defRPr/>
            </a:pPr>
            <a:r>
              <a:rPr lang="zh-CN" altLang="en-US" sz="1129" dirty="0">
                <a:solidFill>
                  <a:srgbClr val="1C1C1C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此处添加标题文字</a:t>
            </a:r>
            <a:endParaRPr lang="en-US" altLang="zh-CN" sz="1129" dirty="0">
              <a:solidFill>
                <a:srgbClr val="1C1C1C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53"/>
          <p:cNvSpPr>
            <a:spLocks noChangeArrowheads="1"/>
          </p:cNvSpPr>
          <p:nvPr/>
        </p:nvSpPr>
        <p:spPr bwMode="auto">
          <a:xfrm>
            <a:off x="6502282" y="3023865"/>
            <a:ext cx="1291567" cy="24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28" tIns="45514" rIns="91028" bIns="45514">
            <a:spAutoFit/>
          </a:bodyPr>
          <a:lstStyle/>
          <a:p>
            <a:pPr algn="just" defTabSz="909361" fontAlgn="base">
              <a:lnSpc>
                <a:spcPts val="1199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35" b="1">
                <a:solidFill>
                  <a:srgbClr val="1C1C1C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en-US" altLang="zh-CN" sz="1035" b="1">
              <a:solidFill>
                <a:srgbClr val="1C1C1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标题 3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79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25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5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25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5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25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5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125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0" grpId="0" animBg="1"/>
      <p:bldP spid="61" grpId="0" animBg="1"/>
      <p:bldP spid="3" grpId="0" animBg="1"/>
      <p:bldP spid="58" grpId="0" animBg="1"/>
      <p:bldP spid="59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47" grpId="0"/>
      <p:bldP spid="48" grpId="0"/>
      <p:bldP spid="48" grpId="1"/>
      <p:bldP spid="49" grpId="0"/>
      <p:bldP spid="50" grpId="0"/>
      <p:bldP spid="50" grpId="1"/>
      <p:bldP spid="51" grpId="0"/>
      <p:bldP spid="52" grpId="0"/>
      <p:bldP spid="52" grpId="1"/>
      <p:bldP spid="53" grpId="0"/>
      <p:bldP spid="54" grpId="0"/>
      <p:bldP spid="54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9" name="组合 74"/>
          <p:cNvGrpSpPr>
            <a:grpSpLocks/>
          </p:cNvGrpSpPr>
          <p:nvPr/>
        </p:nvGrpSpPr>
        <p:grpSpPr bwMode="auto">
          <a:xfrm>
            <a:off x="4511279" y="1913276"/>
            <a:ext cx="988219" cy="859546"/>
            <a:chOff x="7562320" y="897326"/>
            <a:chExt cx="2164994" cy="1905223"/>
          </a:xfrm>
        </p:grpSpPr>
        <p:sp>
          <p:nvSpPr>
            <p:cNvPr id="76" name="Freeform 5"/>
            <p:cNvSpPr>
              <a:spLocks/>
            </p:cNvSpPr>
            <p:nvPr/>
          </p:nvSpPr>
          <p:spPr bwMode="auto">
            <a:xfrm>
              <a:off x="7562320" y="897326"/>
              <a:ext cx="2164994" cy="1905223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sz="127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7" name="Freeform 5"/>
            <p:cNvSpPr>
              <a:spLocks/>
            </p:cNvSpPr>
            <p:nvPr/>
          </p:nvSpPr>
          <p:spPr bwMode="auto">
            <a:xfrm>
              <a:off x="7708467" y="1025939"/>
              <a:ext cx="1872695" cy="1647997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70"/>
            </a:p>
          </p:txBody>
        </p:sp>
        <p:grpSp>
          <p:nvGrpSpPr>
            <p:cNvPr id="14382" name="组合 77"/>
            <p:cNvGrpSpPr>
              <a:grpSpLocks/>
            </p:cNvGrpSpPr>
            <p:nvPr/>
          </p:nvGrpSpPr>
          <p:grpSpPr bwMode="auto">
            <a:xfrm>
              <a:off x="8227424" y="1384273"/>
              <a:ext cx="1328649" cy="1223201"/>
              <a:chOff x="5722963" y="2742165"/>
              <a:chExt cx="500063" cy="460375"/>
            </a:xfrm>
          </p:grpSpPr>
          <p:sp>
            <p:nvSpPr>
              <p:cNvPr id="79" name="Freeform 55"/>
              <p:cNvSpPr>
                <a:spLocks/>
              </p:cNvSpPr>
              <p:nvPr/>
            </p:nvSpPr>
            <p:spPr bwMode="auto">
              <a:xfrm>
                <a:off x="5742013" y="2745340"/>
                <a:ext cx="481013" cy="457200"/>
              </a:xfrm>
              <a:custGeom>
                <a:avLst/>
                <a:gdLst>
                  <a:gd name="T0" fmla="*/ 137 w 303"/>
                  <a:gd name="T1" fmla="*/ 288 h 288"/>
                  <a:gd name="T2" fmla="*/ 0 w 303"/>
                  <a:gd name="T3" fmla="*/ 174 h 288"/>
                  <a:gd name="T4" fmla="*/ 2 w 303"/>
                  <a:gd name="T5" fmla="*/ 15 h 288"/>
                  <a:gd name="T6" fmla="*/ 54 w 303"/>
                  <a:gd name="T7" fmla="*/ 10 h 288"/>
                  <a:gd name="T8" fmla="*/ 85 w 303"/>
                  <a:gd name="T9" fmla="*/ 43 h 288"/>
                  <a:gd name="T10" fmla="*/ 106 w 303"/>
                  <a:gd name="T11" fmla="*/ 22 h 288"/>
                  <a:gd name="T12" fmla="*/ 128 w 303"/>
                  <a:gd name="T13" fmla="*/ 0 h 288"/>
                  <a:gd name="T14" fmla="*/ 303 w 303"/>
                  <a:gd name="T15" fmla="*/ 150 h 288"/>
                  <a:gd name="T16" fmla="*/ 137 w 303"/>
                  <a:gd name="T1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3" h="288">
                    <a:moveTo>
                      <a:pt x="137" y="288"/>
                    </a:moveTo>
                    <a:lnTo>
                      <a:pt x="0" y="174"/>
                    </a:lnTo>
                    <a:lnTo>
                      <a:pt x="2" y="15"/>
                    </a:lnTo>
                    <a:lnTo>
                      <a:pt x="54" y="10"/>
                    </a:lnTo>
                    <a:lnTo>
                      <a:pt x="85" y="43"/>
                    </a:lnTo>
                    <a:lnTo>
                      <a:pt x="106" y="22"/>
                    </a:lnTo>
                    <a:lnTo>
                      <a:pt x="128" y="0"/>
                    </a:lnTo>
                    <a:lnTo>
                      <a:pt x="303" y="150"/>
                    </a:lnTo>
                    <a:lnTo>
                      <a:pt x="137" y="288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chemeClr val="tx1">
                      <a:lumMod val="95000"/>
                      <a:lumOff val="5000"/>
                      <a:alpha val="0"/>
                    </a:schemeClr>
                  </a:gs>
                  <a:gs pos="0">
                    <a:schemeClr val="tx1">
                      <a:lumMod val="95000"/>
                      <a:lumOff val="5000"/>
                      <a:alpha val="5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270"/>
              </a:p>
            </p:txBody>
          </p:sp>
          <p:sp>
            <p:nvSpPr>
              <p:cNvPr id="14386" name="Freeform 56"/>
              <p:cNvSpPr>
                <a:spLocks noEditPoints="1"/>
              </p:cNvSpPr>
              <p:nvPr/>
            </p:nvSpPr>
            <p:spPr bwMode="auto">
              <a:xfrm>
                <a:off x="5722963" y="2742165"/>
                <a:ext cx="115888" cy="290513"/>
              </a:xfrm>
              <a:custGeom>
                <a:avLst/>
                <a:gdLst>
                  <a:gd name="T0" fmla="*/ 63551 w 31"/>
                  <a:gd name="T1" fmla="*/ 0 h 77"/>
                  <a:gd name="T2" fmla="*/ 104673 w 31"/>
                  <a:gd name="T3" fmla="*/ 18864 h 77"/>
                  <a:gd name="T4" fmla="*/ 115888 w 31"/>
                  <a:gd name="T5" fmla="*/ 67912 h 77"/>
                  <a:gd name="T6" fmla="*/ 115888 w 31"/>
                  <a:gd name="T7" fmla="*/ 237692 h 77"/>
                  <a:gd name="T8" fmla="*/ 100935 w 31"/>
                  <a:gd name="T9" fmla="*/ 279194 h 77"/>
                  <a:gd name="T10" fmla="*/ 59813 w 31"/>
                  <a:gd name="T11" fmla="*/ 290513 h 77"/>
                  <a:gd name="T12" fmla="*/ 7477 w 31"/>
                  <a:gd name="T13" fmla="*/ 271649 h 77"/>
                  <a:gd name="T14" fmla="*/ 0 w 31"/>
                  <a:gd name="T15" fmla="*/ 215055 h 77"/>
                  <a:gd name="T16" fmla="*/ 0 w 31"/>
                  <a:gd name="T17" fmla="*/ 79231 h 77"/>
                  <a:gd name="T18" fmla="*/ 11215 w 31"/>
                  <a:gd name="T19" fmla="*/ 22637 h 77"/>
                  <a:gd name="T20" fmla="*/ 63551 w 31"/>
                  <a:gd name="T21" fmla="*/ 0 h 77"/>
                  <a:gd name="T22" fmla="*/ 59813 w 31"/>
                  <a:gd name="T23" fmla="*/ 264103 h 77"/>
                  <a:gd name="T24" fmla="*/ 82243 w 31"/>
                  <a:gd name="T25" fmla="*/ 222601 h 77"/>
                  <a:gd name="T26" fmla="*/ 82243 w 31"/>
                  <a:gd name="T27" fmla="*/ 64139 h 77"/>
                  <a:gd name="T28" fmla="*/ 59813 w 31"/>
                  <a:gd name="T29" fmla="*/ 26410 h 77"/>
                  <a:gd name="T30" fmla="*/ 33645 w 31"/>
                  <a:gd name="T31" fmla="*/ 64139 h 77"/>
                  <a:gd name="T32" fmla="*/ 33645 w 31"/>
                  <a:gd name="T33" fmla="*/ 75458 h 77"/>
                  <a:gd name="T34" fmla="*/ 33645 w 31"/>
                  <a:gd name="T35" fmla="*/ 86777 h 77"/>
                  <a:gd name="T36" fmla="*/ 33645 w 31"/>
                  <a:gd name="T37" fmla="*/ 132051 h 77"/>
                  <a:gd name="T38" fmla="*/ 33645 w 31"/>
                  <a:gd name="T39" fmla="*/ 181099 h 77"/>
                  <a:gd name="T40" fmla="*/ 33645 w 31"/>
                  <a:gd name="T41" fmla="*/ 222601 h 77"/>
                  <a:gd name="T42" fmla="*/ 59813 w 31"/>
                  <a:gd name="T43" fmla="*/ 264103 h 7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2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7"/>
                      <a:pt x="30" y="71"/>
                      <a:pt x="27" y="74"/>
                    </a:cubicBezTo>
                    <a:cubicBezTo>
                      <a:pt x="24" y="76"/>
                      <a:pt x="21" y="77"/>
                      <a:pt x="16" y="77"/>
                    </a:cubicBezTo>
                    <a:cubicBezTo>
                      <a:pt x="9" y="77"/>
                      <a:pt x="5" y="76"/>
                      <a:pt x="2" y="72"/>
                    </a:cubicBezTo>
                    <a:cubicBezTo>
                      <a:pt x="1" y="69"/>
                      <a:pt x="0" y="64"/>
                      <a:pt x="0" y="5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8"/>
                      <a:pt x="3" y="6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1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270"/>
              </a:p>
            </p:txBody>
          </p:sp>
          <p:sp>
            <p:nvSpPr>
              <p:cNvPr id="14387" name="Freeform 57"/>
              <p:cNvSpPr>
                <a:spLocks/>
              </p:cNvSpPr>
              <p:nvPr/>
            </p:nvSpPr>
            <p:spPr bwMode="auto">
              <a:xfrm>
                <a:off x="5876951" y="2745340"/>
                <a:ext cx="68263" cy="287338"/>
              </a:xfrm>
              <a:custGeom>
                <a:avLst/>
                <a:gdLst>
                  <a:gd name="T0" fmla="*/ 0 w 18"/>
                  <a:gd name="T1" fmla="*/ 41588 h 76"/>
                  <a:gd name="T2" fmla="*/ 41716 w 18"/>
                  <a:gd name="T3" fmla="*/ 0 h 76"/>
                  <a:gd name="T4" fmla="*/ 68263 w 18"/>
                  <a:gd name="T5" fmla="*/ 0 h 76"/>
                  <a:gd name="T6" fmla="*/ 68263 w 18"/>
                  <a:gd name="T7" fmla="*/ 287338 h 76"/>
                  <a:gd name="T8" fmla="*/ 30339 w 18"/>
                  <a:gd name="T9" fmla="*/ 287338 h 76"/>
                  <a:gd name="T10" fmla="*/ 30339 w 18"/>
                  <a:gd name="T11" fmla="*/ 71835 h 76"/>
                  <a:gd name="T12" fmla="*/ 0 w 18"/>
                  <a:gd name="T13" fmla="*/ 71835 h 76"/>
                  <a:gd name="T14" fmla="*/ 0 w 18"/>
                  <a:gd name="T15" fmla="*/ 41588 h 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8" h="76">
                    <a:moveTo>
                      <a:pt x="0" y="11"/>
                    </a:moveTo>
                    <a:cubicBezTo>
                      <a:pt x="7" y="10"/>
                      <a:pt x="10" y="7"/>
                      <a:pt x="1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0" y="19"/>
                      <a:pt x="0" y="19"/>
                      <a:pt x="0" y="19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270"/>
              </a:p>
            </p:txBody>
          </p:sp>
        </p:grpSp>
      </p:grpSp>
      <p:grpSp>
        <p:nvGrpSpPr>
          <p:cNvPr id="14340" name="组合 81"/>
          <p:cNvGrpSpPr>
            <a:grpSpLocks/>
          </p:cNvGrpSpPr>
          <p:nvPr/>
        </p:nvGrpSpPr>
        <p:grpSpPr bwMode="auto">
          <a:xfrm>
            <a:off x="4511279" y="2808096"/>
            <a:ext cx="988219" cy="859545"/>
            <a:chOff x="5803300" y="1948400"/>
            <a:chExt cx="2164994" cy="1905223"/>
          </a:xfrm>
        </p:grpSpPr>
        <p:sp>
          <p:nvSpPr>
            <p:cNvPr id="83" name="Freeform 5"/>
            <p:cNvSpPr>
              <a:spLocks/>
            </p:cNvSpPr>
            <p:nvPr/>
          </p:nvSpPr>
          <p:spPr bwMode="auto">
            <a:xfrm>
              <a:off x="5803300" y="1948400"/>
              <a:ext cx="2164994" cy="1905223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sz="127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4" name="Freeform 5"/>
            <p:cNvSpPr>
              <a:spLocks/>
            </p:cNvSpPr>
            <p:nvPr/>
          </p:nvSpPr>
          <p:spPr bwMode="auto">
            <a:xfrm>
              <a:off x="5948780" y="2078346"/>
              <a:ext cx="1846429" cy="1624882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chemeClr val="accent2"/>
            </a:solidFill>
            <a:ln w="28575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270"/>
            </a:p>
          </p:txBody>
        </p:sp>
        <p:grpSp>
          <p:nvGrpSpPr>
            <p:cNvPr id="14370" name="组合 84"/>
            <p:cNvGrpSpPr>
              <a:grpSpLocks/>
            </p:cNvGrpSpPr>
            <p:nvPr/>
          </p:nvGrpSpPr>
          <p:grpSpPr bwMode="auto">
            <a:xfrm>
              <a:off x="6481655" y="2517630"/>
              <a:ext cx="1339125" cy="1206045"/>
              <a:chOff x="952501" y="6013451"/>
              <a:chExt cx="511175" cy="460375"/>
            </a:xfrm>
          </p:grpSpPr>
          <p:sp>
            <p:nvSpPr>
              <p:cNvPr id="86" name="Freeform 58"/>
              <p:cNvSpPr>
                <a:spLocks/>
              </p:cNvSpPr>
              <p:nvPr/>
            </p:nvSpPr>
            <p:spPr bwMode="auto">
              <a:xfrm>
                <a:off x="971551" y="6021388"/>
                <a:ext cx="492125" cy="452438"/>
              </a:xfrm>
              <a:custGeom>
                <a:avLst/>
                <a:gdLst>
                  <a:gd name="T0" fmla="*/ 137 w 310"/>
                  <a:gd name="T1" fmla="*/ 285 h 285"/>
                  <a:gd name="T2" fmla="*/ 0 w 310"/>
                  <a:gd name="T3" fmla="*/ 171 h 285"/>
                  <a:gd name="T4" fmla="*/ 2 w 310"/>
                  <a:gd name="T5" fmla="*/ 12 h 285"/>
                  <a:gd name="T6" fmla="*/ 54 w 310"/>
                  <a:gd name="T7" fmla="*/ 7 h 285"/>
                  <a:gd name="T8" fmla="*/ 87 w 310"/>
                  <a:gd name="T9" fmla="*/ 40 h 285"/>
                  <a:gd name="T10" fmla="*/ 97 w 310"/>
                  <a:gd name="T11" fmla="*/ 7 h 285"/>
                  <a:gd name="T12" fmla="*/ 137 w 310"/>
                  <a:gd name="T13" fmla="*/ 0 h 285"/>
                  <a:gd name="T14" fmla="*/ 310 w 310"/>
                  <a:gd name="T15" fmla="*/ 150 h 285"/>
                  <a:gd name="T16" fmla="*/ 137 w 310"/>
                  <a:gd name="T17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85">
                    <a:moveTo>
                      <a:pt x="137" y="285"/>
                    </a:moveTo>
                    <a:lnTo>
                      <a:pt x="0" y="171"/>
                    </a:lnTo>
                    <a:lnTo>
                      <a:pt x="2" y="12"/>
                    </a:lnTo>
                    <a:lnTo>
                      <a:pt x="54" y="7"/>
                    </a:lnTo>
                    <a:lnTo>
                      <a:pt x="87" y="40"/>
                    </a:lnTo>
                    <a:lnTo>
                      <a:pt x="97" y="7"/>
                    </a:lnTo>
                    <a:lnTo>
                      <a:pt x="137" y="0"/>
                    </a:lnTo>
                    <a:lnTo>
                      <a:pt x="310" y="150"/>
                    </a:lnTo>
                    <a:lnTo>
                      <a:pt x="137" y="285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chemeClr val="tx1">
                      <a:lumMod val="95000"/>
                      <a:lumOff val="5000"/>
                      <a:alpha val="0"/>
                    </a:schemeClr>
                  </a:gs>
                  <a:gs pos="0">
                    <a:schemeClr val="tx1">
                      <a:lumMod val="95000"/>
                      <a:lumOff val="5000"/>
                      <a:alpha val="5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270"/>
              </a:p>
            </p:txBody>
          </p:sp>
          <p:sp>
            <p:nvSpPr>
              <p:cNvPr id="14374" name="Freeform 59"/>
              <p:cNvSpPr>
                <a:spLocks noEditPoints="1"/>
              </p:cNvSpPr>
              <p:nvPr/>
            </p:nvSpPr>
            <p:spPr bwMode="auto">
              <a:xfrm>
                <a:off x="952501" y="6013451"/>
                <a:ext cx="115888" cy="290513"/>
              </a:xfrm>
              <a:custGeom>
                <a:avLst/>
                <a:gdLst>
                  <a:gd name="T0" fmla="*/ 63551 w 31"/>
                  <a:gd name="T1" fmla="*/ 0 h 77"/>
                  <a:gd name="T2" fmla="*/ 104673 w 31"/>
                  <a:gd name="T3" fmla="*/ 18864 h 77"/>
                  <a:gd name="T4" fmla="*/ 115888 w 31"/>
                  <a:gd name="T5" fmla="*/ 67912 h 77"/>
                  <a:gd name="T6" fmla="*/ 115888 w 31"/>
                  <a:gd name="T7" fmla="*/ 233920 h 77"/>
                  <a:gd name="T8" fmla="*/ 100935 w 31"/>
                  <a:gd name="T9" fmla="*/ 275421 h 77"/>
                  <a:gd name="T10" fmla="*/ 59813 w 31"/>
                  <a:gd name="T11" fmla="*/ 290513 h 77"/>
                  <a:gd name="T12" fmla="*/ 11215 w 31"/>
                  <a:gd name="T13" fmla="*/ 267876 h 77"/>
                  <a:gd name="T14" fmla="*/ 0 w 31"/>
                  <a:gd name="T15" fmla="*/ 211282 h 77"/>
                  <a:gd name="T16" fmla="*/ 0 w 31"/>
                  <a:gd name="T17" fmla="*/ 79231 h 77"/>
                  <a:gd name="T18" fmla="*/ 11215 w 31"/>
                  <a:gd name="T19" fmla="*/ 18864 h 77"/>
                  <a:gd name="T20" fmla="*/ 63551 w 31"/>
                  <a:gd name="T21" fmla="*/ 0 h 77"/>
                  <a:gd name="T22" fmla="*/ 59813 w 31"/>
                  <a:gd name="T23" fmla="*/ 264103 h 77"/>
                  <a:gd name="T24" fmla="*/ 82243 w 31"/>
                  <a:gd name="T25" fmla="*/ 222601 h 77"/>
                  <a:gd name="T26" fmla="*/ 82243 w 31"/>
                  <a:gd name="T27" fmla="*/ 64139 h 77"/>
                  <a:gd name="T28" fmla="*/ 59813 w 31"/>
                  <a:gd name="T29" fmla="*/ 26410 h 77"/>
                  <a:gd name="T30" fmla="*/ 33645 w 31"/>
                  <a:gd name="T31" fmla="*/ 64139 h 77"/>
                  <a:gd name="T32" fmla="*/ 33645 w 31"/>
                  <a:gd name="T33" fmla="*/ 75458 h 77"/>
                  <a:gd name="T34" fmla="*/ 33645 w 31"/>
                  <a:gd name="T35" fmla="*/ 86777 h 77"/>
                  <a:gd name="T36" fmla="*/ 33645 w 31"/>
                  <a:gd name="T37" fmla="*/ 132051 h 77"/>
                  <a:gd name="T38" fmla="*/ 33645 w 31"/>
                  <a:gd name="T39" fmla="*/ 181099 h 77"/>
                  <a:gd name="T40" fmla="*/ 33645 w 31"/>
                  <a:gd name="T41" fmla="*/ 222601 h 77"/>
                  <a:gd name="T42" fmla="*/ 59813 w 31"/>
                  <a:gd name="T43" fmla="*/ 264103 h 7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1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7"/>
                      <a:pt x="30" y="71"/>
                      <a:pt x="27" y="73"/>
                    </a:cubicBezTo>
                    <a:cubicBezTo>
                      <a:pt x="25" y="76"/>
                      <a:pt x="21" y="77"/>
                      <a:pt x="16" y="77"/>
                    </a:cubicBezTo>
                    <a:cubicBezTo>
                      <a:pt x="9" y="77"/>
                      <a:pt x="5" y="75"/>
                      <a:pt x="3" y="71"/>
                    </a:cubicBezTo>
                    <a:cubicBezTo>
                      <a:pt x="1" y="69"/>
                      <a:pt x="0" y="64"/>
                      <a:pt x="0" y="5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3"/>
                      <a:pt x="1" y="8"/>
                      <a:pt x="3" y="5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0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270"/>
              </a:p>
            </p:txBody>
          </p:sp>
          <p:sp>
            <p:nvSpPr>
              <p:cNvPr id="14375" name="Freeform 60"/>
              <p:cNvSpPr>
                <a:spLocks/>
              </p:cNvSpPr>
              <p:nvPr/>
            </p:nvSpPr>
            <p:spPr bwMode="auto">
              <a:xfrm>
                <a:off x="1090613" y="6013451"/>
                <a:ext cx="117475" cy="290513"/>
              </a:xfrm>
              <a:custGeom>
                <a:avLst/>
                <a:gdLst>
                  <a:gd name="T0" fmla="*/ 0 w 31"/>
                  <a:gd name="T1" fmla="*/ 60366 h 77"/>
                  <a:gd name="T2" fmla="*/ 15158 w 31"/>
                  <a:gd name="T3" fmla="*/ 15092 h 77"/>
                  <a:gd name="T4" fmla="*/ 60632 w 31"/>
                  <a:gd name="T5" fmla="*/ 0 h 77"/>
                  <a:gd name="T6" fmla="*/ 109896 w 31"/>
                  <a:gd name="T7" fmla="*/ 22637 h 77"/>
                  <a:gd name="T8" fmla="*/ 117475 w 31"/>
                  <a:gd name="T9" fmla="*/ 83004 h 77"/>
                  <a:gd name="T10" fmla="*/ 113685 w 31"/>
                  <a:gd name="T11" fmla="*/ 113187 h 77"/>
                  <a:gd name="T12" fmla="*/ 102317 w 31"/>
                  <a:gd name="T13" fmla="*/ 143370 h 77"/>
                  <a:gd name="T14" fmla="*/ 68211 w 31"/>
                  <a:gd name="T15" fmla="*/ 196191 h 77"/>
                  <a:gd name="T16" fmla="*/ 41685 w 31"/>
                  <a:gd name="T17" fmla="*/ 256557 h 77"/>
                  <a:gd name="T18" fmla="*/ 117475 w 31"/>
                  <a:gd name="T19" fmla="*/ 256557 h 77"/>
                  <a:gd name="T20" fmla="*/ 117475 w 31"/>
                  <a:gd name="T21" fmla="*/ 286740 h 77"/>
                  <a:gd name="T22" fmla="*/ 30316 w 31"/>
                  <a:gd name="T23" fmla="*/ 290513 h 77"/>
                  <a:gd name="T24" fmla="*/ 0 w 31"/>
                  <a:gd name="T25" fmla="*/ 286740 h 77"/>
                  <a:gd name="T26" fmla="*/ 0 w 31"/>
                  <a:gd name="T27" fmla="*/ 286740 h 77"/>
                  <a:gd name="T28" fmla="*/ 18948 w 31"/>
                  <a:gd name="T29" fmla="*/ 207509 h 77"/>
                  <a:gd name="T30" fmla="*/ 64422 w 31"/>
                  <a:gd name="T31" fmla="*/ 139597 h 77"/>
                  <a:gd name="T32" fmla="*/ 79580 w 31"/>
                  <a:gd name="T33" fmla="*/ 75458 h 77"/>
                  <a:gd name="T34" fmla="*/ 79580 w 31"/>
                  <a:gd name="T35" fmla="*/ 71685 h 77"/>
                  <a:gd name="T36" fmla="*/ 79580 w 31"/>
                  <a:gd name="T37" fmla="*/ 64139 h 77"/>
                  <a:gd name="T38" fmla="*/ 79580 w 31"/>
                  <a:gd name="T39" fmla="*/ 45275 h 77"/>
                  <a:gd name="T40" fmla="*/ 56843 w 31"/>
                  <a:gd name="T41" fmla="*/ 26410 h 77"/>
                  <a:gd name="T42" fmla="*/ 37895 w 31"/>
                  <a:gd name="T43" fmla="*/ 60366 h 77"/>
                  <a:gd name="T44" fmla="*/ 37895 w 31"/>
                  <a:gd name="T45" fmla="*/ 71685 h 77"/>
                  <a:gd name="T46" fmla="*/ 37895 w 31"/>
                  <a:gd name="T47" fmla="*/ 79231 h 77"/>
                  <a:gd name="T48" fmla="*/ 37895 w 31"/>
                  <a:gd name="T49" fmla="*/ 86777 h 77"/>
                  <a:gd name="T50" fmla="*/ 37895 w 31"/>
                  <a:gd name="T51" fmla="*/ 98095 h 77"/>
                  <a:gd name="T52" fmla="*/ 0 w 31"/>
                  <a:gd name="T53" fmla="*/ 98095 h 77"/>
                  <a:gd name="T54" fmla="*/ 0 w 31"/>
                  <a:gd name="T55" fmla="*/ 60366 h 7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" h="77">
                    <a:moveTo>
                      <a:pt x="0" y="16"/>
                    </a:moveTo>
                    <a:cubicBezTo>
                      <a:pt x="0" y="10"/>
                      <a:pt x="2" y="6"/>
                      <a:pt x="4" y="4"/>
                    </a:cubicBezTo>
                    <a:cubicBezTo>
                      <a:pt x="6" y="1"/>
                      <a:pt x="10" y="0"/>
                      <a:pt x="16" y="0"/>
                    </a:cubicBezTo>
                    <a:cubicBezTo>
                      <a:pt x="23" y="0"/>
                      <a:pt x="27" y="2"/>
                      <a:pt x="29" y="6"/>
                    </a:cubicBezTo>
                    <a:cubicBezTo>
                      <a:pt x="30" y="9"/>
                      <a:pt x="31" y="14"/>
                      <a:pt x="31" y="22"/>
                    </a:cubicBezTo>
                    <a:cubicBezTo>
                      <a:pt x="31" y="25"/>
                      <a:pt x="31" y="28"/>
                      <a:pt x="30" y="30"/>
                    </a:cubicBezTo>
                    <a:cubicBezTo>
                      <a:pt x="30" y="32"/>
                      <a:pt x="29" y="35"/>
                      <a:pt x="27" y="38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4" y="58"/>
                      <a:pt x="12" y="63"/>
                      <a:pt x="11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76"/>
                      <a:pt x="31" y="76"/>
                      <a:pt x="31" y="76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68"/>
                      <a:pt x="2" y="61"/>
                      <a:pt x="5" y="55"/>
                    </a:cubicBezTo>
                    <a:cubicBezTo>
                      <a:pt x="7" y="51"/>
                      <a:pt x="11" y="45"/>
                      <a:pt x="17" y="37"/>
                    </a:cubicBezTo>
                    <a:cubicBezTo>
                      <a:pt x="20" y="32"/>
                      <a:pt x="21" y="27"/>
                      <a:pt x="21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5"/>
                      <a:pt x="21" y="13"/>
                      <a:pt x="21" y="12"/>
                    </a:cubicBezTo>
                    <a:cubicBezTo>
                      <a:pt x="20" y="9"/>
                      <a:pt x="18" y="7"/>
                      <a:pt x="15" y="7"/>
                    </a:cubicBezTo>
                    <a:cubicBezTo>
                      <a:pt x="11" y="7"/>
                      <a:pt x="10" y="10"/>
                      <a:pt x="10" y="16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270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4511108" y="3703303"/>
            <a:ext cx="988314" cy="858937"/>
            <a:chOff x="4796185" y="3903397"/>
            <a:chExt cx="1050770" cy="913217"/>
          </a:xfrm>
        </p:grpSpPr>
        <p:sp>
          <p:nvSpPr>
            <p:cNvPr id="90" name="Freeform 5"/>
            <p:cNvSpPr>
              <a:spLocks/>
            </p:cNvSpPr>
            <p:nvPr/>
          </p:nvSpPr>
          <p:spPr bwMode="auto">
            <a:xfrm>
              <a:off x="4796185" y="3903397"/>
              <a:ext cx="1050770" cy="913217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lIns="68271" tIns="34136" rIns="68271" bIns="34136" anchor="ctr"/>
            <a:lstStyle/>
            <a:p>
              <a:pPr algn="ctr">
                <a:defRPr/>
              </a:pPr>
              <a:endParaRPr lang="zh-CN" altLang="en-US" sz="127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1" name="Freeform 5"/>
            <p:cNvSpPr>
              <a:spLocks/>
            </p:cNvSpPr>
            <p:nvPr/>
          </p:nvSpPr>
          <p:spPr bwMode="auto">
            <a:xfrm>
              <a:off x="4871852" y="3980987"/>
              <a:ext cx="889825" cy="773341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algn="ctr">
                <a:defRPr/>
              </a:pPr>
              <a:endParaRPr lang="zh-CN" altLang="en-US" sz="1270"/>
            </a:p>
          </p:txBody>
        </p:sp>
        <p:grpSp>
          <p:nvGrpSpPr>
            <p:cNvPr id="14347" name="组合 91"/>
            <p:cNvGrpSpPr>
              <a:grpSpLocks/>
            </p:cNvGrpSpPr>
            <p:nvPr/>
          </p:nvGrpSpPr>
          <p:grpSpPr bwMode="auto">
            <a:xfrm>
              <a:off x="5135619" y="4178023"/>
              <a:ext cx="644325" cy="573822"/>
              <a:chOff x="5405438" y="6815138"/>
              <a:chExt cx="511175" cy="460375"/>
            </a:xfrm>
          </p:grpSpPr>
          <p:sp>
            <p:nvSpPr>
              <p:cNvPr id="93" name="Freeform 61"/>
              <p:cNvSpPr>
                <a:spLocks/>
              </p:cNvSpPr>
              <p:nvPr/>
            </p:nvSpPr>
            <p:spPr bwMode="auto">
              <a:xfrm>
                <a:off x="5424488" y="6821488"/>
                <a:ext cx="492125" cy="454025"/>
              </a:xfrm>
              <a:custGeom>
                <a:avLst/>
                <a:gdLst>
                  <a:gd name="T0" fmla="*/ 140 w 310"/>
                  <a:gd name="T1" fmla="*/ 286 h 286"/>
                  <a:gd name="T2" fmla="*/ 0 w 310"/>
                  <a:gd name="T3" fmla="*/ 172 h 286"/>
                  <a:gd name="T4" fmla="*/ 2 w 310"/>
                  <a:gd name="T5" fmla="*/ 12 h 286"/>
                  <a:gd name="T6" fmla="*/ 57 w 310"/>
                  <a:gd name="T7" fmla="*/ 7 h 286"/>
                  <a:gd name="T8" fmla="*/ 88 w 310"/>
                  <a:gd name="T9" fmla="*/ 41 h 286"/>
                  <a:gd name="T10" fmla="*/ 97 w 310"/>
                  <a:gd name="T11" fmla="*/ 7 h 286"/>
                  <a:gd name="T12" fmla="*/ 135 w 310"/>
                  <a:gd name="T13" fmla="*/ 0 h 286"/>
                  <a:gd name="T14" fmla="*/ 310 w 310"/>
                  <a:gd name="T15" fmla="*/ 150 h 286"/>
                  <a:gd name="T16" fmla="*/ 140 w 310"/>
                  <a:gd name="T17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86">
                    <a:moveTo>
                      <a:pt x="140" y="286"/>
                    </a:moveTo>
                    <a:lnTo>
                      <a:pt x="0" y="172"/>
                    </a:lnTo>
                    <a:lnTo>
                      <a:pt x="2" y="12"/>
                    </a:lnTo>
                    <a:lnTo>
                      <a:pt x="57" y="7"/>
                    </a:lnTo>
                    <a:lnTo>
                      <a:pt x="88" y="41"/>
                    </a:lnTo>
                    <a:lnTo>
                      <a:pt x="97" y="7"/>
                    </a:lnTo>
                    <a:lnTo>
                      <a:pt x="135" y="0"/>
                    </a:lnTo>
                    <a:lnTo>
                      <a:pt x="310" y="150"/>
                    </a:lnTo>
                    <a:lnTo>
                      <a:pt x="140" y="286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chemeClr val="tx1">
                      <a:lumMod val="95000"/>
                      <a:lumOff val="5000"/>
                      <a:alpha val="0"/>
                    </a:schemeClr>
                  </a:gs>
                  <a:gs pos="0">
                    <a:schemeClr val="tx1">
                      <a:lumMod val="95000"/>
                      <a:lumOff val="5000"/>
                      <a:alpha val="5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270"/>
              </a:p>
            </p:txBody>
          </p:sp>
          <p:sp>
            <p:nvSpPr>
              <p:cNvPr id="14362" name="Freeform 62"/>
              <p:cNvSpPr>
                <a:spLocks noEditPoints="1"/>
              </p:cNvSpPr>
              <p:nvPr/>
            </p:nvSpPr>
            <p:spPr bwMode="auto">
              <a:xfrm>
                <a:off x="5405438" y="6815138"/>
                <a:ext cx="117475" cy="290513"/>
              </a:xfrm>
              <a:custGeom>
                <a:avLst/>
                <a:gdLst>
                  <a:gd name="T0" fmla="*/ 64422 w 31"/>
                  <a:gd name="T1" fmla="*/ 0 h 77"/>
                  <a:gd name="T2" fmla="*/ 109896 w 31"/>
                  <a:gd name="T3" fmla="*/ 18864 h 77"/>
                  <a:gd name="T4" fmla="*/ 117475 w 31"/>
                  <a:gd name="T5" fmla="*/ 67912 h 77"/>
                  <a:gd name="T6" fmla="*/ 117475 w 31"/>
                  <a:gd name="T7" fmla="*/ 233920 h 77"/>
                  <a:gd name="T8" fmla="*/ 102317 w 31"/>
                  <a:gd name="T9" fmla="*/ 275421 h 77"/>
                  <a:gd name="T10" fmla="*/ 60632 w 31"/>
                  <a:gd name="T11" fmla="*/ 290513 h 77"/>
                  <a:gd name="T12" fmla="*/ 11369 w 31"/>
                  <a:gd name="T13" fmla="*/ 271649 h 77"/>
                  <a:gd name="T14" fmla="*/ 0 w 31"/>
                  <a:gd name="T15" fmla="*/ 211282 h 77"/>
                  <a:gd name="T16" fmla="*/ 0 w 31"/>
                  <a:gd name="T17" fmla="*/ 79231 h 77"/>
                  <a:gd name="T18" fmla="*/ 11369 w 31"/>
                  <a:gd name="T19" fmla="*/ 18864 h 77"/>
                  <a:gd name="T20" fmla="*/ 64422 w 31"/>
                  <a:gd name="T21" fmla="*/ 0 h 77"/>
                  <a:gd name="T22" fmla="*/ 60632 w 31"/>
                  <a:gd name="T23" fmla="*/ 264103 h 77"/>
                  <a:gd name="T24" fmla="*/ 87159 w 31"/>
                  <a:gd name="T25" fmla="*/ 222601 h 77"/>
                  <a:gd name="T26" fmla="*/ 87159 w 31"/>
                  <a:gd name="T27" fmla="*/ 64139 h 77"/>
                  <a:gd name="T28" fmla="*/ 60632 w 31"/>
                  <a:gd name="T29" fmla="*/ 26410 h 77"/>
                  <a:gd name="T30" fmla="*/ 34106 w 31"/>
                  <a:gd name="T31" fmla="*/ 64139 h 77"/>
                  <a:gd name="T32" fmla="*/ 34106 w 31"/>
                  <a:gd name="T33" fmla="*/ 75458 h 77"/>
                  <a:gd name="T34" fmla="*/ 34106 w 31"/>
                  <a:gd name="T35" fmla="*/ 86777 h 77"/>
                  <a:gd name="T36" fmla="*/ 34106 w 31"/>
                  <a:gd name="T37" fmla="*/ 132051 h 77"/>
                  <a:gd name="T38" fmla="*/ 34106 w 31"/>
                  <a:gd name="T39" fmla="*/ 181099 h 77"/>
                  <a:gd name="T40" fmla="*/ 34106 w 31"/>
                  <a:gd name="T41" fmla="*/ 222601 h 77"/>
                  <a:gd name="T42" fmla="*/ 60632 w 31"/>
                  <a:gd name="T43" fmla="*/ 264103 h 7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2"/>
                      <a:pt x="29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7"/>
                      <a:pt x="30" y="71"/>
                      <a:pt x="27" y="73"/>
                    </a:cubicBezTo>
                    <a:cubicBezTo>
                      <a:pt x="25" y="76"/>
                      <a:pt x="21" y="77"/>
                      <a:pt x="16" y="77"/>
                    </a:cubicBezTo>
                    <a:cubicBezTo>
                      <a:pt x="10" y="77"/>
                      <a:pt x="5" y="75"/>
                      <a:pt x="3" y="72"/>
                    </a:cubicBezTo>
                    <a:cubicBezTo>
                      <a:pt x="1" y="69"/>
                      <a:pt x="0" y="64"/>
                      <a:pt x="0" y="5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8"/>
                      <a:pt x="3" y="5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3" y="66"/>
                      <a:pt x="23" y="59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0"/>
                      <a:pt x="20" y="7"/>
                      <a:pt x="16" y="7"/>
                    </a:cubicBezTo>
                    <a:cubicBezTo>
                      <a:pt x="12" y="7"/>
                      <a:pt x="9" y="10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2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270"/>
              </a:p>
            </p:txBody>
          </p:sp>
          <p:sp>
            <p:nvSpPr>
              <p:cNvPr id="14363" name="Freeform 63"/>
              <p:cNvSpPr>
                <a:spLocks/>
              </p:cNvSpPr>
              <p:nvPr/>
            </p:nvSpPr>
            <p:spPr bwMode="auto">
              <a:xfrm>
                <a:off x="5545138" y="6815138"/>
                <a:ext cx="112713" cy="290513"/>
              </a:xfrm>
              <a:custGeom>
                <a:avLst/>
                <a:gdLst>
                  <a:gd name="T0" fmla="*/ 33814 w 30"/>
                  <a:gd name="T1" fmla="*/ 203736 h 77"/>
                  <a:gd name="T2" fmla="*/ 33814 w 30"/>
                  <a:gd name="T3" fmla="*/ 233920 h 77"/>
                  <a:gd name="T4" fmla="*/ 37571 w 30"/>
                  <a:gd name="T5" fmla="*/ 256557 h 77"/>
                  <a:gd name="T6" fmla="*/ 60114 w 30"/>
                  <a:gd name="T7" fmla="*/ 264103 h 77"/>
                  <a:gd name="T8" fmla="*/ 78899 w 30"/>
                  <a:gd name="T9" fmla="*/ 245238 h 77"/>
                  <a:gd name="T10" fmla="*/ 78899 w 30"/>
                  <a:gd name="T11" fmla="*/ 218828 h 77"/>
                  <a:gd name="T12" fmla="*/ 78899 w 30"/>
                  <a:gd name="T13" fmla="*/ 196191 h 77"/>
                  <a:gd name="T14" fmla="*/ 75142 w 30"/>
                  <a:gd name="T15" fmla="*/ 162235 h 77"/>
                  <a:gd name="T16" fmla="*/ 45085 w 30"/>
                  <a:gd name="T17" fmla="*/ 147143 h 77"/>
                  <a:gd name="T18" fmla="*/ 37571 w 30"/>
                  <a:gd name="T19" fmla="*/ 147143 h 77"/>
                  <a:gd name="T20" fmla="*/ 26300 w 30"/>
                  <a:gd name="T21" fmla="*/ 150916 h 77"/>
                  <a:gd name="T22" fmla="*/ 26300 w 30"/>
                  <a:gd name="T23" fmla="*/ 116960 h 77"/>
                  <a:gd name="T24" fmla="*/ 33814 w 30"/>
                  <a:gd name="T25" fmla="*/ 116960 h 77"/>
                  <a:gd name="T26" fmla="*/ 71385 w 30"/>
                  <a:gd name="T27" fmla="*/ 83004 h 77"/>
                  <a:gd name="T28" fmla="*/ 71385 w 30"/>
                  <a:gd name="T29" fmla="*/ 52821 h 77"/>
                  <a:gd name="T30" fmla="*/ 52599 w 30"/>
                  <a:gd name="T31" fmla="*/ 26410 h 77"/>
                  <a:gd name="T32" fmla="*/ 33814 w 30"/>
                  <a:gd name="T33" fmla="*/ 56593 h 77"/>
                  <a:gd name="T34" fmla="*/ 33814 w 30"/>
                  <a:gd name="T35" fmla="*/ 64139 h 77"/>
                  <a:gd name="T36" fmla="*/ 33814 w 30"/>
                  <a:gd name="T37" fmla="*/ 71685 h 77"/>
                  <a:gd name="T38" fmla="*/ 0 w 30"/>
                  <a:gd name="T39" fmla="*/ 71685 h 77"/>
                  <a:gd name="T40" fmla="*/ 0 w 30"/>
                  <a:gd name="T41" fmla="*/ 45275 h 77"/>
                  <a:gd name="T42" fmla="*/ 56357 w 30"/>
                  <a:gd name="T43" fmla="*/ 0 h 77"/>
                  <a:gd name="T44" fmla="*/ 108956 w 30"/>
                  <a:gd name="T45" fmla="*/ 49048 h 77"/>
                  <a:gd name="T46" fmla="*/ 108956 w 30"/>
                  <a:gd name="T47" fmla="*/ 64139 h 77"/>
                  <a:gd name="T48" fmla="*/ 108956 w 30"/>
                  <a:gd name="T49" fmla="*/ 75458 h 77"/>
                  <a:gd name="T50" fmla="*/ 82656 w 30"/>
                  <a:gd name="T51" fmla="*/ 128278 h 77"/>
                  <a:gd name="T52" fmla="*/ 105199 w 30"/>
                  <a:gd name="T53" fmla="*/ 147143 h 77"/>
                  <a:gd name="T54" fmla="*/ 112713 w 30"/>
                  <a:gd name="T55" fmla="*/ 181099 h 77"/>
                  <a:gd name="T56" fmla="*/ 112713 w 30"/>
                  <a:gd name="T57" fmla="*/ 241465 h 77"/>
                  <a:gd name="T58" fmla="*/ 52599 w 30"/>
                  <a:gd name="T59" fmla="*/ 290513 h 77"/>
                  <a:gd name="T60" fmla="*/ 0 w 30"/>
                  <a:gd name="T61" fmla="*/ 241465 h 77"/>
                  <a:gd name="T62" fmla="*/ 0 w 30"/>
                  <a:gd name="T63" fmla="*/ 203736 h 77"/>
                  <a:gd name="T64" fmla="*/ 33814 w 30"/>
                  <a:gd name="T65" fmla="*/ 203736 h 7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0" h="77">
                    <a:moveTo>
                      <a:pt x="9" y="54"/>
                    </a:moveTo>
                    <a:cubicBezTo>
                      <a:pt x="9" y="62"/>
                      <a:pt x="9" y="62"/>
                      <a:pt x="9" y="62"/>
                    </a:cubicBezTo>
                    <a:cubicBezTo>
                      <a:pt x="9" y="65"/>
                      <a:pt x="9" y="67"/>
                      <a:pt x="10" y="68"/>
                    </a:cubicBezTo>
                    <a:cubicBezTo>
                      <a:pt x="11" y="69"/>
                      <a:pt x="13" y="70"/>
                      <a:pt x="16" y="70"/>
                    </a:cubicBezTo>
                    <a:cubicBezTo>
                      <a:pt x="18" y="70"/>
                      <a:pt x="20" y="68"/>
                      <a:pt x="21" y="65"/>
                    </a:cubicBezTo>
                    <a:cubicBezTo>
                      <a:pt x="21" y="64"/>
                      <a:pt x="21" y="62"/>
                      <a:pt x="21" y="58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1" y="48"/>
                      <a:pt x="21" y="45"/>
                      <a:pt x="20" y="43"/>
                    </a:cubicBezTo>
                    <a:cubicBezTo>
                      <a:pt x="18" y="41"/>
                      <a:pt x="16" y="39"/>
                      <a:pt x="12" y="39"/>
                    </a:cubicBezTo>
                    <a:cubicBezTo>
                      <a:pt x="11" y="39"/>
                      <a:pt x="11" y="39"/>
                      <a:pt x="10" y="39"/>
                    </a:cubicBezTo>
                    <a:cubicBezTo>
                      <a:pt x="9" y="39"/>
                      <a:pt x="8" y="40"/>
                      <a:pt x="7" y="40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6" y="31"/>
                      <a:pt x="19" y="28"/>
                      <a:pt x="19" y="22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9"/>
                      <a:pt x="18" y="7"/>
                      <a:pt x="14" y="7"/>
                    </a:cubicBezTo>
                    <a:cubicBezTo>
                      <a:pt x="11" y="7"/>
                      <a:pt x="9" y="10"/>
                      <a:pt x="9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4"/>
                      <a:pt x="5" y="0"/>
                      <a:pt x="15" y="0"/>
                    </a:cubicBezTo>
                    <a:cubicBezTo>
                      <a:pt x="24" y="0"/>
                      <a:pt x="29" y="4"/>
                      <a:pt x="29" y="13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7"/>
                      <a:pt x="26" y="31"/>
                      <a:pt x="22" y="34"/>
                    </a:cubicBezTo>
                    <a:cubicBezTo>
                      <a:pt x="25" y="35"/>
                      <a:pt x="27" y="36"/>
                      <a:pt x="28" y="39"/>
                    </a:cubicBezTo>
                    <a:cubicBezTo>
                      <a:pt x="29" y="41"/>
                      <a:pt x="30" y="44"/>
                      <a:pt x="30" y="48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73"/>
                      <a:pt x="25" y="77"/>
                      <a:pt x="14" y="77"/>
                    </a:cubicBezTo>
                    <a:cubicBezTo>
                      <a:pt x="5" y="77"/>
                      <a:pt x="0" y="73"/>
                      <a:pt x="0" y="64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9" y="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270"/>
              </a:p>
            </p:txBody>
          </p:sp>
        </p:grpSp>
      </p:grpSp>
      <p:sp>
        <p:nvSpPr>
          <p:cNvPr id="104" name="文本框 103"/>
          <p:cNvSpPr txBox="1"/>
          <p:nvPr/>
        </p:nvSpPr>
        <p:spPr>
          <a:xfrm>
            <a:off x="5736431" y="2102588"/>
            <a:ext cx="527406" cy="264377"/>
          </a:xfrm>
          <a:prstGeom prst="rect">
            <a:avLst/>
          </a:prstGeom>
          <a:noFill/>
        </p:spPr>
        <p:txBody>
          <a:bodyPr wrap="none" lIns="68271" tIns="34136" rIns="68271" bIns="34136">
            <a:spAutoFit/>
          </a:bodyPr>
          <a:lstStyle/>
          <a:p>
            <a:pPr>
              <a:defRPr/>
            </a:pPr>
            <a:r>
              <a:rPr lang="zh-CN" altLang="en-US" sz="127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标题</a:t>
            </a:r>
            <a:r>
              <a:rPr lang="en-US" altLang="zh-CN" sz="127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1</a:t>
            </a:r>
            <a:endParaRPr lang="zh-CN" altLang="en-US" sz="127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05" name="TextBox 49"/>
          <p:cNvSpPr txBox="1"/>
          <p:nvPr/>
        </p:nvSpPr>
        <p:spPr>
          <a:xfrm>
            <a:off x="5736432" y="2388319"/>
            <a:ext cx="3275409" cy="300541"/>
          </a:xfrm>
          <a:prstGeom prst="rect">
            <a:avLst/>
          </a:prstGeom>
          <a:noFill/>
          <a:ln w="3175">
            <a:noFill/>
          </a:ln>
        </p:spPr>
        <p:txBody>
          <a:bodyPr lIns="68271" tIns="34136" rIns="68271" bIns="34136">
            <a:spAutoFit/>
          </a:bodyPr>
          <a:lstStyle/>
          <a:p>
            <a:pPr>
              <a:defRPr/>
            </a:pPr>
            <a:r>
              <a:rPr lang="en-US" altLang="zh-CN" sz="1505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Batang"/>
              </a:rPr>
              <a:t>Click here to add your text.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5736431" y="2960958"/>
            <a:ext cx="527406" cy="264377"/>
          </a:xfrm>
          <a:prstGeom prst="rect">
            <a:avLst/>
          </a:prstGeom>
          <a:noFill/>
        </p:spPr>
        <p:txBody>
          <a:bodyPr wrap="none" lIns="68271" tIns="34136" rIns="68271" bIns="34136">
            <a:spAutoFit/>
          </a:bodyPr>
          <a:lstStyle/>
          <a:p>
            <a:pPr>
              <a:defRPr/>
            </a:pPr>
            <a:r>
              <a:rPr lang="zh-CN" altLang="en-US" sz="127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标题</a:t>
            </a:r>
            <a:r>
              <a:rPr lang="en-US" altLang="zh-CN" sz="127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1</a:t>
            </a:r>
            <a:endParaRPr lang="zh-CN" altLang="en-US" sz="127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07" name="TextBox 49"/>
          <p:cNvSpPr txBox="1"/>
          <p:nvPr/>
        </p:nvSpPr>
        <p:spPr>
          <a:xfrm>
            <a:off x="5736432" y="3246688"/>
            <a:ext cx="3275409" cy="300541"/>
          </a:xfrm>
          <a:prstGeom prst="rect">
            <a:avLst/>
          </a:prstGeom>
          <a:noFill/>
          <a:ln w="3175">
            <a:noFill/>
          </a:ln>
        </p:spPr>
        <p:txBody>
          <a:bodyPr lIns="68271" tIns="34136" rIns="68271" bIns="34136">
            <a:spAutoFit/>
          </a:bodyPr>
          <a:lstStyle/>
          <a:p>
            <a:pPr>
              <a:defRPr/>
            </a:pPr>
            <a:r>
              <a:rPr lang="en-US" altLang="zh-CN" sz="1505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Batang"/>
              </a:rPr>
              <a:t>Click here to add your text.</a:t>
            </a:r>
          </a:p>
        </p:txBody>
      </p:sp>
      <p:sp>
        <p:nvSpPr>
          <p:cNvPr id="108" name="文本框 107"/>
          <p:cNvSpPr txBox="1"/>
          <p:nvPr/>
        </p:nvSpPr>
        <p:spPr>
          <a:xfrm>
            <a:off x="5736431" y="3819328"/>
            <a:ext cx="527406" cy="264377"/>
          </a:xfrm>
          <a:prstGeom prst="rect">
            <a:avLst/>
          </a:prstGeom>
          <a:noFill/>
        </p:spPr>
        <p:txBody>
          <a:bodyPr wrap="none" lIns="68271" tIns="34136" rIns="68271" bIns="34136">
            <a:spAutoFit/>
          </a:bodyPr>
          <a:lstStyle/>
          <a:p>
            <a:pPr>
              <a:defRPr/>
            </a:pPr>
            <a:r>
              <a:rPr lang="zh-CN" altLang="en-US" sz="127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标题</a:t>
            </a:r>
            <a:r>
              <a:rPr lang="en-US" altLang="zh-CN" sz="127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1</a:t>
            </a:r>
            <a:endParaRPr lang="zh-CN" altLang="en-US" sz="127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09" name="TextBox 49"/>
          <p:cNvSpPr txBox="1"/>
          <p:nvPr/>
        </p:nvSpPr>
        <p:spPr>
          <a:xfrm>
            <a:off x="5736432" y="4103883"/>
            <a:ext cx="3275409" cy="300541"/>
          </a:xfrm>
          <a:prstGeom prst="rect">
            <a:avLst/>
          </a:prstGeom>
          <a:noFill/>
          <a:ln w="3175">
            <a:noFill/>
          </a:ln>
        </p:spPr>
        <p:txBody>
          <a:bodyPr lIns="68271" tIns="34136" rIns="68271" bIns="34136">
            <a:spAutoFit/>
          </a:bodyPr>
          <a:lstStyle/>
          <a:p>
            <a:pPr>
              <a:defRPr/>
            </a:pPr>
            <a:r>
              <a:rPr lang="en-US" altLang="zh-CN" sz="1505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Batang"/>
              </a:rPr>
              <a:t>Click here to add your text.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60786" y="1920331"/>
            <a:ext cx="3163490" cy="2749135"/>
            <a:chOff x="596224" y="2007751"/>
            <a:chExt cx="3363405" cy="2922865"/>
          </a:xfrm>
        </p:grpSpPr>
        <p:grpSp>
          <p:nvGrpSpPr>
            <p:cNvPr id="14338" name="组合 56"/>
            <p:cNvGrpSpPr>
              <a:grpSpLocks/>
            </p:cNvGrpSpPr>
            <p:nvPr/>
          </p:nvGrpSpPr>
          <p:grpSpPr bwMode="auto">
            <a:xfrm>
              <a:off x="596224" y="2007751"/>
              <a:ext cx="3363405" cy="2922865"/>
              <a:chOff x="2408238" y="642938"/>
              <a:chExt cx="6537042" cy="5753101"/>
            </a:xfrm>
          </p:grpSpPr>
          <p:sp>
            <p:nvSpPr>
              <p:cNvPr id="14388" name="任意多边形 57"/>
              <p:cNvSpPr>
                <a:spLocks/>
              </p:cNvSpPr>
              <p:nvPr/>
            </p:nvSpPr>
            <p:spPr bwMode="auto">
              <a:xfrm>
                <a:off x="4849814" y="854077"/>
                <a:ext cx="4095466" cy="5541962"/>
              </a:xfrm>
              <a:custGeom>
                <a:avLst/>
                <a:gdLst>
                  <a:gd name="T0" fmla="*/ 1781131 w 4095466"/>
                  <a:gd name="T1" fmla="*/ 2874962 h 5541962"/>
                  <a:gd name="T2" fmla="*/ 3038475 w 4095466"/>
                  <a:gd name="T3" fmla="*/ 3601170 h 5541962"/>
                  <a:gd name="T4" fmla="*/ 2039211 w 4095466"/>
                  <a:gd name="T5" fmla="*/ 5332112 h 5541962"/>
                  <a:gd name="T6" fmla="*/ 1676882 w 4095466"/>
                  <a:gd name="T7" fmla="*/ 5541962 h 5541962"/>
                  <a:gd name="T8" fmla="*/ 0 w 4095466"/>
                  <a:gd name="T9" fmla="*/ 5541962 h 5541962"/>
                  <a:gd name="T10" fmla="*/ 363600 w 4095466"/>
                  <a:gd name="T11" fmla="*/ 5332112 h 5541962"/>
                  <a:gd name="T12" fmla="*/ 1781131 w 4095466"/>
                  <a:gd name="T13" fmla="*/ 2874962 h 5541962"/>
                  <a:gd name="T14" fmla="*/ 3200230 w 4095466"/>
                  <a:gd name="T15" fmla="*/ 0 h 5541962"/>
                  <a:gd name="T16" fmla="*/ 4038183 w 4095466"/>
                  <a:gd name="T17" fmla="*/ 1451364 h 5541962"/>
                  <a:gd name="T18" fmla="*/ 4038183 w 4095466"/>
                  <a:gd name="T19" fmla="*/ 1869489 h 5541962"/>
                  <a:gd name="T20" fmla="*/ 3038742 w 4095466"/>
                  <a:gd name="T21" fmla="*/ 3600450 h 5541962"/>
                  <a:gd name="T22" fmla="*/ 1781175 w 4095466"/>
                  <a:gd name="T23" fmla="*/ 2874768 h 5541962"/>
                  <a:gd name="T24" fmla="*/ 3200230 w 4095466"/>
                  <a:gd name="T25" fmla="*/ 418125 h 5541962"/>
                  <a:gd name="T26" fmla="*/ 3200230 w 4095466"/>
                  <a:gd name="T27" fmla="*/ 0 h 554196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095466" h="5541962">
                    <a:moveTo>
                      <a:pt x="1781131" y="2874962"/>
                    </a:moveTo>
                    <a:cubicBezTo>
                      <a:pt x="3038475" y="3601170"/>
                      <a:pt x="3038475" y="3601170"/>
                      <a:pt x="3038475" y="3601170"/>
                    </a:cubicBezTo>
                    <a:cubicBezTo>
                      <a:pt x="2039211" y="5332112"/>
                      <a:pt x="2039211" y="5332112"/>
                      <a:pt x="2039211" y="5332112"/>
                    </a:cubicBezTo>
                    <a:cubicBezTo>
                      <a:pt x="1959117" y="5472012"/>
                      <a:pt x="1818000" y="5541962"/>
                      <a:pt x="1676882" y="5541962"/>
                    </a:cubicBezTo>
                    <a:cubicBezTo>
                      <a:pt x="0" y="5541962"/>
                      <a:pt x="0" y="5541962"/>
                      <a:pt x="0" y="5541962"/>
                    </a:cubicBezTo>
                    <a:cubicBezTo>
                      <a:pt x="141117" y="5541962"/>
                      <a:pt x="282235" y="5472012"/>
                      <a:pt x="363600" y="5332112"/>
                    </a:cubicBezTo>
                    <a:cubicBezTo>
                      <a:pt x="1781131" y="2874962"/>
                      <a:pt x="1781131" y="2874962"/>
                      <a:pt x="1781131" y="2874962"/>
                    </a:cubicBezTo>
                    <a:close/>
                    <a:moveTo>
                      <a:pt x="3200230" y="0"/>
                    </a:moveTo>
                    <a:cubicBezTo>
                      <a:pt x="4038183" y="1451364"/>
                      <a:pt x="4038183" y="1451364"/>
                      <a:pt x="4038183" y="1451364"/>
                    </a:cubicBezTo>
                    <a:cubicBezTo>
                      <a:pt x="4109391" y="1573370"/>
                      <a:pt x="4119563" y="1730961"/>
                      <a:pt x="4038183" y="1869489"/>
                    </a:cubicBezTo>
                    <a:cubicBezTo>
                      <a:pt x="3038742" y="3600450"/>
                      <a:pt x="3038742" y="3600450"/>
                      <a:pt x="3038742" y="3600450"/>
                    </a:cubicBezTo>
                    <a:cubicBezTo>
                      <a:pt x="1781175" y="2874768"/>
                      <a:pt x="1781175" y="2874768"/>
                      <a:pt x="1781175" y="2874768"/>
                    </a:cubicBezTo>
                    <a:lnTo>
                      <a:pt x="3200230" y="418125"/>
                    </a:lnTo>
                    <a:cubicBezTo>
                      <a:pt x="3280337" y="279597"/>
                      <a:pt x="3270165" y="122006"/>
                      <a:pt x="320023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763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270"/>
              </a:p>
            </p:txBody>
          </p:sp>
          <p:sp>
            <p:nvSpPr>
              <p:cNvPr id="14389" name="Freeform 7"/>
              <p:cNvSpPr>
                <a:spLocks/>
              </p:cNvSpPr>
              <p:nvPr/>
            </p:nvSpPr>
            <p:spPr bwMode="auto">
              <a:xfrm>
                <a:off x="2489202" y="642938"/>
                <a:ext cx="6399212" cy="1662113"/>
              </a:xfrm>
              <a:custGeom>
                <a:avLst/>
                <a:gdLst>
                  <a:gd name="T0" fmla="*/ 837886 w 5033"/>
                  <a:gd name="T1" fmla="*/ 209831 h 1307"/>
                  <a:gd name="T2" fmla="*/ 1200250 w 5033"/>
                  <a:gd name="T3" fmla="*/ 0 h 1307"/>
                  <a:gd name="T4" fmla="*/ 5197692 w 5033"/>
                  <a:gd name="T5" fmla="*/ 0 h 1307"/>
                  <a:gd name="T6" fmla="*/ 5561327 w 5033"/>
                  <a:gd name="T7" fmla="*/ 209831 h 1307"/>
                  <a:gd name="T8" fmla="*/ 6399213 w 5033"/>
                  <a:gd name="T9" fmla="*/ 1662113 h 1307"/>
                  <a:gd name="T10" fmla="*/ 6036849 w 5033"/>
                  <a:gd name="T11" fmla="*/ 1452282 h 1307"/>
                  <a:gd name="T12" fmla="*/ 362364 w 5033"/>
                  <a:gd name="T13" fmla="*/ 1452282 h 1307"/>
                  <a:gd name="T14" fmla="*/ 0 w 5033"/>
                  <a:gd name="T15" fmla="*/ 1662113 h 1307"/>
                  <a:gd name="T16" fmla="*/ 837886 w 5033"/>
                  <a:gd name="T17" fmla="*/ 209831 h 130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033" h="1307">
                    <a:moveTo>
                      <a:pt x="659" y="165"/>
                    </a:moveTo>
                    <a:cubicBezTo>
                      <a:pt x="714" y="69"/>
                      <a:pt x="818" y="0"/>
                      <a:pt x="944" y="0"/>
                    </a:cubicBezTo>
                    <a:cubicBezTo>
                      <a:pt x="4088" y="0"/>
                      <a:pt x="4088" y="0"/>
                      <a:pt x="4088" y="0"/>
                    </a:cubicBezTo>
                    <a:cubicBezTo>
                      <a:pt x="4215" y="0"/>
                      <a:pt x="4318" y="69"/>
                      <a:pt x="4374" y="165"/>
                    </a:cubicBezTo>
                    <a:cubicBezTo>
                      <a:pt x="5033" y="1307"/>
                      <a:pt x="5033" y="1307"/>
                      <a:pt x="5033" y="1307"/>
                    </a:cubicBezTo>
                    <a:cubicBezTo>
                      <a:pt x="4978" y="1211"/>
                      <a:pt x="4874" y="1142"/>
                      <a:pt x="4748" y="1142"/>
                    </a:cubicBezTo>
                    <a:cubicBezTo>
                      <a:pt x="285" y="1142"/>
                      <a:pt x="285" y="1142"/>
                      <a:pt x="285" y="1142"/>
                    </a:cubicBezTo>
                    <a:cubicBezTo>
                      <a:pt x="158" y="1142"/>
                      <a:pt x="55" y="1211"/>
                      <a:pt x="0" y="1307"/>
                    </a:cubicBezTo>
                    <a:lnTo>
                      <a:pt x="659" y="16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763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270"/>
              </a:p>
            </p:txBody>
          </p:sp>
          <p:sp>
            <p:nvSpPr>
              <p:cNvPr id="14390" name="Freeform 9"/>
              <p:cNvSpPr>
                <a:spLocks/>
              </p:cNvSpPr>
              <p:nvPr/>
            </p:nvSpPr>
            <p:spPr bwMode="auto">
              <a:xfrm>
                <a:off x="2408238" y="854076"/>
                <a:ext cx="4117975" cy="5541963"/>
              </a:xfrm>
              <a:custGeom>
                <a:avLst/>
                <a:gdLst>
                  <a:gd name="T0" fmla="*/ 81343 w 3240"/>
                  <a:gd name="T1" fmla="*/ 1451921 h 4359"/>
                  <a:gd name="T2" fmla="*/ 918918 w 3240"/>
                  <a:gd name="T3" fmla="*/ 0 h 4359"/>
                  <a:gd name="T4" fmla="*/ 918918 w 3240"/>
                  <a:gd name="T5" fmla="*/ 418285 h 4359"/>
                  <a:gd name="T6" fmla="*/ 3754475 w 3240"/>
                  <a:gd name="T7" fmla="*/ 5332185 h 4359"/>
                  <a:gd name="T8" fmla="*/ 4117975 w 3240"/>
                  <a:gd name="T9" fmla="*/ 5541963 h 4359"/>
                  <a:gd name="T10" fmla="*/ 2441552 w 3240"/>
                  <a:gd name="T11" fmla="*/ 5541963 h 4359"/>
                  <a:gd name="T12" fmla="*/ 2078052 w 3240"/>
                  <a:gd name="T13" fmla="*/ 5332185 h 4359"/>
                  <a:gd name="T14" fmla="*/ 81343 w 3240"/>
                  <a:gd name="T15" fmla="*/ 1870206 h 4359"/>
                  <a:gd name="T16" fmla="*/ 81343 w 3240"/>
                  <a:gd name="T17" fmla="*/ 1451921 h 43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240" h="4359">
                    <a:moveTo>
                      <a:pt x="64" y="1142"/>
                    </a:moveTo>
                    <a:cubicBezTo>
                      <a:pt x="723" y="0"/>
                      <a:pt x="723" y="0"/>
                      <a:pt x="723" y="0"/>
                    </a:cubicBezTo>
                    <a:cubicBezTo>
                      <a:pt x="667" y="96"/>
                      <a:pt x="660" y="220"/>
                      <a:pt x="723" y="329"/>
                    </a:cubicBezTo>
                    <a:cubicBezTo>
                      <a:pt x="2954" y="4194"/>
                      <a:pt x="2954" y="4194"/>
                      <a:pt x="2954" y="4194"/>
                    </a:cubicBezTo>
                    <a:cubicBezTo>
                      <a:pt x="3018" y="4304"/>
                      <a:pt x="3129" y="4359"/>
                      <a:pt x="3240" y="4359"/>
                    </a:cubicBezTo>
                    <a:cubicBezTo>
                      <a:pt x="1921" y="4359"/>
                      <a:pt x="1921" y="4359"/>
                      <a:pt x="1921" y="4359"/>
                    </a:cubicBezTo>
                    <a:cubicBezTo>
                      <a:pt x="1810" y="4359"/>
                      <a:pt x="1699" y="4304"/>
                      <a:pt x="1635" y="4194"/>
                    </a:cubicBezTo>
                    <a:cubicBezTo>
                      <a:pt x="64" y="1471"/>
                      <a:pt x="64" y="1471"/>
                      <a:pt x="64" y="1471"/>
                    </a:cubicBezTo>
                    <a:cubicBezTo>
                      <a:pt x="0" y="1362"/>
                      <a:pt x="8" y="1238"/>
                      <a:pt x="64" y="114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763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270"/>
              </a:p>
            </p:txBody>
          </p:sp>
          <p:sp>
            <p:nvSpPr>
              <p:cNvPr id="14391" name="Freeform 11"/>
              <p:cNvSpPr>
                <a:spLocks/>
              </p:cNvSpPr>
              <p:nvPr/>
            </p:nvSpPr>
            <p:spPr bwMode="auto">
              <a:xfrm>
                <a:off x="4849813" y="3729039"/>
                <a:ext cx="3038475" cy="2667000"/>
              </a:xfrm>
              <a:custGeom>
                <a:avLst/>
                <a:gdLst>
                  <a:gd name="T0" fmla="*/ 363600 w 2390"/>
                  <a:gd name="T1" fmla="*/ 2457150 h 2097"/>
                  <a:gd name="T2" fmla="*/ 1781131 w 2390"/>
                  <a:gd name="T3" fmla="*/ 0 h 2097"/>
                  <a:gd name="T4" fmla="*/ 3038475 w 2390"/>
                  <a:gd name="T5" fmla="*/ 726207 h 2097"/>
                  <a:gd name="T6" fmla="*/ 2039211 w 2390"/>
                  <a:gd name="T7" fmla="*/ 2457150 h 2097"/>
                  <a:gd name="T8" fmla="*/ 1676882 w 2390"/>
                  <a:gd name="T9" fmla="*/ 2667000 h 2097"/>
                  <a:gd name="T10" fmla="*/ 0 w 2390"/>
                  <a:gd name="T11" fmla="*/ 2667000 h 2097"/>
                  <a:gd name="T12" fmla="*/ 363600 w 2390"/>
                  <a:gd name="T13" fmla="*/ 2457150 h 20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390" h="2097">
                    <a:moveTo>
                      <a:pt x="286" y="1932"/>
                    </a:moveTo>
                    <a:cubicBezTo>
                      <a:pt x="1401" y="0"/>
                      <a:pt x="1401" y="0"/>
                      <a:pt x="1401" y="0"/>
                    </a:cubicBezTo>
                    <a:cubicBezTo>
                      <a:pt x="2390" y="571"/>
                      <a:pt x="2390" y="571"/>
                      <a:pt x="2390" y="571"/>
                    </a:cubicBezTo>
                    <a:cubicBezTo>
                      <a:pt x="1604" y="1932"/>
                      <a:pt x="1604" y="1932"/>
                      <a:pt x="1604" y="1932"/>
                    </a:cubicBezTo>
                    <a:cubicBezTo>
                      <a:pt x="1541" y="2042"/>
                      <a:pt x="1430" y="2097"/>
                      <a:pt x="1319" y="2097"/>
                    </a:cubicBezTo>
                    <a:cubicBezTo>
                      <a:pt x="0" y="2097"/>
                      <a:pt x="0" y="2097"/>
                      <a:pt x="0" y="2097"/>
                    </a:cubicBezTo>
                    <a:cubicBezTo>
                      <a:pt x="111" y="2097"/>
                      <a:pt x="222" y="2042"/>
                      <a:pt x="286" y="193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763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270"/>
              </a:p>
            </p:txBody>
          </p:sp>
        </p:grpSp>
        <p:sp>
          <p:nvSpPr>
            <p:cNvPr id="14354" name="Freeform 43"/>
            <p:cNvSpPr>
              <a:spLocks noEditPoints="1"/>
            </p:cNvSpPr>
            <p:nvPr/>
          </p:nvSpPr>
          <p:spPr bwMode="auto">
            <a:xfrm>
              <a:off x="1151938" y="3424178"/>
              <a:ext cx="406343" cy="360045"/>
            </a:xfrm>
            <a:custGeom>
              <a:avLst/>
              <a:gdLst>
                <a:gd name="T0" fmla="*/ 355833 w 116"/>
                <a:gd name="T1" fmla="*/ 307731 h 104"/>
                <a:gd name="T2" fmla="*/ 285545 w 116"/>
                <a:gd name="T3" fmla="*/ 364881 h 104"/>
                <a:gd name="T4" fmla="*/ 487623 w 116"/>
                <a:gd name="T5" fmla="*/ 457200 h 104"/>
                <a:gd name="T6" fmla="*/ 509588 w 116"/>
                <a:gd name="T7" fmla="*/ 373673 h 104"/>
                <a:gd name="T8" fmla="*/ 355833 w 116"/>
                <a:gd name="T9" fmla="*/ 307731 h 104"/>
                <a:gd name="T10" fmla="*/ 487623 w 116"/>
                <a:gd name="T11" fmla="*/ 8792 h 104"/>
                <a:gd name="T12" fmla="*/ 285545 w 116"/>
                <a:gd name="T13" fmla="*/ 105508 h 104"/>
                <a:gd name="T14" fmla="*/ 338261 w 116"/>
                <a:gd name="T15" fmla="*/ 140677 h 104"/>
                <a:gd name="T16" fmla="*/ 0 w 116"/>
                <a:gd name="T17" fmla="*/ 364881 h 104"/>
                <a:gd name="T18" fmla="*/ 13179 w 116"/>
                <a:gd name="T19" fmla="*/ 448408 h 104"/>
                <a:gd name="T20" fmla="*/ 408549 w 116"/>
                <a:gd name="T21" fmla="*/ 193431 h 104"/>
                <a:gd name="T22" fmla="*/ 465658 w 116"/>
                <a:gd name="T23" fmla="*/ 228600 h 104"/>
                <a:gd name="T24" fmla="*/ 487623 w 116"/>
                <a:gd name="T25" fmla="*/ 8792 h 104"/>
                <a:gd name="T26" fmla="*/ 30751 w 116"/>
                <a:gd name="T27" fmla="*/ 0 h 104"/>
                <a:gd name="T28" fmla="*/ 48323 w 116"/>
                <a:gd name="T29" fmla="*/ 224204 h 104"/>
                <a:gd name="T30" fmla="*/ 105432 w 116"/>
                <a:gd name="T31" fmla="*/ 184638 h 104"/>
                <a:gd name="T32" fmla="*/ 158148 w 116"/>
                <a:gd name="T33" fmla="*/ 254977 h 104"/>
                <a:gd name="T34" fmla="*/ 228436 w 116"/>
                <a:gd name="T35" fmla="*/ 206619 h 104"/>
                <a:gd name="T36" fmla="*/ 175720 w 116"/>
                <a:gd name="T37" fmla="*/ 140677 h 104"/>
                <a:gd name="T38" fmla="*/ 232829 w 116"/>
                <a:gd name="T39" fmla="*/ 105508 h 104"/>
                <a:gd name="T40" fmla="*/ 30751 w 116"/>
                <a:gd name="T41" fmla="*/ 0 h 10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16" h="104">
                  <a:moveTo>
                    <a:pt x="81" y="70"/>
                  </a:moveTo>
                  <a:cubicBezTo>
                    <a:pt x="76" y="75"/>
                    <a:pt x="70" y="79"/>
                    <a:pt x="65" y="83"/>
                  </a:cubicBezTo>
                  <a:cubicBezTo>
                    <a:pt x="88" y="99"/>
                    <a:pt x="110" y="104"/>
                    <a:pt x="111" y="104"/>
                  </a:cubicBezTo>
                  <a:cubicBezTo>
                    <a:pt x="116" y="85"/>
                    <a:pt x="116" y="85"/>
                    <a:pt x="116" y="85"/>
                  </a:cubicBezTo>
                  <a:cubicBezTo>
                    <a:pt x="115" y="85"/>
                    <a:pt x="100" y="81"/>
                    <a:pt x="81" y="70"/>
                  </a:cubicBezTo>
                  <a:moveTo>
                    <a:pt x="111" y="2"/>
                  </a:moveTo>
                  <a:cubicBezTo>
                    <a:pt x="65" y="24"/>
                    <a:pt x="65" y="24"/>
                    <a:pt x="65" y="24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49" y="72"/>
                    <a:pt x="0" y="83"/>
                    <a:pt x="0" y="83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6" y="102"/>
                    <a:pt x="60" y="90"/>
                    <a:pt x="93" y="44"/>
                  </a:cubicBezTo>
                  <a:cubicBezTo>
                    <a:pt x="106" y="52"/>
                    <a:pt x="106" y="52"/>
                    <a:pt x="106" y="52"/>
                  </a:cubicBezTo>
                  <a:cubicBezTo>
                    <a:pt x="111" y="2"/>
                    <a:pt x="111" y="2"/>
                    <a:pt x="111" y="2"/>
                  </a:cubicBezTo>
                  <a:moveTo>
                    <a:pt x="7" y="0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8" y="48"/>
                    <a:pt x="32" y="54"/>
                    <a:pt x="36" y="58"/>
                  </a:cubicBezTo>
                  <a:cubicBezTo>
                    <a:pt x="41" y="55"/>
                    <a:pt x="47" y="51"/>
                    <a:pt x="52" y="47"/>
                  </a:cubicBezTo>
                  <a:cubicBezTo>
                    <a:pt x="48" y="42"/>
                    <a:pt x="44" y="37"/>
                    <a:pt x="40" y="32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271" tIns="34136" rIns="68271" bIns="34136"/>
            <a:lstStyle/>
            <a:p>
              <a:endParaRPr lang="zh-CN" altLang="en-US" sz="1270"/>
            </a:p>
          </p:txBody>
        </p:sp>
        <p:sp>
          <p:nvSpPr>
            <p:cNvPr id="14355" name="Freeform 45"/>
            <p:cNvSpPr>
              <a:spLocks noEditPoints="1"/>
            </p:cNvSpPr>
            <p:nvPr/>
          </p:nvSpPr>
          <p:spPr bwMode="auto">
            <a:xfrm>
              <a:off x="1959561" y="2184023"/>
              <a:ext cx="767115" cy="388798"/>
            </a:xfrm>
            <a:custGeom>
              <a:avLst/>
              <a:gdLst>
                <a:gd name="T0" fmla="*/ 127391 w 219"/>
                <a:gd name="T1" fmla="*/ 189551 h 112"/>
                <a:gd name="T2" fmla="*/ 83463 w 219"/>
                <a:gd name="T3" fmla="*/ 238040 h 112"/>
                <a:gd name="T4" fmla="*/ 101035 w 219"/>
                <a:gd name="T5" fmla="*/ 273305 h 112"/>
                <a:gd name="T6" fmla="*/ 17571 w 219"/>
                <a:gd name="T7" fmla="*/ 401142 h 112"/>
                <a:gd name="T8" fmla="*/ 26357 w 219"/>
                <a:gd name="T9" fmla="*/ 405550 h 112"/>
                <a:gd name="T10" fmla="*/ 79071 w 219"/>
                <a:gd name="T11" fmla="*/ 357060 h 112"/>
                <a:gd name="T12" fmla="*/ 52714 w 219"/>
                <a:gd name="T13" fmla="*/ 493713 h 112"/>
                <a:gd name="T14" fmla="*/ 96642 w 219"/>
                <a:gd name="T15" fmla="*/ 493713 h 112"/>
                <a:gd name="T16" fmla="*/ 127391 w 219"/>
                <a:gd name="T17" fmla="*/ 436407 h 112"/>
                <a:gd name="T18" fmla="*/ 158141 w 219"/>
                <a:gd name="T19" fmla="*/ 493713 h 112"/>
                <a:gd name="T20" fmla="*/ 202069 w 219"/>
                <a:gd name="T21" fmla="*/ 493713 h 112"/>
                <a:gd name="T22" fmla="*/ 180105 w 219"/>
                <a:gd name="T23" fmla="*/ 357060 h 112"/>
                <a:gd name="T24" fmla="*/ 228426 w 219"/>
                <a:gd name="T25" fmla="*/ 405550 h 112"/>
                <a:gd name="T26" fmla="*/ 241604 w 219"/>
                <a:gd name="T27" fmla="*/ 401142 h 112"/>
                <a:gd name="T28" fmla="*/ 158141 w 219"/>
                <a:gd name="T29" fmla="*/ 273305 h 112"/>
                <a:gd name="T30" fmla="*/ 175712 w 219"/>
                <a:gd name="T31" fmla="*/ 238040 h 112"/>
                <a:gd name="T32" fmla="*/ 127391 w 219"/>
                <a:gd name="T33" fmla="*/ 189551 h 112"/>
                <a:gd name="T34" fmla="*/ 830241 w 219"/>
                <a:gd name="T35" fmla="*/ 189551 h 112"/>
                <a:gd name="T36" fmla="*/ 786313 w 219"/>
                <a:gd name="T37" fmla="*/ 238040 h 112"/>
                <a:gd name="T38" fmla="*/ 803884 w 219"/>
                <a:gd name="T39" fmla="*/ 273305 h 112"/>
                <a:gd name="T40" fmla="*/ 720421 w 219"/>
                <a:gd name="T41" fmla="*/ 401142 h 112"/>
                <a:gd name="T42" fmla="*/ 729206 w 219"/>
                <a:gd name="T43" fmla="*/ 405550 h 112"/>
                <a:gd name="T44" fmla="*/ 781920 w 219"/>
                <a:gd name="T45" fmla="*/ 357060 h 112"/>
                <a:gd name="T46" fmla="*/ 755563 w 219"/>
                <a:gd name="T47" fmla="*/ 493713 h 112"/>
                <a:gd name="T48" fmla="*/ 799491 w 219"/>
                <a:gd name="T49" fmla="*/ 493713 h 112"/>
                <a:gd name="T50" fmla="*/ 830241 w 219"/>
                <a:gd name="T51" fmla="*/ 436407 h 112"/>
                <a:gd name="T52" fmla="*/ 865383 w 219"/>
                <a:gd name="T53" fmla="*/ 493713 h 112"/>
                <a:gd name="T54" fmla="*/ 904918 w 219"/>
                <a:gd name="T55" fmla="*/ 493713 h 112"/>
                <a:gd name="T56" fmla="*/ 882954 w 219"/>
                <a:gd name="T57" fmla="*/ 357060 h 112"/>
                <a:gd name="T58" fmla="*/ 935668 w 219"/>
                <a:gd name="T59" fmla="*/ 405550 h 112"/>
                <a:gd name="T60" fmla="*/ 944454 w 219"/>
                <a:gd name="T61" fmla="*/ 401142 h 112"/>
                <a:gd name="T62" fmla="*/ 860990 w 219"/>
                <a:gd name="T63" fmla="*/ 273305 h 112"/>
                <a:gd name="T64" fmla="*/ 878562 w 219"/>
                <a:gd name="T65" fmla="*/ 238040 h 112"/>
                <a:gd name="T66" fmla="*/ 830241 w 219"/>
                <a:gd name="T67" fmla="*/ 189551 h 112"/>
                <a:gd name="T68" fmla="*/ 487602 w 219"/>
                <a:gd name="T69" fmla="*/ 0 h 112"/>
                <a:gd name="T70" fmla="*/ 412924 w 219"/>
                <a:gd name="T71" fmla="*/ 74939 h 112"/>
                <a:gd name="T72" fmla="*/ 439281 w 219"/>
                <a:gd name="T73" fmla="*/ 136653 h 112"/>
                <a:gd name="T74" fmla="*/ 307497 w 219"/>
                <a:gd name="T75" fmla="*/ 343836 h 112"/>
                <a:gd name="T76" fmla="*/ 320675 w 219"/>
                <a:gd name="T77" fmla="*/ 352652 h 112"/>
                <a:gd name="T78" fmla="*/ 404138 w 219"/>
                <a:gd name="T79" fmla="*/ 273305 h 112"/>
                <a:gd name="T80" fmla="*/ 368996 w 219"/>
                <a:gd name="T81" fmla="*/ 493713 h 112"/>
                <a:gd name="T82" fmla="*/ 434888 w 219"/>
                <a:gd name="T83" fmla="*/ 493713 h 112"/>
                <a:gd name="T84" fmla="*/ 487602 w 219"/>
                <a:gd name="T85" fmla="*/ 401142 h 112"/>
                <a:gd name="T86" fmla="*/ 540315 w 219"/>
                <a:gd name="T87" fmla="*/ 493713 h 112"/>
                <a:gd name="T88" fmla="*/ 610600 w 219"/>
                <a:gd name="T89" fmla="*/ 493713 h 112"/>
                <a:gd name="T90" fmla="*/ 571065 w 219"/>
                <a:gd name="T91" fmla="*/ 273305 h 112"/>
                <a:gd name="T92" fmla="*/ 654528 w 219"/>
                <a:gd name="T93" fmla="*/ 352652 h 112"/>
                <a:gd name="T94" fmla="*/ 672100 w 219"/>
                <a:gd name="T95" fmla="*/ 343836 h 112"/>
                <a:gd name="T96" fmla="*/ 535923 w 219"/>
                <a:gd name="T97" fmla="*/ 136653 h 112"/>
                <a:gd name="T98" fmla="*/ 562279 w 219"/>
                <a:gd name="T99" fmla="*/ 74939 h 112"/>
                <a:gd name="T100" fmla="*/ 487602 w 219"/>
                <a:gd name="T101" fmla="*/ 0 h 11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19" h="112">
                  <a:moveTo>
                    <a:pt x="29" y="43"/>
                  </a:moveTo>
                  <a:cubicBezTo>
                    <a:pt x="23" y="43"/>
                    <a:pt x="19" y="48"/>
                    <a:pt x="19" y="54"/>
                  </a:cubicBezTo>
                  <a:cubicBezTo>
                    <a:pt x="19" y="57"/>
                    <a:pt x="20" y="60"/>
                    <a:pt x="23" y="62"/>
                  </a:cubicBezTo>
                  <a:cubicBezTo>
                    <a:pt x="12" y="66"/>
                    <a:pt x="0" y="87"/>
                    <a:pt x="4" y="91"/>
                  </a:cubicBezTo>
                  <a:cubicBezTo>
                    <a:pt x="4" y="92"/>
                    <a:pt x="5" y="92"/>
                    <a:pt x="6" y="92"/>
                  </a:cubicBezTo>
                  <a:cubicBezTo>
                    <a:pt x="9" y="92"/>
                    <a:pt x="14" y="87"/>
                    <a:pt x="18" y="81"/>
                  </a:cubicBezTo>
                  <a:cubicBezTo>
                    <a:pt x="15" y="91"/>
                    <a:pt x="13" y="102"/>
                    <a:pt x="12" y="112"/>
                  </a:cubicBezTo>
                  <a:cubicBezTo>
                    <a:pt x="22" y="112"/>
                    <a:pt x="22" y="112"/>
                    <a:pt x="22" y="112"/>
                  </a:cubicBezTo>
                  <a:cubicBezTo>
                    <a:pt x="22" y="106"/>
                    <a:pt x="25" y="99"/>
                    <a:pt x="29" y="99"/>
                  </a:cubicBezTo>
                  <a:cubicBezTo>
                    <a:pt x="33" y="99"/>
                    <a:pt x="36" y="106"/>
                    <a:pt x="36" y="112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5" y="102"/>
                    <a:pt x="43" y="91"/>
                    <a:pt x="41" y="81"/>
                  </a:cubicBezTo>
                  <a:cubicBezTo>
                    <a:pt x="44" y="87"/>
                    <a:pt x="49" y="92"/>
                    <a:pt x="52" y="92"/>
                  </a:cubicBezTo>
                  <a:cubicBezTo>
                    <a:pt x="53" y="92"/>
                    <a:pt x="54" y="92"/>
                    <a:pt x="55" y="91"/>
                  </a:cubicBezTo>
                  <a:cubicBezTo>
                    <a:pt x="59" y="87"/>
                    <a:pt x="47" y="66"/>
                    <a:pt x="36" y="62"/>
                  </a:cubicBezTo>
                  <a:cubicBezTo>
                    <a:pt x="38" y="60"/>
                    <a:pt x="40" y="57"/>
                    <a:pt x="40" y="54"/>
                  </a:cubicBezTo>
                  <a:cubicBezTo>
                    <a:pt x="40" y="48"/>
                    <a:pt x="35" y="43"/>
                    <a:pt x="29" y="43"/>
                  </a:cubicBezTo>
                  <a:moveTo>
                    <a:pt x="189" y="43"/>
                  </a:moveTo>
                  <a:cubicBezTo>
                    <a:pt x="184" y="43"/>
                    <a:pt x="179" y="48"/>
                    <a:pt x="179" y="54"/>
                  </a:cubicBezTo>
                  <a:cubicBezTo>
                    <a:pt x="179" y="57"/>
                    <a:pt x="180" y="60"/>
                    <a:pt x="183" y="62"/>
                  </a:cubicBezTo>
                  <a:cubicBezTo>
                    <a:pt x="172" y="66"/>
                    <a:pt x="160" y="87"/>
                    <a:pt x="164" y="91"/>
                  </a:cubicBezTo>
                  <a:cubicBezTo>
                    <a:pt x="165" y="92"/>
                    <a:pt x="165" y="92"/>
                    <a:pt x="166" y="92"/>
                  </a:cubicBezTo>
                  <a:cubicBezTo>
                    <a:pt x="170" y="92"/>
                    <a:pt x="174" y="87"/>
                    <a:pt x="178" y="81"/>
                  </a:cubicBezTo>
                  <a:cubicBezTo>
                    <a:pt x="175" y="91"/>
                    <a:pt x="173" y="102"/>
                    <a:pt x="172" y="112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06"/>
                    <a:pt x="186" y="99"/>
                    <a:pt x="189" y="99"/>
                  </a:cubicBezTo>
                  <a:cubicBezTo>
                    <a:pt x="193" y="99"/>
                    <a:pt x="196" y="106"/>
                    <a:pt x="197" y="112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5" y="102"/>
                    <a:pt x="203" y="91"/>
                    <a:pt x="201" y="81"/>
                  </a:cubicBezTo>
                  <a:cubicBezTo>
                    <a:pt x="205" y="87"/>
                    <a:pt x="209" y="92"/>
                    <a:pt x="213" y="92"/>
                  </a:cubicBezTo>
                  <a:cubicBezTo>
                    <a:pt x="213" y="92"/>
                    <a:pt x="214" y="92"/>
                    <a:pt x="215" y="91"/>
                  </a:cubicBezTo>
                  <a:cubicBezTo>
                    <a:pt x="219" y="87"/>
                    <a:pt x="207" y="66"/>
                    <a:pt x="196" y="62"/>
                  </a:cubicBezTo>
                  <a:cubicBezTo>
                    <a:pt x="198" y="60"/>
                    <a:pt x="200" y="57"/>
                    <a:pt x="200" y="54"/>
                  </a:cubicBezTo>
                  <a:cubicBezTo>
                    <a:pt x="200" y="48"/>
                    <a:pt x="195" y="43"/>
                    <a:pt x="189" y="43"/>
                  </a:cubicBezTo>
                  <a:moveTo>
                    <a:pt x="111" y="0"/>
                  </a:moveTo>
                  <a:cubicBezTo>
                    <a:pt x="102" y="0"/>
                    <a:pt x="94" y="8"/>
                    <a:pt x="94" y="17"/>
                  </a:cubicBezTo>
                  <a:cubicBezTo>
                    <a:pt x="94" y="23"/>
                    <a:pt x="96" y="28"/>
                    <a:pt x="100" y="31"/>
                  </a:cubicBezTo>
                  <a:cubicBezTo>
                    <a:pt x="83" y="37"/>
                    <a:pt x="63" y="72"/>
                    <a:pt x="70" y="78"/>
                  </a:cubicBezTo>
                  <a:cubicBezTo>
                    <a:pt x="71" y="79"/>
                    <a:pt x="72" y="80"/>
                    <a:pt x="73" y="80"/>
                  </a:cubicBezTo>
                  <a:cubicBezTo>
                    <a:pt x="79" y="80"/>
                    <a:pt x="86" y="71"/>
                    <a:pt x="92" y="62"/>
                  </a:cubicBezTo>
                  <a:cubicBezTo>
                    <a:pt x="88" y="78"/>
                    <a:pt x="85" y="96"/>
                    <a:pt x="84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100" y="103"/>
                    <a:pt x="105" y="91"/>
                    <a:pt x="111" y="91"/>
                  </a:cubicBezTo>
                  <a:cubicBezTo>
                    <a:pt x="117" y="91"/>
                    <a:pt x="123" y="103"/>
                    <a:pt x="123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37" y="96"/>
                    <a:pt x="134" y="78"/>
                    <a:pt x="130" y="62"/>
                  </a:cubicBezTo>
                  <a:cubicBezTo>
                    <a:pt x="136" y="71"/>
                    <a:pt x="143" y="80"/>
                    <a:pt x="149" y="80"/>
                  </a:cubicBezTo>
                  <a:cubicBezTo>
                    <a:pt x="150" y="80"/>
                    <a:pt x="152" y="79"/>
                    <a:pt x="153" y="78"/>
                  </a:cubicBezTo>
                  <a:cubicBezTo>
                    <a:pt x="159" y="72"/>
                    <a:pt x="140" y="37"/>
                    <a:pt x="122" y="31"/>
                  </a:cubicBezTo>
                  <a:cubicBezTo>
                    <a:pt x="126" y="28"/>
                    <a:pt x="128" y="23"/>
                    <a:pt x="128" y="17"/>
                  </a:cubicBezTo>
                  <a:cubicBezTo>
                    <a:pt x="128" y="8"/>
                    <a:pt x="121" y="0"/>
                    <a:pt x="111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271" tIns="34136" rIns="68271" bIns="34136"/>
            <a:lstStyle/>
            <a:p>
              <a:endParaRPr lang="zh-CN" altLang="en-US" sz="1270"/>
            </a:p>
          </p:txBody>
        </p:sp>
        <p:sp>
          <p:nvSpPr>
            <p:cNvPr id="14356" name="Freeform 46"/>
            <p:cNvSpPr>
              <a:spLocks noEditPoints="1"/>
            </p:cNvSpPr>
            <p:nvPr/>
          </p:nvSpPr>
          <p:spPr bwMode="auto">
            <a:xfrm>
              <a:off x="2931746" y="3337917"/>
              <a:ext cx="540525" cy="532567"/>
            </a:xfrm>
            <a:custGeom>
              <a:avLst/>
              <a:gdLst>
                <a:gd name="T0" fmla="*/ 303718 w 154"/>
                <a:gd name="T1" fmla="*/ 623578 h 154"/>
                <a:gd name="T2" fmla="*/ 374145 w 154"/>
                <a:gd name="T3" fmla="*/ 623578 h 154"/>
                <a:gd name="T4" fmla="*/ 101239 w 154"/>
                <a:gd name="T5" fmla="*/ 575273 h 154"/>
                <a:gd name="T6" fmla="*/ 110043 w 154"/>
                <a:gd name="T7" fmla="*/ 513793 h 154"/>
                <a:gd name="T8" fmla="*/ 515000 w 154"/>
                <a:gd name="T9" fmla="*/ 566490 h 154"/>
                <a:gd name="T10" fmla="*/ 563419 w 154"/>
                <a:gd name="T11" fmla="*/ 513793 h 154"/>
                <a:gd name="T12" fmla="*/ 0 w 154"/>
                <a:gd name="T13" fmla="*/ 338138 h 154"/>
                <a:gd name="T14" fmla="*/ 52820 w 154"/>
                <a:gd name="T15" fmla="*/ 303006 h 154"/>
                <a:gd name="T16" fmla="*/ 625043 w 154"/>
                <a:gd name="T17" fmla="*/ 373269 h 154"/>
                <a:gd name="T18" fmla="*/ 625043 w 154"/>
                <a:gd name="T19" fmla="*/ 303006 h 154"/>
                <a:gd name="T20" fmla="*/ 321325 w 154"/>
                <a:gd name="T21" fmla="*/ 149307 h 154"/>
                <a:gd name="T22" fmla="*/ 246496 w 154"/>
                <a:gd name="T23" fmla="*/ 250310 h 154"/>
                <a:gd name="T24" fmla="*/ 303718 w 154"/>
                <a:gd name="T25" fmla="*/ 333746 h 154"/>
                <a:gd name="T26" fmla="*/ 356538 w 154"/>
                <a:gd name="T27" fmla="*/ 404008 h 154"/>
                <a:gd name="T28" fmla="*/ 356538 w 154"/>
                <a:gd name="T29" fmla="*/ 417183 h 154"/>
                <a:gd name="T30" fmla="*/ 312521 w 154"/>
                <a:gd name="T31" fmla="*/ 399617 h 154"/>
                <a:gd name="T32" fmla="*/ 312521 w 154"/>
                <a:gd name="T33" fmla="*/ 377660 h 154"/>
                <a:gd name="T34" fmla="*/ 316923 w 154"/>
                <a:gd name="T35" fmla="*/ 360094 h 154"/>
                <a:gd name="T36" fmla="*/ 246496 w 154"/>
                <a:gd name="T37" fmla="*/ 368877 h 154"/>
                <a:gd name="T38" fmla="*/ 246496 w 154"/>
                <a:gd name="T39" fmla="*/ 395226 h 154"/>
                <a:gd name="T40" fmla="*/ 264102 w 154"/>
                <a:gd name="T41" fmla="*/ 456705 h 154"/>
                <a:gd name="T42" fmla="*/ 321325 w 154"/>
                <a:gd name="T43" fmla="*/ 518185 h 154"/>
                <a:gd name="T44" fmla="*/ 352137 w 154"/>
                <a:gd name="T45" fmla="*/ 474271 h 154"/>
                <a:gd name="T46" fmla="*/ 431367 w 154"/>
                <a:gd name="T47" fmla="*/ 408400 h 154"/>
                <a:gd name="T48" fmla="*/ 374145 w 154"/>
                <a:gd name="T49" fmla="*/ 324963 h 154"/>
                <a:gd name="T50" fmla="*/ 321325 w 154"/>
                <a:gd name="T51" fmla="*/ 250310 h 154"/>
                <a:gd name="T52" fmla="*/ 356538 w 154"/>
                <a:gd name="T53" fmla="*/ 223961 h 154"/>
                <a:gd name="T54" fmla="*/ 360940 w 154"/>
                <a:gd name="T55" fmla="*/ 298615 h 154"/>
                <a:gd name="T56" fmla="*/ 431367 w 154"/>
                <a:gd name="T57" fmla="*/ 289832 h 154"/>
                <a:gd name="T58" fmla="*/ 431367 w 154"/>
                <a:gd name="T59" fmla="*/ 263484 h 154"/>
                <a:gd name="T60" fmla="*/ 409359 w 154"/>
                <a:gd name="T61" fmla="*/ 202004 h 154"/>
                <a:gd name="T62" fmla="*/ 352137 w 154"/>
                <a:gd name="T63" fmla="*/ 149307 h 154"/>
                <a:gd name="T64" fmla="*/ 110043 w 154"/>
                <a:gd name="T65" fmla="*/ 162482 h 154"/>
                <a:gd name="T66" fmla="*/ 101239 w 154"/>
                <a:gd name="T67" fmla="*/ 101002 h 154"/>
                <a:gd name="T68" fmla="*/ 515000 w 154"/>
                <a:gd name="T69" fmla="*/ 114176 h 154"/>
                <a:gd name="T70" fmla="*/ 576624 w 154"/>
                <a:gd name="T71" fmla="*/ 101002 h 154"/>
                <a:gd name="T72" fmla="*/ 136453 w 154"/>
                <a:gd name="T73" fmla="*/ 338138 h 154"/>
                <a:gd name="T74" fmla="*/ 541410 w 154"/>
                <a:gd name="T75" fmla="*/ 338138 h 154"/>
                <a:gd name="T76" fmla="*/ 338932 w 154"/>
                <a:gd name="T77" fmla="*/ 74654 h 154"/>
                <a:gd name="T78" fmla="*/ 338932 w 154"/>
                <a:gd name="T79" fmla="*/ 601621 h 154"/>
                <a:gd name="T80" fmla="*/ 338932 w 154"/>
                <a:gd name="T81" fmla="*/ 74654 h 154"/>
                <a:gd name="T82" fmla="*/ 303718 w 154"/>
                <a:gd name="T83" fmla="*/ 52697 h 154"/>
                <a:gd name="T84" fmla="*/ 338932 w 154"/>
                <a:gd name="T85" fmla="*/ 0 h 15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54" h="154">
                  <a:moveTo>
                    <a:pt x="85" y="142"/>
                  </a:moveTo>
                  <a:cubicBezTo>
                    <a:pt x="69" y="142"/>
                    <a:pt x="69" y="142"/>
                    <a:pt x="69" y="142"/>
                  </a:cubicBezTo>
                  <a:cubicBezTo>
                    <a:pt x="77" y="154"/>
                    <a:pt x="77" y="154"/>
                    <a:pt x="77" y="154"/>
                  </a:cubicBezTo>
                  <a:cubicBezTo>
                    <a:pt x="85" y="142"/>
                    <a:pt x="85" y="142"/>
                    <a:pt x="85" y="142"/>
                  </a:cubicBezTo>
                  <a:moveTo>
                    <a:pt x="25" y="117"/>
                  </a:moveTo>
                  <a:cubicBezTo>
                    <a:pt x="23" y="131"/>
                    <a:pt x="23" y="131"/>
                    <a:pt x="23" y="131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25" y="117"/>
                    <a:pt x="25" y="117"/>
                    <a:pt x="25" y="117"/>
                  </a:cubicBezTo>
                  <a:moveTo>
                    <a:pt x="128" y="117"/>
                  </a:moveTo>
                  <a:cubicBezTo>
                    <a:pt x="117" y="129"/>
                    <a:pt x="117" y="129"/>
                    <a:pt x="117" y="129"/>
                  </a:cubicBezTo>
                  <a:cubicBezTo>
                    <a:pt x="131" y="131"/>
                    <a:pt x="131" y="131"/>
                    <a:pt x="131" y="131"/>
                  </a:cubicBezTo>
                  <a:cubicBezTo>
                    <a:pt x="128" y="117"/>
                    <a:pt x="128" y="117"/>
                    <a:pt x="128" y="117"/>
                  </a:cubicBezTo>
                  <a:moveTo>
                    <a:pt x="12" y="69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142" y="69"/>
                  </a:moveTo>
                  <a:cubicBezTo>
                    <a:pt x="142" y="85"/>
                    <a:pt x="142" y="85"/>
                    <a:pt x="142" y="85"/>
                  </a:cubicBezTo>
                  <a:cubicBezTo>
                    <a:pt x="154" y="77"/>
                    <a:pt x="154" y="77"/>
                    <a:pt x="154" y="77"/>
                  </a:cubicBezTo>
                  <a:cubicBezTo>
                    <a:pt x="142" y="69"/>
                    <a:pt x="142" y="69"/>
                    <a:pt x="142" y="69"/>
                  </a:cubicBezTo>
                  <a:moveTo>
                    <a:pt x="80" y="34"/>
                  </a:moveTo>
                  <a:cubicBezTo>
                    <a:pt x="73" y="34"/>
                    <a:pt x="73" y="34"/>
                    <a:pt x="73" y="34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62" y="43"/>
                    <a:pt x="56" y="48"/>
                    <a:pt x="56" y="57"/>
                  </a:cubicBezTo>
                  <a:cubicBezTo>
                    <a:pt x="56" y="61"/>
                    <a:pt x="58" y="66"/>
                    <a:pt x="63" y="71"/>
                  </a:cubicBezTo>
                  <a:cubicBezTo>
                    <a:pt x="65" y="72"/>
                    <a:pt x="67" y="74"/>
                    <a:pt x="69" y="76"/>
                  </a:cubicBezTo>
                  <a:cubicBezTo>
                    <a:pt x="71" y="78"/>
                    <a:pt x="73" y="80"/>
                    <a:pt x="75" y="81"/>
                  </a:cubicBezTo>
                  <a:cubicBezTo>
                    <a:pt x="79" y="85"/>
                    <a:pt x="81" y="89"/>
                    <a:pt x="81" y="92"/>
                  </a:cubicBezTo>
                  <a:cubicBezTo>
                    <a:pt x="81" y="92"/>
                    <a:pt x="81" y="93"/>
                    <a:pt x="81" y="93"/>
                  </a:cubicBezTo>
                  <a:cubicBezTo>
                    <a:pt x="81" y="94"/>
                    <a:pt x="81" y="95"/>
                    <a:pt x="81" y="95"/>
                  </a:cubicBezTo>
                  <a:cubicBezTo>
                    <a:pt x="81" y="98"/>
                    <a:pt x="80" y="100"/>
                    <a:pt x="76" y="100"/>
                  </a:cubicBezTo>
                  <a:cubicBezTo>
                    <a:pt x="73" y="100"/>
                    <a:pt x="71" y="97"/>
                    <a:pt x="71" y="91"/>
                  </a:cubicBezTo>
                  <a:cubicBezTo>
                    <a:pt x="71" y="90"/>
                    <a:pt x="71" y="90"/>
                    <a:pt x="71" y="89"/>
                  </a:cubicBezTo>
                  <a:cubicBezTo>
                    <a:pt x="71" y="88"/>
                    <a:pt x="71" y="87"/>
                    <a:pt x="71" y="86"/>
                  </a:cubicBezTo>
                  <a:cubicBezTo>
                    <a:pt x="71" y="85"/>
                    <a:pt x="72" y="84"/>
                    <a:pt x="72" y="84"/>
                  </a:cubicBezTo>
                  <a:cubicBezTo>
                    <a:pt x="72" y="83"/>
                    <a:pt x="72" y="82"/>
                    <a:pt x="72" y="82"/>
                  </a:cubicBezTo>
                  <a:cubicBezTo>
                    <a:pt x="56" y="82"/>
                    <a:pt x="56" y="82"/>
                    <a:pt x="56" y="82"/>
                  </a:cubicBezTo>
                  <a:cubicBezTo>
                    <a:pt x="56" y="83"/>
                    <a:pt x="56" y="83"/>
                    <a:pt x="56" y="84"/>
                  </a:cubicBezTo>
                  <a:cubicBezTo>
                    <a:pt x="56" y="85"/>
                    <a:pt x="56" y="86"/>
                    <a:pt x="56" y="87"/>
                  </a:cubicBezTo>
                  <a:cubicBezTo>
                    <a:pt x="56" y="88"/>
                    <a:pt x="56" y="89"/>
                    <a:pt x="56" y="90"/>
                  </a:cubicBezTo>
                  <a:cubicBezTo>
                    <a:pt x="56" y="91"/>
                    <a:pt x="56" y="92"/>
                    <a:pt x="56" y="92"/>
                  </a:cubicBezTo>
                  <a:cubicBezTo>
                    <a:pt x="56" y="98"/>
                    <a:pt x="57" y="102"/>
                    <a:pt x="60" y="104"/>
                  </a:cubicBezTo>
                  <a:cubicBezTo>
                    <a:pt x="63" y="106"/>
                    <a:pt x="67" y="108"/>
                    <a:pt x="73" y="10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6" y="108"/>
                    <a:pt x="90" y="106"/>
                    <a:pt x="93" y="104"/>
                  </a:cubicBezTo>
                  <a:cubicBezTo>
                    <a:pt x="96" y="102"/>
                    <a:pt x="98" y="98"/>
                    <a:pt x="98" y="93"/>
                  </a:cubicBezTo>
                  <a:cubicBezTo>
                    <a:pt x="98" y="88"/>
                    <a:pt x="96" y="84"/>
                    <a:pt x="91" y="79"/>
                  </a:cubicBezTo>
                  <a:cubicBezTo>
                    <a:pt x="89" y="77"/>
                    <a:pt x="87" y="76"/>
                    <a:pt x="85" y="74"/>
                  </a:cubicBezTo>
                  <a:cubicBezTo>
                    <a:pt x="83" y="72"/>
                    <a:pt x="81" y="70"/>
                    <a:pt x="79" y="68"/>
                  </a:cubicBezTo>
                  <a:cubicBezTo>
                    <a:pt x="75" y="64"/>
                    <a:pt x="73" y="61"/>
                    <a:pt x="73" y="57"/>
                  </a:cubicBezTo>
                  <a:cubicBezTo>
                    <a:pt x="73" y="52"/>
                    <a:pt x="74" y="50"/>
                    <a:pt x="78" y="50"/>
                  </a:cubicBezTo>
                  <a:cubicBezTo>
                    <a:pt x="79" y="50"/>
                    <a:pt x="80" y="50"/>
                    <a:pt x="81" y="51"/>
                  </a:cubicBezTo>
                  <a:cubicBezTo>
                    <a:pt x="82" y="52"/>
                    <a:pt x="82" y="54"/>
                    <a:pt x="82" y="55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8" y="67"/>
                    <a:pt x="98" y="67"/>
                    <a:pt x="98" y="66"/>
                  </a:cubicBezTo>
                  <a:cubicBezTo>
                    <a:pt x="98" y="65"/>
                    <a:pt x="98" y="64"/>
                    <a:pt x="98" y="63"/>
                  </a:cubicBezTo>
                  <a:cubicBezTo>
                    <a:pt x="98" y="62"/>
                    <a:pt x="98" y="61"/>
                    <a:pt x="98" y="60"/>
                  </a:cubicBezTo>
                  <a:cubicBezTo>
                    <a:pt x="98" y="59"/>
                    <a:pt x="98" y="58"/>
                    <a:pt x="98" y="58"/>
                  </a:cubicBezTo>
                  <a:cubicBezTo>
                    <a:pt x="98" y="52"/>
                    <a:pt x="97" y="48"/>
                    <a:pt x="93" y="46"/>
                  </a:cubicBezTo>
                  <a:cubicBezTo>
                    <a:pt x="91" y="44"/>
                    <a:pt x="86" y="42"/>
                    <a:pt x="80" y="42"/>
                  </a:cubicBezTo>
                  <a:cubicBezTo>
                    <a:pt x="80" y="34"/>
                    <a:pt x="80" y="34"/>
                    <a:pt x="80" y="34"/>
                  </a:cubicBezTo>
                  <a:moveTo>
                    <a:pt x="23" y="23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131" y="23"/>
                  </a:moveTo>
                  <a:cubicBezTo>
                    <a:pt x="117" y="26"/>
                    <a:pt x="117" y="26"/>
                    <a:pt x="117" y="26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31" y="23"/>
                    <a:pt x="131" y="23"/>
                    <a:pt x="131" y="23"/>
                  </a:cubicBezTo>
                  <a:moveTo>
                    <a:pt x="77" y="123"/>
                  </a:moveTo>
                  <a:cubicBezTo>
                    <a:pt x="51" y="123"/>
                    <a:pt x="31" y="103"/>
                    <a:pt x="31" y="77"/>
                  </a:cubicBezTo>
                  <a:cubicBezTo>
                    <a:pt x="31" y="52"/>
                    <a:pt x="51" y="31"/>
                    <a:pt x="77" y="31"/>
                  </a:cubicBezTo>
                  <a:cubicBezTo>
                    <a:pt x="102" y="31"/>
                    <a:pt x="123" y="52"/>
                    <a:pt x="123" y="77"/>
                  </a:cubicBezTo>
                  <a:cubicBezTo>
                    <a:pt x="123" y="103"/>
                    <a:pt x="102" y="123"/>
                    <a:pt x="77" y="123"/>
                  </a:cubicBezTo>
                  <a:moveTo>
                    <a:pt x="77" y="17"/>
                  </a:moveTo>
                  <a:cubicBezTo>
                    <a:pt x="44" y="17"/>
                    <a:pt x="17" y="44"/>
                    <a:pt x="17" y="77"/>
                  </a:cubicBezTo>
                  <a:cubicBezTo>
                    <a:pt x="17" y="110"/>
                    <a:pt x="44" y="137"/>
                    <a:pt x="77" y="137"/>
                  </a:cubicBezTo>
                  <a:cubicBezTo>
                    <a:pt x="110" y="137"/>
                    <a:pt x="137" y="110"/>
                    <a:pt x="137" y="77"/>
                  </a:cubicBezTo>
                  <a:cubicBezTo>
                    <a:pt x="137" y="44"/>
                    <a:pt x="110" y="17"/>
                    <a:pt x="77" y="17"/>
                  </a:cubicBezTo>
                  <a:moveTo>
                    <a:pt x="77" y="0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77" y="0"/>
                    <a:pt x="77" y="0"/>
                    <a:pt x="77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271" tIns="34136" rIns="68271" bIns="34136"/>
            <a:lstStyle/>
            <a:p>
              <a:endParaRPr lang="zh-CN" altLang="en-US" sz="1270"/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1866536" y="2896490"/>
              <a:ext cx="763546" cy="811872"/>
            </a:xfrm>
            <a:prstGeom prst="rect">
              <a:avLst/>
            </a:prstGeom>
            <a:noFill/>
          </p:spPr>
          <p:txBody>
            <a:bodyPr wrap="none" lIns="68271" tIns="34136" rIns="68271" bIns="34136">
              <a:spAutoFit/>
            </a:bodyPr>
            <a:lstStyle/>
            <a:p>
              <a:pPr>
                <a:defRPr/>
              </a:pPr>
              <a:r>
                <a:rPr lang="zh-CN" altLang="en-US" sz="225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rPr>
                <a:t>标题</a:t>
              </a:r>
              <a:endParaRPr lang="en-US" altLang="zh-CN" sz="2257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  <a:p>
              <a:pPr>
                <a:defRPr/>
              </a:pPr>
              <a:r>
                <a:rPr lang="zh-CN" altLang="en-US" sz="225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anose="020B0806030902050204" pitchFamily="34" charset="0"/>
                </a:rPr>
                <a:t>文字</a:t>
              </a:r>
            </a:p>
          </p:txBody>
        </p:sp>
      </p:grp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63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  <p:bldP spid="106" grpId="0"/>
      <p:bldP spid="107" grpId="0"/>
      <p:bldP spid="108" grpId="0"/>
      <p:bldP spid="10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287" y="-1"/>
            <a:ext cx="3265714" cy="21518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9772" y="3708168"/>
            <a:ext cx="4248408" cy="119351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5820" y="3708168"/>
            <a:ext cx="4248408" cy="119351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79829" y="-1"/>
            <a:ext cx="3265714" cy="2151886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2321347" y="2831455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单击此处添加您的副标题文字</a:t>
            </a:r>
          </a:p>
        </p:txBody>
      </p:sp>
      <p:sp>
        <p:nvSpPr>
          <p:cNvPr id="23" name="矩形 22"/>
          <p:cNvSpPr/>
          <p:nvPr/>
        </p:nvSpPr>
        <p:spPr>
          <a:xfrm>
            <a:off x="1952495" y="2000900"/>
            <a:ext cx="5007106" cy="73338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16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748424" y="1927175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感谢观</a:t>
            </a: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看！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050873" y="3400391"/>
            <a:ext cx="24272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汇报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1PPT</a:t>
            </a:r>
            <a:r>
              <a:rPr kumimoji="0" lang="en-US" altLang="zh-CN" sz="1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导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师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：第一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016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2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17" grpId="0"/>
      <p:bldP spid="2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669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287" y="-1"/>
            <a:ext cx="3265714" cy="215188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5820" y="3708168"/>
            <a:ext cx="4248408" cy="119351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79829" y="-1"/>
            <a:ext cx="3265714" cy="215188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756771" y="2287907"/>
            <a:ext cx="944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90024" y="300136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9772" y="3708168"/>
            <a:ext cx="4248408" cy="119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23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795154" y="1572394"/>
            <a:ext cx="2195390" cy="123954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 cap="flat">
            <a:solidFill>
              <a:srgbClr val="0070C0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1468312" y="1115827"/>
            <a:ext cx="848057" cy="848057"/>
          </a:xfrm>
          <a:prstGeom prst="ellipse">
            <a:avLst/>
          </a:prstGeom>
          <a:solidFill>
            <a:srgbClr val="0070C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473550" y="1572394"/>
            <a:ext cx="2198441" cy="1239547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 cap="flat">
            <a:solidFill>
              <a:srgbClr val="0070C0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4148742" y="1115827"/>
            <a:ext cx="848057" cy="848057"/>
          </a:xfrm>
          <a:prstGeom prst="ellipse">
            <a:avLst/>
          </a:prstGeom>
          <a:solidFill>
            <a:srgbClr val="00A0E9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154997" y="1572394"/>
            <a:ext cx="2197424" cy="1239547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 cap="flat">
            <a:solidFill>
              <a:srgbClr val="0070C0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6829172" y="1115827"/>
            <a:ext cx="848057" cy="848057"/>
          </a:xfrm>
          <a:prstGeom prst="ellipse">
            <a:avLst/>
          </a:prstGeom>
          <a:solidFill>
            <a:srgbClr val="0070C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6" name="矩形 30"/>
          <p:cNvSpPr>
            <a:spLocks noChangeArrowheads="1"/>
          </p:cNvSpPr>
          <p:nvPr/>
        </p:nvSpPr>
        <p:spPr bwMode="auto">
          <a:xfrm>
            <a:off x="795154" y="3111810"/>
            <a:ext cx="2195390" cy="99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>
                <a:solidFill>
                  <a:schemeClr val="tx1">
                    <a:lumMod val="25000"/>
                    <a:lumOff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7" name="矩形 30"/>
          <p:cNvSpPr>
            <a:spLocks noChangeArrowheads="1"/>
          </p:cNvSpPr>
          <p:nvPr/>
        </p:nvSpPr>
        <p:spPr bwMode="auto">
          <a:xfrm>
            <a:off x="3473551" y="3111811"/>
            <a:ext cx="2195390" cy="97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25000"/>
                    <a:lumOff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900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900" dirty="0">
              <a:solidFill>
                <a:schemeClr val="tx1">
                  <a:lumMod val="25000"/>
                  <a:lumOff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30"/>
          <p:cNvSpPr>
            <a:spLocks noChangeArrowheads="1"/>
          </p:cNvSpPr>
          <p:nvPr/>
        </p:nvSpPr>
        <p:spPr bwMode="auto">
          <a:xfrm>
            <a:off x="6154997" y="3111810"/>
            <a:ext cx="2195390" cy="99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>
                <a:solidFill>
                  <a:schemeClr val="tx1">
                    <a:lumMod val="25000"/>
                    <a:lumOff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31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1" grpId="0" animBg="1"/>
      <p:bldP spid="13" grpId="0" animBg="1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4961711" y="2638942"/>
            <a:ext cx="1693223" cy="1460293"/>
            <a:chOff x="2469011" y="1147395"/>
            <a:chExt cx="1800200" cy="1551897"/>
          </a:xfrm>
        </p:grpSpPr>
        <p:sp>
          <p:nvSpPr>
            <p:cNvPr id="33" name="六边形 32"/>
            <p:cNvSpPr/>
            <p:nvPr/>
          </p:nvSpPr>
          <p:spPr>
            <a:xfrm>
              <a:off x="2469011" y="1147395"/>
              <a:ext cx="1800200" cy="1551897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0314">
                <a:defRPr/>
              </a:pPr>
              <a:endParaRPr lang="zh-CN" altLang="en-US" sz="1787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/>
            </a:blip>
            <a:stretch>
              <a:fillRect/>
            </a:stretch>
          </p:blipFill>
          <p:spPr bwMode="auto">
            <a:xfrm>
              <a:off x="2569012" y="1231901"/>
              <a:ext cx="1600197" cy="1382886"/>
            </a:xfrm>
            <a:prstGeom prst="rect">
              <a:avLst/>
            </a:prstGeom>
            <a:noFill/>
            <a:effectLst>
              <a:innerShdw blurRad="50800" dir="13500000">
                <a:prstClr val="black">
                  <a:alpha val="50000"/>
                </a:prstClr>
              </a:innerShdw>
            </a:effectLst>
            <a:extLst/>
          </p:spPr>
        </p:pic>
      </p:grpSp>
      <p:grpSp>
        <p:nvGrpSpPr>
          <p:cNvPr id="3" name="组合 34"/>
          <p:cNvGrpSpPr>
            <a:grpSpLocks/>
          </p:cNvGrpSpPr>
          <p:nvPr/>
        </p:nvGrpSpPr>
        <p:grpSpPr bwMode="auto">
          <a:xfrm>
            <a:off x="2178495" y="1111459"/>
            <a:ext cx="1693223" cy="1458799"/>
            <a:chOff x="2469011" y="1147395"/>
            <a:chExt cx="1800200" cy="1551897"/>
          </a:xfrm>
        </p:grpSpPr>
        <p:sp>
          <p:nvSpPr>
            <p:cNvPr id="36" name="六边形 35"/>
            <p:cNvSpPr/>
            <p:nvPr/>
          </p:nvSpPr>
          <p:spPr>
            <a:xfrm>
              <a:off x="2469011" y="1147395"/>
              <a:ext cx="1800200" cy="1551897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0314">
                <a:defRPr/>
              </a:pPr>
              <a:endParaRPr lang="zh-CN" altLang="en-US" sz="1787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/>
            </a:blip>
            <a:stretch>
              <a:fillRect/>
            </a:stretch>
          </p:blipFill>
          <p:spPr bwMode="auto">
            <a:xfrm>
              <a:off x="2569012" y="1231901"/>
              <a:ext cx="1600197" cy="1382886"/>
            </a:xfrm>
            <a:prstGeom prst="rect">
              <a:avLst/>
            </a:prstGeom>
            <a:noFill/>
            <a:effectLst>
              <a:innerShdw blurRad="50800" dir="13500000">
                <a:prstClr val="black">
                  <a:alpha val="50000"/>
                </a:prstClr>
              </a:innerShdw>
            </a:effectLst>
            <a:extLst/>
          </p:spPr>
        </p:pic>
      </p:grpSp>
      <p:grpSp>
        <p:nvGrpSpPr>
          <p:cNvPr id="4" name="组合 37"/>
          <p:cNvGrpSpPr>
            <a:grpSpLocks/>
          </p:cNvGrpSpPr>
          <p:nvPr/>
        </p:nvGrpSpPr>
        <p:grpSpPr bwMode="auto">
          <a:xfrm>
            <a:off x="779420" y="1849071"/>
            <a:ext cx="1693223" cy="1460293"/>
            <a:chOff x="828477" y="1932254"/>
            <a:chExt cx="1800200" cy="1551897"/>
          </a:xfrm>
        </p:grpSpPr>
        <p:grpSp>
          <p:nvGrpSpPr>
            <p:cNvPr id="8220" name="组合 38"/>
            <p:cNvGrpSpPr>
              <a:grpSpLocks/>
            </p:cNvGrpSpPr>
            <p:nvPr/>
          </p:nvGrpSpPr>
          <p:grpSpPr bwMode="auto">
            <a:xfrm>
              <a:off x="828477" y="1932254"/>
              <a:ext cx="1800200" cy="1551897"/>
              <a:chOff x="985377" y="1960081"/>
              <a:chExt cx="1800200" cy="1551897"/>
            </a:xfrm>
          </p:grpSpPr>
          <p:sp>
            <p:nvSpPr>
              <p:cNvPr id="41" name="六边形 40"/>
              <p:cNvSpPr/>
              <p:nvPr/>
            </p:nvSpPr>
            <p:spPr>
              <a:xfrm>
                <a:off x="985377" y="1960081"/>
                <a:ext cx="1800200" cy="1551897"/>
              </a:xfrm>
              <a:prstGeom prst="hexagon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0314">
                  <a:defRPr/>
                </a:pPr>
                <a:endParaRPr lang="zh-CN" altLang="en-US" sz="1787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42" name="六边形 41"/>
              <p:cNvSpPr/>
              <p:nvPr/>
            </p:nvSpPr>
            <p:spPr>
              <a:xfrm>
                <a:off x="1081631" y="2043058"/>
                <a:ext cx="1607692" cy="1385942"/>
              </a:xfrm>
              <a:prstGeom prst="hexagon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762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0314">
                  <a:defRPr/>
                </a:pPr>
                <a:endParaRPr lang="zh-CN" altLang="en-US" sz="1787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8221" name="TextBox 39"/>
            <p:cNvSpPr txBox="1">
              <a:spLocks noChangeArrowheads="1"/>
            </p:cNvSpPr>
            <p:nvPr/>
          </p:nvSpPr>
          <p:spPr bwMode="auto">
            <a:xfrm flipH="1">
              <a:off x="1225322" y="2301388"/>
              <a:ext cx="1043315" cy="836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defTabSz="909361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57" b="1">
                  <a:solidFill>
                    <a:srgbClr val="FFFFFF"/>
                  </a:solidFill>
                  <a:latin typeface="Arial Rounded MT Bold" pitchFamily="34" charset="0"/>
                  <a:cs typeface="Times New Roman" pitchFamily="18" charset="0"/>
                </a:rPr>
                <a:t>添加</a:t>
              </a:r>
              <a:endParaRPr lang="en-US" altLang="zh-CN" sz="2257" b="1">
                <a:solidFill>
                  <a:srgbClr val="FFFFFF"/>
                </a:solidFill>
                <a:latin typeface="Arial Rounded MT Bold" pitchFamily="34" charset="0"/>
                <a:cs typeface="Times New Roman" pitchFamily="18" charset="0"/>
              </a:endParaRPr>
            </a:p>
            <a:p>
              <a:pPr algn="ctr" defTabSz="909361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57" b="1">
                  <a:solidFill>
                    <a:srgbClr val="FFFFFF"/>
                  </a:solidFill>
                  <a:latin typeface="Arial Rounded MT Bold" pitchFamily="34" charset="0"/>
                  <a:cs typeface="Times New Roman" pitchFamily="18" charset="0"/>
                </a:rPr>
                <a:t>文本</a:t>
              </a:r>
            </a:p>
          </p:txBody>
        </p:sp>
      </p:grpSp>
      <p:grpSp>
        <p:nvGrpSpPr>
          <p:cNvPr id="6" name="组合 72"/>
          <p:cNvGrpSpPr>
            <a:grpSpLocks/>
          </p:cNvGrpSpPr>
          <p:nvPr/>
        </p:nvGrpSpPr>
        <p:grpSpPr bwMode="auto">
          <a:xfrm>
            <a:off x="3568609" y="1875947"/>
            <a:ext cx="1693223" cy="1458799"/>
            <a:chOff x="3794088" y="1960081"/>
            <a:chExt cx="1800200" cy="1551897"/>
          </a:xfrm>
        </p:grpSpPr>
        <p:grpSp>
          <p:nvGrpSpPr>
            <p:cNvPr id="8214" name="组合 73"/>
            <p:cNvGrpSpPr>
              <a:grpSpLocks/>
            </p:cNvGrpSpPr>
            <p:nvPr/>
          </p:nvGrpSpPr>
          <p:grpSpPr bwMode="auto">
            <a:xfrm>
              <a:off x="3794088" y="1960081"/>
              <a:ext cx="1800200" cy="1551897"/>
              <a:chOff x="985377" y="1960081"/>
              <a:chExt cx="1800200" cy="1551897"/>
            </a:xfrm>
          </p:grpSpPr>
          <p:sp>
            <p:nvSpPr>
              <p:cNvPr id="76" name="六边形 75"/>
              <p:cNvSpPr/>
              <p:nvPr/>
            </p:nvSpPr>
            <p:spPr>
              <a:xfrm>
                <a:off x="985377" y="1960081"/>
                <a:ext cx="1800200" cy="1551897"/>
              </a:xfrm>
              <a:prstGeom prst="hexagon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0314">
                  <a:defRPr/>
                </a:pPr>
                <a:endParaRPr lang="zh-CN" altLang="en-US" sz="1787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77" name="六边形 76"/>
              <p:cNvSpPr/>
              <p:nvPr/>
            </p:nvSpPr>
            <p:spPr>
              <a:xfrm>
                <a:off x="1081631" y="2043058"/>
                <a:ext cx="1607692" cy="1385942"/>
              </a:xfrm>
              <a:prstGeom prst="hexagon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762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0314">
                  <a:defRPr/>
                </a:pPr>
                <a:endParaRPr lang="zh-CN" altLang="en-US" sz="1787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8215" name="TextBox 74"/>
            <p:cNvSpPr txBox="1">
              <a:spLocks noChangeArrowheads="1"/>
            </p:cNvSpPr>
            <p:nvPr/>
          </p:nvSpPr>
          <p:spPr bwMode="auto">
            <a:xfrm flipH="1">
              <a:off x="4172530" y="2301388"/>
              <a:ext cx="1043315" cy="837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defTabSz="909361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57" b="1">
                  <a:solidFill>
                    <a:srgbClr val="FFFFFF"/>
                  </a:solidFill>
                  <a:latin typeface="Arial Rounded MT Bold" pitchFamily="34" charset="0"/>
                  <a:cs typeface="Times New Roman" pitchFamily="18" charset="0"/>
                </a:rPr>
                <a:t>添加</a:t>
              </a:r>
              <a:endParaRPr lang="en-US" altLang="zh-CN" sz="2257" b="1">
                <a:solidFill>
                  <a:srgbClr val="FFFFFF"/>
                </a:solidFill>
                <a:latin typeface="Arial Rounded MT Bold" pitchFamily="34" charset="0"/>
                <a:cs typeface="Times New Roman" pitchFamily="18" charset="0"/>
              </a:endParaRPr>
            </a:p>
            <a:p>
              <a:pPr algn="ctr" defTabSz="909361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57" b="1">
                  <a:solidFill>
                    <a:srgbClr val="FFFFFF"/>
                  </a:solidFill>
                  <a:latin typeface="Arial Rounded MT Bold" pitchFamily="34" charset="0"/>
                  <a:cs typeface="Times New Roman" pitchFamily="18" charset="0"/>
                </a:rPr>
                <a:t>文本</a:t>
              </a:r>
            </a:p>
          </p:txBody>
        </p:sp>
      </p:grpSp>
      <p:grpSp>
        <p:nvGrpSpPr>
          <p:cNvPr id="8" name="组合 77"/>
          <p:cNvGrpSpPr>
            <a:grpSpLocks/>
          </p:cNvGrpSpPr>
          <p:nvPr/>
        </p:nvGrpSpPr>
        <p:grpSpPr bwMode="auto">
          <a:xfrm>
            <a:off x="6365264" y="1875947"/>
            <a:ext cx="1693223" cy="1458799"/>
            <a:chOff x="6768011" y="1960080"/>
            <a:chExt cx="1800200" cy="1551897"/>
          </a:xfrm>
        </p:grpSpPr>
        <p:grpSp>
          <p:nvGrpSpPr>
            <p:cNvPr id="8208" name="组合 78"/>
            <p:cNvGrpSpPr>
              <a:grpSpLocks/>
            </p:cNvGrpSpPr>
            <p:nvPr/>
          </p:nvGrpSpPr>
          <p:grpSpPr bwMode="auto">
            <a:xfrm>
              <a:off x="6768011" y="1960080"/>
              <a:ext cx="1800200" cy="1551897"/>
              <a:chOff x="985377" y="1960081"/>
              <a:chExt cx="1800200" cy="1551897"/>
            </a:xfrm>
          </p:grpSpPr>
          <p:sp>
            <p:nvSpPr>
              <p:cNvPr id="81" name="六边形 80"/>
              <p:cNvSpPr/>
              <p:nvPr/>
            </p:nvSpPr>
            <p:spPr>
              <a:xfrm>
                <a:off x="985377" y="1960081"/>
                <a:ext cx="1800200" cy="1551897"/>
              </a:xfrm>
              <a:prstGeom prst="hexagon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0314">
                  <a:defRPr/>
                </a:pPr>
                <a:endParaRPr lang="zh-CN" altLang="en-US" sz="1787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82" name="六边形 81"/>
              <p:cNvSpPr/>
              <p:nvPr/>
            </p:nvSpPr>
            <p:spPr>
              <a:xfrm>
                <a:off x="1081631" y="2043058"/>
                <a:ext cx="1607692" cy="1385942"/>
              </a:xfrm>
              <a:prstGeom prst="hexagon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762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0314">
                  <a:defRPr/>
                </a:pPr>
                <a:endParaRPr lang="zh-CN" altLang="en-US" sz="1787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8209" name="TextBox 79"/>
            <p:cNvSpPr txBox="1">
              <a:spLocks noChangeArrowheads="1"/>
            </p:cNvSpPr>
            <p:nvPr/>
          </p:nvSpPr>
          <p:spPr bwMode="auto">
            <a:xfrm flipH="1">
              <a:off x="7146453" y="2301388"/>
              <a:ext cx="1043315" cy="837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defTabSz="909361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57" b="1">
                  <a:solidFill>
                    <a:srgbClr val="FFFFFF"/>
                  </a:solidFill>
                  <a:latin typeface="Arial Rounded MT Bold" pitchFamily="34" charset="0"/>
                  <a:cs typeface="Times New Roman" pitchFamily="18" charset="0"/>
                </a:rPr>
                <a:t>添加</a:t>
              </a:r>
              <a:endParaRPr lang="en-US" altLang="zh-CN" sz="2257" b="1">
                <a:solidFill>
                  <a:srgbClr val="FFFFFF"/>
                </a:solidFill>
                <a:latin typeface="Arial Rounded MT Bold" pitchFamily="34" charset="0"/>
                <a:cs typeface="Times New Roman" pitchFamily="18" charset="0"/>
              </a:endParaRPr>
            </a:p>
            <a:p>
              <a:pPr algn="ctr" defTabSz="909361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57" b="1">
                  <a:solidFill>
                    <a:srgbClr val="FFFFFF"/>
                  </a:solidFill>
                  <a:latin typeface="Arial Rounded MT Bold" pitchFamily="34" charset="0"/>
                  <a:cs typeface="Times New Roman" pitchFamily="18" charset="0"/>
                </a:rPr>
                <a:t>文本</a:t>
              </a:r>
            </a:p>
          </p:txBody>
        </p:sp>
      </p:grpSp>
      <p:grpSp>
        <p:nvGrpSpPr>
          <p:cNvPr id="10" name="组合 82"/>
          <p:cNvGrpSpPr>
            <a:grpSpLocks/>
          </p:cNvGrpSpPr>
          <p:nvPr/>
        </p:nvGrpSpPr>
        <p:grpSpPr bwMode="auto">
          <a:xfrm>
            <a:off x="4961711" y="1111459"/>
            <a:ext cx="1693223" cy="1458799"/>
            <a:chOff x="5276006" y="1147394"/>
            <a:chExt cx="1800200" cy="1551897"/>
          </a:xfrm>
        </p:grpSpPr>
        <p:grpSp>
          <p:nvGrpSpPr>
            <p:cNvPr id="8202" name="组合 83"/>
            <p:cNvGrpSpPr>
              <a:grpSpLocks/>
            </p:cNvGrpSpPr>
            <p:nvPr/>
          </p:nvGrpSpPr>
          <p:grpSpPr bwMode="auto">
            <a:xfrm>
              <a:off x="5276006" y="1147394"/>
              <a:ext cx="1800200" cy="1551897"/>
              <a:chOff x="985377" y="1960081"/>
              <a:chExt cx="1800200" cy="1551897"/>
            </a:xfrm>
          </p:grpSpPr>
          <p:sp>
            <p:nvSpPr>
              <p:cNvPr id="86" name="六边形 85"/>
              <p:cNvSpPr/>
              <p:nvPr/>
            </p:nvSpPr>
            <p:spPr>
              <a:xfrm>
                <a:off x="985377" y="1960081"/>
                <a:ext cx="1800200" cy="1551897"/>
              </a:xfrm>
              <a:prstGeom prst="hexagon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0314">
                  <a:defRPr/>
                </a:pPr>
                <a:endParaRPr lang="zh-CN" altLang="en-US" sz="1787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87" name="六边形 86"/>
              <p:cNvSpPr/>
              <p:nvPr/>
            </p:nvSpPr>
            <p:spPr>
              <a:xfrm>
                <a:off x="1081631" y="2043058"/>
                <a:ext cx="1607692" cy="1385942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762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0314">
                  <a:defRPr/>
                </a:pPr>
                <a:endParaRPr lang="zh-CN" altLang="en-US" sz="1787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8203" name="TextBox 84"/>
            <p:cNvSpPr txBox="1">
              <a:spLocks noChangeArrowheads="1"/>
            </p:cNvSpPr>
            <p:nvPr/>
          </p:nvSpPr>
          <p:spPr bwMode="auto">
            <a:xfrm flipH="1">
              <a:off x="5653013" y="1476201"/>
              <a:ext cx="1043315" cy="837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defTabSz="909361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57" b="1">
                  <a:solidFill>
                    <a:srgbClr val="FFFFFF"/>
                  </a:solidFill>
                  <a:latin typeface="Arial Rounded MT Bold" pitchFamily="34" charset="0"/>
                  <a:cs typeface="Times New Roman" pitchFamily="18" charset="0"/>
                </a:rPr>
                <a:t>添加</a:t>
              </a:r>
              <a:endParaRPr lang="en-US" altLang="zh-CN" sz="2257" b="1">
                <a:solidFill>
                  <a:srgbClr val="FFFFFF"/>
                </a:solidFill>
                <a:latin typeface="Arial Rounded MT Bold" pitchFamily="34" charset="0"/>
                <a:cs typeface="Times New Roman" pitchFamily="18" charset="0"/>
              </a:endParaRPr>
            </a:p>
            <a:p>
              <a:pPr algn="ctr" defTabSz="909361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57" b="1">
                  <a:solidFill>
                    <a:srgbClr val="FFFFFF"/>
                  </a:solidFill>
                  <a:latin typeface="Arial Rounded MT Bold" pitchFamily="34" charset="0"/>
                  <a:cs typeface="Times New Roman" pitchFamily="18" charset="0"/>
                </a:rPr>
                <a:t>文本</a:t>
              </a:r>
            </a:p>
          </p:txBody>
        </p:sp>
      </p:grpSp>
      <p:sp>
        <p:nvSpPr>
          <p:cNvPr id="88" name="Title 3"/>
          <p:cNvSpPr txBox="1">
            <a:spLocks/>
          </p:cNvSpPr>
          <p:nvPr/>
        </p:nvSpPr>
        <p:spPr bwMode="auto">
          <a:xfrm>
            <a:off x="1876880" y="3519895"/>
            <a:ext cx="2671230" cy="234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defTabSz="909361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93" b="1">
                <a:solidFill>
                  <a:schemeClr val="tx1">
                    <a:lumMod val="25000"/>
                    <a:lumOff val="75000"/>
                  </a:schemeClr>
                </a:solidFill>
                <a:latin typeface="微软雅黑" pitchFamily="34" charset="-122"/>
              </a:rPr>
              <a:t>单击填加标题</a:t>
            </a:r>
            <a:endParaRPr lang="en-US" sz="1693" b="1">
              <a:solidFill>
                <a:schemeClr val="tx1">
                  <a:lumMod val="25000"/>
                  <a:lumOff val="7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89" name="Title 3"/>
          <p:cNvSpPr txBox="1">
            <a:spLocks/>
          </p:cNvSpPr>
          <p:nvPr/>
        </p:nvSpPr>
        <p:spPr>
          <a:xfrm>
            <a:off x="1969455" y="3890195"/>
            <a:ext cx="2669737" cy="7512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 defTabSz="6854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300" b="0" kern="1200" cap="none" spc="-75" baseline="0">
                <a:ln w="3175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  <a:tileRect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defTabSz="644769">
              <a:lnSpc>
                <a:spcPct val="150000"/>
              </a:lnSpc>
              <a:defRPr/>
            </a:pPr>
            <a:r>
              <a:rPr lang="zh-CN" altLang="en-US" sz="1129" spc="-71" dirty="0">
                <a:solidFill>
                  <a:schemeClr val="tx1">
                    <a:lumMod val="25000"/>
                    <a:lumOff val="75000"/>
                  </a:schemeClr>
                </a:solidFill>
                <a:latin typeface="微软雅黑" pitchFamily="34" charset="-122"/>
                <a:ea typeface="微软雅黑"/>
              </a:rPr>
              <a:t>单击填加文字内容单击填加文字内容</a:t>
            </a:r>
            <a:endParaRPr lang="en-US" altLang="zh-CN" sz="1129" spc="-71" dirty="0">
              <a:solidFill>
                <a:schemeClr val="tx1">
                  <a:lumMod val="25000"/>
                  <a:lumOff val="75000"/>
                </a:schemeClr>
              </a:solidFill>
              <a:latin typeface="微软雅黑" pitchFamily="34" charset="-122"/>
              <a:ea typeface="微软雅黑"/>
            </a:endParaRPr>
          </a:p>
          <a:p>
            <a:pPr defTabSz="644769">
              <a:lnSpc>
                <a:spcPct val="150000"/>
              </a:lnSpc>
              <a:defRPr/>
            </a:pPr>
            <a:r>
              <a:rPr lang="zh-CN" altLang="en-US" sz="1129" spc="-71" dirty="0">
                <a:solidFill>
                  <a:schemeClr val="tx1">
                    <a:lumMod val="25000"/>
                    <a:lumOff val="75000"/>
                  </a:schemeClr>
                </a:solidFill>
                <a:latin typeface="微软雅黑" pitchFamily="34" charset="-122"/>
                <a:ea typeface="微软雅黑"/>
              </a:rPr>
              <a:t>单击填加文字内容单击填加文字内容</a:t>
            </a:r>
          </a:p>
          <a:p>
            <a:pPr defTabSz="644769">
              <a:lnSpc>
                <a:spcPct val="150000"/>
              </a:lnSpc>
              <a:defRPr/>
            </a:pPr>
            <a:endParaRPr lang="zh-CN" altLang="en-US" sz="1129" spc="-71" dirty="0">
              <a:solidFill>
                <a:schemeClr val="tx1">
                  <a:lumMod val="25000"/>
                  <a:lumOff val="75000"/>
                </a:schemeClr>
              </a:solidFill>
              <a:latin typeface="微软雅黑" pitchFamily="34" charset="-122"/>
              <a:ea typeface="微软雅黑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46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4575158" y="2288287"/>
            <a:ext cx="0" cy="866659"/>
          </a:xfrm>
          <a:prstGeom prst="line">
            <a:avLst/>
          </a:prstGeom>
          <a:noFill/>
          <a:ln w="1905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4466356" y="3148250"/>
            <a:ext cx="213657" cy="21365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1" name="Oval 9"/>
          <p:cNvSpPr>
            <a:spLocks noChangeArrowheads="1"/>
          </p:cNvSpPr>
          <p:nvPr/>
        </p:nvSpPr>
        <p:spPr bwMode="auto">
          <a:xfrm>
            <a:off x="6230242" y="3148250"/>
            <a:ext cx="215663" cy="21365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2" name="Oval 10"/>
          <p:cNvSpPr>
            <a:spLocks noChangeArrowheads="1"/>
          </p:cNvSpPr>
          <p:nvPr/>
        </p:nvSpPr>
        <p:spPr bwMode="auto">
          <a:xfrm>
            <a:off x="7996241" y="3148250"/>
            <a:ext cx="212655" cy="21365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3" name="Oval 11"/>
          <p:cNvSpPr>
            <a:spLocks noChangeArrowheads="1"/>
          </p:cNvSpPr>
          <p:nvPr/>
        </p:nvSpPr>
        <p:spPr bwMode="auto">
          <a:xfrm>
            <a:off x="2700677" y="3148250"/>
            <a:ext cx="213657" cy="21365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4" name="Oval 12"/>
          <p:cNvSpPr>
            <a:spLocks noChangeArrowheads="1"/>
          </p:cNvSpPr>
          <p:nvPr/>
        </p:nvSpPr>
        <p:spPr bwMode="auto">
          <a:xfrm>
            <a:off x="934998" y="3148250"/>
            <a:ext cx="213657" cy="21365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5" name="Freeform 13"/>
          <p:cNvSpPr>
            <a:spLocks/>
          </p:cNvSpPr>
          <p:nvPr/>
        </p:nvSpPr>
        <p:spPr bwMode="auto">
          <a:xfrm>
            <a:off x="1041432" y="2492717"/>
            <a:ext cx="3533726" cy="662228"/>
          </a:xfrm>
          <a:custGeom>
            <a:avLst/>
            <a:gdLst>
              <a:gd name="T0" fmla="*/ 0 w 1895"/>
              <a:gd name="T1" fmla="*/ 355 h 355"/>
              <a:gd name="T2" fmla="*/ 0 w 1895"/>
              <a:gd name="T3" fmla="*/ 119 h 355"/>
              <a:gd name="T4" fmla="*/ 67 w 1895"/>
              <a:gd name="T5" fmla="*/ 54 h 355"/>
              <a:gd name="T6" fmla="*/ 1826 w 1895"/>
              <a:gd name="T7" fmla="*/ 54 h 355"/>
              <a:gd name="T8" fmla="*/ 1895 w 1895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5" h="355">
                <a:moveTo>
                  <a:pt x="0" y="355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7" y="54"/>
                </a:cubicBezTo>
                <a:cubicBezTo>
                  <a:pt x="1826" y="54"/>
                  <a:pt x="1826" y="54"/>
                  <a:pt x="1826" y="54"/>
                </a:cubicBezTo>
                <a:cubicBezTo>
                  <a:pt x="1856" y="54"/>
                  <a:pt x="1884" y="26"/>
                  <a:pt x="1895" y="0"/>
                </a:cubicBezTo>
              </a:path>
            </a:pathLst>
          </a:custGeom>
          <a:noFill/>
          <a:ln w="1905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6" name="Freeform 14"/>
          <p:cNvSpPr>
            <a:spLocks/>
          </p:cNvSpPr>
          <p:nvPr/>
        </p:nvSpPr>
        <p:spPr bwMode="auto">
          <a:xfrm>
            <a:off x="2807111" y="2712933"/>
            <a:ext cx="1768047" cy="442012"/>
          </a:xfrm>
          <a:custGeom>
            <a:avLst/>
            <a:gdLst>
              <a:gd name="T0" fmla="*/ 0 w 948"/>
              <a:gd name="T1" fmla="*/ 237 h 237"/>
              <a:gd name="T2" fmla="*/ 0 w 948"/>
              <a:gd name="T3" fmla="*/ 119 h 237"/>
              <a:gd name="T4" fmla="*/ 66 w 948"/>
              <a:gd name="T5" fmla="*/ 54 h 237"/>
              <a:gd name="T6" fmla="*/ 877 w 948"/>
              <a:gd name="T7" fmla="*/ 54 h 237"/>
              <a:gd name="T8" fmla="*/ 948 w 948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8" h="237">
                <a:moveTo>
                  <a:pt x="0" y="237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6" y="54"/>
                </a:cubicBezTo>
                <a:cubicBezTo>
                  <a:pt x="877" y="54"/>
                  <a:pt x="877" y="54"/>
                  <a:pt x="877" y="54"/>
                </a:cubicBezTo>
                <a:cubicBezTo>
                  <a:pt x="909" y="54"/>
                  <a:pt x="937" y="28"/>
                  <a:pt x="948" y="0"/>
                </a:cubicBezTo>
              </a:path>
            </a:pathLst>
          </a:custGeom>
          <a:noFill/>
          <a:ln w="1905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7" name="Freeform 15"/>
          <p:cNvSpPr>
            <a:spLocks/>
          </p:cNvSpPr>
          <p:nvPr/>
        </p:nvSpPr>
        <p:spPr bwMode="auto">
          <a:xfrm>
            <a:off x="4575158" y="2492717"/>
            <a:ext cx="3531358" cy="662228"/>
          </a:xfrm>
          <a:custGeom>
            <a:avLst/>
            <a:gdLst>
              <a:gd name="T0" fmla="*/ 1894 w 1894"/>
              <a:gd name="T1" fmla="*/ 355 h 355"/>
              <a:gd name="T2" fmla="*/ 1894 w 1894"/>
              <a:gd name="T3" fmla="*/ 119 h 355"/>
              <a:gd name="T4" fmla="*/ 1828 w 1894"/>
              <a:gd name="T5" fmla="*/ 54 h 355"/>
              <a:gd name="T6" fmla="*/ 68 w 1894"/>
              <a:gd name="T7" fmla="*/ 54 h 355"/>
              <a:gd name="T8" fmla="*/ 0 w 1894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4" h="355">
                <a:moveTo>
                  <a:pt x="1894" y="355"/>
                </a:moveTo>
                <a:cubicBezTo>
                  <a:pt x="1894" y="119"/>
                  <a:pt x="1894" y="119"/>
                  <a:pt x="1894" y="119"/>
                </a:cubicBezTo>
                <a:cubicBezTo>
                  <a:pt x="1894" y="119"/>
                  <a:pt x="1893" y="55"/>
                  <a:pt x="1828" y="54"/>
                </a:cubicBezTo>
                <a:cubicBezTo>
                  <a:pt x="68" y="54"/>
                  <a:pt x="68" y="54"/>
                  <a:pt x="68" y="54"/>
                </a:cubicBezTo>
                <a:cubicBezTo>
                  <a:pt x="38" y="54"/>
                  <a:pt x="10" y="26"/>
                  <a:pt x="0" y="0"/>
                </a:cubicBezTo>
              </a:path>
            </a:pathLst>
          </a:custGeom>
          <a:noFill/>
          <a:ln w="1905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8" name="Freeform 16"/>
          <p:cNvSpPr>
            <a:spLocks/>
          </p:cNvSpPr>
          <p:nvPr/>
        </p:nvSpPr>
        <p:spPr bwMode="auto">
          <a:xfrm>
            <a:off x="4575158" y="2712933"/>
            <a:ext cx="1765679" cy="442012"/>
          </a:xfrm>
          <a:custGeom>
            <a:avLst/>
            <a:gdLst>
              <a:gd name="T0" fmla="*/ 947 w 947"/>
              <a:gd name="T1" fmla="*/ 237 h 237"/>
              <a:gd name="T2" fmla="*/ 947 w 947"/>
              <a:gd name="T3" fmla="*/ 119 h 237"/>
              <a:gd name="T4" fmla="*/ 881 w 947"/>
              <a:gd name="T5" fmla="*/ 54 h 237"/>
              <a:gd name="T6" fmla="*/ 70 w 947"/>
              <a:gd name="T7" fmla="*/ 54 h 237"/>
              <a:gd name="T8" fmla="*/ 0 w 947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7" h="237">
                <a:moveTo>
                  <a:pt x="947" y="237"/>
                </a:moveTo>
                <a:cubicBezTo>
                  <a:pt x="947" y="119"/>
                  <a:pt x="947" y="119"/>
                  <a:pt x="947" y="119"/>
                </a:cubicBezTo>
                <a:cubicBezTo>
                  <a:pt x="947" y="119"/>
                  <a:pt x="946" y="55"/>
                  <a:pt x="881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38" y="54"/>
                  <a:pt x="11" y="28"/>
                  <a:pt x="0" y="0"/>
                </a:cubicBezTo>
              </a:path>
            </a:pathLst>
          </a:custGeom>
          <a:noFill/>
          <a:ln w="1905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078935" y="1101808"/>
            <a:ext cx="986130" cy="1253918"/>
          </a:xfrm>
          <a:custGeom>
            <a:avLst/>
            <a:gdLst>
              <a:gd name="T0" fmla="*/ 214 w 427"/>
              <a:gd name="T1" fmla="*/ 0 h 543"/>
              <a:gd name="T2" fmla="*/ 427 w 427"/>
              <a:gd name="T3" fmla="*/ 213 h 543"/>
              <a:gd name="T4" fmla="*/ 326 w 427"/>
              <a:gd name="T5" fmla="*/ 394 h 543"/>
              <a:gd name="T6" fmla="*/ 268 w 427"/>
              <a:gd name="T7" fmla="*/ 444 h 543"/>
              <a:gd name="T8" fmla="*/ 214 w 427"/>
              <a:gd name="T9" fmla="*/ 543 h 543"/>
              <a:gd name="T10" fmla="*/ 159 w 427"/>
              <a:gd name="T11" fmla="*/ 444 h 543"/>
              <a:gd name="T12" fmla="*/ 100 w 427"/>
              <a:gd name="T13" fmla="*/ 393 h 543"/>
              <a:gd name="T14" fmla="*/ 88 w 427"/>
              <a:gd name="T15" fmla="*/ 385 h 543"/>
              <a:gd name="T16" fmla="*/ 88 w 427"/>
              <a:gd name="T17" fmla="*/ 385 h 543"/>
              <a:gd name="T18" fmla="*/ 88 w 427"/>
              <a:gd name="T19" fmla="*/ 385 h 543"/>
              <a:gd name="T20" fmla="*/ 0 w 427"/>
              <a:gd name="T21" fmla="*/ 213 h 543"/>
              <a:gd name="T22" fmla="*/ 214 w 427"/>
              <a:gd name="T23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543">
                <a:moveTo>
                  <a:pt x="214" y="0"/>
                </a:moveTo>
                <a:cubicBezTo>
                  <a:pt x="331" y="0"/>
                  <a:pt x="427" y="95"/>
                  <a:pt x="427" y="213"/>
                </a:cubicBezTo>
                <a:cubicBezTo>
                  <a:pt x="427" y="290"/>
                  <a:pt x="386" y="357"/>
                  <a:pt x="326" y="394"/>
                </a:cubicBezTo>
                <a:cubicBezTo>
                  <a:pt x="312" y="404"/>
                  <a:pt x="289" y="422"/>
                  <a:pt x="268" y="444"/>
                </a:cubicBezTo>
                <a:cubicBezTo>
                  <a:pt x="234" y="479"/>
                  <a:pt x="214" y="543"/>
                  <a:pt x="214" y="543"/>
                </a:cubicBezTo>
                <a:cubicBezTo>
                  <a:pt x="214" y="543"/>
                  <a:pt x="193" y="479"/>
                  <a:pt x="159" y="444"/>
                </a:cubicBezTo>
                <a:cubicBezTo>
                  <a:pt x="137" y="421"/>
                  <a:pt x="114" y="403"/>
                  <a:pt x="100" y="393"/>
                </a:cubicBezTo>
                <a:cubicBezTo>
                  <a:pt x="96" y="391"/>
                  <a:pt x="92" y="388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35" y="346"/>
                  <a:pt x="0" y="284"/>
                  <a:pt x="0" y="213"/>
                </a:cubicBezTo>
                <a:cubicBezTo>
                  <a:pt x="0" y="95"/>
                  <a:pt x="96" y="0"/>
                  <a:pt x="214" y="0"/>
                </a:cubicBezTo>
                <a:close/>
              </a:path>
            </a:pathLst>
          </a:custGeom>
          <a:solidFill>
            <a:srgbClr val="0070C0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216000" rIns="68580" bIns="34290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zh-CN" altLang="en-US" sz="1800" kern="0">
                <a:solidFill>
                  <a:prstClr val="white"/>
                </a:solidFill>
                <a:latin typeface="AvantGarde Md BT" pitchFamily="34" charset="0"/>
                <a:ea typeface="微软雅黑" pitchFamily="34" charset="-122"/>
              </a:rPr>
              <a:t>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463386" y="3515060"/>
            <a:ext cx="1227142" cy="298672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63385" y="3852002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193540" y="3515060"/>
            <a:ext cx="1227142" cy="298672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193538" y="3852002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958429" y="3515060"/>
            <a:ext cx="1227142" cy="298672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958428" y="3852002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724503" y="3515060"/>
            <a:ext cx="1227142" cy="298672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724502" y="3852002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488998" y="3515060"/>
            <a:ext cx="1227142" cy="298672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488997" y="3852002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077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4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4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9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4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4" grpId="0" animBg="1"/>
      <p:bldP spid="32" grpId="0"/>
      <p:bldP spid="33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4472937" y="1154705"/>
            <a:ext cx="1801415" cy="1676400"/>
          </a:xfrm>
          <a:custGeom>
            <a:avLst/>
            <a:gdLst>
              <a:gd name="T0" fmla="*/ 140 w 808"/>
              <a:gd name="T1" fmla="*/ 0 h 752"/>
              <a:gd name="T2" fmla="*/ 668 w 808"/>
              <a:gd name="T3" fmla="*/ 0 h 752"/>
              <a:gd name="T4" fmla="*/ 808 w 808"/>
              <a:gd name="T5" fmla="*/ 140 h 752"/>
              <a:gd name="T6" fmla="*/ 808 w 808"/>
              <a:gd name="T7" fmla="*/ 455 h 752"/>
              <a:gd name="T8" fmla="*/ 668 w 808"/>
              <a:gd name="T9" fmla="*/ 595 h 752"/>
              <a:gd name="T10" fmla="*/ 499 w 808"/>
              <a:gd name="T11" fmla="*/ 595 h 752"/>
              <a:gd name="T12" fmla="*/ 404 w 808"/>
              <a:gd name="T13" fmla="*/ 752 h 752"/>
              <a:gd name="T14" fmla="*/ 309 w 808"/>
              <a:gd name="T15" fmla="*/ 595 h 752"/>
              <a:gd name="T16" fmla="*/ 140 w 808"/>
              <a:gd name="T17" fmla="*/ 595 h 752"/>
              <a:gd name="T18" fmla="*/ 0 w 808"/>
              <a:gd name="T19" fmla="*/ 455 h 752"/>
              <a:gd name="T20" fmla="*/ 0 w 808"/>
              <a:gd name="T21" fmla="*/ 140 h 752"/>
              <a:gd name="T22" fmla="*/ 140 w 808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8" h="752">
                <a:moveTo>
                  <a:pt x="140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8" y="63"/>
                  <a:pt x="808" y="140"/>
                </a:cubicBezTo>
                <a:cubicBezTo>
                  <a:pt x="808" y="455"/>
                  <a:pt x="808" y="455"/>
                  <a:pt x="808" y="455"/>
                </a:cubicBezTo>
                <a:cubicBezTo>
                  <a:pt x="808" y="532"/>
                  <a:pt x="745" y="595"/>
                  <a:pt x="668" y="595"/>
                </a:cubicBezTo>
                <a:cubicBezTo>
                  <a:pt x="499" y="595"/>
                  <a:pt x="499" y="595"/>
                  <a:pt x="499" y="595"/>
                </a:cubicBezTo>
                <a:cubicBezTo>
                  <a:pt x="404" y="752"/>
                  <a:pt x="404" y="752"/>
                  <a:pt x="404" y="752"/>
                </a:cubicBezTo>
                <a:cubicBezTo>
                  <a:pt x="309" y="595"/>
                  <a:pt x="309" y="595"/>
                  <a:pt x="309" y="595"/>
                </a:cubicBezTo>
                <a:cubicBezTo>
                  <a:pt x="140" y="595"/>
                  <a:pt x="140" y="595"/>
                  <a:pt x="140" y="595"/>
                </a:cubicBezTo>
                <a:cubicBezTo>
                  <a:pt x="63" y="595"/>
                  <a:pt x="0" y="532"/>
                  <a:pt x="0" y="455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63"/>
                  <a:pt x="63" y="0"/>
                  <a:pt x="140" y="0"/>
                </a:cubicBezTo>
                <a:close/>
              </a:path>
            </a:pathLst>
          </a:custGeom>
          <a:solidFill>
            <a:srgbClr val="0070C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495808" y="1101177"/>
            <a:ext cx="1802606" cy="1675210"/>
          </a:xfrm>
          <a:custGeom>
            <a:avLst/>
            <a:gdLst>
              <a:gd name="T0" fmla="*/ 141 w 809"/>
              <a:gd name="T1" fmla="*/ 0 h 752"/>
              <a:gd name="T2" fmla="*/ 668 w 809"/>
              <a:gd name="T3" fmla="*/ 0 h 752"/>
              <a:gd name="T4" fmla="*/ 809 w 809"/>
              <a:gd name="T5" fmla="*/ 141 h 752"/>
              <a:gd name="T6" fmla="*/ 809 w 809"/>
              <a:gd name="T7" fmla="*/ 456 h 752"/>
              <a:gd name="T8" fmla="*/ 668 w 809"/>
              <a:gd name="T9" fmla="*/ 596 h 752"/>
              <a:gd name="T10" fmla="*/ 499 w 809"/>
              <a:gd name="T11" fmla="*/ 596 h 752"/>
              <a:gd name="T12" fmla="*/ 405 w 809"/>
              <a:gd name="T13" fmla="*/ 752 h 752"/>
              <a:gd name="T14" fmla="*/ 310 w 809"/>
              <a:gd name="T15" fmla="*/ 596 h 752"/>
              <a:gd name="T16" fmla="*/ 141 w 809"/>
              <a:gd name="T17" fmla="*/ 596 h 752"/>
              <a:gd name="T18" fmla="*/ 0 w 809"/>
              <a:gd name="T19" fmla="*/ 456 h 752"/>
              <a:gd name="T20" fmla="*/ 0 w 809"/>
              <a:gd name="T21" fmla="*/ 141 h 752"/>
              <a:gd name="T22" fmla="*/ 141 w 809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9" h="752">
                <a:moveTo>
                  <a:pt x="141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9" y="63"/>
                  <a:pt x="809" y="141"/>
                </a:cubicBezTo>
                <a:cubicBezTo>
                  <a:pt x="809" y="456"/>
                  <a:pt x="809" y="456"/>
                  <a:pt x="809" y="456"/>
                </a:cubicBezTo>
                <a:cubicBezTo>
                  <a:pt x="809" y="533"/>
                  <a:pt x="745" y="596"/>
                  <a:pt x="668" y="596"/>
                </a:cubicBezTo>
                <a:cubicBezTo>
                  <a:pt x="499" y="596"/>
                  <a:pt x="499" y="596"/>
                  <a:pt x="499" y="596"/>
                </a:cubicBezTo>
                <a:cubicBezTo>
                  <a:pt x="405" y="752"/>
                  <a:pt x="405" y="752"/>
                  <a:pt x="405" y="752"/>
                </a:cubicBezTo>
                <a:cubicBezTo>
                  <a:pt x="310" y="596"/>
                  <a:pt x="310" y="596"/>
                  <a:pt x="310" y="596"/>
                </a:cubicBezTo>
                <a:cubicBezTo>
                  <a:pt x="141" y="596"/>
                  <a:pt x="141" y="596"/>
                  <a:pt x="141" y="596"/>
                </a:cubicBezTo>
                <a:cubicBezTo>
                  <a:pt x="64" y="596"/>
                  <a:pt x="0" y="533"/>
                  <a:pt x="0" y="45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63"/>
                  <a:pt x="64" y="0"/>
                  <a:pt x="141" y="0"/>
                </a:cubicBezTo>
                <a:close/>
              </a:path>
            </a:pathLst>
          </a:custGeom>
          <a:solidFill>
            <a:srgbClr val="0070C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5506889" y="2336700"/>
            <a:ext cx="1801415" cy="1675210"/>
          </a:xfrm>
          <a:custGeom>
            <a:avLst/>
            <a:gdLst>
              <a:gd name="T0" fmla="*/ 140 w 808"/>
              <a:gd name="T1" fmla="*/ 0 h 752"/>
              <a:gd name="T2" fmla="*/ 668 w 808"/>
              <a:gd name="T3" fmla="*/ 0 h 752"/>
              <a:gd name="T4" fmla="*/ 808 w 808"/>
              <a:gd name="T5" fmla="*/ 141 h 752"/>
              <a:gd name="T6" fmla="*/ 808 w 808"/>
              <a:gd name="T7" fmla="*/ 456 h 752"/>
              <a:gd name="T8" fmla="*/ 668 w 808"/>
              <a:gd name="T9" fmla="*/ 596 h 752"/>
              <a:gd name="T10" fmla="*/ 499 w 808"/>
              <a:gd name="T11" fmla="*/ 596 h 752"/>
              <a:gd name="T12" fmla="*/ 404 w 808"/>
              <a:gd name="T13" fmla="*/ 752 h 752"/>
              <a:gd name="T14" fmla="*/ 309 w 808"/>
              <a:gd name="T15" fmla="*/ 596 h 752"/>
              <a:gd name="T16" fmla="*/ 140 w 808"/>
              <a:gd name="T17" fmla="*/ 596 h 752"/>
              <a:gd name="T18" fmla="*/ 0 w 808"/>
              <a:gd name="T19" fmla="*/ 456 h 752"/>
              <a:gd name="T20" fmla="*/ 0 w 808"/>
              <a:gd name="T21" fmla="*/ 141 h 752"/>
              <a:gd name="T22" fmla="*/ 140 w 808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8" h="752">
                <a:moveTo>
                  <a:pt x="140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8" y="64"/>
                  <a:pt x="808" y="141"/>
                </a:cubicBezTo>
                <a:cubicBezTo>
                  <a:pt x="808" y="456"/>
                  <a:pt x="808" y="456"/>
                  <a:pt x="808" y="456"/>
                </a:cubicBezTo>
                <a:cubicBezTo>
                  <a:pt x="808" y="533"/>
                  <a:pt x="745" y="596"/>
                  <a:pt x="668" y="596"/>
                </a:cubicBezTo>
                <a:cubicBezTo>
                  <a:pt x="499" y="596"/>
                  <a:pt x="499" y="596"/>
                  <a:pt x="499" y="596"/>
                </a:cubicBezTo>
                <a:cubicBezTo>
                  <a:pt x="404" y="752"/>
                  <a:pt x="404" y="752"/>
                  <a:pt x="404" y="752"/>
                </a:cubicBezTo>
                <a:cubicBezTo>
                  <a:pt x="309" y="596"/>
                  <a:pt x="309" y="596"/>
                  <a:pt x="309" y="596"/>
                </a:cubicBezTo>
                <a:cubicBezTo>
                  <a:pt x="140" y="596"/>
                  <a:pt x="140" y="596"/>
                  <a:pt x="140" y="596"/>
                </a:cubicBezTo>
                <a:cubicBezTo>
                  <a:pt x="63" y="596"/>
                  <a:pt x="0" y="533"/>
                  <a:pt x="0" y="45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64"/>
                  <a:pt x="63" y="0"/>
                  <a:pt x="140" y="0"/>
                </a:cubicBezTo>
                <a:close/>
              </a:path>
            </a:pathLst>
          </a:custGeom>
          <a:solidFill>
            <a:srgbClr val="00B0F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7187224" y="1280961"/>
            <a:ext cx="419774" cy="421022"/>
          </a:xfrm>
          <a:custGeom>
            <a:avLst/>
            <a:gdLst>
              <a:gd name="T0" fmla="*/ 285 w 285"/>
              <a:gd name="T1" fmla="*/ 268 h 286"/>
              <a:gd name="T2" fmla="*/ 285 w 285"/>
              <a:gd name="T3" fmla="*/ 286 h 286"/>
              <a:gd name="T4" fmla="*/ 0 w 285"/>
              <a:gd name="T5" fmla="*/ 286 h 286"/>
              <a:gd name="T6" fmla="*/ 0 w 285"/>
              <a:gd name="T7" fmla="*/ 0 h 286"/>
              <a:gd name="T8" fmla="*/ 36 w 285"/>
              <a:gd name="T9" fmla="*/ 0 h 286"/>
              <a:gd name="T10" fmla="*/ 36 w 285"/>
              <a:gd name="T11" fmla="*/ 18 h 286"/>
              <a:gd name="T12" fmla="*/ 18 w 285"/>
              <a:gd name="T13" fmla="*/ 18 h 286"/>
              <a:gd name="T14" fmla="*/ 18 w 285"/>
              <a:gd name="T15" fmla="*/ 54 h 286"/>
              <a:gd name="T16" fmla="*/ 36 w 285"/>
              <a:gd name="T17" fmla="*/ 54 h 286"/>
              <a:gd name="T18" fmla="*/ 36 w 285"/>
              <a:gd name="T19" fmla="*/ 72 h 286"/>
              <a:gd name="T20" fmla="*/ 18 w 285"/>
              <a:gd name="T21" fmla="*/ 72 h 286"/>
              <a:gd name="T22" fmla="*/ 18 w 285"/>
              <a:gd name="T23" fmla="*/ 107 h 286"/>
              <a:gd name="T24" fmla="*/ 36 w 285"/>
              <a:gd name="T25" fmla="*/ 107 h 286"/>
              <a:gd name="T26" fmla="*/ 36 w 285"/>
              <a:gd name="T27" fmla="*/ 125 h 286"/>
              <a:gd name="T28" fmla="*/ 18 w 285"/>
              <a:gd name="T29" fmla="*/ 125 h 286"/>
              <a:gd name="T30" fmla="*/ 18 w 285"/>
              <a:gd name="T31" fmla="*/ 161 h 286"/>
              <a:gd name="T32" fmla="*/ 36 w 285"/>
              <a:gd name="T33" fmla="*/ 161 h 286"/>
              <a:gd name="T34" fmla="*/ 36 w 285"/>
              <a:gd name="T35" fmla="*/ 179 h 286"/>
              <a:gd name="T36" fmla="*/ 18 w 285"/>
              <a:gd name="T37" fmla="*/ 179 h 286"/>
              <a:gd name="T38" fmla="*/ 18 w 285"/>
              <a:gd name="T39" fmla="*/ 214 h 286"/>
              <a:gd name="T40" fmla="*/ 36 w 285"/>
              <a:gd name="T41" fmla="*/ 214 h 286"/>
              <a:gd name="T42" fmla="*/ 36 w 285"/>
              <a:gd name="T43" fmla="*/ 232 h 286"/>
              <a:gd name="T44" fmla="*/ 18 w 285"/>
              <a:gd name="T45" fmla="*/ 232 h 286"/>
              <a:gd name="T46" fmla="*/ 18 w 285"/>
              <a:gd name="T47" fmla="*/ 268 h 286"/>
              <a:gd name="T48" fmla="*/ 285 w 285"/>
              <a:gd name="T49" fmla="*/ 268 h 286"/>
              <a:gd name="T50" fmla="*/ 80 w 285"/>
              <a:gd name="T51" fmla="*/ 232 h 286"/>
              <a:gd name="T52" fmla="*/ 80 w 285"/>
              <a:gd name="T53" fmla="*/ 232 h 286"/>
              <a:gd name="T54" fmla="*/ 107 w 285"/>
              <a:gd name="T55" fmla="*/ 205 h 286"/>
              <a:gd name="T56" fmla="*/ 102 w 285"/>
              <a:gd name="T57" fmla="*/ 190 h 286"/>
              <a:gd name="T58" fmla="*/ 136 w 285"/>
              <a:gd name="T59" fmla="*/ 156 h 286"/>
              <a:gd name="T60" fmla="*/ 152 w 285"/>
              <a:gd name="T61" fmla="*/ 161 h 286"/>
              <a:gd name="T62" fmla="*/ 170 w 285"/>
              <a:gd name="T63" fmla="*/ 153 h 286"/>
              <a:gd name="T64" fmla="*/ 200 w 285"/>
              <a:gd name="T65" fmla="*/ 175 h 286"/>
              <a:gd name="T66" fmla="*/ 196 w 285"/>
              <a:gd name="T67" fmla="*/ 188 h 286"/>
              <a:gd name="T68" fmla="*/ 223 w 285"/>
              <a:gd name="T69" fmla="*/ 214 h 286"/>
              <a:gd name="T70" fmla="*/ 250 w 285"/>
              <a:gd name="T71" fmla="*/ 188 h 286"/>
              <a:gd name="T72" fmla="*/ 236 w 285"/>
              <a:gd name="T73" fmla="*/ 164 h 286"/>
              <a:gd name="T74" fmla="*/ 263 w 285"/>
              <a:gd name="T75" fmla="*/ 57 h 286"/>
              <a:gd name="T76" fmla="*/ 280 w 285"/>
              <a:gd name="T77" fmla="*/ 61 h 286"/>
              <a:gd name="T78" fmla="*/ 268 w 285"/>
              <a:gd name="T79" fmla="*/ 18 h 286"/>
              <a:gd name="T80" fmla="*/ 237 w 285"/>
              <a:gd name="T81" fmla="*/ 50 h 286"/>
              <a:gd name="T82" fmla="*/ 254 w 285"/>
              <a:gd name="T83" fmla="*/ 54 h 286"/>
              <a:gd name="T84" fmla="*/ 227 w 285"/>
              <a:gd name="T85" fmla="*/ 161 h 286"/>
              <a:gd name="T86" fmla="*/ 223 w 285"/>
              <a:gd name="T87" fmla="*/ 161 h 286"/>
              <a:gd name="T88" fmla="*/ 205 w 285"/>
              <a:gd name="T89" fmla="*/ 168 h 286"/>
              <a:gd name="T90" fmla="*/ 176 w 285"/>
              <a:gd name="T91" fmla="*/ 146 h 286"/>
              <a:gd name="T92" fmla="*/ 178 w 285"/>
              <a:gd name="T93" fmla="*/ 134 h 286"/>
              <a:gd name="T94" fmla="*/ 152 w 285"/>
              <a:gd name="T95" fmla="*/ 107 h 286"/>
              <a:gd name="T96" fmla="*/ 125 w 285"/>
              <a:gd name="T97" fmla="*/ 134 h 286"/>
              <a:gd name="T98" fmla="*/ 130 w 285"/>
              <a:gd name="T99" fmla="*/ 150 h 286"/>
              <a:gd name="T100" fmla="*/ 96 w 285"/>
              <a:gd name="T101" fmla="*/ 184 h 286"/>
              <a:gd name="T102" fmla="*/ 80 w 285"/>
              <a:gd name="T103" fmla="*/ 179 h 286"/>
              <a:gd name="T104" fmla="*/ 54 w 285"/>
              <a:gd name="T105" fmla="*/ 205 h 286"/>
              <a:gd name="T106" fmla="*/ 80 w 285"/>
              <a:gd name="T107" fmla="*/ 23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5" h="286">
                <a:moveTo>
                  <a:pt x="285" y="268"/>
                </a:moveTo>
                <a:cubicBezTo>
                  <a:pt x="285" y="286"/>
                  <a:pt x="285" y="286"/>
                  <a:pt x="285" y="286"/>
                </a:cubicBezTo>
                <a:cubicBezTo>
                  <a:pt x="0" y="286"/>
                  <a:pt x="0" y="286"/>
                  <a:pt x="0" y="286"/>
                </a:cubicBezTo>
                <a:cubicBezTo>
                  <a:pt x="0" y="0"/>
                  <a:pt x="0" y="0"/>
                  <a:pt x="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8"/>
                  <a:pt x="36" y="18"/>
                  <a:pt x="36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54"/>
                  <a:pt x="18" y="54"/>
                  <a:pt x="18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72"/>
                  <a:pt x="36" y="72"/>
                  <a:pt x="36" y="72"/>
                </a:cubicBezTo>
                <a:cubicBezTo>
                  <a:pt x="18" y="72"/>
                  <a:pt x="18" y="72"/>
                  <a:pt x="18" y="72"/>
                </a:cubicBezTo>
                <a:cubicBezTo>
                  <a:pt x="18" y="107"/>
                  <a:pt x="18" y="107"/>
                  <a:pt x="18" y="107"/>
                </a:cubicBezTo>
                <a:cubicBezTo>
                  <a:pt x="36" y="107"/>
                  <a:pt x="36" y="107"/>
                  <a:pt x="36" y="107"/>
                </a:cubicBezTo>
                <a:cubicBezTo>
                  <a:pt x="36" y="125"/>
                  <a:pt x="36" y="125"/>
                  <a:pt x="36" y="125"/>
                </a:cubicBezTo>
                <a:cubicBezTo>
                  <a:pt x="18" y="125"/>
                  <a:pt x="18" y="125"/>
                  <a:pt x="18" y="125"/>
                </a:cubicBezTo>
                <a:cubicBezTo>
                  <a:pt x="18" y="161"/>
                  <a:pt x="18" y="161"/>
                  <a:pt x="18" y="161"/>
                </a:cubicBezTo>
                <a:cubicBezTo>
                  <a:pt x="36" y="161"/>
                  <a:pt x="36" y="161"/>
                  <a:pt x="36" y="16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8" y="214"/>
                  <a:pt x="18" y="214"/>
                  <a:pt x="18" y="214"/>
                </a:cubicBezTo>
                <a:cubicBezTo>
                  <a:pt x="36" y="214"/>
                  <a:pt x="36" y="214"/>
                  <a:pt x="36" y="214"/>
                </a:cubicBezTo>
                <a:cubicBezTo>
                  <a:pt x="36" y="232"/>
                  <a:pt x="36" y="232"/>
                  <a:pt x="36" y="232"/>
                </a:cubicBezTo>
                <a:cubicBezTo>
                  <a:pt x="18" y="232"/>
                  <a:pt x="18" y="232"/>
                  <a:pt x="18" y="232"/>
                </a:cubicBezTo>
                <a:cubicBezTo>
                  <a:pt x="18" y="268"/>
                  <a:pt x="18" y="268"/>
                  <a:pt x="18" y="268"/>
                </a:cubicBezTo>
                <a:cubicBezTo>
                  <a:pt x="285" y="268"/>
                  <a:pt x="285" y="268"/>
                  <a:pt x="285" y="268"/>
                </a:cubicBezTo>
                <a:close/>
                <a:moveTo>
                  <a:pt x="80" y="232"/>
                </a:moveTo>
                <a:cubicBezTo>
                  <a:pt x="80" y="232"/>
                  <a:pt x="80" y="232"/>
                  <a:pt x="80" y="232"/>
                </a:cubicBezTo>
                <a:cubicBezTo>
                  <a:pt x="95" y="232"/>
                  <a:pt x="107" y="220"/>
                  <a:pt x="107" y="205"/>
                </a:cubicBezTo>
                <a:cubicBezTo>
                  <a:pt x="107" y="200"/>
                  <a:pt x="105" y="194"/>
                  <a:pt x="102" y="190"/>
                </a:cubicBezTo>
                <a:cubicBezTo>
                  <a:pt x="136" y="156"/>
                  <a:pt x="136" y="156"/>
                  <a:pt x="136" y="156"/>
                </a:cubicBezTo>
                <a:cubicBezTo>
                  <a:pt x="141" y="159"/>
                  <a:pt x="146" y="161"/>
                  <a:pt x="152" y="161"/>
                </a:cubicBezTo>
                <a:cubicBezTo>
                  <a:pt x="159" y="161"/>
                  <a:pt x="166" y="158"/>
                  <a:pt x="170" y="153"/>
                </a:cubicBezTo>
                <a:cubicBezTo>
                  <a:pt x="200" y="175"/>
                  <a:pt x="200" y="175"/>
                  <a:pt x="200" y="175"/>
                </a:cubicBezTo>
                <a:cubicBezTo>
                  <a:pt x="198" y="178"/>
                  <a:pt x="196" y="183"/>
                  <a:pt x="196" y="188"/>
                </a:cubicBezTo>
                <a:cubicBezTo>
                  <a:pt x="196" y="202"/>
                  <a:pt x="208" y="214"/>
                  <a:pt x="223" y="214"/>
                </a:cubicBezTo>
                <a:cubicBezTo>
                  <a:pt x="238" y="214"/>
                  <a:pt x="250" y="202"/>
                  <a:pt x="250" y="188"/>
                </a:cubicBezTo>
                <a:cubicBezTo>
                  <a:pt x="250" y="177"/>
                  <a:pt x="244" y="169"/>
                  <a:pt x="236" y="164"/>
                </a:cubicBezTo>
                <a:cubicBezTo>
                  <a:pt x="263" y="57"/>
                  <a:pt x="263" y="57"/>
                  <a:pt x="263" y="57"/>
                </a:cubicBezTo>
                <a:cubicBezTo>
                  <a:pt x="280" y="61"/>
                  <a:pt x="280" y="61"/>
                  <a:pt x="280" y="61"/>
                </a:cubicBezTo>
                <a:cubicBezTo>
                  <a:pt x="268" y="18"/>
                  <a:pt x="268" y="18"/>
                  <a:pt x="268" y="18"/>
                </a:cubicBezTo>
                <a:cubicBezTo>
                  <a:pt x="237" y="50"/>
                  <a:pt x="237" y="50"/>
                  <a:pt x="237" y="50"/>
                </a:cubicBezTo>
                <a:cubicBezTo>
                  <a:pt x="254" y="54"/>
                  <a:pt x="254" y="54"/>
                  <a:pt x="254" y="54"/>
                </a:cubicBezTo>
                <a:cubicBezTo>
                  <a:pt x="227" y="161"/>
                  <a:pt x="227" y="161"/>
                  <a:pt x="227" y="161"/>
                </a:cubicBezTo>
                <a:cubicBezTo>
                  <a:pt x="226" y="161"/>
                  <a:pt x="224" y="161"/>
                  <a:pt x="223" y="161"/>
                </a:cubicBezTo>
                <a:cubicBezTo>
                  <a:pt x="216" y="161"/>
                  <a:pt x="210" y="163"/>
                  <a:pt x="205" y="168"/>
                </a:cubicBezTo>
                <a:cubicBezTo>
                  <a:pt x="176" y="146"/>
                  <a:pt x="176" y="146"/>
                  <a:pt x="176" y="146"/>
                </a:cubicBezTo>
                <a:cubicBezTo>
                  <a:pt x="177" y="142"/>
                  <a:pt x="178" y="138"/>
                  <a:pt x="178" y="134"/>
                </a:cubicBezTo>
                <a:cubicBezTo>
                  <a:pt x="178" y="119"/>
                  <a:pt x="166" y="107"/>
                  <a:pt x="152" y="107"/>
                </a:cubicBezTo>
                <a:cubicBezTo>
                  <a:pt x="137" y="107"/>
                  <a:pt x="125" y="119"/>
                  <a:pt x="125" y="134"/>
                </a:cubicBezTo>
                <a:cubicBezTo>
                  <a:pt x="125" y="140"/>
                  <a:pt x="127" y="145"/>
                  <a:pt x="130" y="150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91" y="181"/>
                  <a:pt x="86" y="179"/>
                  <a:pt x="80" y="179"/>
                </a:cubicBezTo>
                <a:cubicBezTo>
                  <a:pt x="66" y="179"/>
                  <a:pt x="54" y="191"/>
                  <a:pt x="54" y="205"/>
                </a:cubicBezTo>
                <a:cubicBezTo>
                  <a:pt x="54" y="220"/>
                  <a:pt x="66" y="232"/>
                  <a:pt x="80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6130262" y="2541175"/>
            <a:ext cx="554669" cy="417032"/>
          </a:xfrm>
          <a:custGeom>
            <a:avLst/>
            <a:gdLst>
              <a:gd name="T0" fmla="*/ 178 w 285"/>
              <a:gd name="T1" fmla="*/ 18 h 214"/>
              <a:gd name="T2" fmla="*/ 232 w 285"/>
              <a:gd name="T3" fmla="*/ 72 h 214"/>
              <a:gd name="T4" fmla="*/ 228 w 285"/>
              <a:gd name="T5" fmla="*/ 92 h 214"/>
              <a:gd name="T6" fmla="*/ 267 w 285"/>
              <a:gd name="T7" fmla="*/ 143 h 214"/>
              <a:gd name="T8" fmla="*/ 214 w 285"/>
              <a:gd name="T9" fmla="*/ 197 h 214"/>
              <a:gd name="T10" fmla="*/ 62 w 285"/>
              <a:gd name="T11" fmla="*/ 197 h 214"/>
              <a:gd name="T12" fmla="*/ 18 w 285"/>
              <a:gd name="T13" fmla="*/ 152 h 214"/>
              <a:gd name="T14" fmla="*/ 62 w 285"/>
              <a:gd name="T15" fmla="*/ 107 h 214"/>
              <a:gd name="T16" fmla="*/ 66 w 285"/>
              <a:gd name="T17" fmla="*/ 108 h 214"/>
              <a:gd name="T18" fmla="*/ 62 w 285"/>
              <a:gd name="T19" fmla="*/ 89 h 214"/>
              <a:gd name="T20" fmla="*/ 107 w 285"/>
              <a:gd name="T21" fmla="*/ 45 h 214"/>
              <a:gd name="T22" fmla="*/ 129 w 285"/>
              <a:gd name="T23" fmla="*/ 51 h 214"/>
              <a:gd name="T24" fmla="*/ 178 w 285"/>
              <a:gd name="T25" fmla="*/ 18 h 214"/>
              <a:gd name="T26" fmla="*/ 178 w 285"/>
              <a:gd name="T27" fmla="*/ 0 h 214"/>
              <a:gd name="T28" fmla="*/ 178 w 285"/>
              <a:gd name="T29" fmla="*/ 0 h 214"/>
              <a:gd name="T30" fmla="*/ 121 w 285"/>
              <a:gd name="T31" fmla="*/ 29 h 214"/>
              <a:gd name="T32" fmla="*/ 107 w 285"/>
              <a:gd name="T33" fmla="*/ 27 h 214"/>
              <a:gd name="T34" fmla="*/ 44 w 285"/>
              <a:gd name="T35" fmla="*/ 89 h 214"/>
              <a:gd name="T36" fmla="*/ 45 w 285"/>
              <a:gd name="T37" fmla="*/ 92 h 214"/>
              <a:gd name="T38" fmla="*/ 0 w 285"/>
              <a:gd name="T39" fmla="*/ 152 h 214"/>
              <a:gd name="T40" fmla="*/ 62 w 285"/>
              <a:gd name="T41" fmla="*/ 214 h 214"/>
              <a:gd name="T42" fmla="*/ 214 w 285"/>
              <a:gd name="T43" fmla="*/ 214 h 214"/>
              <a:gd name="T44" fmla="*/ 285 w 285"/>
              <a:gd name="T45" fmla="*/ 143 h 214"/>
              <a:gd name="T46" fmla="*/ 249 w 285"/>
              <a:gd name="T47" fmla="*/ 81 h 214"/>
              <a:gd name="T48" fmla="*/ 250 w 285"/>
              <a:gd name="T49" fmla="*/ 72 h 214"/>
              <a:gd name="T50" fmla="*/ 178 w 285"/>
              <a:gd name="T51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5" h="214">
                <a:moveTo>
                  <a:pt x="178" y="18"/>
                </a:moveTo>
                <a:cubicBezTo>
                  <a:pt x="208" y="18"/>
                  <a:pt x="232" y="42"/>
                  <a:pt x="232" y="72"/>
                </a:cubicBezTo>
                <a:cubicBezTo>
                  <a:pt x="232" y="79"/>
                  <a:pt x="230" y="85"/>
                  <a:pt x="228" y="92"/>
                </a:cubicBezTo>
                <a:cubicBezTo>
                  <a:pt x="251" y="98"/>
                  <a:pt x="267" y="118"/>
                  <a:pt x="267" y="143"/>
                </a:cubicBezTo>
                <a:cubicBezTo>
                  <a:pt x="267" y="173"/>
                  <a:pt x="244" y="197"/>
                  <a:pt x="214" y="197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38" y="197"/>
                  <a:pt x="18" y="177"/>
                  <a:pt x="18" y="152"/>
                </a:cubicBezTo>
                <a:cubicBezTo>
                  <a:pt x="18" y="127"/>
                  <a:pt x="38" y="107"/>
                  <a:pt x="62" y="107"/>
                </a:cubicBezTo>
                <a:cubicBezTo>
                  <a:pt x="64" y="107"/>
                  <a:pt x="65" y="108"/>
                  <a:pt x="66" y="108"/>
                </a:cubicBezTo>
                <a:cubicBezTo>
                  <a:pt x="64" y="102"/>
                  <a:pt x="62" y="96"/>
                  <a:pt x="62" y="89"/>
                </a:cubicBezTo>
                <a:cubicBezTo>
                  <a:pt x="62" y="65"/>
                  <a:pt x="82" y="45"/>
                  <a:pt x="107" y="45"/>
                </a:cubicBezTo>
                <a:cubicBezTo>
                  <a:pt x="115" y="45"/>
                  <a:pt x="122" y="47"/>
                  <a:pt x="129" y="51"/>
                </a:cubicBezTo>
                <a:cubicBezTo>
                  <a:pt x="137" y="32"/>
                  <a:pt x="156" y="18"/>
                  <a:pt x="178" y="18"/>
                </a:cubicBezTo>
                <a:close/>
                <a:moveTo>
                  <a:pt x="178" y="0"/>
                </a:moveTo>
                <a:cubicBezTo>
                  <a:pt x="178" y="0"/>
                  <a:pt x="178" y="0"/>
                  <a:pt x="178" y="0"/>
                </a:cubicBezTo>
                <a:cubicBezTo>
                  <a:pt x="155" y="0"/>
                  <a:pt x="134" y="11"/>
                  <a:pt x="121" y="29"/>
                </a:cubicBezTo>
                <a:cubicBezTo>
                  <a:pt x="117" y="28"/>
                  <a:pt x="112" y="27"/>
                  <a:pt x="107" y="27"/>
                </a:cubicBezTo>
                <a:cubicBezTo>
                  <a:pt x="72" y="27"/>
                  <a:pt x="44" y="55"/>
                  <a:pt x="44" y="89"/>
                </a:cubicBezTo>
                <a:cubicBezTo>
                  <a:pt x="44" y="90"/>
                  <a:pt x="44" y="91"/>
                  <a:pt x="45" y="92"/>
                </a:cubicBezTo>
                <a:cubicBezTo>
                  <a:pt x="19" y="100"/>
                  <a:pt x="0" y="124"/>
                  <a:pt x="0" y="152"/>
                </a:cubicBezTo>
                <a:cubicBezTo>
                  <a:pt x="0" y="186"/>
                  <a:pt x="28" y="214"/>
                  <a:pt x="62" y="214"/>
                </a:cubicBezTo>
                <a:cubicBezTo>
                  <a:pt x="214" y="214"/>
                  <a:pt x="214" y="214"/>
                  <a:pt x="214" y="214"/>
                </a:cubicBezTo>
                <a:cubicBezTo>
                  <a:pt x="253" y="214"/>
                  <a:pt x="285" y="182"/>
                  <a:pt x="285" y="143"/>
                </a:cubicBezTo>
                <a:cubicBezTo>
                  <a:pt x="285" y="117"/>
                  <a:pt x="271" y="93"/>
                  <a:pt x="249" y="81"/>
                </a:cubicBezTo>
                <a:cubicBezTo>
                  <a:pt x="249" y="78"/>
                  <a:pt x="250" y="75"/>
                  <a:pt x="250" y="72"/>
                </a:cubicBezTo>
                <a:cubicBezTo>
                  <a:pt x="250" y="32"/>
                  <a:pt x="218" y="0"/>
                  <a:pt x="1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5163445" y="1371649"/>
            <a:ext cx="420398" cy="419774"/>
          </a:xfrm>
          <a:custGeom>
            <a:avLst/>
            <a:gdLst>
              <a:gd name="T0" fmla="*/ 589 w 674"/>
              <a:gd name="T1" fmla="*/ 168 h 673"/>
              <a:gd name="T2" fmla="*/ 589 w 674"/>
              <a:gd name="T3" fmla="*/ 0 h 673"/>
              <a:gd name="T4" fmla="*/ 83 w 674"/>
              <a:gd name="T5" fmla="*/ 0 h 673"/>
              <a:gd name="T6" fmla="*/ 83 w 674"/>
              <a:gd name="T7" fmla="*/ 168 h 673"/>
              <a:gd name="T8" fmla="*/ 0 w 674"/>
              <a:gd name="T9" fmla="*/ 168 h 673"/>
              <a:gd name="T10" fmla="*/ 0 w 674"/>
              <a:gd name="T11" fmla="*/ 673 h 673"/>
              <a:gd name="T12" fmla="*/ 674 w 674"/>
              <a:gd name="T13" fmla="*/ 673 h 673"/>
              <a:gd name="T14" fmla="*/ 674 w 674"/>
              <a:gd name="T15" fmla="*/ 168 h 673"/>
              <a:gd name="T16" fmla="*/ 589 w 674"/>
              <a:gd name="T17" fmla="*/ 168 h 673"/>
              <a:gd name="T18" fmla="*/ 589 w 674"/>
              <a:gd name="T19" fmla="*/ 168 h 673"/>
              <a:gd name="T20" fmla="*/ 126 w 674"/>
              <a:gd name="T21" fmla="*/ 40 h 673"/>
              <a:gd name="T22" fmla="*/ 126 w 674"/>
              <a:gd name="T23" fmla="*/ 40 h 673"/>
              <a:gd name="T24" fmla="*/ 549 w 674"/>
              <a:gd name="T25" fmla="*/ 40 h 673"/>
              <a:gd name="T26" fmla="*/ 549 w 674"/>
              <a:gd name="T27" fmla="*/ 255 h 673"/>
              <a:gd name="T28" fmla="*/ 336 w 674"/>
              <a:gd name="T29" fmla="*/ 435 h 673"/>
              <a:gd name="T30" fmla="*/ 126 w 674"/>
              <a:gd name="T31" fmla="*/ 255 h 673"/>
              <a:gd name="T32" fmla="*/ 126 w 674"/>
              <a:gd name="T33" fmla="*/ 40 h 673"/>
              <a:gd name="T34" fmla="*/ 126 w 674"/>
              <a:gd name="T35" fmla="*/ 40 h 673"/>
              <a:gd name="T36" fmla="*/ 631 w 674"/>
              <a:gd name="T37" fmla="*/ 631 h 673"/>
              <a:gd name="T38" fmla="*/ 631 w 674"/>
              <a:gd name="T39" fmla="*/ 631 h 673"/>
              <a:gd name="T40" fmla="*/ 43 w 674"/>
              <a:gd name="T41" fmla="*/ 631 h 673"/>
              <a:gd name="T42" fmla="*/ 43 w 674"/>
              <a:gd name="T43" fmla="*/ 236 h 673"/>
              <a:gd name="T44" fmla="*/ 336 w 674"/>
              <a:gd name="T45" fmla="*/ 489 h 673"/>
              <a:gd name="T46" fmla="*/ 631 w 674"/>
              <a:gd name="T47" fmla="*/ 236 h 673"/>
              <a:gd name="T48" fmla="*/ 631 w 674"/>
              <a:gd name="T49" fmla="*/ 631 h 673"/>
              <a:gd name="T50" fmla="*/ 631 w 674"/>
              <a:gd name="T51" fmla="*/ 631 h 673"/>
              <a:gd name="T52" fmla="*/ 506 w 674"/>
              <a:gd name="T53" fmla="*/ 125 h 673"/>
              <a:gd name="T54" fmla="*/ 506 w 674"/>
              <a:gd name="T55" fmla="*/ 125 h 673"/>
              <a:gd name="T56" fmla="*/ 168 w 674"/>
              <a:gd name="T57" fmla="*/ 125 h 673"/>
              <a:gd name="T58" fmla="*/ 168 w 674"/>
              <a:gd name="T59" fmla="*/ 83 h 673"/>
              <a:gd name="T60" fmla="*/ 506 w 674"/>
              <a:gd name="T61" fmla="*/ 83 h 673"/>
              <a:gd name="T62" fmla="*/ 506 w 674"/>
              <a:gd name="T63" fmla="*/ 125 h 673"/>
              <a:gd name="T64" fmla="*/ 506 w 674"/>
              <a:gd name="T65" fmla="*/ 125 h 673"/>
              <a:gd name="T66" fmla="*/ 421 w 674"/>
              <a:gd name="T67" fmla="*/ 210 h 673"/>
              <a:gd name="T68" fmla="*/ 421 w 674"/>
              <a:gd name="T69" fmla="*/ 210 h 673"/>
              <a:gd name="T70" fmla="*/ 168 w 674"/>
              <a:gd name="T71" fmla="*/ 210 h 673"/>
              <a:gd name="T72" fmla="*/ 168 w 674"/>
              <a:gd name="T73" fmla="*/ 168 h 673"/>
              <a:gd name="T74" fmla="*/ 421 w 674"/>
              <a:gd name="T75" fmla="*/ 168 h 673"/>
              <a:gd name="T76" fmla="*/ 421 w 674"/>
              <a:gd name="T77" fmla="*/ 21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74" h="673">
                <a:moveTo>
                  <a:pt x="589" y="168"/>
                </a:moveTo>
                <a:lnTo>
                  <a:pt x="589" y="0"/>
                </a:lnTo>
                <a:lnTo>
                  <a:pt x="83" y="0"/>
                </a:lnTo>
                <a:lnTo>
                  <a:pt x="83" y="168"/>
                </a:lnTo>
                <a:lnTo>
                  <a:pt x="0" y="168"/>
                </a:lnTo>
                <a:lnTo>
                  <a:pt x="0" y="673"/>
                </a:lnTo>
                <a:lnTo>
                  <a:pt x="674" y="673"/>
                </a:lnTo>
                <a:lnTo>
                  <a:pt x="674" y="168"/>
                </a:lnTo>
                <a:lnTo>
                  <a:pt x="589" y="168"/>
                </a:lnTo>
                <a:lnTo>
                  <a:pt x="589" y="168"/>
                </a:lnTo>
                <a:close/>
                <a:moveTo>
                  <a:pt x="126" y="40"/>
                </a:moveTo>
                <a:lnTo>
                  <a:pt x="126" y="40"/>
                </a:lnTo>
                <a:lnTo>
                  <a:pt x="549" y="40"/>
                </a:lnTo>
                <a:lnTo>
                  <a:pt x="549" y="255"/>
                </a:lnTo>
                <a:lnTo>
                  <a:pt x="336" y="435"/>
                </a:lnTo>
                <a:lnTo>
                  <a:pt x="126" y="255"/>
                </a:lnTo>
                <a:lnTo>
                  <a:pt x="126" y="40"/>
                </a:lnTo>
                <a:lnTo>
                  <a:pt x="126" y="40"/>
                </a:lnTo>
                <a:close/>
                <a:moveTo>
                  <a:pt x="631" y="631"/>
                </a:moveTo>
                <a:lnTo>
                  <a:pt x="631" y="631"/>
                </a:lnTo>
                <a:lnTo>
                  <a:pt x="43" y="631"/>
                </a:lnTo>
                <a:lnTo>
                  <a:pt x="43" y="236"/>
                </a:lnTo>
                <a:lnTo>
                  <a:pt x="336" y="489"/>
                </a:lnTo>
                <a:lnTo>
                  <a:pt x="631" y="236"/>
                </a:lnTo>
                <a:lnTo>
                  <a:pt x="631" y="631"/>
                </a:lnTo>
                <a:lnTo>
                  <a:pt x="631" y="631"/>
                </a:lnTo>
                <a:close/>
                <a:moveTo>
                  <a:pt x="506" y="125"/>
                </a:moveTo>
                <a:lnTo>
                  <a:pt x="506" y="125"/>
                </a:lnTo>
                <a:lnTo>
                  <a:pt x="168" y="125"/>
                </a:lnTo>
                <a:lnTo>
                  <a:pt x="168" y="83"/>
                </a:lnTo>
                <a:lnTo>
                  <a:pt x="506" y="83"/>
                </a:lnTo>
                <a:lnTo>
                  <a:pt x="506" y="125"/>
                </a:lnTo>
                <a:lnTo>
                  <a:pt x="506" y="125"/>
                </a:lnTo>
                <a:close/>
                <a:moveTo>
                  <a:pt x="421" y="210"/>
                </a:moveTo>
                <a:lnTo>
                  <a:pt x="421" y="210"/>
                </a:lnTo>
                <a:lnTo>
                  <a:pt x="168" y="210"/>
                </a:lnTo>
                <a:lnTo>
                  <a:pt x="168" y="168"/>
                </a:lnTo>
                <a:lnTo>
                  <a:pt x="421" y="168"/>
                </a:lnTo>
                <a:lnTo>
                  <a:pt x="421" y="2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pic>
        <p:nvPicPr>
          <p:cNvPr id="16" name="Picture 18" descr="D:\360data\重要数据\桌面\d17d475de302958c648c76ef4b4a758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0117" y="3300530"/>
            <a:ext cx="1381445" cy="86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9" descr="D:\360data\重要数据\桌面\18933d038b5d9586f06c3be9734ddd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1562" y="3300530"/>
            <a:ext cx="1381445" cy="86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927510" y="1476124"/>
            <a:ext cx="2848105" cy="1712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9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9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  <a:p>
            <a:pPr>
              <a:lnSpc>
                <a:spcPct val="130000"/>
              </a:lnSpc>
            </a:pP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35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4" grpId="0" animBg="1"/>
      <p:bldP spid="15" grpId="0" animBg="1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1063312" y="1567669"/>
            <a:ext cx="1059718" cy="1060472"/>
          </a:xfrm>
          <a:prstGeom prst="ellipse">
            <a:avLst/>
          </a:prstGeom>
          <a:solidFill>
            <a:srgbClr val="0070C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2817185" y="1832504"/>
            <a:ext cx="530425" cy="530048"/>
          </a:xfrm>
          <a:prstGeom prst="ellipse">
            <a:avLst/>
          </a:prstGeom>
          <a:solidFill>
            <a:srgbClr val="00B0F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4041763" y="1567669"/>
            <a:ext cx="1059341" cy="1060472"/>
          </a:xfrm>
          <a:prstGeom prst="ellipse">
            <a:avLst/>
          </a:prstGeom>
          <a:solidFill>
            <a:srgbClr val="0070C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5796391" y="1832504"/>
            <a:ext cx="529293" cy="530048"/>
          </a:xfrm>
          <a:prstGeom prst="ellipse">
            <a:avLst/>
          </a:prstGeom>
          <a:solidFill>
            <a:srgbClr val="00B0F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7020971" y="1567669"/>
            <a:ext cx="1059718" cy="1060472"/>
          </a:xfrm>
          <a:prstGeom prst="ellipse">
            <a:avLst/>
          </a:prstGeom>
          <a:solidFill>
            <a:srgbClr val="0070C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2418800" y="2046033"/>
            <a:ext cx="102614" cy="103369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3643379" y="2046033"/>
            <a:ext cx="102237" cy="103369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5397252" y="2046033"/>
            <a:ext cx="103369" cy="103369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6621455" y="2046033"/>
            <a:ext cx="103746" cy="103369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1592605" y="2702838"/>
            <a:ext cx="0" cy="374618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3082774" y="2422159"/>
            <a:ext cx="0" cy="228995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4571811" y="2702838"/>
            <a:ext cx="0" cy="374618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6061226" y="2422159"/>
            <a:ext cx="0" cy="228995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7550264" y="2702838"/>
            <a:ext cx="0" cy="374618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936783" y="1951915"/>
            <a:ext cx="291227" cy="291227"/>
          </a:xfrm>
          <a:custGeom>
            <a:avLst/>
            <a:gdLst>
              <a:gd name="T0" fmla="*/ 919 w 1838"/>
              <a:gd name="T1" fmla="*/ 0 h 1838"/>
              <a:gd name="T2" fmla="*/ 0 w 1838"/>
              <a:gd name="T3" fmla="*/ 919 h 1838"/>
              <a:gd name="T4" fmla="*/ 919 w 1838"/>
              <a:gd name="T5" fmla="*/ 1838 h 1838"/>
              <a:gd name="T6" fmla="*/ 1838 w 1838"/>
              <a:gd name="T7" fmla="*/ 919 h 1838"/>
              <a:gd name="T8" fmla="*/ 919 w 1838"/>
              <a:gd name="T9" fmla="*/ 0 h 1838"/>
              <a:gd name="T10" fmla="*/ 919 w 1838"/>
              <a:gd name="T11" fmla="*/ 1608 h 1838"/>
              <a:gd name="T12" fmla="*/ 919 w 1838"/>
              <a:gd name="T13" fmla="*/ 1608 h 1838"/>
              <a:gd name="T14" fmla="*/ 230 w 1838"/>
              <a:gd name="T15" fmla="*/ 919 h 1838"/>
              <a:gd name="T16" fmla="*/ 919 w 1838"/>
              <a:gd name="T17" fmla="*/ 230 h 1838"/>
              <a:gd name="T18" fmla="*/ 1608 w 1838"/>
              <a:gd name="T19" fmla="*/ 919 h 1838"/>
              <a:gd name="T20" fmla="*/ 919 w 1838"/>
              <a:gd name="T21" fmla="*/ 1608 h 1838"/>
              <a:gd name="T22" fmla="*/ 1493 w 1838"/>
              <a:gd name="T23" fmla="*/ 919 h 1838"/>
              <a:gd name="T24" fmla="*/ 1493 w 1838"/>
              <a:gd name="T25" fmla="*/ 919 h 1838"/>
              <a:gd name="T26" fmla="*/ 1378 w 1838"/>
              <a:gd name="T27" fmla="*/ 1034 h 1838"/>
              <a:gd name="T28" fmla="*/ 919 w 1838"/>
              <a:gd name="T29" fmla="*/ 1034 h 1838"/>
              <a:gd name="T30" fmla="*/ 804 w 1838"/>
              <a:gd name="T31" fmla="*/ 919 h 1838"/>
              <a:gd name="T32" fmla="*/ 804 w 1838"/>
              <a:gd name="T33" fmla="*/ 460 h 1838"/>
              <a:gd name="T34" fmla="*/ 919 w 1838"/>
              <a:gd name="T35" fmla="*/ 345 h 1838"/>
              <a:gd name="T36" fmla="*/ 1034 w 1838"/>
              <a:gd name="T37" fmla="*/ 460 h 1838"/>
              <a:gd name="T38" fmla="*/ 1034 w 1838"/>
              <a:gd name="T39" fmla="*/ 804 h 1838"/>
              <a:gd name="T40" fmla="*/ 1378 w 1838"/>
              <a:gd name="T41" fmla="*/ 804 h 1838"/>
              <a:gd name="T42" fmla="*/ 1493 w 1838"/>
              <a:gd name="T43" fmla="*/ 919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38" h="1838">
                <a:moveTo>
                  <a:pt x="919" y="0"/>
                </a:moveTo>
                <a:cubicBezTo>
                  <a:pt x="411" y="0"/>
                  <a:pt x="0" y="412"/>
                  <a:pt x="0" y="919"/>
                </a:cubicBezTo>
                <a:cubicBezTo>
                  <a:pt x="0" y="1427"/>
                  <a:pt x="411" y="1838"/>
                  <a:pt x="919" y="1838"/>
                </a:cubicBezTo>
                <a:cubicBezTo>
                  <a:pt x="1426" y="1838"/>
                  <a:pt x="1838" y="1427"/>
                  <a:pt x="1838" y="919"/>
                </a:cubicBezTo>
                <a:cubicBezTo>
                  <a:pt x="1838" y="412"/>
                  <a:pt x="1426" y="0"/>
                  <a:pt x="919" y="0"/>
                </a:cubicBezTo>
                <a:close/>
                <a:moveTo>
                  <a:pt x="919" y="1608"/>
                </a:moveTo>
                <a:cubicBezTo>
                  <a:pt x="919" y="1608"/>
                  <a:pt x="919" y="1608"/>
                  <a:pt x="919" y="1608"/>
                </a:cubicBezTo>
                <a:cubicBezTo>
                  <a:pt x="539" y="1608"/>
                  <a:pt x="230" y="1299"/>
                  <a:pt x="230" y="919"/>
                </a:cubicBezTo>
                <a:cubicBezTo>
                  <a:pt x="230" y="539"/>
                  <a:pt x="539" y="230"/>
                  <a:pt x="919" y="230"/>
                </a:cubicBezTo>
                <a:cubicBezTo>
                  <a:pt x="1299" y="230"/>
                  <a:pt x="1608" y="539"/>
                  <a:pt x="1608" y="919"/>
                </a:cubicBezTo>
                <a:cubicBezTo>
                  <a:pt x="1608" y="1299"/>
                  <a:pt x="1299" y="1608"/>
                  <a:pt x="919" y="1608"/>
                </a:cubicBezTo>
                <a:close/>
                <a:moveTo>
                  <a:pt x="1493" y="919"/>
                </a:moveTo>
                <a:cubicBezTo>
                  <a:pt x="1493" y="919"/>
                  <a:pt x="1493" y="919"/>
                  <a:pt x="1493" y="919"/>
                </a:cubicBezTo>
                <a:cubicBezTo>
                  <a:pt x="1493" y="983"/>
                  <a:pt x="1442" y="1034"/>
                  <a:pt x="1378" y="1034"/>
                </a:cubicBezTo>
                <a:cubicBezTo>
                  <a:pt x="919" y="1034"/>
                  <a:pt x="919" y="1034"/>
                  <a:pt x="919" y="1034"/>
                </a:cubicBezTo>
                <a:cubicBezTo>
                  <a:pt x="856" y="1034"/>
                  <a:pt x="804" y="983"/>
                  <a:pt x="804" y="919"/>
                </a:cubicBezTo>
                <a:cubicBezTo>
                  <a:pt x="804" y="460"/>
                  <a:pt x="804" y="460"/>
                  <a:pt x="804" y="460"/>
                </a:cubicBezTo>
                <a:cubicBezTo>
                  <a:pt x="804" y="396"/>
                  <a:pt x="856" y="345"/>
                  <a:pt x="919" y="345"/>
                </a:cubicBezTo>
                <a:cubicBezTo>
                  <a:pt x="982" y="345"/>
                  <a:pt x="1034" y="396"/>
                  <a:pt x="1034" y="460"/>
                </a:cubicBezTo>
                <a:cubicBezTo>
                  <a:pt x="1034" y="804"/>
                  <a:pt x="1034" y="804"/>
                  <a:pt x="1034" y="804"/>
                </a:cubicBezTo>
                <a:cubicBezTo>
                  <a:pt x="1378" y="804"/>
                  <a:pt x="1378" y="804"/>
                  <a:pt x="1378" y="804"/>
                </a:cubicBezTo>
                <a:cubicBezTo>
                  <a:pt x="1442" y="804"/>
                  <a:pt x="1493" y="856"/>
                  <a:pt x="1493" y="91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1423162" y="1791325"/>
            <a:ext cx="340018" cy="613161"/>
          </a:xfrm>
          <a:custGeom>
            <a:avLst/>
            <a:gdLst>
              <a:gd name="T0" fmla="*/ 604 w 637"/>
              <a:gd name="T1" fmla="*/ 610 h 1149"/>
              <a:gd name="T2" fmla="*/ 604 w 637"/>
              <a:gd name="T3" fmla="*/ 610 h 1149"/>
              <a:gd name="T4" fmla="*/ 637 w 637"/>
              <a:gd name="T5" fmla="*/ 739 h 1149"/>
              <a:gd name="T6" fmla="*/ 569 w 637"/>
              <a:gd name="T7" fmla="*/ 929 h 1149"/>
              <a:gd name="T8" fmla="*/ 373 w 637"/>
              <a:gd name="T9" fmla="*/ 1019 h 1149"/>
              <a:gd name="T10" fmla="*/ 373 w 637"/>
              <a:gd name="T11" fmla="*/ 1149 h 1149"/>
              <a:gd name="T12" fmla="*/ 264 w 637"/>
              <a:gd name="T13" fmla="*/ 1149 h 1149"/>
              <a:gd name="T14" fmla="*/ 264 w 637"/>
              <a:gd name="T15" fmla="*/ 1019 h 1149"/>
              <a:gd name="T16" fmla="*/ 0 w 637"/>
              <a:gd name="T17" fmla="*/ 771 h 1149"/>
              <a:gd name="T18" fmla="*/ 168 w 637"/>
              <a:gd name="T19" fmla="*/ 728 h 1149"/>
              <a:gd name="T20" fmla="*/ 323 w 637"/>
              <a:gd name="T21" fmla="*/ 870 h 1149"/>
              <a:gd name="T22" fmla="*/ 413 w 637"/>
              <a:gd name="T23" fmla="*/ 839 h 1149"/>
              <a:gd name="T24" fmla="*/ 442 w 637"/>
              <a:gd name="T25" fmla="*/ 766 h 1149"/>
              <a:gd name="T26" fmla="*/ 413 w 637"/>
              <a:gd name="T27" fmla="*/ 698 h 1149"/>
              <a:gd name="T28" fmla="*/ 284 w 637"/>
              <a:gd name="T29" fmla="*/ 640 h 1149"/>
              <a:gd name="T30" fmla="*/ 144 w 637"/>
              <a:gd name="T31" fmla="*/ 578 h 1149"/>
              <a:gd name="T32" fmla="*/ 62 w 637"/>
              <a:gd name="T33" fmla="*/ 493 h 1149"/>
              <a:gd name="T34" fmla="*/ 31 w 637"/>
              <a:gd name="T35" fmla="*/ 366 h 1149"/>
              <a:gd name="T36" fmla="*/ 87 w 637"/>
              <a:gd name="T37" fmla="*/ 194 h 1149"/>
              <a:gd name="T38" fmla="*/ 264 w 637"/>
              <a:gd name="T39" fmla="*/ 101 h 1149"/>
              <a:gd name="T40" fmla="*/ 264 w 637"/>
              <a:gd name="T41" fmla="*/ 0 h 1149"/>
              <a:gd name="T42" fmla="*/ 373 w 637"/>
              <a:gd name="T43" fmla="*/ 0 h 1149"/>
              <a:gd name="T44" fmla="*/ 373 w 637"/>
              <a:gd name="T45" fmla="*/ 101 h 1149"/>
              <a:gd name="T46" fmla="*/ 609 w 637"/>
              <a:gd name="T47" fmla="*/ 307 h 1149"/>
              <a:gd name="T48" fmla="*/ 459 w 637"/>
              <a:gd name="T49" fmla="*/ 369 h 1149"/>
              <a:gd name="T50" fmla="*/ 323 w 637"/>
              <a:gd name="T51" fmla="*/ 242 h 1149"/>
              <a:gd name="T52" fmla="*/ 250 w 637"/>
              <a:gd name="T53" fmla="*/ 270 h 1149"/>
              <a:gd name="T54" fmla="*/ 222 w 637"/>
              <a:gd name="T55" fmla="*/ 339 h 1149"/>
              <a:gd name="T56" fmla="*/ 249 w 637"/>
              <a:gd name="T57" fmla="*/ 402 h 1149"/>
              <a:gd name="T58" fmla="*/ 364 w 637"/>
              <a:gd name="T59" fmla="*/ 456 h 1149"/>
              <a:gd name="T60" fmla="*/ 516 w 637"/>
              <a:gd name="T61" fmla="*/ 523 h 1149"/>
              <a:gd name="T62" fmla="*/ 604 w 637"/>
              <a:gd name="T63" fmla="*/ 610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7" h="1149">
                <a:moveTo>
                  <a:pt x="604" y="610"/>
                </a:moveTo>
                <a:cubicBezTo>
                  <a:pt x="604" y="610"/>
                  <a:pt x="604" y="610"/>
                  <a:pt x="604" y="610"/>
                </a:cubicBezTo>
                <a:cubicBezTo>
                  <a:pt x="626" y="647"/>
                  <a:pt x="637" y="690"/>
                  <a:pt x="637" y="739"/>
                </a:cubicBezTo>
                <a:cubicBezTo>
                  <a:pt x="637" y="815"/>
                  <a:pt x="614" y="879"/>
                  <a:pt x="569" y="929"/>
                </a:cubicBezTo>
                <a:cubicBezTo>
                  <a:pt x="523" y="980"/>
                  <a:pt x="458" y="1010"/>
                  <a:pt x="373" y="1019"/>
                </a:cubicBezTo>
                <a:cubicBezTo>
                  <a:pt x="373" y="1149"/>
                  <a:pt x="373" y="1149"/>
                  <a:pt x="373" y="1149"/>
                </a:cubicBezTo>
                <a:cubicBezTo>
                  <a:pt x="264" y="1149"/>
                  <a:pt x="264" y="1149"/>
                  <a:pt x="264" y="1149"/>
                </a:cubicBezTo>
                <a:cubicBezTo>
                  <a:pt x="264" y="1019"/>
                  <a:pt x="264" y="1019"/>
                  <a:pt x="264" y="1019"/>
                </a:cubicBezTo>
                <a:cubicBezTo>
                  <a:pt x="122" y="1005"/>
                  <a:pt x="34" y="922"/>
                  <a:pt x="0" y="771"/>
                </a:cubicBezTo>
                <a:cubicBezTo>
                  <a:pt x="168" y="728"/>
                  <a:pt x="168" y="728"/>
                  <a:pt x="168" y="728"/>
                </a:cubicBezTo>
                <a:cubicBezTo>
                  <a:pt x="184" y="822"/>
                  <a:pt x="235" y="870"/>
                  <a:pt x="323" y="870"/>
                </a:cubicBezTo>
                <a:cubicBezTo>
                  <a:pt x="364" y="870"/>
                  <a:pt x="394" y="860"/>
                  <a:pt x="413" y="839"/>
                </a:cubicBezTo>
                <a:cubicBezTo>
                  <a:pt x="432" y="819"/>
                  <a:pt x="442" y="795"/>
                  <a:pt x="442" y="766"/>
                </a:cubicBezTo>
                <a:cubicBezTo>
                  <a:pt x="442" y="736"/>
                  <a:pt x="432" y="714"/>
                  <a:pt x="413" y="698"/>
                </a:cubicBezTo>
                <a:cubicBezTo>
                  <a:pt x="394" y="683"/>
                  <a:pt x="351" y="664"/>
                  <a:pt x="284" y="640"/>
                </a:cubicBezTo>
                <a:cubicBezTo>
                  <a:pt x="225" y="619"/>
                  <a:pt x="178" y="599"/>
                  <a:pt x="144" y="578"/>
                </a:cubicBezTo>
                <a:cubicBezTo>
                  <a:pt x="111" y="558"/>
                  <a:pt x="83" y="530"/>
                  <a:pt x="62" y="493"/>
                </a:cubicBezTo>
                <a:cubicBezTo>
                  <a:pt x="41" y="457"/>
                  <a:pt x="31" y="414"/>
                  <a:pt x="31" y="366"/>
                </a:cubicBezTo>
                <a:cubicBezTo>
                  <a:pt x="31" y="302"/>
                  <a:pt x="50" y="245"/>
                  <a:pt x="87" y="194"/>
                </a:cubicBezTo>
                <a:cubicBezTo>
                  <a:pt x="125" y="143"/>
                  <a:pt x="184" y="112"/>
                  <a:pt x="264" y="101"/>
                </a:cubicBezTo>
                <a:cubicBezTo>
                  <a:pt x="264" y="0"/>
                  <a:pt x="264" y="0"/>
                  <a:pt x="264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101"/>
                  <a:pt x="373" y="101"/>
                  <a:pt x="373" y="101"/>
                </a:cubicBezTo>
                <a:cubicBezTo>
                  <a:pt x="494" y="115"/>
                  <a:pt x="573" y="184"/>
                  <a:pt x="609" y="307"/>
                </a:cubicBezTo>
                <a:cubicBezTo>
                  <a:pt x="459" y="369"/>
                  <a:pt x="459" y="369"/>
                  <a:pt x="459" y="369"/>
                </a:cubicBezTo>
                <a:cubicBezTo>
                  <a:pt x="430" y="284"/>
                  <a:pt x="385" y="242"/>
                  <a:pt x="323" y="242"/>
                </a:cubicBezTo>
                <a:cubicBezTo>
                  <a:pt x="293" y="242"/>
                  <a:pt x="268" y="252"/>
                  <a:pt x="250" y="270"/>
                </a:cubicBezTo>
                <a:cubicBezTo>
                  <a:pt x="231" y="289"/>
                  <a:pt x="222" y="312"/>
                  <a:pt x="222" y="339"/>
                </a:cubicBezTo>
                <a:cubicBezTo>
                  <a:pt x="222" y="366"/>
                  <a:pt x="231" y="387"/>
                  <a:pt x="249" y="402"/>
                </a:cubicBezTo>
                <a:cubicBezTo>
                  <a:pt x="267" y="416"/>
                  <a:pt x="305" y="435"/>
                  <a:pt x="364" y="456"/>
                </a:cubicBezTo>
                <a:cubicBezTo>
                  <a:pt x="428" y="480"/>
                  <a:pt x="479" y="502"/>
                  <a:pt x="516" y="523"/>
                </a:cubicBezTo>
                <a:cubicBezTo>
                  <a:pt x="552" y="544"/>
                  <a:pt x="582" y="573"/>
                  <a:pt x="604" y="61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4287621" y="1822565"/>
            <a:ext cx="567626" cy="550680"/>
          </a:xfrm>
          <a:custGeom>
            <a:avLst/>
            <a:gdLst>
              <a:gd name="T0" fmla="*/ 1687 w 1687"/>
              <a:gd name="T1" fmla="*/ 89 h 1637"/>
              <a:gd name="T2" fmla="*/ 1598 w 1687"/>
              <a:gd name="T3" fmla="*/ 0 h 1637"/>
              <a:gd name="T4" fmla="*/ 959 w 1687"/>
              <a:gd name="T5" fmla="*/ 0 h 1637"/>
              <a:gd name="T6" fmla="*/ 869 w 1687"/>
              <a:gd name="T7" fmla="*/ 89 h 1637"/>
              <a:gd name="T8" fmla="*/ 869 w 1687"/>
              <a:gd name="T9" fmla="*/ 755 h 1637"/>
              <a:gd name="T10" fmla="*/ 920 w 1687"/>
              <a:gd name="T11" fmla="*/ 755 h 1637"/>
              <a:gd name="T12" fmla="*/ 920 w 1687"/>
              <a:gd name="T13" fmla="*/ 190 h 1637"/>
              <a:gd name="T14" fmla="*/ 1636 w 1687"/>
              <a:gd name="T15" fmla="*/ 190 h 1637"/>
              <a:gd name="T16" fmla="*/ 1636 w 1687"/>
              <a:gd name="T17" fmla="*/ 1214 h 1637"/>
              <a:gd name="T18" fmla="*/ 1535 w 1687"/>
              <a:gd name="T19" fmla="*/ 1214 h 1637"/>
              <a:gd name="T20" fmla="*/ 1535 w 1687"/>
              <a:gd name="T21" fmla="*/ 1469 h 1637"/>
              <a:gd name="T22" fmla="*/ 1598 w 1687"/>
              <a:gd name="T23" fmla="*/ 1469 h 1637"/>
              <a:gd name="T24" fmla="*/ 1687 w 1687"/>
              <a:gd name="T25" fmla="*/ 1380 h 1637"/>
              <a:gd name="T26" fmla="*/ 1687 w 1687"/>
              <a:gd name="T27" fmla="*/ 89 h 1637"/>
              <a:gd name="T28" fmla="*/ 1687 w 1687"/>
              <a:gd name="T29" fmla="*/ 89 h 1637"/>
              <a:gd name="T30" fmla="*/ 1548 w 1687"/>
              <a:gd name="T31" fmla="*/ 108 h 1637"/>
              <a:gd name="T32" fmla="*/ 1548 w 1687"/>
              <a:gd name="T33" fmla="*/ 108 h 1637"/>
              <a:gd name="T34" fmla="*/ 1008 w 1687"/>
              <a:gd name="T35" fmla="*/ 108 h 1637"/>
              <a:gd name="T36" fmla="*/ 990 w 1687"/>
              <a:gd name="T37" fmla="*/ 89 h 1637"/>
              <a:gd name="T38" fmla="*/ 1008 w 1687"/>
              <a:gd name="T39" fmla="*/ 71 h 1637"/>
              <a:gd name="T40" fmla="*/ 1548 w 1687"/>
              <a:gd name="T41" fmla="*/ 71 h 1637"/>
              <a:gd name="T42" fmla="*/ 1567 w 1687"/>
              <a:gd name="T43" fmla="*/ 89 h 1637"/>
              <a:gd name="T44" fmla="*/ 1548 w 1687"/>
              <a:gd name="T45" fmla="*/ 108 h 1637"/>
              <a:gd name="T46" fmla="*/ 1470 w 1687"/>
              <a:gd name="T47" fmla="*/ 1548 h 1637"/>
              <a:gd name="T48" fmla="*/ 1381 w 1687"/>
              <a:gd name="T49" fmla="*/ 1637 h 1637"/>
              <a:gd name="T50" fmla="*/ 89 w 1687"/>
              <a:gd name="T51" fmla="*/ 1637 h 1637"/>
              <a:gd name="T52" fmla="*/ 0 w 1687"/>
              <a:gd name="T53" fmla="*/ 1548 h 1637"/>
              <a:gd name="T54" fmla="*/ 0 w 1687"/>
              <a:gd name="T55" fmla="*/ 908 h 1637"/>
              <a:gd name="T56" fmla="*/ 89 w 1687"/>
              <a:gd name="T57" fmla="*/ 819 h 1637"/>
              <a:gd name="T58" fmla="*/ 1381 w 1687"/>
              <a:gd name="T59" fmla="*/ 819 h 1637"/>
              <a:gd name="T60" fmla="*/ 1470 w 1687"/>
              <a:gd name="T61" fmla="*/ 908 h 1637"/>
              <a:gd name="T62" fmla="*/ 1470 w 1687"/>
              <a:gd name="T63" fmla="*/ 1548 h 1637"/>
              <a:gd name="T64" fmla="*/ 1399 w 1687"/>
              <a:gd name="T65" fmla="*/ 958 h 1637"/>
              <a:gd name="T66" fmla="*/ 1399 w 1687"/>
              <a:gd name="T67" fmla="*/ 958 h 1637"/>
              <a:gd name="T68" fmla="*/ 1399 w 1687"/>
              <a:gd name="T69" fmla="*/ 1498 h 1637"/>
              <a:gd name="T70" fmla="*/ 1380 w 1687"/>
              <a:gd name="T71" fmla="*/ 1517 h 1637"/>
              <a:gd name="T72" fmla="*/ 1362 w 1687"/>
              <a:gd name="T73" fmla="*/ 1498 h 1637"/>
              <a:gd name="T74" fmla="*/ 1362 w 1687"/>
              <a:gd name="T75" fmla="*/ 958 h 1637"/>
              <a:gd name="T76" fmla="*/ 1380 w 1687"/>
              <a:gd name="T77" fmla="*/ 939 h 1637"/>
              <a:gd name="T78" fmla="*/ 1399 w 1687"/>
              <a:gd name="T79" fmla="*/ 958 h 1637"/>
              <a:gd name="T80" fmla="*/ 65 w 1687"/>
              <a:gd name="T81" fmla="*/ 1228 h 1637"/>
              <a:gd name="T82" fmla="*/ 118 w 1687"/>
              <a:gd name="T83" fmla="*/ 1282 h 1637"/>
              <a:gd name="T84" fmla="*/ 172 w 1687"/>
              <a:gd name="T85" fmla="*/ 1228 h 1637"/>
              <a:gd name="T86" fmla="*/ 118 w 1687"/>
              <a:gd name="T87" fmla="*/ 1174 h 1637"/>
              <a:gd name="T88" fmla="*/ 65 w 1687"/>
              <a:gd name="T89" fmla="*/ 1228 h 1637"/>
              <a:gd name="T90" fmla="*/ 65 w 1687"/>
              <a:gd name="T91" fmla="*/ 1228 h 1637"/>
              <a:gd name="T92" fmla="*/ 255 w 1687"/>
              <a:gd name="T93" fmla="*/ 870 h 1637"/>
              <a:gd name="T94" fmla="*/ 255 w 1687"/>
              <a:gd name="T95" fmla="*/ 870 h 1637"/>
              <a:gd name="T96" fmla="*/ 1280 w 1687"/>
              <a:gd name="T97" fmla="*/ 870 h 1637"/>
              <a:gd name="T98" fmla="*/ 1280 w 1687"/>
              <a:gd name="T99" fmla="*/ 1586 h 1637"/>
              <a:gd name="T100" fmla="*/ 255 w 1687"/>
              <a:gd name="T101" fmla="*/ 1586 h 1637"/>
              <a:gd name="T102" fmla="*/ 255 w 1687"/>
              <a:gd name="T103" fmla="*/ 870 h 1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87" h="1637">
                <a:moveTo>
                  <a:pt x="1687" y="89"/>
                </a:moveTo>
                <a:cubicBezTo>
                  <a:pt x="1687" y="40"/>
                  <a:pt x="1647" y="0"/>
                  <a:pt x="1598" y="0"/>
                </a:cubicBezTo>
                <a:cubicBezTo>
                  <a:pt x="959" y="0"/>
                  <a:pt x="959" y="0"/>
                  <a:pt x="959" y="0"/>
                </a:cubicBezTo>
                <a:cubicBezTo>
                  <a:pt x="909" y="0"/>
                  <a:pt x="869" y="40"/>
                  <a:pt x="869" y="89"/>
                </a:cubicBezTo>
                <a:cubicBezTo>
                  <a:pt x="869" y="755"/>
                  <a:pt x="869" y="755"/>
                  <a:pt x="869" y="755"/>
                </a:cubicBezTo>
                <a:cubicBezTo>
                  <a:pt x="920" y="755"/>
                  <a:pt x="920" y="755"/>
                  <a:pt x="920" y="755"/>
                </a:cubicBezTo>
                <a:cubicBezTo>
                  <a:pt x="920" y="190"/>
                  <a:pt x="920" y="190"/>
                  <a:pt x="920" y="190"/>
                </a:cubicBezTo>
                <a:cubicBezTo>
                  <a:pt x="1636" y="190"/>
                  <a:pt x="1636" y="190"/>
                  <a:pt x="1636" y="190"/>
                </a:cubicBezTo>
                <a:cubicBezTo>
                  <a:pt x="1636" y="1214"/>
                  <a:pt x="1636" y="1214"/>
                  <a:pt x="1636" y="1214"/>
                </a:cubicBezTo>
                <a:cubicBezTo>
                  <a:pt x="1535" y="1214"/>
                  <a:pt x="1535" y="1214"/>
                  <a:pt x="1535" y="1214"/>
                </a:cubicBezTo>
                <a:cubicBezTo>
                  <a:pt x="1535" y="1469"/>
                  <a:pt x="1535" y="1469"/>
                  <a:pt x="1535" y="1469"/>
                </a:cubicBezTo>
                <a:cubicBezTo>
                  <a:pt x="1598" y="1469"/>
                  <a:pt x="1598" y="1469"/>
                  <a:pt x="1598" y="1469"/>
                </a:cubicBezTo>
                <a:cubicBezTo>
                  <a:pt x="1647" y="1469"/>
                  <a:pt x="1687" y="1430"/>
                  <a:pt x="1687" y="1380"/>
                </a:cubicBezTo>
                <a:cubicBezTo>
                  <a:pt x="1687" y="89"/>
                  <a:pt x="1687" y="89"/>
                  <a:pt x="1687" y="89"/>
                </a:cubicBezTo>
                <a:cubicBezTo>
                  <a:pt x="1687" y="89"/>
                  <a:pt x="1687" y="89"/>
                  <a:pt x="1687" y="89"/>
                </a:cubicBezTo>
                <a:close/>
                <a:moveTo>
                  <a:pt x="1548" y="108"/>
                </a:moveTo>
                <a:cubicBezTo>
                  <a:pt x="1548" y="108"/>
                  <a:pt x="1548" y="108"/>
                  <a:pt x="1548" y="108"/>
                </a:cubicBezTo>
                <a:cubicBezTo>
                  <a:pt x="1008" y="108"/>
                  <a:pt x="1008" y="108"/>
                  <a:pt x="1008" y="108"/>
                </a:cubicBezTo>
                <a:cubicBezTo>
                  <a:pt x="998" y="108"/>
                  <a:pt x="990" y="100"/>
                  <a:pt x="990" y="89"/>
                </a:cubicBezTo>
                <a:cubicBezTo>
                  <a:pt x="990" y="79"/>
                  <a:pt x="998" y="71"/>
                  <a:pt x="1008" y="71"/>
                </a:cubicBezTo>
                <a:cubicBezTo>
                  <a:pt x="1548" y="71"/>
                  <a:pt x="1548" y="71"/>
                  <a:pt x="1548" y="71"/>
                </a:cubicBezTo>
                <a:cubicBezTo>
                  <a:pt x="1558" y="71"/>
                  <a:pt x="1567" y="79"/>
                  <a:pt x="1567" y="89"/>
                </a:cubicBezTo>
                <a:cubicBezTo>
                  <a:pt x="1567" y="100"/>
                  <a:pt x="1558" y="108"/>
                  <a:pt x="1548" y="108"/>
                </a:cubicBezTo>
                <a:close/>
                <a:moveTo>
                  <a:pt x="1470" y="1548"/>
                </a:moveTo>
                <a:cubicBezTo>
                  <a:pt x="1470" y="1597"/>
                  <a:pt x="1430" y="1637"/>
                  <a:pt x="1381" y="1637"/>
                </a:cubicBezTo>
                <a:cubicBezTo>
                  <a:pt x="89" y="1637"/>
                  <a:pt x="89" y="1637"/>
                  <a:pt x="89" y="1637"/>
                </a:cubicBezTo>
                <a:cubicBezTo>
                  <a:pt x="40" y="1637"/>
                  <a:pt x="0" y="1597"/>
                  <a:pt x="0" y="1548"/>
                </a:cubicBezTo>
                <a:cubicBezTo>
                  <a:pt x="0" y="908"/>
                  <a:pt x="0" y="908"/>
                  <a:pt x="0" y="908"/>
                </a:cubicBezTo>
                <a:cubicBezTo>
                  <a:pt x="0" y="859"/>
                  <a:pt x="40" y="819"/>
                  <a:pt x="89" y="819"/>
                </a:cubicBezTo>
                <a:cubicBezTo>
                  <a:pt x="1381" y="819"/>
                  <a:pt x="1381" y="819"/>
                  <a:pt x="1381" y="819"/>
                </a:cubicBezTo>
                <a:cubicBezTo>
                  <a:pt x="1430" y="819"/>
                  <a:pt x="1470" y="859"/>
                  <a:pt x="1470" y="908"/>
                </a:cubicBezTo>
                <a:cubicBezTo>
                  <a:pt x="1470" y="1548"/>
                  <a:pt x="1470" y="1548"/>
                  <a:pt x="1470" y="1548"/>
                </a:cubicBezTo>
                <a:close/>
                <a:moveTo>
                  <a:pt x="1399" y="958"/>
                </a:moveTo>
                <a:cubicBezTo>
                  <a:pt x="1399" y="958"/>
                  <a:pt x="1399" y="958"/>
                  <a:pt x="1399" y="958"/>
                </a:cubicBezTo>
                <a:cubicBezTo>
                  <a:pt x="1399" y="1498"/>
                  <a:pt x="1399" y="1498"/>
                  <a:pt x="1399" y="1498"/>
                </a:cubicBezTo>
                <a:cubicBezTo>
                  <a:pt x="1399" y="1508"/>
                  <a:pt x="1391" y="1517"/>
                  <a:pt x="1380" y="1517"/>
                </a:cubicBezTo>
                <a:cubicBezTo>
                  <a:pt x="1370" y="1517"/>
                  <a:pt x="1362" y="1508"/>
                  <a:pt x="1362" y="1498"/>
                </a:cubicBezTo>
                <a:cubicBezTo>
                  <a:pt x="1362" y="958"/>
                  <a:pt x="1362" y="958"/>
                  <a:pt x="1362" y="958"/>
                </a:cubicBezTo>
                <a:cubicBezTo>
                  <a:pt x="1362" y="948"/>
                  <a:pt x="1370" y="939"/>
                  <a:pt x="1380" y="939"/>
                </a:cubicBezTo>
                <a:cubicBezTo>
                  <a:pt x="1391" y="939"/>
                  <a:pt x="1399" y="948"/>
                  <a:pt x="1399" y="958"/>
                </a:cubicBezTo>
                <a:close/>
                <a:moveTo>
                  <a:pt x="65" y="1228"/>
                </a:moveTo>
                <a:cubicBezTo>
                  <a:pt x="65" y="1258"/>
                  <a:pt x="88" y="1282"/>
                  <a:pt x="118" y="1282"/>
                </a:cubicBezTo>
                <a:cubicBezTo>
                  <a:pt x="148" y="1282"/>
                  <a:pt x="172" y="1258"/>
                  <a:pt x="172" y="1228"/>
                </a:cubicBezTo>
                <a:cubicBezTo>
                  <a:pt x="172" y="1198"/>
                  <a:pt x="148" y="1174"/>
                  <a:pt x="118" y="1174"/>
                </a:cubicBezTo>
                <a:cubicBezTo>
                  <a:pt x="88" y="1174"/>
                  <a:pt x="65" y="1198"/>
                  <a:pt x="65" y="1228"/>
                </a:cubicBezTo>
                <a:cubicBezTo>
                  <a:pt x="65" y="1228"/>
                  <a:pt x="65" y="1228"/>
                  <a:pt x="65" y="1228"/>
                </a:cubicBezTo>
                <a:close/>
                <a:moveTo>
                  <a:pt x="255" y="870"/>
                </a:moveTo>
                <a:cubicBezTo>
                  <a:pt x="255" y="870"/>
                  <a:pt x="255" y="870"/>
                  <a:pt x="255" y="870"/>
                </a:cubicBezTo>
                <a:cubicBezTo>
                  <a:pt x="1280" y="870"/>
                  <a:pt x="1280" y="870"/>
                  <a:pt x="1280" y="870"/>
                </a:cubicBezTo>
                <a:cubicBezTo>
                  <a:pt x="1280" y="1586"/>
                  <a:pt x="1280" y="1586"/>
                  <a:pt x="1280" y="1586"/>
                </a:cubicBezTo>
                <a:cubicBezTo>
                  <a:pt x="255" y="1586"/>
                  <a:pt x="255" y="1586"/>
                  <a:pt x="255" y="1586"/>
                </a:cubicBezTo>
                <a:lnTo>
                  <a:pt x="255" y="87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8" name="Freeform 27"/>
          <p:cNvSpPr>
            <a:spLocks noEditPoints="1"/>
          </p:cNvSpPr>
          <p:nvPr/>
        </p:nvSpPr>
        <p:spPr bwMode="auto">
          <a:xfrm>
            <a:off x="5919753" y="1956243"/>
            <a:ext cx="282571" cy="282571"/>
          </a:xfrm>
          <a:custGeom>
            <a:avLst/>
            <a:gdLst>
              <a:gd name="T0" fmla="*/ 1723 w 1838"/>
              <a:gd name="T1" fmla="*/ 0 h 1838"/>
              <a:gd name="T2" fmla="*/ 115 w 1838"/>
              <a:gd name="T3" fmla="*/ 0 h 1838"/>
              <a:gd name="T4" fmla="*/ 0 w 1838"/>
              <a:gd name="T5" fmla="*/ 115 h 1838"/>
              <a:gd name="T6" fmla="*/ 0 w 1838"/>
              <a:gd name="T7" fmla="*/ 1321 h 1838"/>
              <a:gd name="T8" fmla="*/ 115 w 1838"/>
              <a:gd name="T9" fmla="*/ 1436 h 1838"/>
              <a:gd name="T10" fmla="*/ 1723 w 1838"/>
              <a:gd name="T11" fmla="*/ 1436 h 1838"/>
              <a:gd name="T12" fmla="*/ 1838 w 1838"/>
              <a:gd name="T13" fmla="*/ 1321 h 1838"/>
              <a:gd name="T14" fmla="*/ 1838 w 1838"/>
              <a:gd name="T15" fmla="*/ 115 h 1838"/>
              <a:gd name="T16" fmla="*/ 1723 w 1838"/>
              <a:gd name="T17" fmla="*/ 0 h 1838"/>
              <a:gd name="T18" fmla="*/ 1723 w 1838"/>
              <a:gd name="T19" fmla="*/ 1034 h 1838"/>
              <a:gd name="T20" fmla="*/ 1723 w 1838"/>
              <a:gd name="T21" fmla="*/ 1034 h 1838"/>
              <a:gd name="T22" fmla="*/ 1608 w 1838"/>
              <a:gd name="T23" fmla="*/ 1149 h 1838"/>
              <a:gd name="T24" fmla="*/ 230 w 1838"/>
              <a:gd name="T25" fmla="*/ 1149 h 1838"/>
              <a:gd name="T26" fmla="*/ 115 w 1838"/>
              <a:gd name="T27" fmla="*/ 1034 h 1838"/>
              <a:gd name="T28" fmla="*/ 115 w 1838"/>
              <a:gd name="T29" fmla="*/ 230 h 1838"/>
              <a:gd name="T30" fmla="*/ 230 w 1838"/>
              <a:gd name="T31" fmla="*/ 115 h 1838"/>
              <a:gd name="T32" fmla="*/ 1608 w 1838"/>
              <a:gd name="T33" fmla="*/ 115 h 1838"/>
              <a:gd name="T34" fmla="*/ 1723 w 1838"/>
              <a:gd name="T35" fmla="*/ 230 h 1838"/>
              <a:gd name="T36" fmla="*/ 1723 w 1838"/>
              <a:gd name="T37" fmla="*/ 1034 h 1838"/>
              <a:gd name="T38" fmla="*/ 1034 w 1838"/>
              <a:gd name="T39" fmla="*/ 1493 h 1838"/>
              <a:gd name="T40" fmla="*/ 1034 w 1838"/>
              <a:gd name="T41" fmla="*/ 1493 h 1838"/>
              <a:gd name="T42" fmla="*/ 1091 w 1838"/>
              <a:gd name="T43" fmla="*/ 1551 h 1838"/>
              <a:gd name="T44" fmla="*/ 1091 w 1838"/>
              <a:gd name="T45" fmla="*/ 1608 h 1838"/>
              <a:gd name="T46" fmla="*/ 1137 w 1838"/>
              <a:gd name="T47" fmla="*/ 1700 h 1838"/>
              <a:gd name="T48" fmla="*/ 1275 w 1838"/>
              <a:gd name="T49" fmla="*/ 1804 h 1838"/>
              <a:gd name="T50" fmla="*/ 1264 w 1838"/>
              <a:gd name="T51" fmla="*/ 1838 h 1838"/>
              <a:gd name="T52" fmla="*/ 574 w 1838"/>
              <a:gd name="T53" fmla="*/ 1838 h 1838"/>
              <a:gd name="T54" fmla="*/ 563 w 1838"/>
              <a:gd name="T55" fmla="*/ 1804 h 1838"/>
              <a:gd name="T56" fmla="*/ 701 w 1838"/>
              <a:gd name="T57" fmla="*/ 1700 h 1838"/>
              <a:gd name="T58" fmla="*/ 747 w 1838"/>
              <a:gd name="T59" fmla="*/ 1608 h 1838"/>
              <a:gd name="T60" fmla="*/ 747 w 1838"/>
              <a:gd name="T61" fmla="*/ 1551 h 1838"/>
              <a:gd name="T62" fmla="*/ 804 w 1838"/>
              <a:gd name="T63" fmla="*/ 1493 h 1838"/>
              <a:gd name="T64" fmla="*/ 1034 w 1838"/>
              <a:gd name="T65" fmla="*/ 1493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38" h="1838">
                <a:moveTo>
                  <a:pt x="1723" y="0"/>
                </a:moveTo>
                <a:cubicBezTo>
                  <a:pt x="115" y="0"/>
                  <a:pt x="115" y="0"/>
                  <a:pt x="115" y="0"/>
                </a:cubicBezTo>
                <a:cubicBezTo>
                  <a:pt x="52" y="0"/>
                  <a:pt x="0" y="52"/>
                  <a:pt x="0" y="115"/>
                </a:cubicBezTo>
                <a:cubicBezTo>
                  <a:pt x="0" y="1321"/>
                  <a:pt x="0" y="1321"/>
                  <a:pt x="0" y="1321"/>
                </a:cubicBezTo>
                <a:cubicBezTo>
                  <a:pt x="0" y="1385"/>
                  <a:pt x="52" y="1436"/>
                  <a:pt x="115" y="1436"/>
                </a:cubicBezTo>
                <a:cubicBezTo>
                  <a:pt x="1723" y="1436"/>
                  <a:pt x="1723" y="1436"/>
                  <a:pt x="1723" y="1436"/>
                </a:cubicBezTo>
                <a:cubicBezTo>
                  <a:pt x="1786" y="1436"/>
                  <a:pt x="1838" y="1385"/>
                  <a:pt x="1838" y="1321"/>
                </a:cubicBezTo>
                <a:cubicBezTo>
                  <a:pt x="1838" y="115"/>
                  <a:pt x="1838" y="115"/>
                  <a:pt x="1838" y="115"/>
                </a:cubicBezTo>
                <a:cubicBezTo>
                  <a:pt x="1838" y="52"/>
                  <a:pt x="1786" y="0"/>
                  <a:pt x="1723" y="0"/>
                </a:cubicBezTo>
                <a:close/>
                <a:moveTo>
                  <a:pt x="1723" y="1034"/>
                </a:moveTo>
                <a:cubicBezTo>
                  <a:pt x="1723" y="1034"/>
                  <a:pt x="1723" y="1034"/>
                  <a:pt x="1723" y="1034"/>
                </a:cubicBezTo>
                <a:cubicBezTo>
                  <a:pt x="1723" y="1098"/>
                  <a:pt x="1671" y="1149"/>
                  <a:pt x="1608" y="1149"/>
                </a:cubicBezTo>
                <a:cubicBezTo>
                  <a:pt x="230" y="1149"/>
                  <a:pt x="230" y="1149"/>
                  <a:pt x="230" y="1149"/>
                </a:cubicBezTo>
                <a:cubicBezTo>
                  <a:pt x="166" y="1149"/>
                  <a:pt x="115" y="1098"/>
                  <a:pt x="115" y="1034"/>
                </a:cubicBezTo>
                <a:cubicBezTo>
                  <a:pt x="115" y="230"/>
                  <a:pt x="115" y="230"/>
                  <a:pt x="115" y="230"/>
                </a:cubicBezTo>
                <a:cubicBezTo>
                  <a:pt x="115" y="167"/>
                  <a:pt x="167" y="115"/>
                  <a:pt x="230" y="115"/>
                </a:cubicBezTo>
                <a:cubicBezTo>
                  <a:pt x="1608" y="115"/>
                  <a:pt x="1608" y="115"/>
                  <a:pt x="1608" y="115"/>
                </a:cubicBezTo>
                <a:cubicBezTo>
                  <a:pt x="1671" y="115"/>
                  <a:pt x="1723" y="167"/>
                  <a:pt x="1723" y="230"/>
                </a:cubicBezTo>
                <a:cubicBezTo>
                  <a:pt x="1723" y="1034"/>
                  <a:pt x="1723" y="1034"/>
                  <a:pt x="1723" y="1034"/>
                </a:cubicBezTo>
                <a:close/>
                <a:moveTo>
                  <a:pt x="1034" y="1493"/>
                </a:moveTo>
                <a:cubicBezTo>
                  <a:pt x="1034" y="1493"/>
                  <a:pt x="1034" y="1493"/>
                  <a:pt x="1034" y="1493"/>
                </a:cubicBezTo>
                <a:cubicBezTo>
                  <a:pt x="1065" y="1493"/>
                  <a:pt x="1091" y="1519"/>
                  <a:pt x="1091" y="1551"/>
                </a:cubicBezTo>
                <a:cubicBezTo>
                  <a:pt x="1091" y="1608"/>
                  <a:pt x="1091" y="1608"/>
                  <a:pt x="1091" y="1608"/>
                </a:cubicBezTo>
                <a:cubicBezTo>
                  <a:pt x="1091" y="1640"/>
                  <a:pt x="1112" y="1681"/>
                  <a:pt x="1137" y="1700"/>
                </a:cubicBezTo>
                <a:cubicBezTo>
                  <a:pt x="1275" y="1804"/>
                  <a:pt x="1275" y="1804"/>
                  <a:pt x="1275" y="1804"/>
                </a:cubicBezTo>
                <a:cubicBezTo>
                  <a:pt x="1300" y="1823"/>
                  <a:pt x="1295" y="1838"/>
                  <a:pt x="1264" y="1838"/>
                </a:cubicBezTo>
                <a:cubicBezTo>
                  <a:pt x="574" y="1838"/>
                  <a:pt x="574" y="1838"/>
                  <a:pt x="574" y="1838"/>
                </a:cubicBezTo>
                <a:cubicBezTo>
                  <a:pt x="543" y="1838"/>
                  <a:pt x="538" y="1823"/>
                  <a:pt x="563" y="1804"/>
                </a:cubicBezTo>
                <a:cubicBezTo>
                  <a:pt x="701" y="1700"/>
                  <a:pt x="701" y="1700"/>
                  <a:pt x="701" y="1700"/>
                </a:cubicBezTo>
                <a:cubicBezTo>
                  <a:pt x="726" y="1681"/>
                  <a:pt x="747" y="1640"/>
                  <a:pt x="747" y="1608"/>
                </a:cubicBezTo>
                <a:cubicBezTo>
                  <a:pt x="747" y="1551"/>
                  <a:pt x="747" y="1551"/>
                  <a:pt x="747" y="1551"/>
                </a:cubicBezTo>
                <a:cubicBezTo>
                  <a:pt x="747" y="1519"/>
                  <a:pt x="773" y="1493"/>
                  <a:pt x="804" y="1493"/>
                </a:cubicBezTo>
                <a:lnTo>
                  <a:pt x="1034" y="149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9" name="Freeform 28"/>
          <p:cNvSpPr>
            <a:spLocks noEditPoints="1"/>
          </p:cNvSpPr>
          <p:nvPr/>
        </p:nvSpPr>
        <p:spPr bwMode="auto">
          <a:xfrm>
            <a:off x="7352934" y="1780952"/>
            <a:ext cx="395790" cy="633906"/>
          </a:xfrm>
          <a:custGeom>
            <a:avLst/>
            <a:gdLst>
              <a:gd name="T0" fmla="*/ 804 w 1148"/>
              <a:gd name="T1" fmla="*/ 1493 h 1838"/>
              <a:gd name="T2" fmla="*/ 746 w 1148"/>
              <a:gd name="T3" fmla="*/ 1551 h 1838"/>
              <a:gd name="T4" fmla="*/ 402 w 1148"/>
              <a:gd name="T5" fmla="*/ 1551 h 1838"/>
              <a:gd name="T6" fmla="*/ 344 w 1148"/>
              <a:gd name="T7" fmla="*/ 1493 h 1838"/>
              <a:gd name="T8" fmla="*/ 402 w 1148"/>
              <a:gd name="T9" fmla="*/ 1436 h 1838"/>
              <a:gd name="T10" fmla="*/ 746 w 1148"/>
              <a:gd name="T11" fmla="*/ 1436 h 1838"/>
              <a:gd name="T12" fmla="*/ 804 w 1148"/>
              <a:gd name="T13" fmla="*/ 1493 h 1838"/>
              <a:gd name="T14" fmla="*/ 746 w 1148"/>
              <a:gd name="T15" fmla="*/ 1608 h 1838"/>
              <a:gd name="T16" fmla="*/ 746 w 1148"/>
              <a:gd name="T17" fmla="*/ 1608 h 1838"/>
              <a:gd name="T18" fmla="*/ 402 w 1148"/>
              <a:gd name="T19" fmla="*/ 1608 h 1838"/>
              <a:gd name="T20" fmla="*/ 344 w 1148"/>
              <a:gd name="T21" fmla="*/ 1666 h 1838"/>
              <a:gd name="T22" fmla="*/ 402 w 1148"/>
              <a:gd name="T23" fmla="*/ 1723 h 1838"/>
              <a:gd name="T24" fmla="*/ 516 w 1148"/>
              <a:gd name="T25" fmla="*/ 1838 h 1838"/>
              <a:gd name="T26" fmla="*/ 631 w 1148"/>
              <a:gd name="T27" fmla="*/ 1838 h 1838"/>
              <a:gd name="T28" fmla="*/ 746 w 1148"/>
              <a:gd name="T29" fmla="*/ 1723 h 1838"/>
              <a:gd name="T30" fmla="*/ 804 w 1148"/>
              <a:gd name="T31" fmla="*/ 1666 h 1838"/>
              <a:gd name="T32" fmla="*/ 746 w 1148"/>
              <a:gd name="T33" fmla="*/ 1608 h 1838"/>
              <a:gd name="T34" fmla="*/ 574 w 1148"/>
              <a:gd name="T35" fmla="*/ 115 h 1838"/>
              <a:gd name="T36" fmla="*/ 574 w 1148"/>
              <a:gd name="T37" fmla="*/ 115 h 1838"/>
              <a:gd name="T38" fmla="*/ 1033 w 1148"/>
              <a:gd name="T39" fmla="*/ 575 h 1838"/>
              <a:gd name="T40" fmla="*/ 803 w 1148"/>
              <a:gd name="T41" fmla="*/ 970 h 1838"/>
              <a:gd name="T42" fmla="*/ 746 w 1148"/>
              <a:gd name="T43" fmla="*/ 1003 h 1838"/>
              <a:gd name="T44" fmla="*/ 746 w 1148"/>
              <a:gd name="T45" fmla="*/ 1264 h 1838"/>
              <a:gd name="T46" fmla="*/ 402 w 1148"/>
              <a:gd name="T47" fmla="*/ 1264 h 1838"/>
              <a:gd name="T48" fmla="*/ 402 w 1148"/>
              <a:gd name="T49" fmla="*/ 1003 h 1838"/>
              <a:gd name="T50" fmla="*/ 345 w 1148"/>
              <a:gd name="T51" fmla="*/ 970 h 1838"/>
              <a:gd name="T52" fmla="*/ 115 w 1148"/>
              <a:gd name="T53" fmla="*/ 575 h 1838"/>
              <a:gd name="T54" fmla="*/ 574 w 1148"/>
              <a:gd name="T55" fmla="*/ 115 h 1838"/>
              <a:gd name="T56" fmla="*/ 574 w 1148"/>
              <a:gd name="T57" fmla="*/ 0 h 1838"/>
              <a:gd name="T58" fmla="*/ 574 w 1148"/>
              <a:gd name="T59" fmla="*/ 0 h 1838"/>
              <a:gd name="T60" fmla="*/ 0 w 1148"/>
              <a:gd name="T61" fmla="*/ 575 h 1838"/>
              <a:gd name="T62" fmla="*/ 287 w 1148"/>
              <a:gd name="T63" fmla="*/ 1069 h 1838"/>
              <a:gd name="T64" fmla="*/ 287 w 1148"/>
              <a:gd name="T65" fmla="*/ 1264 h 1838"/>
              <a:gd name="T66" fmla="*/ 402 w 1148"/>
              <a:gd name="T67" fmla="*/ 1379 h 1838"/>
              <a:gd name="T68" fmla="*/ 746 w 1148"/>
              <a:gd name="T69" fmla="*/ 1379 h 1838"/>
              <a:gd name="T70" fmla="*/ 861 w 1148"/>
              <a:gd name="T71" fmla="*/ 1264 h 1838"/>
              <a:gd name="T72" fmla="*/ 861 w 1148"/>
              <a:gd name="T73" fmla="*/ 1069 h 1838"/>
              <a:gd name="T74" fmla="*/ 1148 w 1148"/>
              <a:gd name="T75" fmla="*/ 575 h 1838"/>
              <a:gd name="T76" fmla="*/ 574 w 1148"/>
              <a:gd name="T77" fmla="*/ 0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8" h="1838">
                <a:moveTo>
                  <a:pt x="804" y="1493"/>
                </a:moveTo>
                <a:cubicBezTo>
                  <a:pt x="804" y="1525"/>
                  <a:pt x="778" y="1551"/>
                  <a:pt x="746" y="1551"/>
                </a:cubicBezTo>
                <a:cubicBezTo>
                  <a:pt x="402" y="1551"/>
                  <a:pt x="402" y="1551"/>
                  <a:pt x="402" y="1551"/>
                </a:cubicBezTo>
                <a:cubicBezTo>
                  <a:pt x="370" y="1551"/>
                  <a:pt x="344" y="1525"/>
                  <a:pt x="344" y="1493"/>
                </a:cubicBezTo>
                <a:cubicBezTo>
                  <a:pt x="344" y="1462"/>
                  <a:pt x="370" y="1436"/>
                  <a:pt x="402" y="1436"/>
                </a:cubicBezTo>
                <a:cubicBezTo>
                  <a:pt x="746" y="1436"/>
                  <a:pt x="746" y="1436"/>
                  <a:pt x="746" y="1436"/>
                </a:cubicBezTo>
                <a:cubicBezTo>
                  <a:pt x="778" y="1436"/>
                  <a:pt x="804" y="1462"/>
                  <a:pt x="804" y="1493"/>
                </a:cubicBezTo>
                <a:close/>
                <a:moveTo>
                  <a:pt x="746" y="1608"/>
                </a:moveTo>
                <a:cubicBezTo>
                  <a:pt x="746" y="1608"/>
                  <a:pt x="746" y="1608"/>
                  <a:pt x="746" y="1608"/>
                </a:cubicBezTo>
                <a:cubicBezTo>
                  <a:pt x="402" y="1608"/>
                  <a:pt x="402" y="1608"/>
                  <a:pt x="402" y="1608"/>
                </a:cubicBezTo>
                <a:cubicBezTo>
                  <a:pt x="370" y="1608"/>
                  <a:pt x="344" y="1634"/>
                  <a:pt x="344" y="1666"/>
                </a:cubicBezTo>
                <a:cubicBezTo>
                  <a:pt x="344" y="1697"/>
                  <a:pt x="370" y="1723"/>
                  <a:pt x="402" y="1723"/>
                </a:cubicBezTo>
                <a:cubicBezTo>
                  <a:pt x="402" y="1787"/>
                  <a:pt x="453" y="1838"/>
                  <a:pt x="516" y="1838"/>
                </a:cubicBezTo>
                <a:cubicBezTo>
                  <a:pt x="631" y="1838"/>
                  <a:pt x="631" y="1838"/>
                  <a:pt x="631" y="1838"/>
                </a:cubicBezTo>
                <a:cubicBezTo>
                  <a:pt x="695" y="1838"/>
                  <a:pt x="746" y="1787"/>
                  <a:pt x="746" y="1723"/>
                </a:cubicBezTo>
                <a:cubicBezTo>
                  <a:pt x="778" y="1723"/>
                  <a:pt x="804" y="1697"/>
                  <a:pt x="804" y="1666"/>
                </a:cubicBezTo>
                <a:cubicBezTo>
                  <a:pt x="804" y="1634"/>
                  <a:pt x="778" y="1608"/>
                  <a:pt x="746" y="1608"/>
                </a:cubicBezTo>
                <a:close/>
                <a:moveTo>
                  <a:pt x="574" y="115"/>
                </a:moveTo>
                <a:cubicBezTo>
                  <a:pt x="574" y="115"/>
                  <a:pt x="574" y="115"/>
                  <a:pt x="574" y="115"/>
                </a:cubicBezTo>
                <a:cubicBezTo>
                  <a:pt x="827" y="115"/>
                  <a:pt x="1033" y="321"/>
                  <a:pt x="1033" y="575"/>
                </a:cubicBezTo>
                <a:cubicBezTo>
                  <a:pt x="1033" y="738"/>
                  <a:pt x="947" y="886"/>
                  <a:pt x="803" y="970"/>
                </a:cubicBezTo>
                <a:cubicBezTo>
                  <a:pt x="746" y="1003"/>
                  <a:pt x="746" y="1003"/>
                  <a:pt x="746" y="1003"/>
                </a:cubicBezTo>
                <a:cubicBezTo>
                  <a:pt x="746" y="1264"/>
                  <a:pt x="746" y="1264"/>
                  <a:pt x="746" y="1264"/>
                </a:cubicBezTo>
                <a:cubicBezTo>
                  <a:pt x="402" y="1264"/>
                  <a:pt x="402" y="1264"/>
                  <a:pt x="402" y="1264"/>
                </a:cubicBezTo>
                <a:cubicBezTo>
                  <a:pt x="402" y="1003"/>
                  <a:pt x="402" y="1003"/>
                  <a:pt x="402" y="1003"/>
                </a:cubicBezTo>
                <a:cubicBezTo>
                  <a:pt x="345" y="970"/>
                  <a:pt x="345" y="970"/>
                  <a:pt x="345" y="970"/>
                </a:cubicBezTo>
                <a:cubicBezTo>
                  <a:pt x="200" y="886"/>
                  <a:pt x="115" y="738"/>
                  <a:pt x="115" y="575"/>
                </a:cubicBezTo>
                <a:cubicBezTo>
                  <a:pt x="115" y="321"/>
                  <a:pt x="321" y="115"/>
                  <a:pt x="574" y="115"/>
                </a:cubicBezTo>
                <a:close/>
                <a:moveTo>
                  <a:pt x="574" y="0"/>
                </a:moveTo>
                <a:cubicBezTo>
                  <a:pt x="574" y="0"/>
                  <a:pt x="574" y="0"/>
                  <a:pt x="574" y="0"/>
                </a:cubicBezTo>
                <a:cubicBezTo>
                  <a:pt x="257" y="0"/>
                  <a:pt x="0" y="258"/>
                  <a:pt x="0" y="575"/>
                </a:cubicBezTo>
                <a:cubicBezTo>
                  <a:pt x="0" y="787"/>
                  <a:pt x="116" y="970"/>
                  <a:pt x="287" y="1069"/>
                </a:cubicBezTo>
                <a:cubicBezTo>
                  <a:pt x="287" y="1264"/>
                  <a:pt x="287" y="1264"/>
                  <a:pt x="287" y="1264"/>
                </a:cubicBezTo>
                <a:cubicBezTo>
                  <a:pt x="287" y="1327"/>
                  <a:pt x="338" y="1379"/>
                  <a:pt x="402" y="1379"/>
                </a:cubicBezTo>
                <a:cubicBezTo>
                  <a:pt x="746" y="1379"/>
                  <a:pt x="746" y="1379"/>
                  <a:pt x="746" y="1379"/>
                </a:cubicBezTo>
                <a:cubicBezTo>
                  <a:pt x="810" y="1379"/>
                  <a:pt x="861" y="1327"/>
                  <a:pt x="861" y="1264"/>
                </a:cubicBezTo>
                <a:cubicBezTo>
                  <a:pt x="861" y="1069"/>
                  <a:pt x="861" y="1069"/>
                  <a:pt x="861" y="1069"/>
                </a:cubicBezTo>
                <a:cubicBezTo>
                  <a:pt x="1032" y="970"/>
                  <a:pt x="1148" y="787"/>
                  <a:pt x="1148" y="575"/>
                </a:cubicBezTo>
                <a:cubicBezTo>
                  <a:pt x="1148" y="258"/>
                  <a:pt x="891" y="0"/>
                  <a:pt x="574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3" name="矩形 32"/>
          <p:cNvSpPr/>
          <p:nvPr/>
        </p:nvSpPr>
        <p:spPr>
          <a:xfrm>
            <a:off x="979599" y="3194469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79598" y="3545164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467356" y="2722391"/>
            <a:ext cx="1227142" cy="326180"/>
          </a:xfrm>
          <a:prstGeom prst="rect">
            <a:avLst/>
          </a:prstGeom>
          <a:ln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467355" y="3073086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958240" y="3194469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958239" y="3545164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446186" y="2722391"/>
            <a:ext cx="1227142" cy="326180"/>
          </a:xfrm>
          <a:prstGeom prst="rect">
            <a:avLst/>
          </a:prstGeom>
          <a:ln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446185" y="3073086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966093" y="3194469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966091" y="3545164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514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"/>
                            </p:stCondLst>
                            <p:childTnLst>
                              <p:par>
                                <p:cTn id="6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9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4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9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4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5" grpId="0" animBg="1"/>
      <p:bldP spid="26" grpId="0" animBg="1"/>
      <p:bldP spid="27" grpId="0" animBg="1"/>
      <p:bldP spid="28" grpId="0" animBg="1"/>
      <p:bldP spid="29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287" y="-1"/>
            <a:ext cx="3265714" cy="215188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5820" y="3708168"/>
            <a:ext cx="4248408" cy="119351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79829" y="-1"/>
            <a:ext cx="3265714" cy="215188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756771" y="2287907"/>
            <a:ext cx="944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90024" y="300136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9772" y="3708168"/>
            <a:ext cx="4248408" cy="119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8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红动">
      <a:dk1>
        <a:srgbClr val="1C1C1C"/>
      </a:dk1>
      <a:lt1>
        <a:srgbClr val="FFFFFF"/>
      </a:lt1>
      <a:dk2>
        <a:srgbClr val="1C1C1C"/>
      </a:dk2>
      <a:lt2>
        <a:srgbClr val="FFFFFF"/>
      </a:lt2>
      <a:accent1>
        <a:srgbClr val="0072BF"/>
      </a:accent1>
      <a:accent2>
        <a:srgbClr val="3FB1FF"/>
      </a:accent2>
      <a:accent3>
        <a:srgbClr val="0072BF"/>
      </a:accent3>
      <a:accent4>
        <a:srgbClr val="3FB1FF"/>
      </a:accent4>
      <a:accent5>
        <a:srgbClr val="008DEE"/>
      </a:accent5>
      <a:accent6>
        <a:srgbClr val="00B0F0"/>
      </a:accent6>
      <a:hlink>
        <a:srgbClr val="21A5FF"/>
      </a:hlink>
      <a:folHlink>
        <a:srgbClr val="4D4D4D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复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</TotalTime>
  <Words>3443</Words>
  <Application>Microsoft Office PowerPoint</Application>
  <PresentationFormat>全屏显示(16:9)</PresentationFormat>
  <Paragraphs>238</Paragraphs>
  <Slides>27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军事演习</dc:title>
  <dc:creator>第一PPT</dc:creator>
  <cp:keywords>www.1ppt.com</cp:keywords>
  <cp:lastModifiedBy>Windows User</cp:lastModifiedBy>
  <cp:revision>27</cp:revision>
  <dcterms:created xsi:type="dcterms:W3CDTF">2017-03-04T06:55:50Z</dcterms:created>
  <dcterms:modified xsi:type="dcterms:W3CDTF">2019-06-24T07:19:19Z</dcterms:modified>
</cp:coreProperties>
</file>