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sldIdLst>
    <p:sldId id="607" r:id="rId3"/>
    <p:sldId id="746" r:id="rId4"/>
    <p:sldId id="690" r:id="rId5"/>
    <p:sldId id="793" r:id="rId6"/>
    <p:sldId id="788" r:id="rId7"/>
    <p:sldId id="790" r:id="rId8"/>
    <p:sldId id="791" r:id="rId9"/>
    <p:sldId id="781" r:id="rId10"/>
    <p:sldId id="774" r:id="rId11"/>
    <p:sldId id="780" r:id="rId12"/>
    <p:sldId id="787" r:id="rId13"/>
    <p:sldId id="789" r:id="rId14"/>
    <p:sldId id="782" r:id="rId15"/>
    <p:sldId id="779" r:id="rId16"/>
    <p:sldId id="775" r:id="rId17"/>
    <p:sldId id="783" r:id="rId18"/>
    <p:sldId id="795" r:id="rId19"/>
    <p:sldId id="777" r:id="rId20"/>
    <p:sldId id="794" r:id="rId21"/>
    <p:sldId id="786" r:id="rId22"/>
    <p:sldId id="776" r:id="rId23"/>
    <p:sldId id="778" r:id="rId24"/>
    <p:sldId id="785" r:id="rId25"/>
    <p:sldId id="784" r:id="rId26"/>
    <p:sldId id="773" r:id="rId27"/>
    <p:sldId id="796" r:id="rId28"/>
  </p:sldIdLst>
  <p:sldSz cx="9144000" cy="5143500" type="screen16x9"/>
  <p:notesSz cx="6858000" cy="9144000"/>
  <p:custDataLst>
    <p:tags r:id="rId30"/>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75" d="100"/>
          <a:sy n="75" d="100"/>
        </p:scale>
        <p:origin x="-126"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38100" cmpd="sng">
                <a:solidFill>
                  <a:schemeClr val="bg1">
                    <a:lumMod val="95000"/>
                  </a:schemeClr>
                </a:solidFill>
              </a:ln>
              <a:effectLst/>
            </c:spPr>
          </c:dPt>
          <c:dPt>
            <c:idx val="1"/>
            <c:bubble3D val="0"/>
            <c:spPr>
              <a:solidFill>
                <a:schemeClr val="accent2"/>
              </a:solidFill>
              <a:ln w="38100" cmpd="sng">
                <a:solidFill>
                  <a:schemeClr val="bg1">
                    <a:lumMod val="95000"/>
                  </a:schemeClr>
                </a:solidFill>
              </a:ln>
              <a:effectLst/>
            </c:spPr>
          </c:dPt>
          <c:dPt>
            <c:idx val="2"/>
            <c:bubble3D val="0"/>
            <c:spPr>
              <a:solidFill>
                <a:schemeClr val="accent3"/>
              </a:solidFill>
              <a:ln w="38100" cmpd="sng">
                <a:solidFill>
                  <a:schemeClr val="bg1">
                    <a:lumMod val="95000"/>
                  </a:schemeClr>
                </a:solidFill>
              </a:ln>
              <a:effectLst/>
            </c:spPr>
          </c:dPt>
          <c:dPt>
            <c:idx val="3"/>
            <c:bubble3D val="0"/>
            <c:spPr>
              <a:solidFill>
                <a:schemeClr val="accent4"/>
              </a:solidFill>
              <a:ln w="38100" cmpd="sng">
                <a:solidFill>
                  <a:schemeClr val="bg1">
                    <a:lumMod val="95000"/>
                  </a:schemeClr>
                </a:solidFill>
              </a:ln>
              <a:effectLst/>
            </c:spPr>
          </c:dPt>
          <c:dLbls>
            <c:dLbl>
              <c:idx val="0"/>
              <c:layout>
                <c:manualLayout>
                  <c:x val="-0.25600115923370775"/>
                  <c:y val="-9.776569413235495E-3"/>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dLbl>
              <c:idx val="1"/>
              <c:layout>
                <c:manualLayout>
                  <c:x val="0.22178303937981003"/>
                  <c:y val="-0.16833800171527907"/>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dLbl>
              <c:idx val="2"/>
              <c:layout>
                <c:manualLayout>
                  <c:x val="0.15387869566701601"/>
                  <c:y val="0.10805366244562024"/>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dLbl>
              <c:idx val="3"/>
              <c:layout>
                <c:manualLayout>
                  <c:x val="9.1107130889607396E-2"/>
                  <c:y val="0.15153515950757651"/>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horzOverflow="overflow" vert="horz" wrap="square" anchor="ctr" anchorCtr="1"/>
              <a:lstStyle/>
              <a:p>
                <a:pPr>
                  <a:defRPr sz="1000" b="0">
                    <a:solidFill>
                      <a:schemeClr val="tx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showLeaderLines val="0"/>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c:v>
                </c:pt>
                <c:pt idx="1">
                  <c:v>3</c:v>
                </c:pt>
                <c:pt idx="2">
                  <c:v>1</c:v>
                </c:pt>
                <c:pt idx="3">
                  <c:v>1</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2019/6/24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15</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noChangeArrowheads="1"/>
          </p:cNvSpPr>
          <p:nvPr>
            <p:ph type="sldImg" idx="4294967295"/>
          </p:nvPr>
        </p:nvSpPr>
        <p:spPr>
          <a:ln>
            <a:miter lim="800000"/>
          </a:ln>
        </p:spPr>
      </p:sp>
      <p:sp>
        <p:nvSpPr>
          <p:cNvPr id="52226" name="备注占位符 2"/>
          <p:cNvSpPr>
            <a:spLocks noGrp="1" noChangeArrowheads="1"/>
          </p:cNvSpPr>
          <p:nvPr>
            <p:ph type="body" idx="4294967295"/>
          </p:nvPr>
        </p:nvSpPr>
        <p:spPr/>
        <p:txBody>
          <a:bodyPr/>
          <a:lstStyle/>
          <a:p>
            <a:endParaRPr lang="zh-CN" altLang="en-US" smtClean="0"/>
          </a:p>
        </p:txBody>
      </p:sp>
      <p:sp>
        <p:nvSpPr>
          <p:cNvPr id="52227" name="灯片编号占位符 3"/>
          <p:cNvSpPr>
            <a:spLocks noGrp="1" noChangeArrowheads="1"/>
          </p:cNvSpPr>
          <p:nvPr>
            <p:ph type="sldNum" sz="quarter" idx="5"/>
          </p:nvPr>
        </p:nvSpPr>
        <p:spPr bwMode="auto">
          <a:noFill/>
          <a:ln>
            <a:miter lim="800000"/>
            <a:headEnd/>
            <a:tailEnd/>
          </a:ln>
        </p:spPr>
        <p:txBody>
          <a:bodyPr/>
          <a:lstStyle/>
          <a:p>
            <a:fld id="{C2750914-AA36-4A11-A1CC-501608487A4B}" type="slidenum">
              <a:rPr lang="zh-CN" altLang="en-US"/>
              <a:pPr/>
              <a:t>17</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9D2576-7C12-47B1-A3E2-EA61283E0AD6}" type="slidenum">
              <a:rPr lang="zh-CN" altLang="en-US" smtClean="0"/>
              <a:pPr/>
              <a:t>19</a:t>
            </a:fld>
            <a:endParaRPr lang="zh-CN" altLang="en-US"/>
          </a:p>
        </p:txBody>
      </p:sp>
    </p:spTree>
    <p:extLst>
      <p:ext uri="{BB962C8B-B14F-4D97-AF65-F5344CB8AC3E}">
        <p14:creationId xmlns:p14="http://schemas.microsoft.com/office/powerpoint/2010/main" val="223090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916714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21</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8344389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24</a:t>
            </a:fld>
            <a:endParaRPr lang="zh-CN" altLang="en-US"/>
          </a:p>
        </p:txBody>
      </p:sp>
    </p:spTree>
    <p:extLst>
      <p:ext uri="{BB962C8B-B14F-4D97-AF65-F5344CB8AC3E}">
        <p14:creationId xmlns:p14="http://schemas.microsoft.com/office/powerpoint/2010/main" val="3883663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2</a:t>
            </a:fld>
            <a:endParaRPr lang="zh-CN" altLang="en-US"/>
          </a:p>
        </p:txBody>
      </p:sp>
    </p:spTree>
    <p:extLst>
      <p:ext uri="{BB962C8B-B14F-4D97-AF65-F5344CB8AC3E}">
        <p14:creationId xmlns:p14="http://schemas.microsoft.com/office/powerpoint/2010/main" val="145890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3</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5</a:t>
            </a:fld>
            <a:endParaRPr lang="zh-CN" altLang="en-US"/>
          </a:p>
        </p:txBody>
      </p:sp>
    </p:spTree>
    <p:extLst>
      <p:ext uri="{BB962C8B-B14F-4D97-AF65-F5344CB8AC3E}">
        <p14:creationId xmlns:p14="http://schemas.microsoft.com/office/powerpoint/2010/main" val="2381498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9</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11</a:t>
            </a:fld>
            <a:endParaRPr lang="zh-CN" altLang="en-US"/>
          </a:p>
        </p:txBody>
      </p:sp>
    </p:spTree>
    <p:extLst>
      <p:ext uri="{BB962C8B-B14F-4D97-AF65-F5344CB8AC3E}">
        <p14:creationId xmlns:p14="http://schemas.microsoft.com/office/powerpoint/2010/main" val="194061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ChangeArrowheads="1"/>
          </p:cNvSpPr>
          <p:nvPr>
            <p:ph type="sldImg" idx="4294967295"/>
          </p:nvPr>
        </p:nvSpPr>
        <p:spPr>
          <a:ln>
            <a:miter lim="800000"/>
          </a:ln>
        </p:spPr>
      </p:sp>
      <p:sp>
        <p:nvSpPr>
          <p:cNvPr id="70658" name="备注占位符 2"/>
          <p:cNvSpPr>
            <a:spLocks noGrp="1" noChangeArrowheads="1"/>
          </p:cNvSpPr>
          <p:nvPr>
            <p:ph type="body" idx="4294967295"/>
          </p:nvPr>
        </p:nvSpPr>
        <p:spPr/>
        <p:txBody>
          <a:bodyPr/>
          <a:lstStyle/>
          <a:p>
            <a:endParaRPr lang="zh-CN" altLang="en-US" smtClean="0"/>
          </a:p>
        </p:txBody>
      </p:sp>
      <p:sp>
        <p:nvSpPr>
          <p:cNvPr id="70659" name="灯片编号占位符 3"/>
          <p:cNvSpPr>
            <a:spLocks noGrp="1" noChangeArrowheads="1"/>
          </p:cNvSpPr>
          <p:nvPr>
            <p:ph type="sldNum" sz="quarter" idx="5"/>
          </p:nvPr>
        </p:nvSpPr>
        <p:spPr bwMode="auto">
          <a:noFill/>
          <a:ln>
            <a:miter lim="800000"/>
            <a:headEnd/>
            <a:tailEnd/>
          </a:ln>
        </p:spPr>
        <p:txBody>
          <a:bodyPr/>
          <a:lstStyle/>
          <a:p>
            <a:fld id="{A585D79B-350F-4073-A16B-4BBF92700FEE}" type="slidenum">
              <a:rPr lang="zh-CN" altLang="en-US"/>
              <a:pPr/>
              <a:t>14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2019/6/24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3" name="矩形 12"/>
          <p:cNvSpPr/>
          <p:nvPr userDrawn="1"/>
        </p:nvSpPr>
        <p:spPr>
          <a:xfrm>
            <a:off x="354" y="195486"/>
            <a:ext cx="179158" cy="4819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4" tIns="48217" rIns="96434" bIns="48217" rtlCol="0" anchor="ctr"/>
          <a:lstStyle/>
          <a:p>
            <a:pPr algn="ctr" defTabSz="964278"/>
            <a:endParaRPr lang="zh-CN" altLang="en-US" sz="1969">
              <a:solidFill>
                <a:srgbClr val="E7E6E6">
                  <a:lumMod val="50000"/>
                </a:srgb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2946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4484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3469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812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423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4174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407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2019/6/24</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2854A03-91AF-448A-9954-517C0577E5F0}" type="datetimeFigureOut">
              <a:rPr lang="zh-CN" altLang="en-US" smtClean="0"/>
              <a:pPr/>
              <a:t>2019/6/24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7" name="矩形 6"/>
          <p:cNvSpPr/>
          <p:nvPr userDrawn="1"/>
        </p:nvSpPr>
        <p:spPr>
          <a:xfrm>
            <a:off x="7092280"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317868031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642778"/>
      </p:ext>
    </p:extLst>
  </p:cSld>
  <p:clrMapOvr>
    <a:masterClrMapping/>
  </p:clrMapOvr>
  <p:transition spd="slow" advClick="0" advTm="7000">
    <p:cover dir="l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642778"/>
      </p:ext>
    </p:extLst>
  </p:cSld>
  <p:clrMapOvr>
    <a:masterClrMapping/>
  </p:clrMapOvr>
  <p:transition spd="slow" advClick="0" advTm="7000">
    <p:cover dir="l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137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58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21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1193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026" name="Picture 2" descr="E:\包图网素材2017\621next\包图网_77837生物基因链化学医疗医学PPT模板\图片1.pn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0" y="0"/>
            <a:ext cx="9144000" cy="51450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2019/6/24</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1" r:id="rId3"/>
    <p:sldLayoutId id="2147483659" r:id="rId4"/>
    <p:sldLayoutId id="2147483660" r:id="rId5"/>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5072637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7.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1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3)\14561484955ddb7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12" name="Shape 1240"/>
          <p:cNvSpPr/>
          <p:nvPr/>
        </p:nvSpPr>
        <p:spPr>
          <a:xfrm>
            <a:off x="0" y="1923678"/>
            <a:ext cx="9144000" cy="1944216"/>
          </a:xfrm>
          <a:prstGeom prst="rect">
            <a:avLst/>
          </a:prstGeom>
          <a:solidFill>
            <a:srgbClr val="002060">
              <a:alpha val="76000"/>
            </a:srgbClr>
          </a:solidFill>
          <a:ln w="12700" cap="flat">
            <a:noFill/>
            <a:miter lim="400000"/>
          </a:ln>
          <a:effectLst/>
        </p:spPr>
        <p:txBody>
          <a:bodyPr wrap="square" lIns="52291" tIns="52291" rIns="52291" bIns="52291" numCol="1" anchor="ctr">
            <a:noAutofit/>
          </a:bodyPr>
          <a:lstStyle/>
          <a:p>
            <a:pPr lvl="0">
              <a:defRPr sz="3200">
                <a:solidFill>
                  <a:srgbClr val="FFFFFF"/>
                </a:solidFill>
                <a:latin typeface="Helvetica Light"/>
                <a:ea typeface="Helvetica Light"/>
                <a:cs typeface="Helvetica Light"/>
                <a:sym typeface="Helvetica Light"/>
              </a:defRPr>
            </a:pPr>
            <a:endParaRPr sz="2100" dirty="0">
              <a:latin typeface="+mj-ea"/>
              <a:ea typeface="+mj-ea"/>
            </a:endParaRPr>
          </a:p>
        </p:txBody>
      </p:sp>
      <p:sp>
        <p:nvSpPr>
          <p:cNvPr id="8" name="矩形 259"/>
          <p:cNvSpPr>
            <a:spLocks noChangeArrowheads="1"/>
          </p:cNvSpPr>
          <p:nvPr/>
        </p:nvSpPr>
        <p:spPr bwMode="auto">
          <a:xfrm>
            <a:off x="1836490" y="2283718"/>
            <a:ext cx="568783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dirty="0">
                <a:solidFill>
                  <a:schemeClr val="bg1"/>
                </a:solidFill>
                <a:effectLst>
                  <a:outerShdw blurRad="38100" dist="38100" dir="2700000" algn="tl">
                    <a:srgbClr val="000000">
                      <a:alpha val="43137"/>
                    </a:srgbClr>
                  </a:outerShdw>
                </a:effectLst>
                <a:cs typeface="Arial" panose="020B0604020202020204" pitchFamily="34" charset="0"/>
              </a:rPr>
              <a:t>生命科</a:t>
            </a:r>
            <a:r>
              <a:rPr lang="zh-CN" altLang="en-US" sz="4000" b="1" dirty="0" smtClean="0">
                <a:solidFill>
                  <a:schemeClr val="bg1"/>
                </a:solidFill>
                <a:effectLst>
                  <a:outerShdw blurRad="38100" dist="38100" dir="2700000" algn="tl">
                    <a:srgbClr val="000000">
                      <a:alpha val="43137"/>
                    </a:srgbClr>
                  </a:outerShdw>
                </a:effectLst>
                <a:cs typeface="Arial" panose="020B0604020202020204" pitchFamily="34" charset="0"/>
              </a:rPr>
              <a:t>学</a:t>
            </a:r>
            <a:r>
              <a:rPr lang="zh-CN" altLang="en-US" sz="4000" b="1" dirty="0" smtClean="0">
                <a:solidFill>
                  <a:schemeClr val="bg1"/>
                </a:solidFill>
                <a:effectLst>
                  <a:outerShdw blurRad="38100" dist="38100" dir="2700000" algn="tl">
                    <a:srgbClr val="000000">
                      <a:alpha val="43137"/>
                    </a:srgbClr>
                  </a:outerShdw>
                </a:effectLst>
                <a:cs typeface="Arial" panose="020B0604020202020204" pitchFamily="34" charset="0"/>
              </a:rPr>
              <a:t> </a:t>
            </a:r>
            <a:r>
              <a:rPr lang="zh-CN" altLang="en-US" sz="2800" b="1" dirty="0" smtClean="0">
                <a:solidFill>
                  <a:schemeClr val="bg1"/>
                </a:solidFill>
                <a:effectLst>
                  <a:outerShdw blurRad="38100" dist="38100" dir="2700000" algn="tl">
                    <a:srgbClr val="000000">
                      <a:alpha val="43137"/>
                    </a:srgbClr>
                  </a:outerShdw>
                </a:effectLst>
                <a:cs typeface="Arial" panose="020B0604020202020204" pitchFamily="34" charset="0"/>
              </a:rPr>
              <a:t>细胞研究</a:t>
            </a:r>
            <a:r>
              <a:rPr lang="en-US" altLang="zh-CN" sz="2800" dirty="0" smtClean="0">
                <a:solidFill>
                  <a:schemeClr val="bg1"/>
                </a:solidFill>
                <a:effectLst>
                  <a:outerShdw blurRad="38100" dist="38100" dir="2700000" algn="tl">
                    <a:srgbClr val="000000">
                      <a:alpha val="43137"/>
                    </a:srgbClr>
                  </a:outerShdw>
                </a:effectLst>
                <a:cs typeface="Arial" panose="020B0604020202020204" pitchFamily="34" charset="0"/>
              </a:rPr>
              <a:t>PPT</a:t>
            </a:r>
            <a:endParaRPr lang="zh-CN" altLang="en-US" sz="28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9" name="矩形 259"/>
          <p:cNvSpPr>
            <a:spLocks noChangeArrowheads="1"/>
          </p:cNvSpPr>
          <p:nvPr/>
        </p:nvSpPr>
        <p:spPr bwMode="auto">
          <a:xfrm>
            <a:off x="2999696" y="3507854"/>
            <a:ext cx="3226519"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Report </a:t>
            </a:r>
            <a:r>
              <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Person: </a:t>
            </a:r>
            <a:r>
              <a:rPr lang="zh-CN" altLang="en-US" sz="11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第一</a:t>
            </a:r>
            <a:r>
              <a:rPr lang="en-US" altLang="zh-CN" sz="11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
        <p:nvSpPr>
          <p:cNvPr id="10" name="矩形 259"/>
          <p:cNvSpPr>
            <a:spLocks noChangeArrowheads="1"/>
          </p:cNvSpPr>
          <p:nvPr/>
        </p:nvSpPr>
        <p:spPr bwMode="auto">
          <a:xfrm>
            <a:off x="2195736" y="3003798"/>
            <a:ext cx="4915722" cy="30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700" kern="1400"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zh-CN" altLang="en-US" sz="700" kern="1400" dirty="0">
              <a:solidFill>
                <a:schemeClr val="bg1"/>
              </a:solidFill>
              <a:cs typeface="Arial" panose="020B0604020202020204" pitchFamily="34" charset="0"/>
            </a:endParaRPr>
          </a:p>
        </p:txBody>
      </p:sp>
    </p:spTree>
  </p:cSld>
  <p:clrMapOvr>
    <a:masterClrMapping/>
  </p:clrMapOvr>
  <p:transition spd="slow" advClick="0" advTm="6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8"/>
                                        </p:tgtEl>
                                      </p:cBhvr>
                                    </p:animEffect>
                                    <p:animScale>
                                      <p:cBhvr>
                                        <p:cTn id="15" dur="250" autoRev="1" fill="hold"/>
                                        <p:tgtEl>
                                          <p:spTgt spid="8"/>
                                        </p:tgtEl>
                                      </p:cBhvr>
                                      <p:by x="105000" y="105000"/>
                                    </p:animScale>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4576764" y="1726146"/>
            <a:ext cx="947738" cy="1051249"/>
          </a:xfrm>
          <a:custGeom>
            <a:avLst/>
            <a:gdLst>
              <a:gd name="T0" fmla="*/ 0 w 1075"/>
              <a:gd name="T1" fmla="*/ 0 h 1196"/>
              <a:gd name="T2" fmla="*/ 0 w 1075"/>
              <a:gd name="T3" fmla="*/ 98 h 1196"/>
              <a:gd name="T4" fmla="*/ 44 w 1075"/>
              <a:gd name="T5" fmla="*/ 84 h 1196"/>
              <a:gd name="T6" fmla="*/ 121 w 1075"/>
              <a:gd name="T7" fmla="*/ 160 h 1196"/>
              <a:gd name="T8" fmla="*/ 44 w 1075"/>
              <a:gd name="T9" fmla="*/ 237 h 1196"/>
              <a:gd name="T10" fmla="*/ 0 w 1075"/>
              <a:gd name="T11" fmla="*/ 223 h 1196"/>
              <a:gd name="T12" fmla="*/ 0 w 1075"/>
              <a:gd name="T13" fmla="*/ 321 h 1196"/>
              <a:gd name="T14" fmla="*/ 754 w 1075"/>
              <a:gd name="T15" fmla="*/ 1075 h 1196"/>
              <a:gd name="T16" fmla="*/ 880 w 1075"/>
              <a:gd name="T17" fmla="*/ 1075 h 1196"/>
              <a:gd name="T18" fmla="*/ 869 w 1075"/>
              <a:gd name="T19" fmla="*/ 1085 h 1196"/>
              <a:gd name="T20" fmla="*/ 850 w 1075"/>
              <a:gd name="T21" fmla="*/ 1132 h 1196"/>
              <a:gd name="T22" fmla="*/ 914 w 1075"/>
              <a:gd name="T23" fmla="*/ 1196 h 1196"/>
              <a:gd name="T24" fmla="*/ 979 w 1075"/>
              <a:gd name="T25" fmla="*/ 1132 h 1196"/>
              <a:gd name="T26" fmla="*/ 959 w 1075"/>
              <a:gd name="T27" fmla="*/ 1085 h 1196"/>
              <a:gd name="T28" fmla="*/ 949 w 1075"/>
              <a:gd name="T29" fmla="*/ 1075 h 1196"/>
              <a:gd name="T30" fmla="*/ 1075 w 1075"/>
              <a:gd name="T31" fmla="*/ 1075 h 1196"/>
              <a:gd name="T32" fmla="*/ 0 w 1075"/>
              <a:gd name="T33" fmla="*/ 0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5" h="1196">
                <a:moveTo>
                  <a:pt x="0" y="0"/>
                </a:moveTo>
                <a:cubicBezTo>
                  <a:pt x="0" y="98"/>
                  <a:pt x="0" y="98"/>
                  <a:pt x="0" y="98"/>
                </a:cubicBezTo>
                <a:cubicBezTo>
                  <a:pt x="13" y="89"/>
                  <a:pt x="28" y="84"/>
                  <a:pt x="44" y="84"/>
                </a:cubicBezTo>
                <a:cubicBezTo>
                  <a:pt x="87" y="84"/>
                  <a:pt x="121" y="118"/>
                  <a:pt x="121" y="160"/>
                </a:cubicBezTo>
                <a:cubicBezTo>
                  <a:pt x="121" y="203"/>
                  <a:pt x="87" y="237"/>
                  <a:pt x="44" y="237"/>
                </a:cubicBezTo>
                <a:cubicBezTo>
                  <a:pt x="28" y="237"/>
                  <a:pt x="13" y="232"/>
                  <a:pt x="0" y="223"/>
                </a:cubicBezTo>
                <a:cubicBezTo>
                  <a:pt x="0" y="321"/>
                  <a:pt x="0" y="321"/>
                  <a:pt x="0" y="321"/>
                </a:cubicBezTo>
                <a:cubicBezTo>
                  <a:pt x="414" y="324"/>
                  <a:pt x="750" y="661"/>
                  <a:pt x="754" y="1075"/>
                </a:cubicBezTo>
                <a:cubicBezTo>
                  <a:pt x="880" y="1075"/>
                  <a:pt x="880" y="1075"/>
                  <a:pt x="880" y="1075"/>
                </a:cubicBezTo>
                <a:cubicBezTo>
                  <a:pt x="869" y="1085"/>
                  <a:pt x="869" y="1085"/>
                  <a:pt x="869" y="1085"/>
                </a:cubicBezTo>
                <a:cubicBezTo>
                  <a:pt x="857" y="1097"/>
                  <a:pt x="850" y="1114"/>
                  <a:pt x="850" y="1132"/>
                </a:cubicBezTo>
                <a:cubicBezTo>
                  <a:pt x="850" y="1167"/>
                  <a:pt x="879" y="1196"/>
                  <a:pt x="914" y="1196"/>
                </a:cubicBezTo>
                <a:cubicBezTo>
                  <a:pt x="950" y="1196"/>
                  <a:pt x="979" y="1167"/>
                  <a:pt x="979" y="1132"/>
                </a:cubicBezTo>
                <a:cubicBezTo>
                  <a:pt x="979" y="1114"/>
                  <a:pt x="972" y="1097"/>
                  <a:pt x="959" y="1085"/>
                </a:cubicBezTo>
                <a:cubicBezTo>
                  <a:pt x="949" y="1075"/>
                  <a:pt x="949" y="1075"/>
                  <a:pt x="949" y="1075"/>
                </a:cubicBezTo>
                <a:cubicBezTo>
                  <a:pt x="1075" y="1075"/>
                  <a:pt x="1075" y="1075"/>
                  <a:pt x="1075" y="1075"/>
                </a:cubicBezTo>
                <a:cubicBezTo>
                  <a:pt x="1072" y="483"/>
                  <a:pt x="591" y="3"/>
                  <a:pt x="0"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4470401" y="2682116"/>
            <a:ext cx="1054100" cy="944854"/>
          </a:xfrm>
          <a:custGeom>
            <a:avLst/>
            <a:gdLst>
              <a:gd name="T0" fmla="*/ 1099 w 1197"/>
              <a:gd name="T1" fmla="*/ 0 h 1075"/>
              <a:gd name="T2" fmla="*/ 1113 w 1197"/>
              <a:gd name="T3" fmla="*/ 45 h 1075"/>
              <a:gd name="T4" fmla="*/ 1036 w 1197"/>
              <a:gd name="T5" fmla="*/ 121 h 1075"/>
              <a:gd name="T6" fmla="*/ 960 w 1197"/>
              <a:gd name="T7" fmla="*/ 45 h 1075"/>
              <a:gd name="T8" fmla="*/ 974 w 1197"/>
              <a:gd name="T9" fmla="*/ 0 h 1075"/>
              <a:gd name="T10" fmla="*/ 876 w 1197"/>
              <a:gd name="T11" fmla="*/ 0 h 1075"/>
              <a:gd name="T12" fmla="*/ 122 w 1197"/>
              <a:gd name="T13" fmla="*/ 754 h 1075"/>
              <a:gd name="T14" fmla="*/ 122 w 1197"/>
              <a:gd name="T15" fmla="*/ 880 h 1075"/>
              <a:gd name="T16" fmla="*/ 111 w 1197"/>
              <a:gd name="T17" fmla="*/ 869 h 1075"/>
              <a:gd name="T18" fmla="*/ 65 w 1197"/>
              <a:gd name="T19" fmla="*/ 850 h 1075"/>
              <a:gd name="T20" fmla="*/ 0 w 1197"/>
              <a:gd name="T21" fmla="*/ 914 h 1075"/>
              <a:gd name="T22" fmla="*/ 65 w 1197"/>
              <a:gd name="T23" fmla="*/ 979 h 1075"/>
              <a:gd name="T24" fmla="*/ 111 w 1197"/>
              <a:gd name="T25" fmla="*/ 959 h 1075"/>
              <a:gd name="T26" fmla="*/ 122 w 1197"/>
              <a:gd name="T27" fmla="*/ 949 h 1075"/>
              <a:gd name="T28" fmla="*/ 122 w 1197"/>
              <a:gd name="T29" fmla="*/ 1075 h 1075"/>
              <a:gd name="T30" fmla="*/ 1197 w 1197"/>
              <a:gd name="T31" fmla="*/ 0 h 1075"/>
              <a:gd name="T32" fmla="*/ 1099 w 1197"/>
              <a:gd name="T33" fmla="*/ 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7" h="1075">
                <a:moveTo>
                  <a:pt x="1099" y="0"/>
                </a:moveTo>
                <a:cubicBezTo>
                  <a:pt x="1108" y="13"/>
                  <a:pt x="1113" y="28"/>
                  <a:pt x="1113" y="45"/>
                </a:cubicBezTo>
                <a:cubicBezTo>
                  <a:pt x="1113" y="87"/>
                  <a:pt x="1079" y="121"/>
                  <a:pt x="1036" y="121"/>
                </a:cubicBezTo>
                <a:cubicBezTo>
                  <a:pt x="994" y="121"/>
                  <a:pt x="960" y="87"/>
                  <a:pt x="960" y="45"/>
                </a:cubicBezTo>
                <a:cubicBezTo>
                  <a:pt x="960" y="28"/>
                  <a:pt x="965" y="13"/>
                  <a:pt x="974" y="0"/>
                </a:cubicBezTo>
                <a:cubicBezTo>
                  <a:pt x="876" y="0"/>
                  <a:pt x="876" y="0"/>
                  <a:pt x="876" y="0"/>
                </a:cubicBezTo>
                <a:cubicBezTo>
                  <a:pt x="872" y="414"/>
                  <a:pt x="536" y="751"/>
                  <a:pt x="122" y="754"/>
                </a:cubicBezTo>
                <a:cubicBezTo>
                  <a:pt x="122" y="880"/>
                  <a:pt x="122" y="880"/>
                  <a:pt x="122" y="880"/>
                </a:cubicBezTo>
                <a:cubicBezTo>
                  <a:pt x="111" y="869"/>
                  <a:pt x="111" y="869"/>
                  <a:pt x="111" y="869"/>
                </a:cubicBezTo>
                <a:cubicBezTo>
                  <a:pt x="99" y="857"/>
                  <a:pt x="83" y="850"/>
                  <a:pt x="65" y="850"/>
                </a:cubicBezTo>
                <a:cubicBezTo>
                  <a:pt x="29" y="850"/>
                  <a:pt x="0" y="879"/>
                  <a:pt x="0" y="914"/>
                </a:cubicBezTo>
                <a:cubicBezTo>
                  <a:pt x="0" y="950"/>
                  <a:pt x="29" y="979"/>
                  <a:pt x="65" y="979"/>
                </a:cubicBezTo>
                <a:cubicBezTo>
                  <a:pt x="83" y="979"/>
                  <a:pt x="99" y="972"/>
                  <a:pt x="111" y="959"/>
                </a:cubicBezTo>
                <a:cubicBezTo>
                  <a:pt x="122" y="949"/>
                  <a:pt x="122" y="949"/>
                  <a:pt x="122" y="949"/>
                </a:cubicBezTo>
                <a:cubicBezTo>
                  <a:pt x="122" y="1075"/>
                  <a:pt x="122" y="1075"/>
                  <a:pt x="122" y="1075"/>
                </a:cubicBezTo>
                <a:cubicBezTo>
                  <a:pt x="713" y="1072"/>
                  <a:pt x="1194" y="591"/>
                  <a:pt x="1197" y="0"/>
                </a:cubicBezTo>
                <a:lnTo>
                  <a:pt x="1099" y="0"/>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3619501" y="2575720"/>
            <a:ext cx="947738" cy="1051249"/>
          </a:xfrm>
          <a:custGeom>
            <a:avLst/>
            <a:gdLst>
              <a:gd name="T0" fmla="*/ 1075 w 1075"/>
              <a:gd name="T1" fmla="*/ 1196 h 1196"/>
              <a:gd name="T2" fmla="*/ 1075 w 1075"/>
              <a:gd name="T3" fmla="*/ 1098 h 1196"/>
              <a:gd name="T4" fmla="*/ 1030 w 1075"/>
              <a:gd name="T5" fmla="*/ 1112 h 1196"/>
              <a:gd name="T6" fmla="*/ 953 w 1075"/>
              <a:gd name="T7" fmla="*/ 1035 h 1196"/>
              <a:gd name="T8" fmla="*/ 1030 w 1075"/>
              <a:gd name="T9" fmla="*/ 959 h 1196"/>
              <a:gd name="T10" fmla="*/ 1075 w 1075"/>
              <a:gd name="T11" fmla="*/ 973 h 1196"/>
              <a:gd name="T12" fmla="*/ 1075 w 1075"/>
              <a:gd name="T13" fmla="*/ 875 h 1196"/>
              <a:gd name="T14" fmla="*/ 321 w 1075"/>
              <a:gd name="T15" fmla="*/ 121 h 1196"/>
              <a:gd name="T16" fmla="*/ 195 w 1075"/>
              <a:gd name="T17" fmla="*/ 121 h 1196"/>
              <a:gd name="T18" fmla="*/ 205 w 1075"/>
              <a:gd name="T19" fmla="*/ 111 h 1196"/>
              <a:gd name="T20" fmla="*/ 225 w 1075"/>
              <a:gd name="T21" fmla="*/ 64 h 1196"/>
              <a:gd name="T22" fmla="*/ 160 w 1075"/>
              <a:gd name="T23" fmla="*/ 0 h 1196"/>
              <a:gd name="T24" fmla="*/ 96 w 1075"/>
              <a:gd name="T25" fmla="*/ 64 h 1196"/>
              <a:gd name="T26" fmla="*/ 115 w 1075"/>
              <a:gd name="T27" fmla="*/ 111 h 1196"/>
              <a:gd name="T28" fmla="*/ 126 w 1075"/>
              <a:gd name="T29" fmla="*/ 121 h 1196"/>
              <a:gd name="T30" fmla="*/ 0 w 1075"/>
              <a:gd name="T31" fmla="*/ 121 h 1196"/>
              <a:gd name="T32" fmla="*/ 1075 w 1075"/>
              <a:gd name="T33" fmla="*/ 1196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5" h="1196">
                <a:moveTo>
                  <a:pt x="1075" y="1196"/>
                </a:moveTo>
                <a:cubicBezTo>
                  <a:pt x="1075" y="1098"/>
                  <a:pt x="1075" y="1098"/>
                  <a:pt x="1075" y="1098"/>
                </a:cubicBezTo>
                <a:cubicBezTo>
                  <a:pt x="1062" y="1107"/>
                  <a:pt x="1046" y="1112"/>
                  <a:pt x="1030" y="1112"/>
                </a:cubicBezTo>
                <a:cubicBezTo>
                  <a:pt x="988" y="1112"/>
                  <a:pt x="953" y="1078"/>
                  <a:pt x="953" y="1035"/>
                </a:cubicBezTo>
                <a:cubicBezTo>
                  <a:pt x="953" y="993"/>
                  <a:pt x="988" y="959"/>
                  <a:pt x="1030" y="959"/>
                </a:cubicBezTo>
                <a:cubicBezTo>
                  <a:pt x="1046" y="959"/>
                  <a:pt x="1062" y="964"/>
                  <a:pt x="1075" y="973"/>
                </a:cubicBezTo>
                <a:cubicBezTo>
                  <a:pt x="1075" y="875"/>
                  <a:pt x="1075" y="875"/>
                  <a:pt x="1075" y="875"/>
                </a:cubicBezTo>
                <a:cubicBezTo>
                  <a:pt x="660" y="872"/>
                  <a:pt x="324" y="535"/>
                  <a:pt x="321" y="121"/>
                </a:cubicBezTo>
                <a:cubicBezTo>
                  <a:pt x="195" y="121"/>
                  <a:pt x="195" y="121"/>
                  <a:pt x="195" y="121"/>
                </a:cubicBezTo>
                <a:cubicBezTo>
                  <a:pt x="205" y="111"/>
                  <a:pt x="205" y="111"/>
                  <a:pt x="205" y="111"/>
                </a:cubicBezTo>
                <a:cubicBezTo>
                  <a:pt x="218" y="98"/>
                  <a:pt x="225" y="82"/>
                  <a:pt x="225" y="64"/>
                </a:cubicBezTo>
                <a:cubicBezTo>
                  <a:pt x="225" y="29"/>
                  <a:pt x="196" y="0"/>
                  <a:pt x="160" y="0"/>
                </a:cubicBezTo>
                <a:cubicBezTo>
                  <a:pt x="125" y="0"/>
                  <a:pt x="96" y="29"/>
                  <a:pt x="96" y="64"/>
                </a:cubicBezTo>
                <a:cubicBezTo>
                  <a:pt x="96" y="82"/>
                  <a:pt x="103" y="98"/>
                  <a:pt x="115" y="111"/>
                </a:cubicBezTo>
                <a:cubicBezTo>
                  <a:pt x="126" y="121"/>
                  <a:pt x="126" y="121"/>
                  <a:pt x="126" y="121"/>
                </a:cubicBezTo>
                <a:cubicBezTo>
                  <a:pt x="0" y="121"/>
                  <a:pt x="0" y="121"/>
                  <a:pt x="0" y="121"/>
                </a:cubicBezTo>
                <a:cubicBezTo>
                  <a:pt x="3" y="712"/>
                  <a:pt x="483" y="1193"/>
                  <a:pt x="1075" y="119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3619502" y="1726146"/>
            <a:ext cx="1054100" cy="944854"/>
          </a:xfrm>
          <a:custGeom>
            <a:avLst/>
            <a:gdLst>
              <a:gd name="T0" fmla="*/ 1131 w 1196"/>
              <a:gd name="T1" fmla="*/ 96 h 1075"/>
              <a:gd name="T2" fmla="*/ 1085 w 1196"/>
              <a:gd name="T3" fmla="*/ 115 h 1075"/>
              <a:gd name="T4" fmla="*/ 1075 w 1196"/>
              <a:gd name="T5" fmla="*/ 126 h 1075"/>
              <a:gd name="T6" fmla="*/ 1075 w 1196"/>
              <a:gd name="T7" fmla="*/ 0 h 1075"/>
              <a:gd name="T8" fmla="*/ 0 w 1196"/>
              <a:gd name="T9" fmla="*/ 1075 h 1075"/>
              <a:gd name="T10" fmla="*/ 98 w 1196"/>
              <a:gd name="T11" fmla="*/ 1075 h 1075"/>
              <a:gd name="T12" fmla="*/ 84 w 1196"/>
              <a:gd name="T13" fmla="*/ 1030 h 1075"/>
              <a:gd name="T14" fmla="*/ 160 w 1196"/>
              <a:gd name="T15" fmla="*/ 954 h 1075"/>
              <a:gd name="T16" fmla="*/ 237 w 1196"/>
              <a:gd name="T17" fmla="*/ 1030 h 1075"/>
              <a:gd name="T18" fmla="*/ 223 w 1196"/>
              <a:gd name="T19" fmla="*/ 1075 h 1075"/>
              <a:gd name="T20" fmla="*/ 321 w 1196"/>
              <a:gd name="T21" fmla="*/ 1075 h 1075"/>
              <a:gd name="T22" fmla="*/ 1075 w 1196"/>
              <a:gd name="T23" fmla="*/ 321 h 1075"/>
              <a:gd name="T24" fmla="*/ 1075 w 1196"/>
              <a:gd name="T25" fmla="*/ 195 h 1075"/>
              <a:gd name="T26" fmla="*/ 1085 w 1196"/>
              <a:gd name="T27" fmla="*/ 205 h 1075"/>
              <a:gd name="T28" fmla="*/ 1131 w 1196"/>
              <a:gd name="T29" fmla="*/ 225 h 1075"/>
              <a:gd name="T30" fmla="*/ 1196 w 1196"/>
              <a:gd name="T31" fmla="*/ 160 h 1075"/>
              <a:gd name="T32" fmla="*/ 1131 w 1196"/>
              <a:gd name="T33" fmla="*/ 96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6" h="1075">
                <a:moveTo>
                  <a:pt x="1131" y="96"/>
                </a:moveTo>
                <a:cubicBezTo>
                  <a:pt x="1114" y="96"/>
                  <a:pt x="1097" y="103"/>
                  <a:pt x="1085" y="115"/>
                </a:cubicBezTo>
                <a:cubicBezTo>
                  <a:pt x="1075" y="126"/>
                  <a:pt x="1075" y="126"/>
                  <a:pt x="1075" y="126"/>
                </a:cubicBezTo>
                <a:cubicBezTo>
                  <a:pt x="1075" y="0"/>
                  <a:pt x="1075" y="0"/>
                  <a:pt x="1075" y="0"/>
                </a:cubicBezTo>
                <a:cubicBezTo>
                  <a:pt x="483" y="3"/>
                  <a:pt x="3" y="483"/>
                  <a:pt x="0" y="1075"/>
                </a:cubicBezTo>
                <a:cubicBezTo>
                  <a:pt x="98" y="1075"/>
                  <a:pt x="98" y="1075"/>
                  <a:pt x="98" y="1075"/>
                </a:cubicBezTo>
                <a:cubicBezTo>
                  <a:pt x="89" y="1062"/>
                  <a:pt x="84" y="1046"/>
                  <a:pt x="84" y="1030"/>
                </a:cubicBezTo>
                <a:cubicBezTo>
                  <a:pt x="84" y="988"/>
                  <a:pt x="118" y="954"/>
                  <a:pt x="160" y="954"/>
                </a:cubicBezTo>
                <a:cubicBezTo>
                  <a:pt x="202" y="954"/>
                  <a:pt x="237" y="988"/>
                  <a:pt x="237" y="1030"/>
                </a:cubicBezTo>
                <a:cubicBezTo>
                  <a:pt x="237" y="1046"/>
                  <a:pt x="232" y="1062"/>
                  <a:pt x="223" y="1075"/>
                </a:cubicBezTo>
                <a:cubicBezTo>
                  <a:pt x="321" y="1075"/>
                  <a:pt x="321" y="1075"/>
                  <a:pt x="321" y="1075"/>
                </a:cubicBezTo>
                <a:cubicBezTo>
                  <a:pt x="324" y="661"/>
                  <a:pt x="660" y="324"/>
                  <a:pt x="1075" y="321"/>
                </a:cubicBezTo>
                <a:cubicBezTo>
                  <a:pt x="1075" y="195"/>
                  <a:pt x="1075" y="195"/>
                  <a:pt x="1075" y="195"/>
                </a:cubicBezTo>
                <a:cubicBezTo>
                  <a:pt x="1085" y="205"/>
                  <a:pt x="1085" y="205"/>
                  <a:pt x="1085" y="205"/>
                </a:cubicBezTo>
                <a:cubicBezTo>
                  <a:pt x="1097" y="218"/>
                  <a:pt x="1114" y="225"/>
                  <a:pt x="1131" y="225"/>
                </a:cubicBezTo>
                <a:cubicBezTo>
                  <a:pt x="1167" y="225"/>
                  <a:pt x="1196" y="196"/>
                  <a:pt x="1196" y="160"/>
                </a:cubicBezTo>
                <a:cubicBezTo>
                  <a:pt x="1196" y="125"/>
                  <a:pt x="1167" y="96"/>
                  <a:pt x="1131" y="96"/>
                </a:cubicBezTo>
                <a:close/>
              </a:path>
            </a:pathLst>
          </a:custGeom>
          <a:solidFill>
            <a:schemeClr val="accent1"/>
          </a:solidFill>
          <a:ln>
            <a:noFill/>
          </a:ln>
        </p:spPr>
        <p:txBody>
          <a:bodyPr vert="horz" wrap="square" lIns="0" tIns="0" rIns="0" bIns="0" numCol="1" anchor="ctr" anchorCtr="0" compatLnSpc="1"/>
          <a:lstStyle/>
          <a:p>
            <a:pPr algn="ctr"/>
            <a:endParaRPr lang="zh-CN" altLang="en-US" dirty="0"/>
          </a:p>
        </p:txBody>
      </p:sp>
      <p:grpSp>
        <p:nvGrpSpPr>
          <p:cNvPr id="2" name="组合 9"/>
          <p:cNvGrpSpPr/>
          <p:nvPr/>
        </p:nvGrpSpPr>
        <p:grpSpPr>
          <a:xfrm>
            <a:off x="4264027" y="2293058"/>
            <a:ext cx="615950" cy="808287"/>
            <a:chOff x="4264026" y="2292350"/>
            <a:chExt cx="615950" cy="808038"/>
          </a:xfrm>
          <a:solidFill>
            <a:schemeClr val="bg1">
              <a:lumMod val="50000"/>
            </a:schemeClr>
          </a:solidFill>
        </p:grpSpPr>
        <p:sp>
          <p:nvSpPr>
            <p:cNvPr id="11" name="Oval 10"/>
            <p:cNvSpPr>
              <a:spLocks noChangeArrowheads="1"/>
            </p:cNvSpPr>
            <p:nvPr/>
          </p:nvSpPr>
          <p:spPr bwMode="auto">
            <a:xfrm>
              <a:off x="4510088" y="2305050"/>
              <a:ext cx="122238" cy="1222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4264026" y="2292350"/>
              <a:ext cx="615950" cy="808038"/>
            </a:xfrm>
            <a:custGeom>
              <a:avLst/>
              <a:gdLst>
                <a:gd name="T0" fmla="*/ 689 w 698"/>
                <a:gd name="T1" fmla="*/ 10 h 918"/>
                <a:gd name="T2" fmla="*/ 657 w 698"/>
                <a:gd name="T3" fmla="*/ 9 h 918"/>
                <a:gd name="T4" fmla="*/ 485 w 698"/>
                <a:gd name="T5" fmla="*/ 168 h 918"/>
                <a:gd name="T6" fmla="*/ 485 w 698"/>
                <a:gd name="T7" fmla="*/ 168 h 918"/>
                <a:gd name="T8" fmla="*/ 436 w 698"/>
                <a:gd name="T9" fmla="*/ 168 h 918"/>
                <a:gd name="T10" fmla="*/ 399 w 698"/>
                <a:gd name="T11" fmla="*/ 168 h 918"/>
                <a:gd name="T12" fmla="*/ 375 w 698"/>
                <a:gd name="T13" fmla="*/ 279 h 918"/>
                <a:gd name="T14" fmla="*/ 356 w 698"/>
                <a:gd name="T15" fmla="*/ 217 h 918"/>
                <a:gd name="T16" fmla="*/ 367 w 698"/>
                <a:gd name="T17" fmla="*/ 203 h 918"/>
                <a:gd name="T18" fmla="*/ 349 w 698"/>
                <a:gd name="T19" fmla="*/ 183 h 918"/>
                <a:gd name="T20" fmla="*/ 329 w 698"/>
                <a:gd name="T21" fmla="*/ 201 h 918"/>
                <a:gd name="T22" fmla="*/ 341 w 698"/>
                <a:gd name="T23" fmla="*/ 217 h 918"/>
                <a:gd name="T24" fmla="*/ 324 w 698"/>
                <a:gd name="T25" fmla="*/ 279 h 918"/>
                <a:gd name="T26" fmla="*/ 298 w 698"/>
                <a:gd name="T27" fmla="*/ 168 h 918"/>
                <a:gd name="T28" fmla="*/ 262 w 698"/>
                <a:gd name="T29" fmla="*/ 168 h 918"/>
                <a:gd name="T30" fmla="*/ 213 w 698"/>
                <a:gd name="T31" fmla="*/ 168 h 918"/>
                <a:gd name="T32" fmla="*/ 213 w 698"/>
                <a:gd name="T33" fmla="*/ 168 h 918"/>
                <a:gd name="T34" fmla="*/ 40 w 698"/>
                <a:gd name="T35" fmla="*/ 9 h 918"/>
                <a:gd name="T36" fmla="*/ 8 w 698"/>
                <a:gd name="T37" fmla="*/ 10 h 918"/>
                <a:gd name="T38" fmla="*/ 9 w 698"/>
                <a:gd name="T39" fmla="*/ 42 h 918"/>
                <a:gd name="T40" fmla="*/ 262 w 698"/>
                <a:gd name="T41" fmla="*/ 285 h 918"/>
                <a:gd name="T42" fmla="*/ 262 w 698"/>
                <a:gd name="T43" fmla="*/ 532 h 918"/>
                <a:gd name="T44" fmla="*/ 262 w 698"/>
                <a:gd name="T45" fmla="*/ 881 h 918"/>
                <a:gd name="T46" fmla="*/ 298 w 698"/>
                <a:gd name="T47" fmla="*/ 918 h 918"/>
                <a:gd name="T48" fmla="*/ 335 w 698"/>
                <a:gd name="T49" fmla="*/ 881 h 918"/>
                <a:gd name="T50" fmla="*/ 335 w 698"/>
                <a:gd name="T51" fmla="*/ 532 h 918"/>
                <a:gd name="T52" fmla="*/ 363 w 698"/>
                <a:gd name="T53" fmla="*/ 532 h 918"/>
                <a:gd name="T54" fmla="*/ 363 w 698"/>
                <a:gd name="T55" fmla="*/ 881 h 918"/>
                <a:gd name="T56" fmla="*/ 399 w 698"/>
                <a:gd name="T57" fmla="*/ 918 h 918"/>
                <a:gd name="T58" fmla="*/ 436 w 698"/>
                <a:gd name="T59" fmla="*/ 881 h 918"/>
                <a:gd name="T60" fmla="*/ 436 w 698"/>
                <a:gd name="T61" fmla="*/ 532 h 918"/>
                <a:gd name="T62" fmla="*/ 436 w 698"/>
                <a:gd name="T63" fmla="*/ 285 h 918"/>
                <a:gd name="T64" fmla="*/ 688 w 698"/>
                <a:gd name="T65" fmla="*/ 42 h 918"/>
                <a:gd name="T66" fmla="*/ 689 w 698"/>
                <a:gd name="T67" fmla="*/ 10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8" h="918">
                  <a:moveTo>
                    <a:pt x="689" y="10"/>
                  </a:moveTo>
                  <a:cubicBezTo>
                    <a:pt x="681" y="1"/>
                    <a:pt x="666" y="0"/>
                    <a:pt x="657" y="9"/>
                  </a:cubicBezTo>
                  <a:cubicBezTo>
                    <a:pt x="485" y="168"/>
                    <a:pt x="485" y="168"/>
                    <a:pt x="485" y="168"/>
                  </a:cubicBezTo>
                  <a:cubicBezTo>
                    <a:pt x="485" y="168"/>
                    <a:pt x="485" y="168"/>
                    <a:pt x="485" y="168"/>
                  </a:cubicBezTo>
                  <a:cubicBezTo>
                    <a:pt x="436" y="168"/>
                    <a:pt x="436" y="168"/>
                    <a:pt x="436" y="168"/>
                  </a:cubicBezTo>
                  <a:cubicBezTo>
                    <a:pt x="399" y="168"/>
                    <a:pt x="399" y="168"/>
                    <a:pt x="399" y="168"/>
                  </a:cubicBezTo>
                  <a:cubicBezTo>
                    <a:pt x="391" y="256"/>
                    <a:pt x="375" y="279"/>
                    <a:pt x="375" y="279"/>
                  </a:cubicBezTo>
                  <a:cubicBezTo>
                    <a:pt x="356" y="217"/>
                    <a:pt x="356" y="217"/>
                    <a:pt x="356" y="217"/>
                  </a:cubicBezTo>
                  <a:cubicBezTo>
                    <a:pt x="367" y="203"/>
                    <a:pt x="367" y="203"/>
                    <a:pt x="367" y="203"/>
                  </a:cubicBezTo>
                  <a:cubicBezTo>
                    <a:pt x="349" y="183"/>
                    <a:pt x="349" y="183"/>
                    <a:pt x="349" y="183"/>
                  </a:cubicBezTo>
                  <a:cubicBezTo>
                    <a:pt x="329" y="201"/>
                    <a:pt x="329" y="201"/>
                    <a:pt x="329" y="201"/>
                  </a:cubicBezTo>
                  <a:cubicBezTo>
                    <a:pt x="341" y="217"/>
                    <a:pt x="341" y="217"/>
                    <a:pt x="341" y="217"/>
                  </a:cubicBezTo>
                  <a:cubicBezTo>
                    <a:pt x="324" y="279"/>
                    <a:pt x="324" y="279"/>
                    <a:pt x="324" y="279"/>
                  </a:cubicBezTo>
                  <a:cubicBezTo>
                    <a:pt x="309" y="262"/>
                    <a:pt x="301" y="196"/>
                    <a:pt x="298" y="168"/>
                  </a:cubicBezTo>
                  <a:cubicBezTo>
                    <a:pt x="262" y="168"/>
                    <a:pt x="262" y="168"/>
                    <a:pt x="262" y="168"/>
                  </a:cubicBezTo>
                  <a:cubicBezTo>
                    <a:pt x="213" y="168"/>
                    <a:pt x="213" y="168"/>
                    <a:pt x="213" y="168"/>
                  </a:cubicBezTo>
                  <a:cubicBezTo>
                    <a:pt x="213" y="168"/>
                    <a:pt x="213" y="168"/>
                    <a:pt x="213" y="168"/>
                  </a:cubicBezTo>
                  <a:cubicBezTo>
                    <a:pt x="40" y="9"/>
                    <a:pt x="40" y="9"/>
                    <a:pt x="40" y="9"/>
                  </a:cubicBezTo>
                  <a:cubicBezTo>
                    <a:pt x="31" y="0"/>
                    <a:pt x="17" y="1"/>
                    <a:pt x="8" y="10"/>
                  </a:cubicBezTo>
                  <a:cubicBezTo>
                    <a:pt x="0" y="19"/>
                    <a:pt x="0" y="34"/>
                    <a:pt x="9" y="42"/>
                  </a:cubicBezTo>
                  <a:cubicBezTo>
                    <a:pt x="262" y="285"/>
                    <a:pt x="262" y="285"/>
                    <a:pt x="262" y="285"/>
                  </a:cubicBezTo>
                  <a:cubicBezTo>
                    <a:pt x="262" y="532"/>
                    <a:pt x="262" y="532"/>
                    <a:pt x="262" y="532"/>
                  </a:cubicBezTo>
                  <a:cubicBezTo>
                    <a:pt x="262" y="881"/>
                    <a:pt x="262" y="881"/>
                    <a:pt x="262" y="881"/>
                  </a:cubicBezTo>
                  <a:cubicBezTo>
                    <a:pt x="262" y="901"/>
                    <a:pt x="278" y="918"/>
                    <a:pt x="298" y="918"/>
                  </a:cubicBezTo>
                  <a:cubicBezTo>
                    <a:pt x="318" y="918"/>
                    <a:pt x="335" y="901"/>
                    <a:pt x="335" y="881"/>
                  </a:cubicBezTo>
                  <a:cubicBezTo>
                    <a:pt x="335" y="532"/>
                    <a:pt x="335" y="532"/>
                    <a:pt x="335" y="532"/>
                  </a:cubicBezTo>
                  <a:cubicBezTo>
                    <a:pt x="363" y="532"/>
                    <a:pt x="363" y="532"/>
                    <a:pt x="363" y="532"/>
                  </a:cubicBezTo>
                  <a:cubicBezTo>
                    <a:pt x="363" y="881"/>
                    <a:pt x="363" y="881"/>
                    <a:pt x="363" y="881"/>
                  </a:cubicBezTo>
                  <a:cubicBezTo>
                    <a:pt x="363" y="901"/>
                    <a:pt x="379" y="918"/>
                    <a:pt x="399" y="918"/>
                  </a:cubicBezTo>
                  <a:cubicBezTo>
                    <a:pt x="419" y="918"/>
                    <a:pt x="436" y="901"/>
                    <a:pt x="436" y="881"/>
                  </a:cubicBezTo>
                  <a:cubicBezTo>
                    <a:pt x="436" y="532"/>
                    <a:pt x="436" y="532"/>
                    <a:pt x="436" y="532"/>
                  </a:cubicBezTo>
                  <a:cubicBezTo>
                    <a:pt x="436" y="285"/>
                    <a:pt x="436" y="285"/>
                    <a:pt x="436" y="285"/>
                  </a:cubicBezTo>
                  <a:cubicBezTo>
                    <a:pt x="688" y="42"/>
                    <a:pt x="688" y="42"/>
                    <a:pt x="688" y="42"/>
                  </a:cubicBezTo>
                  <a:cubicBezTo>
                    <a:pt x="697" y="34"/>
                    <a:pt x="698" y="19"/>
                    <a:pt x="68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 name="TextBox 12"/>
          <p:cNvSpPr txBox="1"/>
          <p:nvPr/>
        </p:nvSpPr>
        <p:spPr>
          <a:xfrm>
            <a:off x="3844865" y="1977131"/>
            <a:ext cx="263214" cy="277084"/>
          </a:xfrm>
          <a:prstGeom prst="rect">
            <a:avLst/>
          </a:prstGeom>
          <a:noFill/>
        </p:spPr>
        <p:txBody>
          <a:bodyPr wrap="none" lIns="91440" tIns="45720" rIns="91440" bIns="45720" rtlCol="0">
            <a:spAutoFit/>
          </a:bodyPr>
          <a:lstStyle/>
          <a:p>
            <a:r>
              <a:rPr lang="en-US" altLang="zh-CN" sz="1200" dirty="0" smtClean="0">
                <a:solidFill>
                  <a:schemeClr val="bg1"/>
                </a:solidFill>
              </a:rPr>
              <a:t>1</a:t>
            </a:r>
            <a:endParaRPr lang="zh-CN" altLang="en-US" sz="1200" dirty="0">
              <a:solidFill>
                <a:schemeClr val="bg1"/>
              </a:solidFill>
            </a:endParaRPr>
          </a:p>
        </p:txBody>
      </p:sp>
      <p:sp>
        <p:nvSpPr>
          <p:cNvPr id="14" name="TextBox 13"/>
          <p:cNvSpPr txBox="1"/>
          <p:nvPr/>
        </p:nvSpPr>
        <p:spPr>
          <a:xfrm>
            <a:off x="5030727" y="1977131"/>
            <a:ext cx="263214" cy="277084"/>
          </a:xfrm>
          <a:prstGeom prst="rect">
            <a:avLst/>
          </a:prstGeom>
          <a:noFill/>
        </p:spPr>
        <p:txBody>
          <a:bodyPr wrap="none" lIns="91440" tIns="45720" rIns="91440" bIns="45720" rtlCol="0">
            <a:spAutoFit/>
          </a:bodyPr>
          <a:lstStyle/>
          <a:p>
            <a:r>
              <a:rPr lang="en-US" altLang="zh-CN" sz="1200" dirty="0" smtClean="0">
                <a:solidFill>
                  <a:schemeClr val="bg1"/>
                </a:solidFill>
              </a:rPr>
              <a:t>3</a:t>
            </a:r>
            <a:endParaRPr lang="zh-CN" altLang="en-US" sz="1200" dirty="0">
              <a:solidFill>
                <a:schemeClr val="bg1"/>
              </a:solidFill>
            </a:endParaRPr>
          </a:p>
        </p:txBody>
      </p:sp>
      <p:sp>
        <p:nvSpPr>
          <p:cNvPr id="15" name="TextBox 14"/>
          <p:cNvSpPr txBox="1"/>
          <p:nvPr/>
        </p:nvSpPr>
        <p:spPr>
          <a:xfrm>
            <a:off x="3844865" y="3077608"/>
            <a:ext cx="263214" cy="277084"/>
          </a:xfrm>
          <a:prstGeom prst="rect">
            <a:avLst/>
          </a:prstGeom>
          <a:noFill/>
        </p:spPr>
        <p:txBody>
          <a:bodyPr wrap="none" lIns="91440" tIns="45720" rIns="91440" bIns="45720" rtlCol="0">
            <a:spAutoFit/>
          </a:bodyPr>
          <a:lstStyle/>
          <a:p>
            <a:r>
              <a:rPr lang="en-US" altLang="zh-CN" sz="1200" dirty="0" smtClean="0">
                <a:solidFill>
                  <a:schemeClr val="bg1"/>
                </a:solidFill>
              </a:rPr>
              <a:t>2</a:t>
            </a:r>
            <a:endParaRPr lang="zh-CN" altLang="en-US" sz="1200" dirty="0">
              <a:solidFill>
                <a:schemeClr val="bg1"/>
              </a:solidFill>
            </a:endParaRPr>
          </a:p>
        </p:txBody>
      </p:sp>
      <p:sp>
        <p:nvSpPr>
          <p:cNvPr id="16" name="TextBox 15"/>
          <p:cNvSpPr txBox="1"/>
          <p:nvPr/>
        </p:nvSpPr>
        <p:spPr>
          <a:xfrm>
            <a:off x="5030727" y="3077608"/>
            <a:ext cx="263214" cy="277084"/>
          </a:xfrm>
          <a:prstGeom prst="rect">
            <a:avLst/>
          </a:prstGeom>
          <a:noFill/>
        </p:spPr>
        <p:txBody>
          <a:bodyPr wrap="none" lIns="91440" tIns="45720" rIns="91440" bIns="45720" rtlCol="0">
            <a:spAutoFit/>
          </a:bodyPr>
          <a:lstStyle/>
          <a:p>
            <a:r>
              <a:rPr lang="en-US" altLang="zh-CN" sz="1200" dirty="0" smtClean="0">
                <a:solidFill>
                  <a:schemeClr val="bg1"/>
                </a:solidFill>
              </a:rPr>
              <a:t>4</a:t>
            </a:r>
            <a:endParaRPr lang="zh-CN" altLang="en-US" sz="1200" dirty="0">
              <a:solidFill>
                <a:schemeClr val="bg1"/>
              </a:solidFill>
            </a:endParaRPr>
          </a:p>
        </p:txBody>
      </p:sp>
      <p:sp>
        <p:nvSpPr>
          <p:cNvPr id="17" name="Rectangle 24"/>
          <p:cNvSpPr>
            <a:spLocks noChangeArrowheads="1"/>
          </p:cNvSpPr>
          <p:nvPr/>
        </p:nvSpPr>
        <p:spPr bwMode="auto">
          <a:xfrm>
            <a:off x="827584" y="1782401"/>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8" name="Rectangle 24"/>
          <p:cNvSpPr>
            <a:spLocks noChangeArrowheads="1"/>
          </p:cNvSpPr>
          <p:nvPr/>
        </p:nvSpPr>
        <p:spPr bwMode="auto">
          <a:xfrm>
            <a:off x="827584" y="2882879"/>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9" name="Rectangle 24"/>
          <p:cNvSpPr>
            <a:spLocks noChangeArrowheads="1"/>
          </p:cNvSpPr>
          <p:nvPr/>
        </p:nvSpPr>
        <p:spPr bwMode="auto">
          <a:xfrm>
            <a:off x="5909794" y="1782401"/>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0" name="Rectangle 24"/>
          <p:cNvSpPr>
            <a:spLocks noChangeArrowheads="1"/>
          </p:cNvSpPr>
          <p:nvPr/>
        </p:nvSpPr>
        <p:spPr bwMode="auto">
          <a:xfrm>
            <a:off x="5909794" y="2882879"/>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1"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2"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528" fill="hold" grpId="0" nodeType="withEffect">
                                  <p:stCondLst>
                                    <p:cond delay="120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2" presetClass="entr" presetSubtype="8" fill="hold" grpId="0" nodeType="withEffect">
                                  <p:stCondLst>
                                    <p:cond delay="20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53" presetClass="entr" presetSubtype="528" fill="hold" grpId="0" nodeType="withEffect">
                                  <p:stCondLst>
                                    <p:cond delay="2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anim calcmode="lin" valueType="num">
                                      <p:cBhvr>
                                        <p:cTn id="31" dur="500" fill="hold"/>
                                        <p:tgtEl>
                                          <p:spTgt spid="8"/>
                                        </p:tgtEl>
                                        <p:attrNameLst>
                                          <p:attrName>ppt_x</p:attrName>
                                        </p:attrNameLst>
                                      </p:cBhvr>
                                      <p:tavLst>
                                        <p:tav tm="0">
                                          <p:val>
                                            <p:fltVal val="0.5"/>
                                          </p:val>
                                        </p:tav>
                                        <p:tav tm="100000">
                                          <p:val>
                                            <p:strVal val="#ppt_x"/>
                                          </p:val>
                                        </p:tav>
                                      </p:tavLst>
                                    </p:anim>
                                    <p:anim calcmode="lin" valueType="num">
                                      <p:cBhvr>
                                        <p:cTn id="32" dur="500" fill="hold"/>
                                        <p:tgtEl>
                                          <p:spTgt spid="8"/>
                                        </p:tgtEl>
                                        <p:attrNameLst>
                                          <p:attrName>ppt_y</p:attrName>
                                        </p:attrNameLst>
                                      </p:cBhvr>
                                      <p:tavLst>
                                        <p:tav tm="0">
                                          <p:val>
                                            <p:fltVal val="0.5"/>
                                          </p:val>
                                        </p:tav>
                                        <p:tav tm="100000">
                                          <p:val>
                                            <p:strVal val="#ppt_y"/>
                                          </p:val>
                                        </p:tav>
                                      </p:tavLst>
                                    </p:anim>
                                  </p:childTnLst>
                                </p:cTn>
                              </p:par>
                              <p:par>
                                <p:cTn id="33" presetID="53" presetClass="entr" presetSubtype="16" fill="hold" grpId="0" nodeType="withEffect">
                                  <p:stCondLst>
                                    <p:cond delay="23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2" presetClass="entr" presetSubtype="8" fill="hold" grpId="0" nodeType="withEffect">
                                  <p:stCondLst>
                                    <p:cond delay="280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par>
                                <p:cTn id="42" presetID="53" presetClass="entr" presetSubtype="528" fill="hold" grpId="0" nodeType="withEffect">
                                  <p:stCondLst>
                                    <p:cond delay="280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anim calcmode="lin" valueType="num">
                                      <p:cBhvr>
                                        <p:cTn id="47" dur="500" fill="hold"/>
                                        <p:tgtEl>
                                          <p:spTgt spid="6"/>
                                        </p:tgtEl>
                                        <p:attrNameLst>
                                          <p:attrName>ppt_x</p:attrName>
                                        </p:attrNameLst>
                                      </p:cBhvr>
                                      <p:tavLst>
                                        <p:tav tm="0">
                                          <p:val>
                                            <p:fltVal val="0.5"/>
                                          </p:val>
                                        </p:tav>
                                        <p:tav tm="100000">
                                          <p:val>
                                            <p:strVal val="#ppt_x"/>
                                          </p:val>
                                        </p:tav>
                                      </p:tavLst>
                                    </p:anim>
                                    <p:anim calcmode="lin" valueType="num">
                                      <p:cBhvr>
                                        <p:cTn id="48" dur="500" fill="hold"/>
                                        <p:tgtEl>
                                          <p:spTgt spid="6"/>
                                        </p:tgtEl>
                                        <p:attrNameLst>
                                          <p:attrName>ppt_y</p:attrName>
                                        </p:attrNameLst>
                                      </p:cBhvr>
                                      <p:tavLst>
                                        <p:tav tm="0">
                                          <p:val>
                                            <p:fltVal val="0.5"/>
                                          </p:val>
                                        </p:tav>
                                        <p:tav tm="100000">
                                          <p:val>
                                            <p:strVal val="#ppt_y"/>
                                          </p:val>
                                        </p:tav>
                                      </p:tavLst>
                                    </p:anim>
                                  </p:childTnLst>
                                </p:cTn>
                              </p:par>
                              <p:par>
                                <p:cTn id="49" presetID="53" presetClass="entr" presetSubtype="16" fill="hold" grpId="0" nodeType="withEffect">
                                  <p:stCondLst>
                                    <p:cond delay="310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2" presetClass="entr" presetSubtype="2" fill="hold" grpId="0" nodeType="withEffect">
                                  <p:stCondLst>
                                    <p:cond delay="360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par>
                                <p:cTn id="58" presetID="53" presetClass="entr" presetSubtype="528" fill="hold" grpId="0" nodeType="withEffect">
                                  <p:stCondLst>
                                    <p:cond delay="360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53" presetClass="entr" presetSubtype="16" fill="hold" grpId="0" nodeType="withEffect">
                                  <p:stCondLst>
                                    <p:cond delay="39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2" presetClass="entr" presetSubtype="2" fill="hold" grpId="0" nodeType="withEffect">
                                  <p:stCondLst>
                                    <p:cond delay="440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fill="hold"/>
                                        <p:tgtEl>
                                          <p:spTgt spid="20"/>
                                        </p:tgtEl>
                                        <p:attrNameLst>
                                          <p:attrName>ppt_x</p:attrName>
                                        </p:attrNameLst>
                                      </p:cBhvr>
                                      <p:tavLst>
                                        <p:tav tm="0">
                                          <p:val>
                                            <p:strVal val="1+#ppt_w/2"/>
                                          </p:val>
                                        </p:tav>
                                        <p:tav tm="100000">
                                          <p:val>
                                            <p:strVal val="#ppt_x"/>
                                          </p:val>
                                        </p:tav>
                                      </p:tavLst>
                                    </p:anim>
                                    <p:anim calcmode="lin" valueType="num">
                                      <p:cBhvr additive="base">
                                        <p:cTn id="7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p:bldP spid="14" grpId="0"/>
      <p:bldP spid="15" grpId="0"/>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27454" y="1694168"/>
            <a:ext cx="4324600" cy="1133474"/>
            <a:chOff x="2435811" y="2402434"/>
            <a:chExt cx="5766133" cy="1511299"/>
          </a:xfrm>
          <a:solidFill>
            <a:schemeClr val="accent1"/>
          </a:solidFill>
        </p:grpSpPr>
        <p:sp>
          <p:nvSpPr>
            <p:cNvPr id="181" name="矩形 59"/>
            <p:cNvSpPr>
              <a:spLocks noChangeArrowheads="1"/>
            </p:cNvSpPr>
            <p:nvPr/>
          </p:nvSpPr>
          <p:spPr bwMode="auto">
            <a:xfrm>
              <a:off x="2435811" y="3038702"/>
              <a:ext cx="2745953" cy="303804"/>
            </a:xfrm>
            <a:prstGeom prst="rect">
              <a:avLst/>
            </a:prstGeom>
            <a:grpFill/>
            <a:ln w="9525">
              <a:noFill/>
              <a:miter lim="800000"/>
              <a:headEnd/>
              <a:tailEnd/>
            </a:ln>
          </p:spPr>
          <p:txBody>
            <a:bodyPr lIns="68570" tIns="34286" rIns="68570" bIns="34286" anchor="ctr"/>
            <a:lstStyle/>
            <a:p>
              <a:endParaRPr lang="zh-CN" altLang="en-US"/>
            </a:p>
          </p:txBody>
        </p:sp>
        <p:grpSp>
          <p:nvGrpSpPr>
            <p:cNvPr id="4" name="组合 199"/>
            <p:cNvGrpSpPr/>
            <p:nvPr/>
          </p:nvGrpSpPr>
          <p:grpSpPr>
            <a:xfrm>
              <a:off x="5162008" y="2402434"/>
              <a:ext cx="3039936" cy="1511299"/>
              <a:chOff x="5538638" y="2807478"/>
              <a:chExt cx="3039936" cy="1511299"/>
            </a:xfrm>
            <a:grpFill/>
          </p:grpSpPr>
          <p:sp>
            <p:nvSpPr>
              <p:cNvPr id="201" name="矩形 59"/>
              <p:cNvSpPr>
                <a:spLocks noChangeArrowheads="1"/>
              </p:cNvSpPr>
              <p:nvPr/>
            </p:nvSpPr>
            <p:spPr bwMode="auto">
              <a:xfrm>
                <a:off x="5538638" y="2807478"/>
                <a:ext cx="2745953" cy="1511299"/>
              </a:xfrm>
              <a:prstGeom prst="rect">
                <a:avLst/>
              </a:prstGeom>
              <a:grpFill/>
              <a:ln w="9525">
                <a:noFill/>
                <a:miter lim="800000"/>
                <a:headEnd/>
                <a:tailEnd/>
              </a:ln>
            </p:spPr>
            <p:txBody>
              <a:bodyPr lIns="68577" tIns="34289" rIns="68577" bIns="34289" anchor="ctr"/>
              <a:lstStyle/>
              <a:p>
                <a:endParaRPr lang="zh-CN" altLang="en-US"/>
              </a:p>
            </p:txBody>
          </p:sp>
          <p:sp>
            <p:nvSpPr>
              <p:cNvPr id="204" name="等腰三角形 203"/>
              <p:cNvSpPr/>
              <p:nvPr/>
            </p:nvSpPr>
            <p:spPr>
              <a:xfrm rot="5400000">
                <a:off x="8230766" y="3372014"/>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 name="组合 3"/>
          <p:cNvGrpSpPr/>
          <p:nvPr/>
        </p:nvGrpSpPr>
        <p:grpSpPr>
          <a:xfrm>
            <a:off x="2213584" y="3007428"/>
            <a:ext cx="3938471" cy="966371"/>
            <a:chOff x="2950650" y="4153446"/>
            <a:chExt cx="5251294" cy="1288495"/>
          </a:xfrm>
          <a:solidFill>
            <a:schemeClr val="accent2"/>
          </a:solidFill>
        </p:grpSpPr>
        <p:sp>
          <p:nvSpPr>
            <p:cNvPr id="182" name="矩形 59"/>
            <p:cNvSpPr>
              <a:spLocks noChangeArrowheads="1"/>
            </p:cNvSpPr>
            <p:nvPr/>
          </p:nvSpPr>
          <p:spPr bwMode="auto">
            <a:xfrm>
              <a:off x="2950650" y="4629014"/>
              <a:ext cx="2745953" cy="303804"/>
            </a:xfrm>
            <a:prstGeom prst="rect">
              <a:avLst/>
            </a:prstGeom>
            <a:grpFill/>
            <a:ln w="9525">
              <a:noFill/>
              <a:miter lim="800000"/>
              <a:headEnd/>
              <a:tailEnd/>
            </a:ln>
          </p:spPr>
          <p:txBody>
            <a:bodyPr lIns="68570" tIns="34286" rIns="68570" bIns="34286" anchor="ctr"/>
            <a:lstStyle/>
            <a:p>
              <a:endParaRPr lang="zh-CN" altLang="en-US"/>
            </a:p>
          </p:txBody>
        </p:sp>
        <p:grpSp>
          <p:nvGrpSpPr>
            <p:cNvPr id="6" name="组合 204"/>
            <p:cNvGrpSpPr/>
            <p:nvPr/>
          </p:nvGrpSpPr>
          <p:grpSpPr>
            <a:xfrm>
              <a:off x="5162008" y="4153446"/>
              <a:ext cx="3039936" cy="1288495"/>
              <a:chOff x="5538638" y="4558490"/>
              <a:chExt cx="3039936" cy="1288495"/>
            </a:xfrm>
            <a:grpFill/>
          </p:grpSpPr>
          <p:sp>
            <p:nvSpPr>
              <p:cNvPr id="206" name="矩形 59"/>
              <p:cNvSpPr>
                <a:spLocks noChangeArrowheads="1"/>
              </p:cNvSpPr>
              <p:nvPr/>
            </p:nvSpPr>
            <p:spPr bwMode="auto">
              <a:xfrm>
                <a:off x="5538638" y="4558490"/>
                <a:ext cx="2745953" cy="1288495"/>
              </a:xfrm>
              <a:prstGeom prst="rect">
                <a:avLst/>
              </a:prstGeom>
              <a:grpFill/>
              <a:ln w="9525">
                <a:noFill/>
                <a:miter lim="800000"/>
                <a:headEnd/>
                <a:tailEnd/>
              </a:ln>
            </p:spPr>
            <p:txBody>
              <a:bodyPr lIns="68577" tIns="34289" rIns="68577" bIns="34289" anchor="ctr"/>
              <a:lstStyle/>
              <a:p>
                <a:endParaRPr lang="zh-CN" altLang="en-US"/>
              </a:p>
            </p:txBody>
          </p:sp>
          <p:sp>
            <p:nvSpPr>
              <p:cNvPr id="207" name="等腰三角形 206"/>
              <p:cNvSpPr/>
              <p:nvPr/>
            </p:nvSpPr>
            <p:spPr>
              <a:xfrm rot="5400000">
                <a:off x="8230766" y="5003717"/>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08" name="矩形 47"/>
          <p:cNvSpPr>
            <a:spLocks noChangeArrowheads="1"/>
          </p:cNvSpPr>
          <p:nvPr/>
        </p:nvSpPr>
        <p:spPr bwMode="auto">
          <a:xfrm>
            <a:off x="6269782" y="2140451"/>
            <a:ext cx="1919288" cy="512434"/>
          </a:xfrm>
          <a:prstGeom prst="rect">
            <a:avLst/>
          </a:prstGeom>
          <a:noFill/>
          <a:ln w="9525">
            <a:noFill/>
            <a:miter lim="800000"/>
            <a:headEnd/>
            <a:tailEnd/>
          </a:ln>
        </p:spPr>
        <p:txBody>
          <a:bodyPr lIns="68563" tIns="34283" rIns="68563" bIns="34283">
            <a:spAutoFit/>
          </a:bodyPr>
          <a:lstStyle/>
          <a:p>
            <a:pPr algn="l">
              <a:lnSpc>
                <a:spcPct val="120000"/>
              </a:lnSpc>
            </a:pPr>
            <a:r>
              <a:rPr lang="zh-CN" altLang="en-US" sz="800" dirty="0">
                <a:solidFill>
                  <a:schemeClr val="bg1">
                    <a:lumMod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p>
        </p:txBody>
      </p:sp>
      <p:sp>
        <p:nvSpPr>
          <p:cNvPr id="209" name="矩形 47"/>
          <p:cNvSpPr>
            <a:spLocks noChangeArrowheads="1"/>
          </p:cNvSpPr>
          <p:nvPr/>
        </p:nvSpPr>
        <p:spPr bwMode="auto">
          <a:xfrm>
            <a:off x="6287239" y="3402004"/>
            <a:ext cx="1919288" cy="512434"/>
          </a:xfrm>
          <a:prstGeom prst="rect">
            <a:avLst/>
          </a:prstGeom>
          <a:noFill/>
          <a:ln w="9525">
            <a:noFill/>
            <a:miter lim="800000"/>
            <a:headEnd/>
            <a:tailEnd/>
          </a:ln>
        </p:spPr>
        <p:txBody>
          <a:bodyPr lIns="68563" tIns="34283" rIns="68563" bIns="34283">
            <a:spAutoFit/>
          </a:bodyPr>
          <a:lstStyle/>
          <a:p>
            <a:pPr algn="l">
              <a:lnSpc>
                <a:spcPct val="120000"/>
              </a:lnSpc>
            </a:pPr>
            <a:r>
              <a:rPr lang="zh-CN" altLang="en-US" sz="800" dirty="0">
                <a:solidFill>
                  <a:schemeClr val="bg1">
                    <a:lumMod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p>
        </p:txBody>
      </p:sp>
      <p:sp>
        <p:nvSpPr>
          <p:cNvPr id="211" name="矩形 47"/>
          <p:cNvSpPr>
            <a:spLocks noChangeArrowheads="1"/>
          </p:cNvSpPr>
          <p:nvPr/>
        </p:nvSpPr>
        <p:spPr bwMode="auto">
          <a:xfrm>
            <a:off x="3936415" y="2106303"/>
            <a:ext cx="1919288" cy="512434"/>
          </a:xfrm>
          <a:prstGeom prst="rect">
            <a:avLst/>
          </a:prstGeom>
          <a:noFill/>
          <a:ln w="9525">
            <a:noFill/>
            <a:miter lim="800000"/>
            <a:headEnd/>
            <a:tailEnd/>
          </a:ln>
        </p:spPr>
        <p:txBody>
          <a:bodyPr lIns="68563" tIns="34283" rIns="68563" bIns="34283">
            <a:spAutoFit/>
          </a:bodyPr>
          <a:lstStyle/>
          <a:p>
            <a:pPr algn="l">
              <a:lnSpc>
                <a:spcPct val="120000"/>
              </a:lnSpc>
            </a:pPr>
            <a:r>
              <a:rPr lang="zh-CN" altLang="en-US" sz="8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p>
        </p:txBody>
      </p:sp>
      <p:sp>
        <p:nvSpPr>
          <p:cNvPr id="212" name="TextBox 211"/>
          <p:cNvSpPr txBox="1"/>
          <p:nvPr/>
        </p:nvSpPr>
        <p:spPr>
          <a:xfrm>
            <a:off x="3940472" y="1728261"/>
            <a:ext cx="1483182" cy="315380"/>
          </a:xfrm>
          <a:prstGeom prst="rect">
            <a:avLst/>
          </a:prstGeom>
          <a:noFill/>
          <a:ln>
            <a:noFill/>
          </a:ln>
        </p:spPr>
        <p:txBody>
          <a:bodyPr wrap="square" lIns="68566" tIns="34283" rIns="68566" bIns="34283" rtlCol="0">
            <a:spAutoFit/>
          </a:bodyPr>
          <a:lstStyle/>
          <a:p>
            <a:r>
              <a:rPr lang="zh-CN" altLang="en-US" sz="1600" dirty="0">
                <a:solidFill>
                  <a:schemeClr val="bg1"/>
                </a:solidFill>
                <a:latin typeface="方正大黑_GBK" pitchFamily="65" charset="-122"/>
                <a:ea typeface="方正大黑_GBK" pitchFamily="65" charset="-122"/>
              </a:rPr>
              <a:t>添加标题</a:t>
            </a:r>
          </a:p>
        </p:txBody>
      </p:sp>
      <p:sp>
        <p:nvSpPr>
          <p:cNvPr id="213" name="TextBox 212"/>
          <p:cNvSpPr txBox="1"/>
          <p:nvPr/>
        </p:nvSpPr>
        <p:spPr>
          <a:xfrm>
            <a:off x="3940472" y="3024404"/>
            <a:ext cx="1483182" cy="315380"/>
          </a:xfrm>
          <a:prstGeom prst="rect">
            <a:avLst/>
          </a:prstGeom>
          <a:noFill/>
          <a:ln>
            <a:noFill/>
          </a:ln>
        </p:spPr>
        <p:txBody>
          <a:bodyPr wrap="square" lIns="68566" tIns="34283" rIns="68566" bIns="34283" rtlCol="0">
            <a:spAutoFit/>
          </a:bodyPr>
          <a:lstStyle/>
          <a:p>
            <a:r>
              <a:rPr lang="zh-CN" altLang="en-US" sz="1600" dirty="0">
                <a:solidFill>
                  <a:schemeClr val="bg1"/>
                </a:solidFill>
                <a:latin typeface="方正大黑_GBK" pitchFamily="65" charset="-122"/>
                <a:ea typeface="方正大黑_GBK" pitchFamily="65" charset="-122"/>
              </a:rPr>
              <a:t>副标</a:t>
            </a:r>
          </a:p>
        </p:txBody>
      </p:sp>
      <p:sp>
        <p:nvSpPr>
          <p:cNvPr id="214" name="矩形 47"/>
          <p:cNvSpPr>
            <a:spLocks noChangeArrowheads="1"/>
          </p:cNvSpPr>
          <p:nvPr/>
        </p:nvSpPr>
        <p:spPr bwMode="auto">
          <a:xfrm>
            <a:off x="3936415" y="3456453"/>
            <a:ext cx="1919288" cy="364701"/>
          </a:xfrm>
          <a:prstGeom prst="rect">
            <a:avLst/>
          </a:prstGeom>
          <a:noFill/>
          <a:ln w="9525">
            <a:noFill/>
            <a:miter lim="800000"/>
            <a:headEnd/>
            <a:tailEnd/>
          </a:ln>
        </p:spPr>
        <p:txBody>
          <a:bodyPr lIns="68563" tIns="34283" rIns="68563" bIns="34283">
            <a:spAutoFit/>
          </a:bodyPr>
          <a:lstStyle/>
          <a:p>
            <a:pPr algn="l">
              <a:lnSpc>
                <a:spcPct val="120000"/>
              </a:lnSpc>
            </a:pPr>
            <a:r>
              <a:rPr lang="zh-CN" altLang="en-US" sz="800" dirty="0">
                <a:solidFill>
                  <a:schemeClr val="bg1"/>
                </a:solidFill>
                <a:latin typeface="微软雅黑" pitchFamily="34" charset="-122"/>
                <a:ea typeface="微软雅黑" pitchFamily="34" charset="-122"/>
                <a:sym typeface="微软雅黑" pitchFamily="34" charset="-122"/>
              </a:rPr>
              <a:t>右键点击图片选择设置图片格式可直接替换图片</a:t>
            </a: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65865" y="1678501"/>
            <a:ext cx="2117321" cy="2364452"/>
          </a:xfrm>
          <a:prstGeom prst="rect">
            <a:avLst/>
          </a:prstGeom>
        </p:spPr>
      </p:pic>
      <p:sp>
        <p:nvSpPr>
          <p:cNvPr id="215" name="TextBox 214"/>
          <p:cNvSpPr txBox="1"/>
          <p:nvPr/>
        </p:nvSpPr>
        <p:spPr>
          <a:xfrm>
            <a:off x="6328737" y="1635935"/>
            <a:ext cx="1104476" cy="253844"/>
          </a:xfrm>
          <a:prstGeom prst="rect">
            <a:avLst/>
          </a:prstGeom>
          <a:solidFill>
            <a:schemeClr val="accent1"/>
          </a:solidFill>
        </p:spPr>
        <p:txBody>
          <a:bodyPr wrap="square" lIns="68566" tIns="34283" rIns="68566" bIns="34283" rtlCol="0">
            <a:spAutoFit/>
          </a:bodyPr>
          <a:lstStyle/>
          <a:p>
            <a:r>
              <a:rPr lang="zh-CN" altLang="en-US" sz="1200" dirty="0">
                <a:solidFill>
                  <a:schemeClr val="bg1"/>
                </a:solidFill>
                <a:latin typeface="黑体" pitchFamily="49" charset="-122"/>
                <a:ea typeface="黑体" pitchFamily="49" charset="-122"/>
              </a:rPr>
              <a:t>户外宣传</a:t>
            </a:r>
          </a:p>
        </p:txBody>
      </p:sp>
      <p:sp>
        <p:nvSpPr>
          <p:cNvPr id="216" name="TextBox 215"/>
          <p:cNvSpPr txBox="1"/>
          <p:nvPr/>
        </p:nvSpPr>
        <p:spPr>
          <a:xfrm>
            <a:off x="6328737" y="3000062"/>
            <a:ext cx="1104476" cy="253844"/>
          </a:xfrm>
          <a:prstGeom prst="rect">
            <a:avLst/>
          </a:prstGeom>
          <a:solidFill>
            <a:schemeClr val="accent2"/>
          </a:solidFill>
        </p:spPr>
        <p:txBody>
          <a:bodyPr wrap="square" lIns="68566" tIns="34283" rIns="68566" bIns="34283" rtlCol="0">
            <a:spAutoFit/>
          </a:bodyPr>
          <a:lstStyle/>
          <a:p>
            <a:r>
              <a:rPr lang="zh-CN" altLang="en-US" sz="1200" dirty="0">
                <a:solidFill>
                  <a:schemeClr val="bg1"/>
                </a:solidFill>
                <a:latin typeface="黑体" pitchFamily="49" charset="-122"/>
                <a:ea typeface="黑体" pitchFamily="49" charset="-122"/>
              </a:rPr>
              <a:t>百度推广</a:t>
            </a:r>
          </a:p>
        </p:txBody>
      </p:sp>
      <p:sp>
        <p:nvSpPr>
          <p:cNvPr id="21"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2"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04988617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ppt_x</p:attrName>
                                        </p:attrNameLst>
                                      </p:cBhvr>
                                      <p:tavLst>
                                        <p:tav tm="0">
                                          <p:val>
                                            <p:strVal val="#ppt_x-#ppt_w*1.125000"/>
                                          </p:val>
                                        </p:tav>
                                        <p:tav tm="100000">
                                          <p:val>
                                            <p:strVal val="#ppt_x"/>
                                          </p:val>
                                        </p:tav>
                                      </p:tavLst>
                                    </p:anim>
                                    <p:animEffect transition="in" filter="wipe(right)">
                                      <p:cBhvr>
                                        <p:cTn id="15" dur="500"/>
                                        <p:tgtEl>
                                          <p:spTgt spid="3"/>
                                        </p:tgtEl>
                                      </p:cBhvr>
                                    </p:animEffect>
                                  </p:childTnLst>
                                </p:cTn>
                              </p:par>
                            </p:childTnLst>
                          </p:cTn>
                        </p:par>
                        <p:par>
                          <p:cTn id="16" fill="hold">
                            <p:stCondLst>
                              <p:cond delay="1000"/>
                            </p:stCondLst>
                            <p:childTnLst>
                              <p:par>
                                <p:cTn id="17" presetID="19" presetClass="entr" presetSubtype="10" fill="hold" grpId="0" nodeType="afterEffect">
                                  <p:stCondLst>
                                    <p:cond delay="0"/>
                                  </p:stCondLst>
                                  <p:childTnLst>
                                    <p:set>
                                      <p:cBhvr>
                                        <p:cTn id="18" dur="1" fill="hold">
                                          <p:stCondLst>
                                            <p:cond delay="0"/>
                                          </p:stCondLst>
                                        </p:cTn>
                                        <p:tgtEl>
                                          <p:spTgt spid="212"/>
                                        </p:tgtEl>
                                        <p:attrNameLst>
                                          <p:attrName>style.visibility</p:attrName>
                                        </p:attrNameLst>
                                      </p:cBhvr>
                                      <p:to>
                                        <p:strVal val="visible"/>
                                      </p:to>
                                    </p:set>
                                    <p:anim calcmode="lin" valueType="num">
                                      <p:cBhvr>
                                        <p:cTn id="19" dur="500" fill="hold"/>
                                        <p:tgtEl>
                                          <p:spTgt spid="212"/>
                                        </p:tgtEl>
                                        <p:attrNameLst>
                                          <p:attrName>ppt_w</p:attrName>
                                        </p:attrNameLst>
                                      </p:cBhvr>
                                      <p:tavLst>
                                        <p:tav tm="0" fmla="#ppt_w*sin(2.5*pi*$)">
                                          <p:val>
                                            <p:fltVal val="0"/>
                                          </p:val>
                                        </p:tav>
                                        <p:tav tm="100000">
                                          <p:val>
                                            <p:fltVal val="1"/>
                                          </p:val>
                                        </p:tav>
                                      </p:tavLst>
                                    </p:anim>
                                    <p:anim calcmode="lin" valueType="num">
                                      <p:cBhvr>
                                        <p:cTn id="20" dur="500" fill="hold"/>
                                        <p:tgtEl>
                                          <p:spTgt spid="212"/>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211"/>
                                        </p:tgtEl>
                                        <p:attrNameLst>
                                          <p:attrName>style.visibility</p:attrName>
                                        </p:attrNameLst>
                                      </p:cBhvr>
                                      <p:to>
                                        <p:strVal val="visible"/>
                                      </p:to>
                                    </p:set>
                                    <p:animEffect transition="in" filter="randombar(horizontal)">
                                      <p:cBhvr>
                                        <p:cTn id="24" dur="500"/>
                                        <p:tgtEl>
                                          <p:spTgt spid="211"/>
                                        </p:tgtEl>
                                      </p:cBhvr>
                                    </p:animEffect>
                                  </p:childTnLst>
                                </p:cTn>
                              </p:par>
                            </p:childTnLst>
                          </p:cTn>
                        </p:par>
                        <p:par>
                          <p:cTn id="25" fill="hold">
                            <p:stCondLst>
                              <p:cond delay="2000"/>
                            </p:stCondLst>
                            <p:childTnLst>
                              <p:par>
                                <p:cTn id="26" presetID="1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childTnLst>
                          </p:cTn>
                        </p:par>
                        <p:par>
                          <p:cTn id="30" fill="hold">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13"/>
                                        </p:tgtEl>
                                        <p:attrNameLst>
                                          <p:attrName>style.visibility</p:attrName>
                                        </p:attrNameLst>
                                      </p:cBhvr>
                                      <p:to>
                                        <p:strVal val="visible"/>
                                      </p:to>
                                    </p:set>
                                    <p:anim calcmode="lin" valueType="num">
                                      <p:cBhvr>
                                        <p:cTn id="33" dur="500" fill="hold"/>
                                        <p:tgtEl>
                                          <p:spTgt spid="213"/>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13"/>
                                        </p:tgtEl>
                                        <p:attrNameLst>
                                          <p:attrName>ppt_y</p:attrName>
                                        </p:attrNameLst>
                                      </p:cBhvr>
                                      <p:tavLst>
                                        <p:tav tm="0">
                                          <p:val>
                                            <p:strVal val="#ppt_y"/>
                                          </p:val>
                                        </p:tav>
                                        <p:tav tm="100000">
                                          <p:val>
                                            <p:strVal val="#ppt_y"/>
                                          </p:val>
                                        </p:tav>
                                      </p:tavLst>
                                    </p:anim>
                                    <p:anim calcmode="lin" valueType="num">
                                      <p:cBhvr>
                                        <p:cTn id="35" dur="500" fill="hold"/>
                                        <p:tgtEl>
                                          <p:spTgt spid="213"/>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13"/>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13"/>
                                        </p:tgtEl>
                                      </p:cBhvr>
                                    </p:animEffect>
                                  </p:childTnLst>
                                </p:cTn>
                              </p:par>
                            </p:childTnLst>
                          </p:cTn>
                        </p:par>
                        <p:par>
                          <p:cTn id="38" fill="hold">
                            <p:stCondLst>
                              <p:cond delay="3050"/>
                            </p:stCondLst>
                            <p:childTnLst>
                              <p:par>
                                <p:cTn id="39" presetID="14" presetClass="entr" presetSubtype="10" fill="hold" grpId="0" nodeType="afterEffect">
                                  <p:stCondLst>
                                    <p:cond delay="0"/>
                                  </p:stCondLst>
                                  <p:childTnLst>
                                    <p:set>
                                      <p:cBhvr>
                                        <p:cTn id="40" dur="1" fill="hold">
                                          <p:stCondLst>
                                            <p:cond delay="0"/>
                                          </p:stCondLst>
                                        </p:cTn>
                                        <p:tgtEl>
                                          <p:spTgt spid="214"/>
                                        </p:tgtEl>
                                        <p:attrNameLst>
                                          <p:attrName>style.visibility</p:attrName>
                                        </p:attrNameLst>
                                      </p:cBhvr>
                                      <p:to>
                                        <p:strVal val="visible"/>
                                      </p:to>
                                    </p:set>
                                    <p:animEffect transition="in" filter="randombar(horizontal)">
                                      <p:cBhvr>
                                        <p:cTn id="41" dur="500"/>
                                        <p:tgtEl>
                                          <p:spTgt spid="214"/>
                                        </p:tgtEl>
                                      </p:cBhvr>
                                    </p:animEffect>
                                  </p:childTnLst>
                                </p:cTn>
                              </p:par>
                            </p:childTnLst>
                          </p:cTn>
                        </p:par>
                        <p:par>
                          <p:cTn id="42" fill="hold">
                            <p:stCondLst>
                              <p:cond delay="3550"/>
                            </p:stCondLst>
                            <p:childTnLst>
                              <p:par>
                                <p:cTn id="43" presetID="42" presetClass="entr" presetSubtype="0" fill="hold" grpId="0" nodeType="afterEffect">
                                  <p:stCondLst>
                                    <p:cond delay="0"/>
                                  </p:stCondLst>
                                  <p:childTnLst>
                                    <p:set>
                                      <p:cBhvr>
                                        <p:cTn id="44" dur="1" fill="hold">
                                          <p:stCondLst>
                                            <p:cond delay="0"/>
                                          </p:stCondLst>
                                        </p:cTn>
                                        <p:tgtEl>
                                          <p:spTgt spid="215"/>
                                        </p:tgtEl>
                                        <p:attrNameLst>
                                          <p:attrName>style.visibility</p:attrName>
                                        </p:attrNameLst>
                                      </p:cBhvr>
                                      <p:to>
                                        <p:strVal val="visible"/>
                                      </p:to>
                                    </p:set>
                                    <p:animEffect transition="in" filter="fade">
                                      <p:cBhvr>
                                        <p:cTn id="45" dur="500"/>
                                        <p:tgtEl>
                                          <p:spTgt spid="215"/>
                                        </p:tgtEl>
                                      </p:cBhvr>
                                    </p:animEffect>
                                    <p:anim calcmode="lin" valueType="num">
                                      <p:cBhvr>
                                        <p:cTn id="46" dur="500" fill="hold"/>
                                        <p:tgtEl>
                                          <p:spTgt spid="215"/>
                                        </p:tgtEl>
                                        <p:attrNameLst>
                                          <p:attrName>ppt_x</p:attrName>
                                        </p:attrNameLst>
                                      </p:cBhvr>
                                      <p:tavLst>
                                        <p:tav tm="0">
                                          <p:val>
                                            <p:strVal val="#ppt_x"/>
                                          </p:val>
                                        </p:tav>
                                        <p:tav tm="100000">
                                          <p:val>
                                            <p:strVal val="#ppt_x"/>
                                          </p:val>
                                        </p:tav>
                                      </p:tavLst>
                                    </p:anim>
                                    <p:anim calcmode="lin" valueType="num">
                                      <p:cBhvr>
                                        <p:cTn id="47" dur="500" fill="hold"/>
                                        <p:tgtEl>
                                          <p:spTgt spid="2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08"/>
                                        </p:tgtEl>
                                        <p:attrNameLst>
                                          <p:attrName>style.visibility</p:attrName>
                                        </p:attrNameLst>
                                      </p:cBhvr>
                                      <p:to>
                                        <p:strVal val="visible"/>
                                      </p:to>
                                    </p:set>
                                    <p:animEffect transition="in" filter="fade">
                                      <p:cBhvr>
                                        <p:cTn id="50" dur="500"/>
                                        <p:tgtEl>
                                          <p:spTgt spid="208"/>
                                        </p:tgtEl>
                                      </p:cBhvr>
                                    </p:animEffect>
                                    <p:anim calcmode="lin" valueType="num">
                                      <p:cBhvr>
                                        <p:cTn id="51" dur="500" fill="hold"/>
                                        <p:tgtEl>
                                          <p:spTgt spid="208"/>
                                        </p:tgtEl>
                                        <p:attrNameLst>
                                          <p:attrName>ppt_x</p:attrName>
                                        </p:attrNameLst>
                                      </p:cBhvr>
                                      <p:tavLst>
                                        <p:tav tm="0">
                                          <p:val>
                                            <p:strVal val="#ppt_x"/>
                                          </p:val>
                                        </p:tav>
                                        <p:tav tm="100000">
                                          <p:val>
                                            <p:strVal val="#ppt_x"/>
                                          </p:val>
                                        </p:tav>
                                      </p:tavLst>
                                    </p:anim>
                                    <p:anim calcmode="lin" valueType="num">
                                      <p:cBhvr>
                                        <p:cTn id="52" dur="500" fill="hold"/>
                                        <p:tgtEl>
                                          <p:spTgt spid="20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16"/>
                                        </p:tgtEl>
                                        <p:attrNameLst>
                                          <p:attrName>style.visibility</p:attrName>
                                        </p:attrNameLst>
                                      </p:cBhvr>
                                      <p:to>
                                        <p:strVal val="visible"/>
                                      </p:to>
                                    </p:set>
                                    <p:animEffect transition="in" filter="fade">
                                      <p:cBhvr>
                                        <p:cTn id="55" dur="1000"/>
                                        <p:tgtEl>
                                          <p:spTgt spid="216"/>
                                        </p:tgtEl>
                                      </p:cBhvr>
                                    </p:animEffect>
                                    <p:anim calcmode="lin" valueType="num">
                                      <p:cBhvr>
                                        <p:cTn id="56" dur="1000" fill="hold"/>
                                        <p:tgtEl>
                                          <p:spTgt spid="216"/>
                                        </p:tgtEl>
                                        <p:attrNameLst>
                                          <p:attrName>ppt_x</p:attrName>
                                        </p:attrNameLst>
                                      </p:cBhvr>
                                      <p:tavLst>
                                        <p:tav tm="0">
                                          <p:val>
                                            <p:strVal val="#ppt_x"/>
                                          </p:val>
                                        </p:tav>
                                        <p:tav tm="100000">
                                          <p:val>
                                            <p:strVal val="#ppt_x"/>
                                          </p:val>
                                        </p:tav>
                                      </p:tavLst>
                                    </p:anim>
                                    <p:anim calcmode="lin" valueType="num">
                                      <p:cBhvr>
                                        <p:cTn id="57" dur="1000" fill="hold"/>
                                        <p:tgtEl>
                                          <p:spTgt spid="216"/>
                                        </p:tgtEl>
                                        <p:attrNameLst>
                                          <p:attrName>ppt_y</p:attrName>
                                        </p:attrNameLst>
                                      </p:cBhvr>
                                      <p:tavLst>
                                        <p:tav tm="0">
                                          <p:val>
                                            <p:strVal val="#ppt_y+.1"/>
                                          </p:val>
                                        </p:tav>
                                        <p:tav tm="100000">
                                          <p:val>
                                            <p:strVal val="#ppt_y"/>
                                          </p:val>
                                        </p:tav>
                                      </p:tavLst>
                                    </p:anim>
                                  </p:childTnLst>
                                </p:cTn>
                              </p:par>
                            </p:childTnLst>
                          </p:cTn>
                        </p:par>
                        <p:par>
                          <p:cTn id="58" fill="hold">
                            <p:stCondLst>
                              <p:cond delay="4550"/>
                            </p:stCondLst>
                            <p:childTnLst>
                              <p:par>
                                <p:cTn id="59" presetID="42" presetClass="entr" presetSubtype="0" fill="hold" grpId="0" nodeType="afterEffect">
                                  <p:stCondLst>
                                    <p:cond delay="0"/>
                                  </p:stCondLst>
                                  <p:childTnLst>
                                    <p:set>
                                      <p:cBhvr>
                                        <p:cTn id="60" dur="1" fill="hold">
                                          <p:stCondLst>
                                            <p:cond delay="0"/>
                                          </p:stCondLst>
                                        </p:cTn>
                                        <p:tgtEl>
                                          <p:spTgt spid="209"/>
                                        </p:tgtEl>
                                        <p:attrNameLst>
                                          <p:attrName>style.visibility</p:attrName>
                                        </p:attrNameLst>
                                      </p:cBhvr>
                                      <p:to>
                                        <p:strVal val="visible"/>
                                      </p:to>
                                    </p:set>
                                    <p:animEffect transition="in" filter="fade">
                                      <p:cBhvr>
                                        <p:cTn id="61" dur="500"/>
                                        <p:tgtEl>
                                          <p:spTgt spid="209"/>
                                        </p:tgtEl>
                                      </p:cBhvr>
                                    </p:animEffect>
                                    <p:anim calcmode="lin" valueType="num">
                                      <p:cBhvr>
                                        <p:cTn id="62" dur="500" fill="hold"/>
                                        <p:tgtEl>
                                          <p:spTgt spid="209"/>
                                        </p:tgtEl>
                                        <p:attrNameLst>
                                          <p:attrName>ppt_x</p:attrName>
                                        </p:attrNameLst>
                                      </p:cBhvr>
                                      <p:tavLst>
                                        <p:tav tm="0">
                                          <p:val>
                                            <p:strVal val="#ppt_x"/>
                                          </p:val>
                                        </p:tav>
                                        <p:tav tm="100000">
                                          <p:val>
                                            <p:strVal val="#ppt_x"/>
                                          </p:val>
                                        </p:tav>
                                      </p:tavLst>
                                    </p:anim>
                                    <p:anim calcmode="lin" valueType="num">
                                      <p:cBhvr>
                                        <p:cTn id="63" dur="500" fill="hold"/>
                                        <p:tgtEl>
                                          <p:spTgt spid="2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p:bldP spid="209" grpId="0"/>
      <p:bldP spid="211" grpId="0"/>
      <p:bldP spid="212" grpId="0"/>
      <p:bldP spid="213" grpId="0"/>
      <p:bldP spid="214" grpId="0"/>
      <p:bldP spid="215" grpId="0" animBg="1"/>
      <p:bldP spid="2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a:spLocks/>
          </p:cNvSpPr>
          <p:nvPr/>
        </p:nvSpPr>
        <p:spPr bwMode="auto">
          <a:xfrm rot="10800000">
            <a:off x="3674096" y="1945379"/>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1"/>
          </a:solidFill>
          <a:ln w="19050">
            <a:noFill/>
          </a:ln>
          <a:effectLst/>
        </p:spPr>
        <p:txBody>
          <a:bodyPr vert="horz" wrap="square" lIns="68573" tIns="34287" rIns="68573" bIns="34287" numCol="1" anchor="t" anchorCtr="0" compatLnSpc="1">
            <a:prstTxWarp prst="textNoShape">
              <a:avLst/>
            </a:prstTxWarp>
            <a:noAutofit/>
          </a:bodyPr>
          <a:lstStyle/>
          <a:p>
            <a:endParaRPr lang="zh-CN" altLang="en-US">
              <a:solidFill>
                <a:prstClr val="black"/>
              </a:solidFill>
            </a:endParaRPr>
          </a:p>
        </p:txBody>
      </p:sp>
      <p:sp>
        <p:nvSpPr>
          <p:cNvPr id="3" name="任意多边形 2"/>
          <p:cNvSpPr>
            <a:spLocks/>
          </p:cNvSpPr>
          <p:nvPr/>
        </p:nvSpPr>
        <p:spPr bwMode="auto">
          <a:xfrm rot="14400000">
            <a:off x="4582802" y="217708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2"/>
          </a:solidFill>
          <a:ln w="19050">
            <a:noFill/>
          </a:ln>
          <a:effectLst/>
        </p:spPr>
        <p:txBody>
          <a:bodyPr vert="horz" wrap="square" lIns="68573" tIns="34287" rIns="68573" bIns="34287" numCol="1" anchor="t" anchorCtr="0" compatLnSpc="1">
            <a:prstTxWarp prst="textNoShape">
              <a:avLst/>
            </a:prstTxWarp>
            <a:noAutofit/>
          </a:bodyPr>
          <a:lstStyle/>
          <a:p>
            <a:endParaRPr lang="zh-CN" altLang="en-US">
              <a:solidFill>
                <a:prstClr val="black"/>
              </a:solidFill>
            </a:endParaRPr>
          </a:p>
        </p:txBody>
      </p:sp>
      <p:sp>
        <p:nvSpPr>
          <p:cNvPr id="4" name="任意多边形 3"/>
          <p:cNvSpPr>
            <a:spLocks/>
          </p:cNvSpPr>
          <p:nvPr/>
        </p:nvSpPr>
        <p:spPr bwMode="auto">
          <a:xfrm rot="18000000">
            <a:off x="4856368" y="30760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3"/>
          </a:solidFill>
          <a:ln w="19050">
            <a:noFill/>
          </a:ln>
          <a:effectLst/>
        </p:spPr>
        <p:txBody>
          <a:bodyPr vert="horz" wrap="square" lIns="68573" tIns="34287" rIns="68573" bIns="34287" numCol="1" anchor="t" anchorCtr="0" compatLnSpc="1">
            <a:prstTxWarp prst="textNoShape">
              <a:avLst/>
            </a:prstTxWarp>
            <a:noAutofit/>
          </a:bodyPr>
          <a:lstStyle/>
          <a:p>
            <a:endParaRPr lang="zh-CN" altLang="en-US">
              <a:solidFill>
                <a:prstClr val="black"/>
              </a:solidFill>
            </a:endParaRPr>
          </a:p>
        </p:txBody>
      </p:sp>
      <p:sp>
        <p:nvSpPr>
          <p:cNvPr id="5" name="任意多边形 4"/>
          <p:cNvSpPr>
            <a:spLocks/>
          </p:cNvSpPr>
          <p:nvPr/>
        </p:nvSpPr>
        <p:spPr bwMode="auto">
          <a:xfrm rot="10800000" flipH="1" flipV="1">
            <a:off x="4219761" y="37509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4"/>
          </a:solidFill>
          <a:ln w="19050">
            <a:noFill/>
          </a:ln>
          <a:effectLst/>
        </p:spPr>
        <p:txBody>
          <a:bodyPr vert="horz" wrap="square" lIns="68573" tIns="34287" rIns="68573" bIns="34287" numCol="1" anchor="t" anchorCtr="0" compatLnSpc="1">
            <a:prstTxWarp prst="textNoShape">
              <a:avLst/>
            </a:prstTxWarp>
            <a:noAutofit/>
          </a:bodyPr>
          <a:lstStyle/>
          <a:p>
            <a:endParaRPr lang="zh-CN" altLang="en-US" dirty="0">
              <a:solidFill>
                <a:prstClr val="black"/>
              </a:solidFill>
            </a:endParaRPr>
          </a:p>
        </p:txBody>
      </p:sp>
      <p:sp>
        <p:nvSpPr>
          <p:cNvPr id="6" name="任意多边形 5"/>
          <p:cNvSpPr>
            <a:spLocks/>
          </p:cNvSpPr>
          <p:nvPr/>
        </p:nvSpPr>
        <p:spPr bwMode="auto">
          <a:xfrm rot="14400000" flipH="1" flipV="1">
            <a:off x="3311055" y="3519239"/>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1"/>
          </a:solidFill>
          <a:ln w="19050">
            <a:noFill/>
          </a:ln>
          <a:effectLst/>
        </p:spPr>
        <p:txBody>
          <a:bodyPr vert="horz" wrap="square" lIns="68573" tIns="34287" rIns="68573" bIns="34287" numCol="1" anchor="t" anchorCtr="0" compatLnSpc="1">
            <a:prstTxWarp prst="textNoShape">
              <a:avLst/>
            </a:prstTxWarp>
            <a:noAutofit/>
          </a:bodyPr>
          <a:lstStyle/>
          <a:p>
            <a:endParaRPr lang="zh-CN" altLang="en-US">
              <a:solidFill>
                <a:prstClr val="black"/>
              </a:solidFill>
            </a:endParaRPr>
          </a:p>
        </p:txBody>
      </p:sp>
      <p:sp>
        <p:nvSpPr>
          <p:cNvPr id="7" name="任意多边形 6"/>
          <p:cNvSpPr>
            <a:spLocks/>
          </p:cNvSpPr>
          <p:nvPr/>
        </p:nvSpPr>
        <p:spPr bwMode="auto">
          <a:xfrm rot="18000000" flipH="1" flipV="1">
            <a:off x="3023201" y="2620279"/>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2"/>
          </a:solidFill>
          <a:ln w="19050">
            <a:noFill/>
          </a:ln>
          <a:effectLst/>
        </p:spPr>
        <p:txBody>
          <a:bodyPr vert="horz" wrap="square" lIns="68573" tIns="34287" rIns="68573" bIns="34287" numCol="1" anchor="t" anchorCtr="0" compatLnSpc="1">
            <a:prstTxWarp prst="textNoShape">
              <a:avLst/>
            </a:prstTxWarp>
            <a:noAutofit/>
          </a:bodyPr>
          <a:lstStyle/>
          <a:p>
            <a:endParaRPr lang="zh-CN" altLang="en-US">
              <a:solidFill>
                <a:prstClr val="black"/>
              </a:solidFill>
            </a:endParaRPr>
          </a:p>
        </p:txBody>
      </p:sp>
      <p:sp>
        <p:nvSpPr>
          <p:cNvPr id="8" name="任意多边形 7"/>
          <p:cNvSpPr/>
          <p:nvPr/>
        </p:nvSpPr>
        <p:spPr>
          <a:xfrm flipH="1" flipV="1">
            <a:off x="1331641" y="2023093"/>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prstClr val="white"/>
              </a:solidFill>
            </a:endParaRPr>
          </a:p>
        </p:txBody>
      </p:sp>
      <p:sp>
        <p:nvSpPr>
          <p:cNvPr id="9" name="任意多边形 8"/>
          <p:cNvSpPr/>
          <p:nvPr/>
        </p:nvSpPr>
        <p:spPr>
          <a:xfrm flipH="1">
            <a:off x="1325559" y="3638960"/>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prstClr val="white"/>
              </a:solidFill>
            </a:endParaRPr>
          </a:p>
        </p:txBody>
      </p:sp>
      <p:sp>
        <p:nvSpPr>
          <p:cNvPr id="10" name="任意多边形 9"/>
          <p:cNvSpPr/>
          <p:nvPr/>
        </p:nvSpPr>
        <p:spPr>
          <a:xfrm flipV="1">
            <a:off x="5607246" y="2039764"/>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rgbClr val="080808"/>
              </a:solidFill>
            </a:endParaRPr>
          </a:p>
        </p:txBody>
      </p:sp>
      <p:sp>
        <p:nvSpPr>
          <p:cNvPr id="11" name="任意多边形 10"/>
          <p:cNvSpPr/>
          <p:nvPr/>
        </p:nvSpPr>
        <p:spPr>
          <a:xfrm>
            <a:off x="5609604" y="3629126"/>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b="1">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endParaRPr>
          </a:p>
        </p:txBody>
      </p:sp>
      <p:grpSp>
        <p:nvGrpSpPr>
          <p:cNvPr id="12" name="组合 11"/>
          <p:cNvGrpSpPr/>
          <p:nvPr/>
        </p:nvGrpSpPr>
        <p:grpSpPr>
          <a:xfrm>
            <a:off x="4060324" y="2551580"/>
            <a:ext cx="1028283" cy="1028283"/>
            <a:chOff x="4982373" y="2208496"/>
            <a:chExt cx="2227648" cy="2227648"/>
          </a:xfrm>
          <a:effectLst/>
        </p:grpSpPr>
        <p:sp>
          <p:nvSpPr>
            <p:cNvPr id="13" name="椭圆 12"/>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nvGrpSpPr>
            <p:cNvPr id="14" name="Group 35"/>
            <p:cNvGrpSpPr>
              <a:grpSpLocks noChangeAspect="1"/>
            </p:cNvGrpSpPr>
            <p:nvPr/>
          </p:nvGrpSpPr>
          <p:grpSpPr bwMode="auto">
            <a:xfrm>
              <a:off x="7021143" y="3577005"/>
              <a:ext cx="86125" cy="161136"/>
              <a:chOff x="4164" y="2298"/>
              <a:chExt cx="31" cy="58"/>
            </a:xfrm>
            <a:noFill/>
          </p:grpSpPr>
          <p:sp>
            <p:nvSpPr>
              <p:cNvPr id="15"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sp>
            <p:nvSpPr>
              <p:cNvPr id="16"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grpSp>
      </p:grpSp>
      <p:grpSp>
        <p:nvGrpSpPr>
          <p:cNvPr id="17" name="组合 1"/>
          <p:cNvGrpSpPr/>
          <p:nvPr/>
        </p:nvGrpSpPr>
        <p:grpSpPr>
          <a:xfrm>
            <a:off x="1259633" y="1275605"/>
            <a:ext cx="1764007" cy="638876"/>
            <a:chOff x="6382171" y="2195545"/>
            <a:chExt cx="1764007" cy="638876"/>
          </a:xfrm>
        </p:grpSpPr>
        <p:sp>
          <p:nvSpPr>
            <p:cNvPr id="18" name="TextBox 20"/>
            <p:cNvSpPr txBox="1"/>
            <p:nvPr/>
          </p:nvSpPr>
          <p:spPr bwMode="auto">
            <a:xfrm>
              <a:off x="6382171" y="2494098"/>
              <a:ext cx="1764007" cy="340323"/>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800" dirty="0">
                  <a:solidFill>
                    <a:schemeClr val="bg1">
                      <a:lumMod val="50000"/>
                    </a:schemeClr>
                  </a:solidFill>
                  <a:latin typeface="微软雅黑" pitchFamily="34" charset="-122"/>
                  <a:ea typeface="微软雅黑" pitchFamily="34" charset="-122"/>
                </a:rPr>
                <a:t>此处添加段落文本单击</a:t>
              </a:r>
              <a:r>
                <a:rPr lang="zh-CN" altLang="en-US" sz="800" dirty="0" smtClean="0">
                  <a:solidFill>
                    <a:schemeClr val="bg1">
                      <a:lumMod val="50000"/>
                    </a:schemeClr>
                  </a:solidFill>
                  <a:latin typeface="微软雅黑" pitchFamily="34" charset="-122"/>
                  <a:ea typeface="微软雅黑" pitchFamily="34" charset="-122"/>
                </a:rPr>
                <a:t>此处</a:t>
              </a:r>
              <a:endParaRPr lang="zh-CN" altLang="en-US" sz="800" dirty="0">
                <a:solidFill>
                  <a:schemeClr val="bg1">
                    <a:lumMod val="50000"/>
                  </a:schemeClr>
                </a:solidFill>
                <a:latin typeface="微软雅黑" pitchFamily="34" charset="-122"/>
                <a:ea typeface="微软雅黑" pitchFamily="34" charset="-122"/>
              </a:endParaRPr>
            </a:p>
          </p:txBody>
        </p:sp>
        <p:sp>
          <p:nvSpPr>
            <p:cNvPr id="19" name="TextBox 19"/>
            <p:cNvSpPr txBox="1">
              <a:spLocks noChangeArrowheads="1"/>
            </p:cNvSpPr>
            <p:nvPr/>
          </p:nvSpPr>
          <p:spPr bwMode="auto">
            <a:xfrm>
              <a:off x="6382172" y="2195545"/>
              <a:ext cx="1764006"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200" b="1"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0" name="组合 1"/>
          <p:cNvGrpSpPr/>
          <p:nvPr/>
        </p:nvGrpSpPr>
        <p:grpSpPr>
          <a:xfrm>
            <a:off x="1259633" y="3315737"/>
            <a:ext cx="1764007" cy="638876"/>
            <a:chOff x="6382171" y="2195545"/>
            <a:chExt cx="1764007" cy="638876"/>
          </a:xfrm>
        </p:grpSpPr>
        <p:sp>
          <p:nvSpPr>
            <p:cNvPr id="21" name="TextBox 20"/>
            <p:cNvSpPr txBox="1"/>
            <p:nvPr/>
          </p:nvSpPr>
          <p:spPr bwMode="auto">
            <a:xfrm>
              <a:off x="6382171" y="2494098"/>
              <a:ext cx="1764007" cy="340323"/>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800" dirty="0">
                  <a:solidFill>
                    <a:schemeClr val="bg1">
                      <a:lumMod val="50000"/>
                    </a:schemeClr>
                  </a:solidFill>
                  <a:latin typeface="微软雅黑" pitchFamily="34" charset="-122"/>
                  <a:ea typeface="微软雅黑" pitchFamily="34" charset="-122"/>
                </a:rPr>
                <a:t>此处添加段落文本单击</a:t>
              </a:r>
              <a:r>
                <a:rPr lang="zh-CN" altLang="en-US" sz="800" dirty="0" smtClean="0">
                  <a:solidFill>
                    <a:schemeClr val="bg1">
                      <a:lumMod val="50000"/>
                    </a:schemeClr>
                  </a:solidFill>
                  <a:latin typeface="微软雅黑" pitchFamily="34" charset="-122"/>
                  <a:ea typeface="微软雅黑" pitchFamily="34" charset="-122"/>
                </a:rPr>
                <a:t>此处</a:t>
              </a:r>
              <a:endParaRPr lang="zh-CN" altLang="en-US" sz="800" dirty="0">
                <a:solidFill>
                  <a:schemeClr val="bg1">
                    <a:lumMod val="50000"/>
                  </a:schemeClr>
                </a:solidFill>
                <a:latin typeface="微软雅黑" pitchFamily="34" charset="-122"/>
                <a:ea typeface="微软雅黑" pitchFamily="34" charset="-122"/>
              </a:endParaRPr>
            </a:p>
          </p:txBody>
        </p:sp>
        <p:sp>
          <p:nvSpPr>
            <p:cNvPr id="22" name="TextBox 19"/>
            <p:cNvSpPr txBox="1">
              <a:spLocks noChangeArrowheads="1"/>
            </p:cNvSpPr>
            <p:nvPr/>
          </p:nvSpPr>
          <p:spPr bwMode="auto">
            <a:xfrm>
              <a:off x="6382172" y="2195545"/>
              <a:ext cx="1764006"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200" b="1"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3" name="组合 1"/>
          <p:cNvGrpSpPr/>
          <p:nvPr/>
        </p:nvGrpSpPr>
        <p:grpSpPr>
          <a:xfrm>
            <a:off x="6120362" y="1275605"/>
            <a:ext cx="1764007" cy="638876"/>
            <a:chOff x="6382171" y="2195545"/>
            <a:chExt cx="1764007" cy="638876"/>
          </a:xfrm>
        </p:grpSpPr>
        <p:sp>
          <p:nvSpPr>
            <p:cNvPr id="24" name="TextBox 20"/>
            <p:cNvSpPr txBox="1"/>
            <p:nvPr/>
          </p:nvSpPr>
          <p:spPr bwMode="auto">
            <a:xfrm>
              <a:off x="6382171" y="2494098"/>
              <a:ext cx="1764007" cy="340323"/>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800" dirty="0">
                  <a:solidFill>
                    <a:schemeClr val="bg1">
                      <a:lumMod val="50000"/>
                    </a:schemeClr>
                  </a:solidFill>
                  <a:latin typeface="微软雅黑" pitchFamily="34" charset="-122"/>
                  <a:ea typeface="微软雅黑" pitchFamily="34" charset="-122"/>
                </a:rPr>
                <a:t>此处添加段落文本单击</a:t>
              </a:r>
              <a:r>
                <a:rPr lang="zh-CN" altLang="en-US" sz="800" dirty="0" smtClean="0">
                  <a:solidFill>
                    <a:schemeClr val="bg1">
                      <a:lumMod val="50000"/>
                    </a:schemeClr>
                  </a:solidFill>
                  <a:latin typeface="微软雅黑" pitchFamily="34" charset="-122"/>
                  <a:ea typeface="微软雅黑" pitchFamily="34" charset="-122"/>
                </a:rPr>
                <a:t>此处</a:t>
              </a:r>
              <a:endParaRPr lang="zh-CN" altLang="en-US" sz="800" dirty="0">
                <a:solidFill>
                  <a:schemeClr val="bg1">
                    <a:lumMod val="50000"/>
                  </a:schemeClr>
                </a:solidFill>
                <a:latin typeface="微软雅黑" pitchFamily="34" charset="-122"/>
                <a:ea typeface="微软雅黑" pitchFamily="34" charset="-122"/>
              </a:endParaRPr>
            </a:p>
          </p:txBody>
        </p:sp>
        <p:sp>
          <p:nvSpPr>
            <p:cNvPr id="25" name="TextBox 19"/>
            <p:cNvSpPr txBox="1">
              <a:spLocks noChangeArrowheads="1"/>
            </p:cNvSpPr>
            <p:nvPr/>
          </p:nvSpPr>
          <p:spPr bwMode="auto">
            <a:xfrm>
              <a:off x="6382172" y="2195545"/>
              <a:ext cx="1764006"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200" b="1"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6" name="组合 1"/>
          <p:cNvGrpSpPr/>
          <p:nvPr/>
        </p:nvGrpSpPr>
        <p:grpSpPr>
          <a:xfrm>
            <a:off x="6120362" y="3315737"/>
            <a:ext cx="1764007" cy="638876"/>
            <a:chOff x="6382171" y="2195545"/>
            <a:chExt cx="1764007" cy="638876"/>
          </a:xfrm>
        </p:grpSpPr>
        <p:sp>
          <p:nvSpPr>
            <p:cNvPr id="27" name="TextBox 20"/>
            <p:cNvSpPr txBox="1"/>
            <p:nvPr/>
          </p:nvSpPr>
          <p:spPr bwMode="auto">
            <a:xfrm>
              <a:off x="6382171" y="2494098"/>
              <a:ext cx="1764007" cy="340323"/>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800" dirty="0">
                  <a:solidFill>
                    <a:schemeClr val="bg1">
                      <a:lumMod val="50000"/>
                    </a:schemeClr>
                  </a:solidFill>
                  <a:latin typeface="微软雅黑" pitchFamily="34" charset="-122"/>
                  <a:ea typeface="微软雅黑" pitchFamily="34" charset="-122"/>
                </a:rPr>
                <a:t>此处添加段落文本单击</a:t>
              </a:r>
              <a:r>
                <a:rPr lang="zh-CN" altLang="en-US" sz="800" dirty="0" smtClean="0">
                  <a:solidFill>
                    <a:schemeClr val="bg1">
                      <a:lumMod val="50000"/>
                    </a:schemeClr>
                  </a:solidFill>
                  <a:latin typeface="微软雅黑" pitchFamily="34" charset="-122"/>
                  <a:ea typeface="微软雅黑" pitchFamily="34" charset="-122"/>
                </a:rPr>
                <a:t>此处</a:t>
              </a:r>
              <a:endParaRPr lang="zh-CN" altLang="en-US" sz="800" dirty="0">
                <a:solidFill>
                  <a:schemeClr val="bg1">
                    <a:lumMod val="50000"/>
                  </a:schemeClr>
                </a:solidFill>
                <a:latin typeface="微软雅黑" pitchFamily="34" charset="-122"/>
                <a:ea typeface="微软雅黑" pitchFamily="34" charset="-122"/>
              </a:endParaRPr>
            </a:p>
          </p:txBody>
        </p:sp>
        <p:sp>
          <p:nvSpPr>
            <p:cNvPr id="28" name="TextBox 19"/>
            <p:cNvSpPr txBox="1">
              <a:spLocks noChangeArrowheads="1"/>
            </p:cNvSpPr>
            <p:nvPr/>
          </p:nvSpPr>
          <p:spPr bwMode="auto">
            <a:xfrm>
              <a:off x="6382172" y="2195545"/>
              <a:ext cx="1764006" cy="27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200" b="1"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
        <p:nvSpPr>
          <p:cNvPr id="29" name="TextBox 19"/>
          <p:cNvSpPr txBox="1">
            <a:spLocks noChangeArrowheads="1"/>
          </p:cNvSpPr>
          <p:nvPr/>
        </p:nvSpPr>
        <p:spPr bwMode="auto">
          <a:xfrm>
            <a:off x="4113664" y="2777188"/>
            <a:ext cx="926862" cy="46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7" tIns="46643" rIns="93287" bIns="46643"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a:t>
            </a:r>
            <a:endParaRPr lang="en-US" altLang="zh-CN"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文字</a:t>
            </a:r>
            <a:endParaRPr lang="zh-CN" altLang="zh-CN" sz="1200" b="1"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sp>
        <p:nvSpPr>
          <p:cNvPr id="30"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122631255"/>
      </p:ext>
    </p:extLst>
  </p:cSld>
  <p:clrMapOvr>
    <a:masterClrMapping/>
  </p:clrMapOvr>
  <p:transition spd="med" advClick="0" advTm="5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anim calcmode="lin" valueType="num">
                                      <p:cBhvr>
                                        <p:cTn id="55" dur="500" fill="hold"/>
                                        <p:tgtEl>
                                          <p:spTgt spid="20"/>
                                        </p:tgtEl>
                                        <p:attrNameLst>
                                          <p:attrName>ppt_x</p:attrName>
                                        </p:attrNameLst>
                                      </p:cBhvr>
                                      <p:tavLst>
                                        <p:tav tm="0">
                                          <p:val>
                                            <p:strVal val="#ppt_x"/>
                                          </p:val>
                                        </p:tav>
                                        <p:tav tm="100000">
                                          <p:val>
                                            <p:strVal val="#ppt_x"/>
                                          </p:val>
                                        </p:tav>
                                      </p:tavLst>
                                    </p:anim>
                                    <p:anim calcmode="lin" valueType="num">
                                      <p:cBhvr>
                                        <p:cTn id="56" dur="500" fill="hold"/>
                                        <p:tgtEl>
                                          <p:spTgt spid="20"/>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anim calcmode="lin" valueType="num">
                                      <p:cBhvr>
                                        <p:cTn id="60" dur="500" fill="hold"/>
                                        <p:tgtEl>
                                          <p:spTgt spid="23"/>
                                        </p:tgtEl>
                                        <p:attrNameLst>
                                          <p:attrName>ppt_x</p:attrName>
                                        </p:attrNameLst>
                                      </p:cBhvr>
                                      <p:tavLst>
                                        <p:tav tm="0">
                                          <p:val>
                                            <p:strVal val="#ppt_x"/>
                                          </p:val>
                                        </p:tav>
                                        <p:tav tm="100000">
                                          <p:val>
                                            <p:strVal val="#ppt_x"/>
                                          </p:val>
                                        </p:tav>
                                      </p:tavLst>
                                    </p:anim>
                                    <p:anim calcmode="lin" valueType="num">
                                      <p:cBhvr>
                                        <p:cTn id="61" dur="500" fill="hold"/>
                                        <p:tgtEl>
                                          <p:spTgt spid="23"/>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anim calcmode="lin" valueType="num">
                                      <p:cBhvr>
                                        <p:cTn id="65" dur="500" fill="hold"/>
                                        <p:tgtEl>
                                          <p:spTgt spid="26"/>
                                        </p:tgtEl>
                                        <p:attrNameLst>
                                          <p:attrName>ppt_x</p:attrName>
                                        </p:attrNameLst>
                                      </p:cBhvr>
                                      <p:tavLst>
                                        <p:tav tm="0">
                                          <p:val>
                                            <p:strVal val="#ppt_x"/>
                                          </p:val>
                                        </p:tav>
                                        <p:tav tm="100000">
                                          <p:val>
                                            <p:strVal val="#ppt_x"/>
                                          </p:val>
                                        </p:tav>
                                      </p:tavLst>
                                    </p:anim>
                                    <p:anim calcmode="lin" valueType="num">
                                      <p:cBhvr>
                                        <p:cTn id="66" dur="500" fill="hold"/>
                                        <p:tgtEl>
                                          <p:spTgt spid="2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anim calcmode="lin" valueType="num">
                                      <p:cBhvr>
                                        <p:cTn id="75" dur="500" fill="hold"/>
                                        <p:tgtEl>
                                          <p:spTgt spid="11"/>
                                        </p:tgtEl>
                                        <p:attrNameLst>
                                          <p:attrName>ppt_x</p:attrName>
                                        </p:attrNameLst>
                                      </p:cBhvr>
                                      <p:tavLst>
                                        <p:tav tm="0">
                                          <p:val>
                                            <p:strVal val="#ppt_x"/>
                                          </p:val>
                                        </p:tav>
                                        <p:tav tm="100000">
                                          <p:val>
                                            <p:strVal val="#ppt_x"/>
                                          </p:val>
                                        </p:tav>
                                      </p:tavLst>
                                    </p:anim>
                                    <p:anim calcmode="lin" valueType="num">
                                      <p:cBhvr>
                                        <p:cTn id="76" dur="500" fill="hold"/>
                                        <p:tgtEl>
                                          <p:spTgt spid="1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anim calcmode="lin" valueType="num">
                                      <p:cBhvr>
                                        <p:cTn id="80" dur="500" fill="hold"/>
                                        <p:tgtEl>
                                          <p:spTgt spid="8"/>
                                        </p:tgtEl>
                                        <p:attrNameLst>
                                          <p:attrName>ppt_x</p:attrName>
                                        </p:attrNameLst>
                                      </p:cBhvr>
                                      <p:tavLst>
                                        <p:tav tm="0">
                                          <p:val>
                                            <p:strVal val="#ppt_x"/>
                                          </p:val>
                                        </p:tav>
                                        <p:tav tm="100000">
                                          <p:val>
                                            <p:strVal val="#ppt_x"/>
                                          </p:val>
                                        </p:tav>
                                      </p:tavLst>
                                    </p:anim>
                                    <p:anim calcmode="lin" valueType="num">
                                      <p:cBhvr>
                                        <p:cTn id="81" dur="500" fill="hold"/>
                                        <p:tgtEl>
                                          <p:spTgt spid="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anim calcmode="lin" valueType="num">
                                      <p:cBhvr>
                                        <p:cTn id="85" dur="500" fill="hold"/>
                                        <p:tgtEl>
                                          <p:spTgt spid="9"/>
                                        </p:tgtEl>
                                        <p:attrNameLst>
                                          <p:attrName>ppt_x</p:attrName>
                                        </p:attrNameLst>
                                      </p:cBhvr>
                                      <p:tavLst>
                                        <p:tav tm="0">
                                          <p:val>
                                            <p:strVal val="#ppt_x"/>
                                          </p:val>
                                        </p:tav>
                                        <p:tav tm="100000">
                                          <p:val>
                                            <p:strVal val="#ppt_x"/>
                                          </p:val>
                                        </p:tav>
                                      </p:tavLst>
                                    </p:anim>
                                    <p:anim calcmode="lin" valueType="num">
                                      <p:cBhvr>
                                        <p:cTn id="86"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1"/>
          <p:cNvSpPr>
            <a:spLocks noChangeArrowheads="1"/>
          </p:cNvSpPr>
          <p:nvPr/>
        </p:nvSpPr>
        <p:spPr bwMode="auto">
          <a:xfrm>
            <a:off x="4054866" y="2344323"/>
            <a:ext cx="169552" cy="43814"/>
          </a:xfrm>
          <a:prstGeom prst="rect">
            <a:avLst/>
          </a:prstGeom>
          <a:solidFill>
            <a:schemeClr val="accent6">
              <a:lumMod val="75000"/>
            </a:schemeClr>
          </a:solidFill>
          <a:ln>
            <a:noFill/>
          </a:ln>
        </p:spPr>
        <p:txBody>
          <a:bodyPr vert="horz" wrap="square" lIns="91440" tIns="45720" rIns="91440" bIns="45720" numCol="1" anchor="t" anchorCtr="0" compatLnSpc="1"/>
          <a:lstStyle/>
          <a:p>
            <a:endParaRPr lang="zh-CN" altLang="en-US"/>
          </a:p>
        </p:txBody>
      </p:sp>
      <p:sp>
        <p:nvSpPr>
          <p:cNvPr id="31" name="Rectangle 12"/>
          <p:cNvSpPr>
            <a:spLocks noChangeArrowheads="1"/>
          </p:cNvSpPr>
          <p:nvPr/>
        </p:nvSpPr>
        <p:spPr bwMode="auto">
          <a:xfrm>
            <a:off x="4224419" y="2344323"/>
            <a:ext cx="170966" cy="43814"/>
          </a:xfrm>
          <a:prstGeom prst="rect">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32" name="Rectangle 13"/>
          <p:cNvSpPr>
            <a:spLocks noChangeArrowheads="1"/>
          </p:cNvSpPr>
          <p:nvPr/>
        </p:nvSpPr>
        <p:spPr bwMode="auto">
          <a:xfrm>
            <a:off x="4395384" y="2344323"/>
            <a:ext cx="173792" cy="43814"/>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33" name="Rectangle 14"/>
          <p:cNvSpPr>
            <a:spLocks noChangeArrowheads="1"/>
          </p:cNvSpPr>
          <p:nvPr/>
        </p:nvSpPr>
        <p:spPr bwMode="auto">
          <a:xfrm>
            <a:off x="4569176" y="2344323"/>
            <a:ext cx="169552" cy="43814"/>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34" name="Rectangle 15"/>
          <p:cNvSpPr>
            <a:spLocks noChangeArrowheads="1"/>
          </p:cNvSpPr>
          <p:nvPr/>
        </p:nvSpPr>
        <p:spPr bwMode="auto">
          <a:xfrm>
            <a:off x="4738727" y="2344323"/>
            <a:ext cx="170966" cy="43814"/>
          </a:xfrm>
          <a:prstGeom prst="rect">
            <a:avLst/>
          </a:prstGeom>
          <a:solidFill>
            <a:schemeClr val="accent6">
              <a:lumMod val="40000"/>
              <a:lumOff val="60000"/>
            </a:schemeClr>
          </a:solidFill>
          <a:ln>
            <a:noFill/>
          </a:ln>
        </p:spPr>
        <p:txBody>
          <a:bodyPr vert="horz" wrap="square" lIns="91440" tIns="45720" rIns="91440" bIns="45720" numCol="1" anchor="t" anchorCtr="0" compatLnSpc="1"/>
          <a:lstStyle/>
          <a:p>
            <a:endParaRPr lang="zh-CN" altLang="en-US"/>
          </a:p>
        </p:txBody>
      </p:sp>
      <p:sp>
        <p:nvSpPr>
          <p:cNvPr id="35" name="Rectangle 16"/>
          <p:cNvSpPr>
            <a:spLocks noChangeArrowheads="1"/>
          </p:cNvSpPr>
          <p:nvPr/>
        </p:nvSpPr>
        <p:spPr bwMode="auto">
          <a:xfrm>
            <a:off x="4909692" y="2344323"/>
            <a:ext cx="172378" cy="43814"/>
          </a:xfrm>
          <a:prstGeom prst="rect">
            <a:avLst/>
          </a:prstGeom>
          <a:solidFill>
            <a:schemeClr val="accent6">
              <a:lumMod val="20000"/>
              <a:lumOff val="80000"/>
            </a:schemeClr>
          </a:solidFill>
          <a:ln>
            <a:noFill/>
          </a:ln>
        </p:spPr>
        <p:txBody>
          <a:bodyPr vert="horz" wrap="square" lIns="91440" tIns="45720" rIns="91440" bIns="45720" numCol="1" anchor="t" anchorCtr="0" compatLnSpc="1"/>
          <a:lstStyle/>
          <a:p>
            <a:endParaRPr lang="zh-CN" altLang="en-US"/>
          </a:p>
        </p:txBody>
      </p:sp>
      <p:grpSp>
        <p:nvGrpSpPr>
          <p:cNvPr id="2" name="组合 35"/>
          <p:cNvGrpSpPr/>
          <p:nvPr/>
        </p:nvGrpSpPr>
        <p:grpSpPr>
          <a:xfrm>
            <a:off x="3638050" y="1419978"/>
            <a:ext cx="1858011" cy="2951121"/>
            <a:chOff x="3638050" y="1545565"/>
            <a:chExt cx="1858011" cy="2950210"/>
          </a:xfrm>
        </p:grpSpPr>
        <p:sp>
          <p:nvSpPr>
            <p:cNvPr id="37" name="Freeform 5"/>
            <p:cNvSpPr/>
            <p:nvPr/>
          </p:nvSpPr>
          <p:spPr bwMode="auto">
            <a:xfrm>
              <a:off x="3638050" y="2317028"/>
              <a:ext cx="373015" cy="754508"/>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8" name="Freeform 6"/>
            <p:cNvSpPr/>
            <p:nvPr/>
          </p:nvSpPr>
          <p:spPr bwMode="auto">
            <a:xfrm>
              <a:off x="3664896" y="1545565"/>
              <a:ext cx="897215" cy="761573"/>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 name="Freeform 7"/>
            <p:cNvSpPr/>
            <p:nvPr/>
          </p:nvSpPr>
          <p:spPr bwMode="auto">
            <a:xfrm>
              <a:off x="3847164" y="3081427"/>
              <a:ext cx="714946" cy="757334"/>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40" name="Freeform 8"/>
            <p:cNvSpPr/>
            <p:nvPr/>
          </p:nvSpPr>
          <p:spPr bwMode="auto">
            <a:xfrm>
              <a:off x="5123046" y="2317028"/>
              <a:ext cx="373015" cy="754508"/>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1" name="Freeform 9"/>
            <p:cNvSpPr/>
            <p:nvPr/>
          </p:nvSpPr>
          <p:spPr bwMode="auto">
            <a:xfrm>
              <a:off x="4572001" y="1545565"/>
              <a:ext cx="897215" cy="761573"/>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 name="Freeform 10"/>
            <p:cNvSpPr/>
            <p:nvPr/>
          </p:nvSpPr>
          <p:spPr bwMode="auto">
            <a:xfrm>
              <a:off x="4572001" y="3081427"/>
              <a:ext cx="717772" cy="757334"/>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43" name="Freeform 17"/>
            <p:cNvSpPr/>
            <p:nvPr/>
          </p:nvSpPr>
          <p:spPr bwMode="auto">
            <a:xfrm>
              <a:off x="4165075" y="3924949"/>
              <a:ext cx="803961" cy="6640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4" name="Freeform 18"/>
            <p:cNvSpPr/>
            <p:nvPr/>
          </p:nvSpPr>
          <p:spPr bwMode="auto">
            <a:xfrm>
              <a:off x="4165075" y="4035158"/>
              <a:ext cx="803961" cy="6640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5" name="Freeform 19"/>
            <p:cNvSpPr/>
            <p:nvPr/>
          </p:nvSpPr>
          <p:spPr bwMode="auto">
            <a:xfrm>
              <a:off x="4165075" y="4148193"/>
              <a:ext cx="803961" cy="67821"/>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6" name="Freeform 20"/>
            <p:cNvSpPr/>
            <p:nvPr/>
          </p:nvSpPr>
          <p:spPr bwMode="auto">
            <a:xfrm>
              <a:off x="4165075" y="4258402"/>
              <a:ext cx="803961" cy="237373"/>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sp>
        <p:nvSpPr>
          <p:cNvPr id="47" name="Freeform 21"/>
          <p:cNvSpPr>
            <a:spLocks noEditPoints="1"/>
          </p:cNvSpPr>
          <p:nvPr/>
        </p:nvSpPr>
        <p:spPr bwMode="auto">
          <a:xfrm>
            <a:off x="2887144" y="3205746"/>
            <a:ext cx="244696" cy="234679"/>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8" name="Freeform 22"/>
          <p:cNvSpPr>
            <a:spLocks noEditPoints="1"/>
          </p:cNvSpPr>
          <p:nvPr/>
        </p:nvSpPr>
        <p:spPr bwMode="auto">
          <a:xfrm>
            <a:off x="6012160" y="3221526"/>
            <a:ext cx="244696" cy="222901"/>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9" name="Freeform 23"/>
          <p:cNvSpPr>
            <a:spLocks noEditPoints="1"/>
          </p:cNvSpPr>
          <p:nvPr/>
        </p:nvSpPr>
        <p:spPr bwMode="auto">
          <a:xfrm>
            <a:off x="2889666" y="2447068"/>
            <a:ext cx="239652" cy="239724"/>
          </a:xfrm>
          <a:custGeom>
            <a:avLst/>
            <a:gdLst>
              <a:gd name="T0" fmla="*/ 100 w 121"/>
              <a:gd name="T1" fmla="*/ 1 h 121"/>
              <a:gd name="T2" fmla="*/ 105 w 121"/>
              <a:gd name="T3" fmla="*/ 2 h 121"/>
              <a:gd name="T4" fmla="*/ 108 w 121"/>
              <a:gd name="T5" fmla="*/ 13 h 121"/>
              <a:gd name="T6" fmla="*/ 119 w 121"/>
              <a:gd name="T7" fmla="*/ 16 h 121"/>
              <a:gd name="T8" fmla="*/ 120 w 121"/>
              <a:gd name="T9" fmla="*/ 17 h 121"/>
              <a:gd name="T10" fmla="*/ 105 w 121"/>
              <a:gd name="T11" fmla="*/ 36 h 121"/>
              <a:gd name="T12" fmla="*/ 93 w 121"/>
              <a:gd name="T13" fmla="*/ 35 h 121"/>
              <a:gd name="T14" fmla="*/ 96 w 121"/>
              <a:gd name="T15" fmla="*/ 62 h 121"/>
              <a:gd name="T16" fmla="*/ 85 w 121"/>
              <a:gd name="T17" fmla="*/ 88 h 121"/>
              <a:gd name="T18" fmla="*/ 33 w 121"/>
              <a:gd name="T19" fmla="*/ 88 h 121"/>
              <a:gd name="T20" fmla="*/ 33 w 121"/>
              <a:gd name="T21" fmla="*/ 35 h 121"/>
              <a:gd name="T22" fmla="*/ 82 w 121"/>
              <a:gd name="T23" fmla="*/ 32 h 121"/>
              <a:gd name="T24" fmla="*/ 84 w 121"/>
              <a:gd name="T25" fmla="*/ 19 h 121"/>
              <a:gd name="T26" fmla="*/ 107 w 121"/>
              <a:gd name="T27" fmla="*/ 47 h 121"/>
              <a:gd name="T28" fmla="*/ 109 w 121"/>
              <a:gd name="T29" fmla="*/ 54 h 121"/>
              <a:gd name="T30" fmla="*/ 95 w 121"/>
              <a:gd name="T31" fmla="*/ 97 h 121"/>
              <a:gd name="T32" fmla="*/ 24 w 121"/>
              <a:gd name="T33" fmla="*/ 97 h 121"/>
              <a:gd name="T34" fmla="*/ 24 w 121"/>
              <a:gd name="T35" fmla="*/ 26 h 121"/>
              <a:gd name="T36" fmla="*/ 67 w 121"/>
              <a:gd name="T37" fmla="*/ 12 h 121"/>
              <a:gd name="T38" fmla="*/ 80 w 121"/>
              <a:gd name="T39" fmla="*/ 10 h 121"/>
              <a:gd name="T40" fmla="*/ 68 w 121"/>
              <a:gd name="T41" fmla="*/ 3 h 121"/>
              <a:gd name="T42" fmla="*/ 17 w 121"/>
              <a:gd name="T43" fmla="*/ 19 h 121"/>
              <a:gd name="T44" fmla="*/ 17 w 121"/>
              <a:gd name="T45" fmla="*/ 104 h 121"/>
              <a:gd name="T46" fmla="*/ 102 w 121"/>
              <a:gd name="T47" fmla="*/ 104 h 121"/>
              <a:gd name="T48" fmla="*/ 118 w 121"/>
              <a:gd name="T49" fmla="*/ 53 h 121"/>
              <a:gd name="T50" fmla="*/ 111 w 121"/>
              <a:gd name="T51" fmla="*/ 41 h 121"/>
              <a:gd name="T52" fmla="*/ 59 w 121"/>
              <a:gd name="T53" fmla="*/ 45 h 121"/>
              <a:gd name="T54" fmla="*/ 68 w 121"/>
              <a:gd name="T55" fmla="*/ 47 h 121"/>
              <a:gd name="T56" fmla="*/ 59 w 121"/>
              <a:gd name="T57" fmla="*/ 30 h 121"/>
              <a:gd name="T58" fmla="*/ 37 w 121"/>
              <a:gd name="T59" fmla="*/ 39 h 121"/>
              <a:gd name="T60" fmla="*/ 28 w 121"/>
              <a:gd name="T61" fmla="*/ 62 h 121"/>
              <a:gd name="T62" fmla="*/ 59 w 121"/>
              <a:gd name="T63" fmla="*/ 93 h 121"/>
              <a:gd name="T64" fmla="*/ 82 w 121"/>
              <a:gd name="T65" fmla="*/ 84 h 121"/>
              <a:gd name="T66" fmla="*/ 85 w 121"/>
              <a:gd name="T67" fmla="*/ 43 h 121"/>
              <a:gd name="T68" fmla="*/ 76 w 121"/>
              <a:gd name="T69" fmla="*/ 62 h 121"/>
              <a:gd name="T70" fmla="*/ 71 w 121"/>
              <a:gd name="T71" fmla="*/ 74 h 121"/>
              <a:gd name="T72" fmla="*/ 47 w 121"/>
              <a:gd name="T73" fmla="*/ 74 h 121"/>
              <a:gd name="T74" fmla="*/ 47 w 121"/>
              <a:gd name="T75" fmla="*/ 50 h 121"/>
              <a:gd name="T76" fmla="*/ 59 w 121"/>
              <a:gd name="T77" fmla="*/ 45 h 121"/>
              <a:gd name="T78" fmla="*/ 63 w 121"/>
              <a:gd name="T79" fmla="*/ 51 h 121"/>
              <a:gd name="T80" fmla="*/ 51 w 121"/>
              <a:gd name="T81" fmla="*/ 54 h 121"/>
              <a:gd name="T82" fmla="*/ 51 w 121"/>
              <a:gd name="T83" fmla="*/ 70 h 121"/>
              <a:gd name="T84" fmla="*/ 67 w 121"/>
              <a:gd name="T85" fmla="*/ 70 h 121"/>
              <a:gd name="T86" fmla="*/ 71 w 121"/>
              <a:gd name="T87" fmla="*/ 62 h 121"/>
              <a:gd name="T88" fmla="*/ 63 w 121"/>
              <a:gd name="T89" fmla="*/ 65 h 121"/>
              <a:gd name="T90" fmla="*/ 56 w 121"/>
              <a:gd name="T91" fmla="*/ 58 h 121"/>
              <a:gd name="T92" fmla="*/ 101 w 121"/>
              <a:gd name="T93" fmla="*/ 8 h 121"/>
              <a:gd name="T94" fmla="*/ 90 w 121"/>
              <a:gd name="T95" fmla="*/ 19 h 121"/>
              <a:gd name="T96" fmla="*/ 103 w 121"/>
              <a:gd name="T97" fmla="*/ 14 h 121"/>
              <a:gd name="T98" fmla="*/ 107 w 121"/>
              <a:gd name="T99" fmla="*/ 18 h 121"/>
              <a:gd name="T100" fmla="*/ 96 w 121"/>
              <a:gd name="T101" fmla="*/ 29 h 121"/>
              <a:gd name="T102" fmla="*/ 113 w 121"/>
              <a:gd name="T103" fmla="*/ 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121">
                <a:moveTo>
                  <a:pt x="85" y="16"/>
                </a:moveTo>
                <a:cubicBezTo>
                  <a:pt x="100" y="1"/>
                  <a:pt x="100" y="1"/>
                  <a:pt x="100" y="1"/>
                </a:cubicBezTo>
                <a:cubicBezTo>
                  <a:pt x="101" y="0"/>
                  <a:pt x="103" y="0"/>
                  <a:pt x="104" y="1"/>
                </a:cubicBezTo>
                <a:cubicBezTo>
                  <a:pt x="105" y="1"/>
                  <a:pt x="105" y="2"/>
                  <a:pt x="105" y="2"/>
                </a:cubicBezTo>
                <a:cubicBezTo>
                  <a:pt x="105" y="2"/>
                  <a:pt x="105" y="2"/>
                  <a:pt x="105" y="2"/>
                </a:cubicBezTo>
                <a:cubicBezTo>
                  <a:pt x="108" y="13"/>
                  <a:pt x="108" y="13"/>
                  <a:pt x="108" y="13"/>
                </a:cubicBezTo>
                <a:cubicBezTo>
                  <a:pt x="119" y="16"/>
                  <a:pt x="119" y="16"/>
                  <a:pt x="119" y="16"/>
                </a:cubicBezTo>
                <a:cubicBezTo>
                  <a:pt x="119" y="16"/>
                  <a:pt x="119" y="16"/>
                  <a:pt x="119" y="16"/>
                </a:cubicBezTo>
                <a:cubicBezTo>
                  <a:pt x="119" y="16"/>
                  <a:pt x="119" y="16"/>
                  <a:pt x="119" y="16"/>
                </a:cubicBezTo>
                <a:cubicBezTo>
                  <a:pt x="119" y="16"/>
                  <a:pt x="120" y="16"/>
                  <a:pt x="120" y="17"/>
                </a:cubicBezTo>
                <a:cubicBezTo>
                  <a:pt x="121" y="18"/>
                  <a:pt x="121" y="19"/>
                  <a:pt x="120" y="21"/>
                </a:cubicBezTo>
                <a:cubicBezTo>
                  <a:pt x="105" y="36"/>
                  <a:pt x="105" y="36"/>
                  <a:pt x="105" y="36"/>
                </a:cubicBezTo>
                <a:cubicBezTo>
                  <a:pt x="104" y="37"/>
                  <a:pt x="103" y="37"/>
                  <a:pt x="102" y="37"/>
                </a:cubicBezTo>
                <a:cubicBezTo>
                  <a:pt x="93" y="35"/>
                  <a:pt x="93" y="35"/>
                  <a:pt x="93" y="35"/>
                </a:cubicBezTo>
                <a:cubicBezTo>
                  <a:pt x="89" y="39"/>
                  <a:pt x="89" y="39"/>
                  <a:pt x="89" y="39"/>
                </a:cubicBezTo>
                <a:cubicBezTo>
                  <a:pt x="94" y="45"/>
                  <a:pt x="96" y="53"/>
                  <a:pt x="96" y="62"/>
                </a:cubicBezTo>
                <a:cubicBezTo>
                  <a:pt x="96" y="72"/>
                  <a:pt x="92" y="81"/>
                  <a:pt x="86" y="88"/>
                </a:cubicBezTo>
                <a:cubicBezTo>
                  <a:pt x="85" y="88"/>
                  <a:pt x="85" y="88"/>
                  <a:pt x="85" y="88"/>
                </a:cubicBezTo>
                <a:cubicBezTo>
                  <a:pt x="79" y="95"/>
                  <a:pt x="70" y="99"/>
                  <a:pt x="59" y="99"/>
                </a:cubicBezTo>
                <a:cubicBezTo>
                  <a:pt x="49" y="99"/>
                  <a:pt x="40" y="94"/>
                  <a:pt x="33" y="88"/>
                </a:cubicBezTo>
                <a:cubicBezTo>
                  <a:pt x="27" y="81"/>
                  <a:pt x="22" y="72"/>
                  <a:pt x="22" y="62"/>
                </a:cubicBezTo>
                <a:cubicBezTo>
                  <a:pt x="22" y="51"/>
                  <a:pt x="27" y="42"/>
                  <a:pt x="33" y="35"/>
                </a:cubicBezTo>
                <a:cubicBezTo>
                  <a:pt x="40" y="29"/>
                  <a:pt x="49" y="25"/>
                  <a:pt x="59" y="25"/>
                </a:cubicBezTo>
                <a:cubicBezTo>
                  <a:pt x="68" y="25"/>
                  <a:pt x="76" y="27"/>
                  <a:pt x="82" y="32"/>
                </a:cubicBezTo>
                <a:cubicBezTo>
                  <a:pt x="86" y="28"/>
                  <a:pt x="86" y="28"/>
                  <a:pt x="86" y="28"/>
                </a:cubicBezTo>
                <a:cubicBezTo>
                  <a:pt x="84" y="19"/>
                  <a:pt x="84" y="19"/>
                  <a:pt x="84" y="19"/>
                </a:cubicBezTo>
                <a:cubicBezTo>
                  <a:pt x="84" y="18"/>
                  <a:pt x="84" y="17"/>
                  <a:pt x="85" y="16"/>
                </a:cubicBezTo>
                <a:close/>
                <a:moveTo>
                  <a:pt x="107" y="47"/>
                </a:moveTo>
                <a:cubicBezTo>
                  <a:pt x="107" y="47"/>
                  <a:pt x="107" y="47"/>
                  <a:pt x="107" y="47"/>
                </a:cubicBezTo>
                <a:cubicBezTo>
                  <a:pt x="108" y="49"/>
                  <a:pt x="109" y="52"/>
                  <a:pt x="109" y="54"/>
                </a:cubicBezTo>
                <a:cubicBezTo>
                  <a:pt x="109" y="57"/>
                  <a:pt x="110" y="59"/>
                  <a:pt x="110" y="62"/>
                </a:cubicBezTo>
                <a:cubicBezTo>
                  <a:pt x="110" y="75"/>
                  <a:pt x="104" y="88"/>
                  <a:pt x="95" y="97"/>
                </a:cubicBezTo>
                <a:cubicBezTo>
                  <a:pt x="86" y="106"/>
                  <a:pt x="73" y="112"/>
                  <a:pt x="59" y="112"/>
                </a:cubicBezTo>
                <a:cubicBezTo>
                  <a:pt x="46" y="112"/>
                  <a:pt x="33" y="106"/>
                  <a:pt x="24" y="97"/>
                </a:cubicBezTo>
                <a:cubicBezTo>
                  <a:pt x="15" y="88"/>
                  <a:pt x="9" y="75"/>
                  <a:pt x="9" y="62"/>
                </a:cubicBezTo>
                <a:cubicBezTo>
                  <a:pt x="9" y="48"/>
                  <a:pt x="15" y="35"/>
                  <a:pt x="24" y="26"/>
                </a:cubicBezTo>
                <a:cubicBezTo>
                  <a:pt x="33" y="17"/>
                  <a:pt x="46" y="11"/>
                  <a:pt x="59" y="11"/>
                </a:cubicBezTo>
                <a:cubicBezTo>
                  <a:pt x="62" y="11"/>
                  <a:pt x="64" y="12"/>
                  <a:pt x="67" y="12"/>
                </a:cubicBezTo>
                <a:cubicBezTo>
                  <a:pt x="69" y="12"/>
                  <a:pt x="72" y="13"/>
                  <a:pt x="74" y="14"/>
                </a:cubicBezTo>
                <a:cubicBezTo>
                  <a:pt x="76" y="14"/>
                  <a:pt x="79" y="13"/>
                  <a:pt x="80" y="10"/>
                </a:cubicBezTo>
                <a:cubicBezTo>
                  <a:pt x="81" y="8"/>
                  <a:pt x="79" y="5"/>
                  <a:pt x="77" y="5"/>
                </a:cubicBezTo>
                <a:cubicBezTo>
                  <a:pt x="74" y="4"/>
                  <a:pt x="71" y="3"/>
                  <a:pt x="68" y="3"/>
                </a:cubicBezTo>
                <a:cubicBezTo>
                  <a:pt x="65" y="2"/>
                  <a:pt x="62" y="2"/>
                  <a:pt x="59" y="2"/>
                </a:cubicBezTo>
                <a:cubicBezTo>
                  <a:pt x="43" y="2"/>
                  <a:pt x="28" y="9"/>
                  <a:pt x="17" y="19"/>
                </a:cubicBezTo>
                <a:cubicBezTo>
                  <a:pt x="6" y="30"/>
                  <a:pt x="0" y="45"/>
                  <a:pt x="0" y="62"/>
                </a:cubicBezTo>
                <a:cubicBezTo>
                  <a:pt x="0" y="78"/>
                  <a:pt x="6" y="93"/>
                  <a:pt x="17" y="104"/>
                </a:cubicBezTo>
                <a:cubicBezTo>
                  <a:pt x="28" y="115"/>
                  <a:pt x="43" y="121"/>
                  <a:pt x="59" y="121"/>
                </a:cubicBezTo>
                <a:cubicBezTo>
                  <a:pt x="76" y="121"/>
                  <a:pt x="91" y="115"/>
                  <a:pt x="102" y="104"/>
                </a:cubicBezTo>
                <a:cubicBezTo>
                  <a:pt x="112" y="93"/>
                  <a:pt x="119" y="78"/>
                  <a:pt x="119" y="62"/>
                </a:cubicBezTo>
                <a:cubicBezTo>
                  <a:pt x="119" y="59"/>
                  <a:pt x="119" y="56"/>
                  <a:pt x="118" y="53"/>
                </a:cubicBezTo>
                <a:cubicBezTo>
                  <a:pt x="118" y="50"/>
                  <a:pt x="117" y="47"/>
                  <a:pt x="116" y="44"/>
                </a:cubicBezTo>
                <a:cubicBezTo>
                  <a:pt x="116" y="42"/>
                  <a:pt x="113" y="40"/>
                  <a:pt x="111" y="41"/>
                </a:cubicBezTo>
                <a:cubicBezTo>
                  <a:pt x="108" y="42"/>
                  <a:pt x="107" y="44"/>
                  <a:pt x="107" y="47"/>
                </a:cubicBezTo>
                <a:close/>
                <a:moveTo>
                  <a:pt x="59" y="45"/>
                </a:moveTo>
                <a:cubicBezTo>
                  <a:pt x="59" y="45"/>
                  <a:pt x="59" y="45"/>
                  <a:pt x="59" y="45"/>
                </a:cubicBezTo>
                <a:cubicBezTo>
                  <a:pt x="62" y="45"/>
                  <a:pt x="65" y="45"/>
                  <a:pt x="68" y="47"/>
                </a:cubicBezTo>
                <a:cubicBezTo>
                  <a:pt x="78" y="36"/>
                  <a:pt x="78" y="36"/>
                  <a:pt x="78" y="36"/>
                </a:cubicBezTo>
                <a:cubicBezTo>
                  <a:pt x="73" y="33"/>
                  <a:pt x="66" y="30"/>
                  <a:pt x="59" y="30"/>
                </a:cubicBezTo>
                <a:cubicBezTo>
                  <a:pt x="51" y="30"/>
                  <a:pt x="43" y="34"/>
                  <a:pt x="37" y="39"/>
                </a:cubicBezTo>
                <a:cubicBezTo>
                  <a:pt x="37" y="39"/>
                  <a:pt x="37" y="39"/>
                  <a:pt x="37" y="39"/>
                </a:cubicBezTo>
                <a:cubicBezTo>
                  <a:pt x="37" y="39"/>
                  <a:pt x="37" y="39"/>
                  <a:pt x="37" y="39"/>
                </a:cubicBezTo>
                <a:cubicBezTo>
                  <a:pt x="32" y="45"/>
                  <a:pt x="28" y="53"/>
                  <a:pt x="28" y="62"/>
                </a:cubicBezTo>
                <a:cubicBezTo>
                  <a:pt x="28" y="70"/>
                  <a:pt x="32" y="78"/>
                  <a:pt x="37" y="84"/>
                </a:cubicBezTo>
                <a:cubicBezTo>
                  <a:pt x="43" y="89"/>
                  <a:pt x="51" y="93"/>
                  <a:pt x="59" y="93"/>
                </a:cubicBezTo>
                <a:cubicBezTo>
                  <a:pt x="68" y="93"/>
                  <a:pt x="76" y="90"/>
                  <a:pt x="81" y="84"/>
                </a:cubicBezTo>
                <a:cubicBezTo>
                  <a:pt x="82" y="84"/>
                  <a:pt x="82" y="84"/>
                  <a:pt x="82" y="84"/>
                </a:cubicBezTo>
                <a:cubicBezTo>
                  <a:pt x="87" y="78"/>
                  <a:pt x="91" y="70"/>
                  <a:pt x="91" y="62"/>
                </a:cubicBezTo>
                <a:cubicBezTo>
                  <a:pt x="91" y="55"/>
                  <a:pt x="88" y="48"/>
                  <a:pt x="85" y="43"/>
                </a:cubicBezTo>
                <a:cubicBezTo>
                  <a:pt x="74" y="53"/>
                  <a:pt x="74" y="53"/>
                  <a:pt x="74" y="53"/>
                </a:cubicBezTo>
                <a:cubicBezTo>
                  <a:pt x="76" y="56"/>
                  <a:pt x="76" y="59"/>
                  <a:pt x="76" y="62"/>
                </a:cubicBezTo>
                <a:cubicBezTo>
                  <a:pt x="76" y="66"/>
                  <a:pt x="75" y="71"/>
                  <a:pt x="71" y="74"/>
                </a:cubicBezTo>
                <a:cubicBezTo>
                  <a:pt x="71" y="74"/>
                  <a:pt x="71" y="74"/>
                  <a:pt x="71" y="74"/>
                </a:cubicBezTo>
                <a:cubicBezTo>
                  <a:pt x="68" y="77"/>
                  <a:pt x="64" y="79"/>
                  <a:pt x="59" y="79"/>
                </a:cubicBezTo>
                <a:cubicBezTo>
                  <a:pt x="55" y="79"/>
                  <a:pt x="50" y="77"/>
                  <a:pt x="47" y="74"/>
                </a:cubicBezTo>
                <a:cubicBezTo>
                  <a:pt x="44" y="71"/>
                  <a:pt x="42" y="66"/>
                  <a:pt x="42" y="62"/>
                </a:cubicBezTo>
                <a:cubicBezTo>
                  <a:pt x="42" y="57"/>
                  <a:pt x="44" y="53"/>
                  <a:pt x="47" y="50"/>
                </a:cubicBezTo>
                <a:cubicBezTo>
                  <a:pt x="47" y="50"/>
                  <a:pt x="47" y="50"/>
                  <a:pt x="47" y="50"/>
                </a:cubicBezTo>
                <a:cubicBezTo>
                  <a:pt x="50" y="47"/>
                  <a:pt x="55" y="45"/>
                  <a:pt x="59" y="45"/>
                </a:cubicBezTo>
                <a:close/>
                <a:moveTo>
                  <a:pt x="63" y="51"/>
                </a:moveTo>
                <a:cubicBezTo>
                  <a:pt x="63" y="51"/>
                  <a:pt x="63" y="51"/>
                  <a:pt x="63" y="51"/>
                </a:cubicBezTo>
                <a:cubicBezTo>
                  <a:pt x="62" y="51"/>
                  <a:pt x="61" y="50"/>
                  <a:pt x="59" y="50"/>
                </a:cubicBezTo>
                <a:cubicBezTo>
                  <a:pt x="56" y="50"/>
                  <a:pt x="53" y="52"/>
                  <a:pt x="51" y="54"/>
                </a:cubicBezTo>
                <a:cubicBezTo>
                  <a:pt x="49" y="56"/>
                  <a:pt x="48" y="58"/>
                  <a:pt x="48" y="62"/>
                </a:cubicBezTo>
                <a:cubicBezTo>
                  <a:pt x="48" y="65"/>
                  <a:pt x="49" y="68"/>
                  <a:pt x="51" y="70"/>
                </a:cubicBezTo>
                <a:cubicBezTo>
                  <a:pt x="53" y="72"/>
                  <a:pt x="56" y="73"/>
                  <a:pt x="59" y="73"/>
                </a:cubicBezTo>
                <a:cubicBezTo>
                  <a:pt x="63" y="73"/>
                  <a:pt x="65" y="72"/>
                  <a:pt x="67" y="70"/>
                </a:cubicBezTo>
                <a:cubicBezTo>
                  <a:pt x="67" y="70"/>
                  <a:pt x="67" y="70"/>
                  <a:pt x="67" y="70"/>
                </a:cubicBezTo>
                <a:cubicBezTo>
                  <a:pt x="69" y="68"/>
                  <a:pt x="71" y="65"/>
                  <a:pt x="71" y="62"/>
                </a:cubicBezTo>
                <a:cubicBezTo>
                  <a:pt x="71" y="60"/>
                  <a:pt x="71" y="59"/>
                  <a:pt x="70" y="58"/>
                </a:cubicBezTo>
                <a:cubicBezTo>
                  <a:pt x="63" y="65"/>
                  <a:pt x="63" y="65"/>
                  <a:pt x="63" y="65"/>
                </a:cubicBezTo>
                <a:cubicBezTo>
                  <a:pt x="61" y="67"/>
                  <a:pt x="58" y="67"/>
                  <a:pt x="56" y="65"/>
                </a:cubicBezTo>
                <a:cubicBezTo>
                  <a:pt x="54" y="63"/>
                  <a:pt x="54" y="60"/>
                  <a:pt x="56" y="58"/>
                </a:cubicBezTo>
                <a:cubicBezTo>
                  <a:pt x="63" y="51"/>
                  <a:pt x="63" y="51"/>
                  <a:pt x="63" y="51"/>
                </a:cubicBezTo>
                <a:close/>
                <a:moveTo>
                  <a:pt x="101" y="8"/>
                </a:moveTo>
                <a:cubicBezTo>
                  <a:pt x="101" y="8"/>
                  <a:pt x="101" y="8"/>
                  <a:pt x="101" y="8"/>
                </a:cubicBezTo>
                <a:cubicBezTo>
                  <a:pt x="90" y="19"/>
                  <a:pt x="90" y="19"/>
                  <a:pt x="90" y="19"/>
                </a:cubicBezTo>
                <a:cubicBezTo>
                  <a:pt x="92" y="25"/>
                  <a:pt x="92" y="25"/>
                  <a:pt x="92" y="25"/>
                </a:cubicBezTo>
                <a:cubicBezTo>
                  <a:pt x="103" y="14"/>
                  <a:pt x="103" y="14"/>
                  <a:pt x="103" y="14"/>
                </a:cubicBezTo>
                <a:cubicBezTo>
                  <a:pt x="101" y="8"/>
                  <a:pt x="101" y="8"/>
                  <a:pt x="101" y="8"/>
                </a:cubicBezTo>
                <a:close/>
                <a:moveTo>
                  <a:pt x="107" y="18"/>
                </a:moveTo>
                <a:cubicBezTo>
                  <a:pt x="107" y="18"/>
                  <a:pt x="107" y="18"/>
                  <a:pt x="107" y="18"/>
                </a:cubicBezTo>
                <a:cubicBezTo>
                  <a:pt x="96" y="29"/>
                  <a:pt x="96" y="29"/>
                  <a:pt x="96" y="29"/>
                </a:cubicBezTo>
                <a:cubicBezTo>
                  <a:pt x="102" y="31"/>
                  <a:pt x="102" y="31"/>
                  <a:pt x="102" y="31"/>
                </a:cubicBezTo>
                <a:cubicBezTo>
                  <a:pt x="113" y="20"/>
                  <a:pt x="113" y="20"/>
                  <a:pt x="113" y="20"/>
                </a:cubicBezTo>
                <a:cubicBezTo>
                  <a:pt x="107" y="18"/>
                  <a:pt x="107" y="18"/>
                  <a:pt x="107" y="1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0" name="Freeform 24"/>
          <p:cNvSpPr>
            <a:spLocks noEditPoints="1"/>
          </p:cNvSpPr>
          <p:nvPr/>
        </p:nvSpPr>
        <p:spPr bwMode="auto">
          <a:xfrm>
            <a:off x="6050000" y="1679337"/>
            <a:ext cx="169018" cy="243089"/>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1" name="Freeform 25"/>
          <p:cNvSpPr>
            <a:spLocks noEditPoints="1"/>
          </p:cNvSpPr>
          <p:nvPr/>
        </p:nvSpPr>
        <p:spPr bwMode="auto">
          <a:xfrm>
            <a:off x="6012160" y="2439230"/>
            <a:ext cx="244696" cy="258229"/>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2" name="Freeform 26"/>
          <p:cNvSpPr>
            <a:spLocks noEditPoints="1"/>
          </p:cNvSpPr>
          <p:nvPr/>
        </p:nvSpPr>
        <p:spPr bwMode="auto">
          <a:xfrm>
            <a:off x="2897233" y="1687748"/>
            <a:ext cx="224516" cy="226268"/>
          </a:xfrm>
          <a:custGeom>
            <a:avLst/>
            <a:gdLst>
              <a:gd name="T0" fmla="*/ 108 w 113"/>
              <a:gd name="T1" fmla="*/ 25 h 114"/>
              <a:gd name="T2" fmla="*/ 76 w 113"/>
              <a:gd name="T3" fmla="*/ 0 h 114"/>
              <a:gd name="T4" fmla="*/ 1 w 113"/>
              <a:gd name="T5" fmla="*/ 68 h 114"/>
              <a:gd name="T6" fmla="*/ 1 w 113"/>
              <a:gd name="T7" fmla="*/ 68 h 114"/>
              <a:gd name="T8" fmla="*/ 1 w 113"/>
              <a:gd name="T9" fmla="*/ 68 h 114"/>
              <a:gd name="T10" fmla="*/ 1 w 113"/>
              <a:gd name="T11" fmla="*/ 68 h 114"/>
              <a:gd name="T12" fmla="*/ 1 w 113"/>
              <a:gd name="T13" fmla="*/ 68 h 114"/>
              <a:gd name="T14" fmla="*/ 1 w 113"/>
              <a:gd name="T15" fmla="*/ 68 h 114"/>
              <a:gd name="T16" fmla="*/ 0 w 113"/>
              <a:gd name="T17" fmla="*/ 68 h 114"/>
              <a:gd name="T18" fmla="*/ 0 w 113"/>
              <a:gd name="T19" fmla="*/ 69 h 114"/>
              <a:gd name="T20" fmla="*/ 0 w 113"/>
              <a:gd name="T21" fmla="*/ 69 h 114"/>
              <a:gd name="T22" fmla="*/ 0 w 113"/>
              <a:gd name="T23" fmla="*/ 69 h 114"/>
              <a:gd name="T24" fmla="*/ 0 w 113"/>
              <a:gd name="T25" fmla="*/ 69 h 114"/>
              <a:gd name="T26" fmla="*/ 0 w 113"/>
              <a:gd name="T27" fmla="*/ 69 h 114"/>
              <a:gd name="T28" fmla="*/ 0 w 113"/>
              <a:gd name="T29" fmla="*/ 69 h 114"/>
              <a:gd name="T30" fmla="*/ 0 w 113"/>
              <a:gd name="T31" fmla="*/ 69 h 114"/>
              <a:gd name="T32" fmla="*/ 0 w 113"/>
              <a:gd name="T33" fmla="*/ 70 h 114"/>
              <a:gd name="T34" fmla="*/ 0 w 113"/>
              <a:gd name="T35" fmla="*/ 70 h 114"/>
              <a:gd name="T36" fmla="*/ 0 w 113"/>
              <a:gd name="T37" fmla="*/ 70 h 114"/>
              <a:gd name="T38" fmla="*/ 0 w 113"/>
              <a:gd name="T39" fmla="*/ 70 h 114"/>
              <a:gd name="T40" fmla="*/ 0 w 113"/>
              <a:gd name="T41" fmla="*/ 70 h 114"/>
              <a:gd name="T42" fmla="*/ 0 w 113"/>
              <a:gd name="T43" fmla="*/ 70 h 114"/>
              <a:gd name="T44" fmla="*/ 0 w 113"/>
              <a:gd name="T45" fmla="*/ 71 h 114"/>
              <a:gd name="T46" fmla="*/ 0 w 113"/>
              <a:gd name="T47" fmla="*/ 71 h 114"/>
              <a:gd name="T48" fmla="*/ 0 w 113"/>
              <a:gd name="T49" fmla="*/ 109 h 114"/>
              <a:gd name="T50" fmla="*/ 42 w 113"/>
              <a:gd name="T51" fmla="*/ 114 h 114"/>
              <a:gd name="T52" fmla="*/ 43 w 113"/>
              <a:gd name="T53" fmla="*/ 114 h 114"/>
              <a:gd name="T54" fmla="*/ 43 w 113"/>
              <a:gd name="T55" fmla="*/ 114 h 114"/>
              <a:gd name="T56" fmla="*/ 43 w 113"/>
              <a:gd name="T57" fmla="*/ 114 h 114"/>
              <a:gd name="T58" fmla="*/ 43 w 113"/>
              <a:gd name="T59" fmla="*/ 113 h 114"/>
              <a:gd name="T60" fmla="*/ 44 w 113"/>
              <a:gd name="T61" fmla="*/ 113 h 114"/>
              <a:gd name="T62" fmla="*/ 44 w 113"/>
              <a:gd name="T63" fmla="*/ 113 h 114"/>
              <a:gd name="T64" fmla="*/ 45 w 113"/>
              <a:gd name="T65" fmla="*/ 113 h 114"/>
              <a:gd name="T66" fmla="*/ 45 w 113"/>
              <a:gd name="T67" fmla="*/ 113 h 114"/>
              <a:gd name="T68" fmla="*/ 45 w 113"/>
              <a:gd name="T69" fmla="*/ 113 h 114"/>
              <a:gd name="T70" fmla="*/ 45 w 113"/>
              <a:gd name="T71" fmla="*/ 113 h 114"/>
              <a:gd name="T72" fmla="*/ 108 w 113"/>
              <a:gd name="T73" fmla="*/ 50 h 114"/>
              <a:gd name="T74" fmla="*/ 113 w 113"/>
              <a:gd name="T75" fmla="*/ 37 h 114"/>
              <a:gd name="T76" fmla="*/ 56 w 113"/>
              <a:gd name="T77" fmla="*/ 27 h 114"/>
              <a:gd name="T78" fmla="*/ 17 w 113"/>
              <a:gd name="T79" fmla="*/ 77 h 114"/>
              <a:gd name="T80" fmla="*/ 56 w 113"/>
              <a:gd name="T81" fmla="*/ 27 h 114"/>
              <a:gd name="T82" fmla="*/ 9 w 113"/>
              <a:gd name="T83" fmla="*/ 104 h 114"/>
              <a:gd name="T84" fmla="*/ 31 w 113"/>
              <a:gd name="T85" fmla="*/ 104 h 114"/>
              <a:gd name="T86" fmla="*/ 21 w 113"/>
              <a:gd name="T87" fmla="*/ 81 h 114"/>
              <a:gd name="T88" fmla="*/ 65 w 113"/>
              <a:gd name="T89" fmla="*/ 36 h 114"/>
              <a:gd name="T90" fmla="*/ 32 w 113"/>
              <a:gd name="T91" fmla="*/ 93 h 114"/>
              <a:gd name="T92" fmla="*/ 42 w 113"/>
              <a:gd name="T93" fmla="*/ 102 h 114"/>
              <a:gd name="T94" fmla="*/ 37 w 113"/>
              <a:gd name="T95" fmla="*/ 97 h 114"/>
              <a:gd name="T96" fmla="*/ 87 w 113"/>
              <a:gd name="T97" fmla="*/ 58 h 114"/>
              <a:gd name="T98" fmla="*/ 104 w 113"/>
              <a:gd name="T99" fmla="*/ 37 h 114"/>
              <a:gd name="T100" fmla="*/ 104 w 113"/>
              <a:gd name="T101" fmla="*/ 37 h 114"/>
              <a:gd name="T102" fmla="*/ 97 w 113"/>
              <a:gd name="T103" fmla="*/ 47 h 114"/>
              <a:gd name="T104" fmla="*/ 93 w 113"/>
              <a:gd name="T105" fmla="*/ 51 h 114"/>
              <a:gd name="T106" fmla="*/ 66 w 113"/>
              <a:gd name="T107" fmla="*/ 16 h 114"/>
              <a:gd name="T108" fmla="*/ 76 w 113"/>
              <a:gd name="T109" fmla="*/ 10 h 114"/>
              <a:gd name="T110" fmla="*/ 101 w 113"/>
              <a:gd name="T111" fmla="*/ 3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4">
                <a:moveTo>
                  <a:pt x="113" y="37"/>
                </a:moveTo>
                <a:cubicBezTo>
                  <a:pt x="113" y="33"/>
                  <a:pt x="111" y="28"/>
                  <a:pt x="108" y="25"/>
                </a:cubicBezTo>
                <a:cubicBezTo>
                  <a:pt x="88" y="5"/>
                  <a:pt x="88" y="5"/>
                  <a:pt x="88" y="5"/>
                </a:cubicBezTo>
                <a:cubicBezTo>
                  <a:pt x="85" y="2"/>
                  <a:pt x="80" y="0"/>
                  <a:pt x="76" y="0"/>
                </a:cubicBezTo>
                <a:cubicBezTo>
                  <a:pt x="71" y="0"/>
                  <a:pt x="67" y="2"/>
                  <a:pt x="63" y="5"/>
                </a:cubicBezTo>
                <a:cubicBezTo>
                  <a:pt x="43" y="26"/>
                  <a:pt x="22" y="47"/>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109"/>
                  <a:pt x="0" y="109"/>
                  <a:pt x="0" y="109"/>
                </a:cubicBezTo>
                <a:cubicBezTo>
                  <a:pt x="0" y="112"/>
                  <a:pt x="2" y="114"/>
                  <a:pt x="4" y="114"/>
                </a:cubicBezTo>
                <a:cubicBezTo>
                  <a:pt x="42" y="114"/>
                  <a:pt x="42" y="114"/>
                  <a:pt x="42"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3"/>
                  <a:pt x="43" y="113"/>
                  <a:pt x="43"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6" y="112"/>
                  <a:pt x="46" y="112"/>
                  <a:pt x="46" y="112"/>
                </a:cubicBezTo>
                <a:cubicBezTo>
                  <a:pt x="66" y="91"/>
                  <a:pt x="87" y="71"/>
                  <a:pt x="108" y="50"/>
                </a:cubicBezTo>
                <a:cubicBezTo>
                  <a:pt x="111" y="46"/>
                  <a:pt x="113" y="42"/>
                  <a:pt x="113" y="37"/>
                </a:cubicBezTo>
                <a:cubicBezTo>
                  <a:pt x="113" y="37"/>
                  <a:pt x="113" y="37"/>
                  <a:pt x="113" y="37"/>
                </a:cubicBezTo>
                <a:close/>
                <a:moveTo>
                  <a:pt x="56" y="27"/>
                </a:moveTo>
                <a:cubicBezTo>
                  <a:pt x="56" y="27"/>
                  <a:pt x="56" y="27"/>
                  <a:pt x="56" y="27"/>
                </a:cubicBezTo>
                <a:cubicBezTo>
                  <a:pt x="61" y="32"/>
                  <a:pt x="61" y="32"/>
                  <a:pt x="61" y="32"/>
                </a:cubicBezTo>
                <a:cubicBezTo>
                  <a:pt x="17" y="77"/>
                  <a:pt x="17" y="77"/>
                  <a:pt x="17" y="77"/>
                </a:cubicBezTo>
                <a:cubicBezTo>
                  <a:pt x="11" y="71"/>
                  <a:pt x="11" y="71"/>
                  <a:pt x="11" y="71"/>
                </a:cubicBezTo>
                <a:cubicBezTo>
                  <a:pt x="56" y="27"/>
                  <a:pt x="56" y="27"/>
                  <a:pt x="56" y="27"/>
                </a:cubicBezTo>
                <a:close/>
                <a:moveTo>
                  <a:pt x="9" y="104"/>
                </a:moveTo>
                <a:cubicBezTo>
                  <a:pt x="9" y="104"/>
                  <a:pt x="9" y="104"/>
                  <a:pt x="9" y="104"/>
                </a:cubicBezTo>
                <a:cubicBezTo>
                  <a:pt x="9" y="82"/>
                  <a:pt x="9" y="82"/>
                  <a:pt x="9" y="82"/>
                </a:cubicBezTo>
                <a:cubicBezTo>
                  <a:pt x="31" y="104"/>
                  <a:pt x="31" y="104"/>
                  <a:pt x="31" y="104"/>
                </a:cubicBezTo>
                <a:cubicBezTo>
                  <a:pt x="9" y="104"/>
                  <a:pt x="9" y="104"/>
                  <a:pt x="9" y="104"/>
                </a:cubicBezTo>
                <a:close/>
                <a:moveTo>
                  <a:pt x="21" y="81"/>
                </a:moveTo>
                <a:cubicBezTo>
                  <a:pt x="21" y="81"/>
                  <a:pt x="21" y="81"/>
                  <a:pt x="21" y="81"/>
                </a:cubicBezTo>
                <a:cubicBezTo>
                  <a:pt x="65" y="36"/>
                  <a:pt x="65" y="36"/>
                  <a:pt x="65" y="36"/>
                </a:cubicBezTo>
                <a:cubicBezTo>
                  <a:pt x="77" y="48"/>
                  <a:pt x="77" y="48"/>
                  <a:pt x="77" y="48"/>
                </a:cubicBezTo>
                <a:cubicBezTo>
                  <a:pt x="32" y="93"/>
                  <a:pt x="32" y="93"/>
                  <a:pt x="32" y="93"/>
                </a:cubicBezTo>
                <a:cubicBezTo>
                  <a:pt x="21" y="81"/>
                  <a:pt x="21" y="81"/>
                  <a:pt x="21" y="81"/>
                </a:cubicBezTo>
                <a:close/>
                <a:moveTo>
                  <a:pt x="42" y="102"/>
                </a:moveTo>
                <a:cubicBezTo>
                  <a:pt x="42" y="102"/>
                  <a:pt x="42" y="102"/>
                  <a:pt x="42" y="102"/>
                </a:cubicBezTo>
                <a:cubicBezTo>
                  <a:pt x="37" y="97"/>
                  <a:pt x="37" y="97"/>
                  <a:pt x="37" y="97"/>
                </a:cubicBezTo>
                <a:cubicBezTo>
                  <a:pt x="81" y="52"/>
                  <a:pt x="81" y="52"/>
                  <a:pt x="81" y="52"/>
                </a:cubicBezTo>
                <a:cubicBezTo>
                  <a:pt x="87" y="58"/>
                  <a:pt x="87" y="58"/>
                  <a:pt x="87" y="58"/>
                </a:cubicBezTo>
                <a:cubicBezTo>
                  <a:pt x="42" y="102"/>
                  <a:pt x="42" y="102"/>
                  <a:pt x="42" y="102"/>
                </a:cubicBezTo>
                <a:close/>
                <a:moveTo>
                  <a:pt x="104" y="37"/>
                </a:moveTo>
                <a:cubicBezTo>
                  <a:pt x="104" y="37"/>
                  <a:pt x="104" y="37"/>
                  <a:pt x="104" y="37"/>
                </a:cubicBezTo>
                <a:cubicBezTo>
                  <a:pt x="104" y="37"/>
                  <a:pt x="104" y="37"/>
                  <a:pt x="104" y="37"/>
                </a:cubicBezTo>
                <a:cubicBezTo>
                  <a:pt x="104" y="39"/>
                  <a:pt x="103" y="42"/>
                  <a:pt x="101" y="43"/>
                </a:cubicBezTo>
                <a:cubicBezTo>
                  <a:pt x="97" y="47"/>
                  <a:pt x="97" y="47"/>
                  <a:pt x="97" y="47"/>
                </a:cubicBezTo>
                <a:cubicBezTo>
                  <a:pt x="94" y="50"/>
                  <a:pt x="94" y="50"/>
                  <a:pt x="94" y="50"/>
                </a:cubicBezTo>
                <a:cubicBezTo>
                  <a:pt x="93" y="51"/>
                  <a:pt x="93" y="51"/>
                  <a:pt x="93" y="51"/>
                </a:cubicBezTo>
                <a:cubicBezTo>
                  <a:pt x="62" y="20"/>
                  <a:pt x="62" y="20"/>
                  <a:pt x="62" y="20"/>
                </a:cubicBezTo>
                <a:cubicBezTo>
                  <a:pt x="66" y="16"/>
                  <a:pt x="66" y="16"/>
                  <a:pt x="66" y="16"/>
                </a:cubicBezTo>
                <a:cubicBezTo>
                  <a:pt x="70" y="12"/>
                  <a:pt x="70" y="12"/>
                  <a:pt x="70" y="12"/>
                </a:cubicBezTo>
                <a:cubicBezTo>
                  <a:pt x="72" y="10"/>
                  <a:pt x="74" y="10"/>
                  <a:pt x="76" y="10"/>
                </a:cubicBezTo>
                <a:cubicBezTo>
                  <a:pt x="78" y="10"/>
                  <a:pt x="80" y="10"/>
                  <a:pt x="81" y="12"/>
                </a:cubicBezTo>
                <a:cubicBezTo>
                  <a:pt x="101" y="32"/>
                  <a:pt x="101" y="32"/>
                  <a:pt x="101" y="32"/>
                </a:cubicBezTo>
                <a:cubicBezTo>
                  <a:pt x="103" y="33"/>
                  <a:pt x="104" y="35"/>
                  <a:pt x="104" y="3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3" name="Rectangle 24"/>
          <p:cNvSpPr>
            <a:spLocks noChangeArrowheads="1"/>
          </p:cNvSpPr>
          <p:nvPr/>
        </p:nvSpPr>
        <p:spPr bwMode="auto">
          <a:xfrm>
            <a:off x="6434907" y="1467611"/>
            <a:ext cx="224155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54" name="Rectangle 24"/>
          <p:cNvSpPr>
            <a:spLocks noChangeArrowheads="1"/>
          </p:cNvSpPr>
          <p:nvPr/>
        </p:nvSpPr>
        <p:spPr bwMode="auto">
          <a:xfrm>
            <a:off x="6434907" y="2233660"/>
            <a:ext cx="224155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55" name="Rectangle 24"/>
          <p:cNvSpPr>
            <a:spLocks noChangeArrowheads="1"/>
          </p:cNvSpPr>
          <p:nvPr/>
        </p:nvSpPr>
        <p:spPr bwMode="auto">
          <a:xfrm>
            <a:off x="6434907" y="3001827"/>
            <a:ext cx="224155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56" name="Rectangle 24"/>
          <p:cNvSpPr>
            <a:spLocks noChangeArrowheads="1"/>
          </p:cNvSpPr>
          <p:nvPr/>
        </p:nvSpPr>
        <p:spPr bwMode="auto">
          <a:xfrm>
            <a:off x="421456" y="1467611"/>
            <a:ext cx="224155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57" name="Rectangle 24"/>
          <p:cNvSpPr>
            <a:spLocks noChangeArrowheads="1"/>
          </p:cNvSpPr>
          <p:nvPr/>
        </p:nvSpPr>
        <p:spPr bwMode="auto">
          <a:xfrm>
            <a:off x="421456" y="2233661"/>
            <a:ext cx="2241550"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20000"/>
              </a:lnSpc>
              <a:spcBef>
                <a:spcPts val="300"/>
              </a:spcBef>
            </a:pPr>
            <a:r>
              <a:rPr lang="en-US" altLang="zh-CN" sz="800" dirty="0" smtClean="0">
                <a:solidFill>
                  <a:schemeClr val="bg1">
                    <a:lumMod val="50000"/>
                  </a:schemeClr>
                </a:solidFill>
              </a:rPr>
              <a:t>. </a:t>
            </a:r>
          </a:p>
        </p:txBody>
      </p:sp>
      <p:sp>
        <p:nvSpPr>
          <p:cNvPr id="58" name="Rectangle 24"/>
          <p:cNvSpPr>
            <a:spLocks noChangeArrowheads="1"/>
          </p:cNvSpPr>
          <p:nvPr/>
        </p:nvSpPr>
        <p:spPr bwMode="auto">
          <a:xfrm>
            <a:off x="421456" y="3001827"/>
            <a:ext cx="224155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59" name="Rectangle 24"/>
          <p:cNvSpPr>
            <a:spLocks noChangeArrowheads="1"/>
          </p:cNvSpPr>
          <p:nvPr/>
        </p:nvSpPr>
        <p:spPr bwMode="auto">
          <a:xfrm>
            <a:off x="3923929" y="1999854"/>
            <a:ext cx="129614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p:txBody>
      </p:sp>
      <p:sp>
        <p:nvSpPr>
          <p:cNvPr id="60" name="矩形 59"/>
          <p:cNvSpPr/>
          <p:nvPr/>
        </p:nvSpPr>
        <p:spPr>
          <a:xfrm>
            <a:off x="3923929" y="2603592"/>
            <a:ext cx="1296144" cy="760001"/>
          </a:xfrm>
          <a:prstGeom prst="rect">
            <a:avLst/>
          </a:prstGeom>
        </p:spPr>
        <p:txBody>
          <a:bodyPr wrap="square" lIns="91440" tIns="45720" rIns="91440" bIns="45720">
            <a:spAutoFit/>
          </a:bodyPr>
          <a:lstStyle/>
          <a:p>
            <a:pPr algn="ctr">
              <a:lnSpc>
                <a:spcPct val="120000"/>
              </a:lnSpc>
              <a:spcBef>
                <a:spcPts val="300"/>
              </a:spcBef>
            </a:pPr>
            <a:r>
              <a:rPr lang="zh-CN" altLang="en-US" sz="800" b="1" dirty="0" smtClean="0">
                <a:solidFill>
                  <a:schemeClr val="bg1">
                    <a:lumMod val="50000"/>
                  </a:schemeClr>
                </a:solidFill>
                <a:latin typeface="微软雅黑" pitchFamily="34" charset="-122"/>
                <a:ea typeface="微软雅黑" pitchFamily="34" charset="-122"/>
              </a:rPr>
              <a:t>单击填加标题单击填加标题</a:t>
            </a:r>
            <a:endParaRPr lang="zh-CN" altLang="en-US" sz="800" b="1" dirty="0" smtClean="0">
              <a:solidFill>
                <a:schemeClr val="bg1">
                  <a:lumMod val="50000"/>
                </a:schemeClr>
              </a:solidFill>
            </a:endParaRPr>
          </a:p>
          <a:p>
            <a:pPr algn="ctr">
              <a:lnSpc>
                <a:spcPct val="120000"/>
              </a:lnSpc>
              <a:spcBef>
                <a:spcPts val="300"/>
              </a:spcBef>
            </a:pPr>
            <a:endParaRPr lang="zh-CN" altLang="en-US" sz="800" b="1" dirty="0" smtClean="0">
              <a:solidFill>
                <a:schemeClr val="bg1">
                  <a:lumMod val="50000"/>
                </a:schemeClr>
              </a:solidFill>
            </a:endParaRPr>
          </a:p>
          <a:p>
            <a:pPr algn="ctr">
              <a:lnSpc>
                <a:spcPct val="120000"/>
              </a:lnSpc>
              <a:spcBef>
                <a:spcPts val="300"/>
              </a:spcBef>
            </a:pPr>
            <a:endParaRPr lang="zh-CN" altLang="en-US" sz="800" b="1" dirty="0" smtClean="0">
              <a:solidFill>
                <a:schemeClr val="bg1">
                  <a:lumMod val="50000"/>
                </a:schemeClr>
              </a:solidFill>
            </a:endParaRPr>
          </a:p>
        </p:txBody>
      </p:sp>
      <p:sp>
        <p:nvSpPr>
          <p:cNvPr id="36"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1"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600"/>
                                  </p:stCondLst>
                                  <p:iterate type="lt">
                                    <p:tmPct val="10000"/>
                                  </p:iterate>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animEffect transition="in" filter="fade">
                                      <p:cBhvr>
                                        <p:cTn id="14" dur="500"/>
                                        <p:tgtEl>
                                          <p:spTgt spid="59"/>
                                        </p:tgtEl>
                                      </p:cBhvr>
                                    </p:animEffect>
                                  </p:childTnLst>
                                </p:cTn>
                              </p:par>
                              <p:par>
                                <p:cTn id="15" presetID="10" presetClass="entr" presetSubtype="0" fill="hold" grpId="0" nodeType="withEffect">
                                  <p:stCondLst>
                                    <p:cond delay="11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250"/>
                                        <p:tgtEl>
                                          <p:spTgt spid="30"/>
                                        </p:tgtEl>
                                      </p:cBhvr>
                                    </p:animEffect>
                                  </p:childTnLst>
                                </p:cTn>
                              </p:par>
                              <p:par>
                                <p:cTn id="18" presetID="35" presetClass="emph" presetSubtype="0" fill="hold" grpId="1" nodeType="withEffect">
                                  <p:stCondLst>
                                    <p:cond delay="1200"/>
                                  </p:stCondLst>
                                  <p:childTnLst>
                                    <p:anim calcmode="discrete" valueType="str">
                                      <p:cBhvr>
                                        <p:cTn id="19" dur="100" fill="hold"/>
                                        <p:tgtEl>
                                          <p:spTgt spid="30"/>
                                        </p:tgtEl>
                                        <p:attrNameLst>
                                          <p:attrName>style.visibility</p:attrName>
                                        </p:attrNameLst>
                                      </p:cBhvr>
                                      <p:tavLst>
                                        <p:tav tm="0">
                                          <p:val>
                                            <p:strVal val="hidden"/>
                                          </p:val>
                                        </p:tav>
                                        <p:tav tm="50000">
                                          <p:val>
                                            <p:strVal val="visible"/>
                                          </p:val>
                                        </p:tav>
                                      </p:tavLst>
                                    </p:anim>
                                  </p:childTnLst>
                                </p:cTn>
                              </p:par>
                              <p:par>
                                <p:cTn id="20" presetID="10" presetClass="entr" presetSubtype="0" fill="hold" grpId="0" nodeType="withEffect">
                                  <p:stCondLst>
                                    <p:cond delay="120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50"/>
                                        <p:tgtEl>
                                          <p:spTgt spid="31"/>
                                        </p:tgtEl>
                                      </p:cBhvr>
                                    </p:animEffect>
                                  </p:childTnLst>
                                </p:cTn>
                              </p:par>
                              <p:par>
                                <p:cTn id="23" presetID="35" presetClass="emph" presetSubtype="0" fill="hold" grpId="1" nodeType="withEffect">
                                  <p:stCondLst>
                                    <p:cond delay="1300"/>
                                  </p:stCondLst>
                                  <p:childTnLst>
                                    <p:anim calcmode="discrete" valueType="str">
                                      <p:cBhvr>
                                        <p:cTn id="24" dur="100" fill="hold"/>
                                        <p:tgtEl>
                                          <p:spTgt spid="31"/>
                                        </p:tgtEl>
                                        <p:attrNameLst>
                                          <p:attrName>style.visibility</p:attrName>
                                        </p:attrNameLst>
                                      </p:cBhvr>
                                      <p:tavLst>
                                        <p:tav tm="0">
                                          <p:val>
                                            <p:strVal val="hidden"/>
                                          </p:val>
                                        </p:tav>
                                        <p:tav tm="50000">
                                          <p:val>
                                            <p:strVal val="visible"/>
                                          </p:val>
                                        </p:tav>
                                      </p:tavLst>
                                    </p:anim>
                                  </p:childTnLst>
                                </p:cTn>
                              </p:par>
                              <p:par>
                                <p:cTn id="25" presetID="10" presetClass="entr" presetSubtype="0" fill="hold" grpId="0" nodeType="withEffect">
                                  <p:stCondLst>
                                    <p:cond delay="13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250"/>
                                        <p:tgtEl>
                                          <p:spTgt spid="32"/>
                                        </p:tgtEl>
                                      </p:cBhvr>
                                    </p:animEffect>
                                  </p:childTnLst>
                                </p:cTn>
                              </p:par>
                              <p:par>
                                <p:cTn id="28" presetID="35" presetClass="emph" presetSubtype="0" fill="hold" grpId="1" nodeType="withEffect">
                                  <p:stCondLst>
                                    <p:cond delay="1400"/>
                                  </p:stCondLst>
                                  <p:childTnLst>
                                    <p:anim calcmode="discrete" valueType="str">
                                      <p:cBhvr>
                                        <p:cTn id="29" dur="100" fill="hold"/>
                                        <p:tgtEl>
                                          <p:spTgt spid="32"/>
                                        </p:tgtEl>
                                        <p:attrNameLst>
                                          <p:attrName>style.visibility</p:attrName>
                                        </p:attrNameLst>
                                      </p:cBhvr>
                                      <p:tavLst>
                                        <p:tav tm="0">
                                          <p:val>
                                            <p:strVal val="hidden"/>
                                          </p:val>
                                        </p:tav>
                                        <p:tav tm="50000">
                                          <p:val>
                                            <p:strVal val="visible"/>
                                          </p:val>
                                        </p:tav>
                                      </p:tavLst>
                                    </p:anim>
                                  </p:childTnLst>
                                </p:cTn>
                              </p:par>
                              <p:par>
                                <p:cTn id="30" presetID="10" presetClass="entr" presetSubtype="0" fill="hold" grpId="0" nodeType="withEffect">
                                  <p:stCondLst>
                                    <p:cond delay="14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250"/>
                                        <p:tgtEl>
                                          <p:spTgt spid="33"/>
                                        </p:tgtEl>
                                      </p:cBhvr>
                                    </p:animEffect>
                                  </p:childTnLst>
                                </p:cTn>
                              </p:par>
                              <p:par>
                                <p:cTn id="33" presetID="35" presetClass="emph" presetSubtype="0" fill="hold" grpId="1" nodeType="withEffect">
                                  <p:stCondLst>
                                    <p:cond delay="1500"/>
                                  </p:stCondLst>
                                  <p:childTnLst>
                                    <p:anim calcmode="discrete" valueType="str">
                                      <p:cBhvr>
                                        <p:cTn id="34" dur="100" fill="hold"/>
                                        <p:tgtEl>
                                          <p:spTgt spid="33"/>
                                        </p:tgtEl>
                                        <p:attrNameLst>
                                          <p:attrName>style.visibility</p:attrName>
                                        </p:attrNameLst>
                                      </p:cBhvr>
                                      <p:tavLst>
                                        <p:tav tm="0">
                                          <p:val>
                                            <p:strVal val="hidden"/>
                                          </p:val>
                                        </p:tav>
                                        <p:tav tm="50000">
                                          <p:val>
                                            <p:strVal val="visible"/>
                                          </p:val>
                                        </p:tav>
                                      </p:tavLst>
                                    </p:anim>
                                  </p:childTnLst>
                                </p:cTn>
                              </p:par>
                              <p:par>
                                <p:cTn id="35" presetID="10" presetClass="entr" presetSubtype="0" fill="hold" grpId="0" nodeType="withEffect">
                                  <p:stCondLst>
                                    <p:cond delay="150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250"/>
                                        <p:tgtEl>
                                          <p:spTgt spid="34"/>
                                        </p:tgtEl>
                                      </p:cBhvr>
                                    </p:animEffect>
                                  </p:childTnLst>
                                </p:cTn>
                              </p:par>
                              <p:par>
                                <p:cTn id="38" presetID="35" presetClass="emph" presetSubtype="0" fill="hold" grpId="1" nodeType="withEffect">
                                  <p:stCondLst>
                                    <p:cond delay="1600"/>
                                  </p:stCondLst>
                                  <p:childTnLst>
                                    <p:anim calcmode="discrete" valueType="str">
                                      <p:cBhvr>
                                        <p:cTn id="39" dur="100" fill="hold"/>
                                        <p:tgtEl>
                                          <p:spTgt spid="34"/>
                                        </p:tgtEl>
                                        <p:attrNameLst>
                                          <p:attrName>style.visibility</p:attrName>
                                        </p:attrNameLst>
                                      </p:cBhvr>
                                      <p:tavLst>
                                        <p:tav tm="0">
                                          <p:val>
                                            <p:strVal val="hidden"/>
                                          </p:val>
                                        </p:tav>
                                        <p:tav tm="50000">
                                          <p:val>
                                            <p:strVal val="visible"/>
                                          </p:val>
                                        </p:tav>
                                      </p:tavLst>
                                    </p:anim>
                                  </p:childTnLst>
                                </p:cTn>
                              </p:par>
                              <p:par>
                                <p:cTn id="40" presetID="10" presetClass="entr" presetSubtype="0" fill="hold" grpId="0" nodeType="withEffect">
                                  <p:stCondLst>
                                    <p:cond delay="160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250"/>
                                        <p:tgtEl>
                                          <p:spTgt spid="35"/>
                                        </p:tgtEl>
                                      </p:cBhvr>
                                    </p:animEffect>
                                  </p:childTnLst>
                                </p:cTn>
                              </p:par>
                              <p:par>
                                <p:cTn id="43" presetID="35" presetClass="emph" presetSubtype="0" fill="hold" grpId="1" nodeType="withEffect">
                                  <p:stCondLst>
                                    <p:cond delay="1700"/>
                                  </p:stCondLst>
                                  <p:childTnLst>
                                    <p:anim calcmode="discrete" valueType="str">
                                      <p:cBhvr>
                                        <p:cTn id="44" dur="100" fill="hold"/>
                                        <p:tgtEl>
                                          <p:spTgt spid="35"/>
                                        </p:tgtEl>
                                        <p:attrNameLst>
                                          <p:attrName>style.visibility</p:attrName>
                                        </p:attrNameLst>
                                      </p:cBhvr>
                                      <p:tavLst>
                                        <p:tav tm="0">
                                          <p:val>
                                            <p:strVal val="hidden"/>
                                          </p:val>
                                        </p:tav>
                                        <p:tav tm="50000">
                                          <p:val>
                                            <p:strVal val="visible"/>
                                          </p:val>
                                        </p:tav>
                                      </p:tavLst>
                                    </p:anim>
                                  </p:childTnLst>
                                </p:cTn>
                              </p:par>
                              <p:par>
                                <p:cTn id="45" presetID="53" presetClass="entr" presetSubtype="16" fill="hold" grpId="0" nodeType="withEffect">
                                  <p:stCondLst>
                                    <p:cond delay="180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230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2" presetClass="entr" presetSubtype="8" fill="hold" grpId="0" nodeType="withEffect">
                                  <p:stCondLst>
                                    <p:cond delay="230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0-#ppt_w/2"/>
                                          </p:val>
                                        </p:tav>
                                        <p:tav tm="100000">
                                          <p:val>
                                            <p:strVal val="#ppt_x"/>
                                          </p:val>
                                        </p:tav>
                                      </p:tavLst>
                                    </p:anim>
                                    <p:anim calcmode="lin" valueType="num">
                                      <p:cBhvr additive="base">
                                        <p:cTn id="58" dur="500" fill="hold"/>
                                        <p:tgtEl>
                                          <p:spTgt spid="56"/>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240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par>
                                <p:cTn id="64" presetID="2" presetClass="entr" presetSubtype="8" fill="hold" grpId="0" nodeType="withEffect">
                                  <p:stCondLst>
                                    <p:cond delay="240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0-#ppt_w/2"/>
                                          </p:val>
                                        </p:tav>
                                        <p:tav tm="100000">
                                          <p:val>
                                            <p:strVal val="#ppt_x"/>
                                          </p:val>
                                        </p:tav>
                                      </p:tavLst>
                                    </p:anim>
                                    <p:anim calcmode="lin" valueType="num">
                                      <p:cBhvr additive="base">
                                        <p:cTn id="67" dur="500" fill="hold"/>
                                        <p:tgtEl>
                                          <p:spTgt spid="57"/>
                                        </p:tgtEl>
                                        <p:attrNameLst>
                                          <p:attrName>ppt_y</p:attrName>
                                        </p:attrNameLst>
                                      </p:cBhvr>
                                      <p:tavLst>
                                        <p:tav tm="0">
                                          <p:val>
                                            <p:strVal val="#ppt_y"/>
                                          </p:val>
                                        </p:tav>
                                        <p:tav tm="100000">
                                          <p:val>
                                            <p:strVal val="#ppt_y"/>
                                          </p:val>
                                        </p:tav>
                                      </p:tavLst>
                                    </p:anim>
                                  </p:childTnLst>
                                </p:cTn>
                              </p:par>
                              <p:par>
                                <p:cTn id="68" presetID="53" presetClass="entr" presetSubtype="16" fill="hold" grpId="0" nodeType="withEffect">
                                  <p:stCondLst>
                                    <p:cond delay="250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par>
                                <p:cTn id="73" presetID="2" presetClass="entr" presetSubtype="8" fill="hold" grpId="0" nodeType="withEffect">
                                  <p:stCondLst>
                                    <p:cond delay="250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0-#ppt_w/2"/>
                                          </p:val>
                                        </p:tav>
                                        <p:tav tm="100000">
                                          <p:val>
                                            <p:strVal val="#ppt_x"/>
                                          </p:val>
                                        </p:tav>
                                      </p:tavLst>
                                    </p:anim>
                                    <p:anim calcmode="lin" valueType="num">
                                      <p:cBhvr additive="base">
                                        <p:cTn id="76" dur="500" fill="hold"/>
                                        <p:tgtEl>
                                          <p:spTgt spid="58"/>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230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Effect transition="in" filter="fade">
                                      <p:cBhvr>
                                        <p:cTn id="81" dur="500"/>
                                        <p:tgtEl>
                                          <p:spTgt spid="50"/>
                                        </p:tgtEl>
                                      </p:cBhvr>
                                    </p:animEffect>
                                  </p:childTnLst>
                                </p:cTn>
                              </p:par>
                              <p:par>
                                <p:cTn id="82" presetID="2" presetClass="entr" presetSubtype="2" fill="hold" grpId="0" nodeType="withEffect">
                                  <p:stCondLst>
                                    <p:cond delay="2300"/>
                                  </p:stCondLst>
                                  <p:childTnLst>
                                    <p:set>
                                      <p:cBhvr>
                                        <p:cTn id="83" dur="1" fill="hold">
                                          <p:stCondLst>
                                            <p:cond delay="0"/>
                                          </p:stCondLst>
                                        </p:cTn>
                                        <p:tgtEl>
                                          <p:spTgt spid="53"/>
                                        </p:tgtEl>
                                        <p:attrNameLst>
                                          <p:attrName>style.visibility</p:attrName>
                                        </p:attrNameLst>
                                      </p:cBhvr>
                                      <p:to>
                                        <p:strVal val="visible"/>
                                      </p:to>
                                    </p:set>
                                    <p:anim calcmode="lin" valueType="num">
                                      <p:cBhvr additive="base">
                                        <p:cTn id="84" dur="500" fill="hold"/>
                                        <p:tgtEl>
                                          <p:spTgt spid="53"/>
                                        </p:tgtEl>
                                        <p:attrNameLst>
                                          <p:attrName>ppt_x</p:attrName>
                                        </p:attrNameLst>
                                      </p:cBhvr>
                                      <p:tavLst>
                                        <p:tav tm="0">
                                          <p:val>
                                            <p:strVal val="1+#ppt_w/2"/>
                                          </p:val>
                                        </p:tav>
                                        <p:tav tm="100000">
                                          <p:val>
                                            <p:strVal val="#ppt_x"/>
                                          </p:val>
                                        </p:tav>
                                      </p:tavLst>
                                    </p:anim>
                                    <p:anim calcmode="lin" valueType="num">
                                      <p:cBhvr additive="base">
                                        <p:cTn id="85" dur="500" fill="hold"/>
                                        <p:tgtEl>
                                          <p:spTgt spid="53"/>
                                        </p:tgtEl>
                                        <p:attrNameLst>
                                          <p:attrName>ppt_y</p:attrName>
                                        </p:attrNameLst>
                                      </p:cBhvr>
                                      <p:tavLst>
                                        <p:tav tm="0">
                                          <p:val>
                                            <p:strVal val="#ppt_y"/>
                                          </p:val>
                                        </p:tav>
                                        <p:tav tm="100000">
                                          <p:val>
                                            <p:strVal val="#ppt_y"/>
                                          </p:val>
                                        </p:tav>
                                      </p:tavLst>
                                    </p:anim>
                                  </p:childTnLst>
                                </p:cTn>
                              </p:par>
                              <p:par>
                                <p:cTn id="86" presetID="53" presetClass="entr" presetSubtype="16" fill="hold" grpId="0" nodeType="withEffect">
                                  <p:stCondLst>
                                    <p:cond delay="240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par>
                                <p:cTn id="91" presetID="2" presetClass="entr" presetSubtype="2" fill="hold" grpId="0" nodeType="withEffect">
                                  <p:stCondLst>
                                    <p:cond delay="2400"/>
                                  </p:stCondLst>
                                  <p:childTnLst>
                                    <p:set>
                                      <p:cBhvr>
                                        <p:cTn id="92" dur="1" fill="hold">
                                          <p:stCondLst>
                                            <p:cond delay="0"/>
                                          </p:stCondLst>
                                        </p:cTn>
                                        <p:tgtEl>
                                          <p:spTgt spid="54"/>
                                        </p:tgtEl>
                                        <p:attrNameLst>
                                          <p:attrName>style.visibility</p:attrName>
                                        </p:attrNameLst>
                                      </p:cBhvr>
                                      <p:to>
                                        <p:strVal val="visible"/>
                                      </p:to>
                                    </p:set>
                                    <p:anim calcmode="lin" valueType="num">
                                      <p:cBhvr additive="base">
                                        <p:cTn id="93" dur="500" fill="hold"/>
                                        <p:tgtEl>
                                          <p:spTgt spid="54"/>
                                        </p:tgtEl>
                                        <p:attrNameLst>
                                          <p:attrName>ppt_x</p:attrName>
                                        </p:attrNameLst>
                                      </p:cBhvr>
                                      <p:tavLst>
                                        <p:tav tm="0">
                                          <p:val>
                                            <p:strVal val="1+#ppt_w/2"/>
                                          </p:val>
                                        </p:tav>
                                        <p:tav tm="100000">
                                          <p:val>
                                            <p:strVal val="#ppt_x"/>
                                          </p:val>
                                        </p:tav>
                                      </p:tavLst>
                                    </p:anim>
                                    <p:anim calcmode="lin" valueType="num">
                                      <p:cBhvr additive="base">
                                        <p:cTn id="94" dur="500" fill="hold"/>
                                        <p:tgtEl>
                                          <p:spTgt spid="54"/>
                                        </p:tgtEl>
                                        <p:attrNameLst>
                                          <p:attrName>ppt_y</p:attrName>
                                        </p:attrNameLst>
                                      </p:cBhvr>
                                      <p:tavLst>
                                        <p:tav tm="0">
                                          <p:val>
                                            <p:strVal val="#ppt_y"/>
                                          </p:val>
                                        </p:tav>
                                        <p:tav tm="100000">
                                          <p:val>
                                            <p:strVal val="#ppt_y"/>
                                          </p:val>
                                        </p:tav>
                                      </p:tavLst>
                                    </p:anim>
                                  </p:childTnLst>
                                </p:cTn>
                              </p:par>
                              <p:par>
                                <p:cTn id="95" presetID="53" presetClass="entr" presetSubtype="16" fill="hold" grpId="0" nodeType="withEffect">
                                  <p:stCondLst>
                                    <p:cond delay="2500"/>
                                  </p:stCondLst>
                                  <p:childTnLst>
                                    <p:set>
                                      <p:cBhvr>
                                        <p:cTn id="96" dur="1" fill="hold">
                                          <p:stCondLst>
                                            <p:cond delay="0"/>
                                          </p:stCondLst>
                                        </p:cTn>
                                        <p:tgtEl>
                                          <p:spTgt spid="48"/>
                                        </p:tgtEl>
                                        <p:attrNameLst>
                                          <p:attrName>style.visibility</p:attrName>
                                        </p:attrNameLst>
                                      </p:cBhvr>
                                      <p:to>
                                        <p:strVal val="visible"/>
                                      </p:to>
                                    </p:set>
                                    <p:anim calcmode="lin" valueType="num">
                                      <p:cBhvr>
                                        <p:cTn id="97" dur="500" fill="hold"/>
                                        <p:tgtEl>
                                          <p:spTgt spid="48"/>
                                        </p:tgtEl>
                                        <p:attrNameLst>
                                          <p:attrName>ppt_w</p:attrName>
                                        </p:attrNameLst>
                                      </p:cBhvr>
                                      <p:tavLst>
                                        <p:tav tm="0">
                                          <p:val>
                                            <p:fltVal val="0"/>
                                          </p:val>
                                        </p:tav>
                                        <p:tav tm="100000">
                                          <p:val>
                                            <p:strVal val="#ppt_w"/>
                                          </p:val>
                                        </p:tav>
                                      </p:tavLst>
                                    </p:anim>
                                    <p:anim calcmode="lin" valueType="num">
                                      <p:cBhvr>
                                        <p:cTn id="98" dur="500" fill="hold"/>
                                        <p:tgtEl>
                                          <p:spTgt spid="48"/>
                                        </p:tgtEl>
                                        <p:attrNameLst>
                                          <p:attrName>ppt_h</p:attrName>
                                        </p:attrNameLst>
                                      </p:cBhvr>
                                      <p:tavLst>
                                        <p:tav tm="0">
                                          <p:val>
                                            <p:fltVal val="0"/>
                                          </p:val>
                                        </p:tav>
                                        <p:tav tm="100000">
                                          <p:val>
                                            <p:strVal val="#ppt_h"/>
                                          </p:val>
                                        </p:tav>
                                      </p:tavLst>
                                    </p:anim>
                                    <p:animEffect transition="in" filter="fade">
                                      <p:cBhvr>
                                        <p:cTn id="99" dur="500"/>
                                        <p:tgtEl>
                                          <p:spTgt spid="48"/>
                                        </p:tgtEl>
                                      </p:cBhvr>
                                    </p:animEffect>
                                  </p:childTnLst>
                                </p:cTn>
                              </p:par>
                              <p:par>
                                <p:cTn id="100" presetID="2" presetClass="entr" presetSubtype="2" fill="hold" grpId="0" nodeType="withEffect">
                                  <p:stCondLst>
                                    <p:cond delay="2500"/>
                                  </p:stCondLst>
                                  <p:childTnLst>
                                    <p:set>
                                      <p:cBhvr>
                                        <p:cTn id="101" dur="1" fill="hold">
                                          <p:stCondLst>
                                            <p:cond delay="0"/>
                                          </p:stCondLst>
                                        </p:cTn>
                                        <p:tgtEl>
                                          <p:spTgt spid="55"/>
                                        </p:tgtEl>
                                        <p:attrNameLst>
                                          <p:attrName>style.visibility</p:attrName>
                                        </p:attrNameLst>
                                      </p:cBhvr>
                                      <p:to>
                                        <p:strVal val="visible"/>
                                      </p:to>
                                    </p:set>
                                    <p:anim calcmode="lin" valueType="num">
                                      <p:cBhvr additive="base">
                                        <p:cTn id="102" dur="500" fill="hold"/>
                                        <p:tgtEl>
                                          <p:spTgt spid="55"/>
                                        </p:tgtEl>
                                        <p:attrNameLst>
                                          <p:attrName>ppt_x</p:attrName>
                                        </p:attrNameLst>
                                      </p:cBhvr>
                                      <p:tavLst>
                                        <p:tav tm="0">
                                          <p:val>
                                            <p:strVal val="1+#ppt_w/2"/>
                                          </p:val>
                                        </p:tav>
                                        <p:tav tm="100000">
                                          <p:val>
                                            <p:strVal val="#ppt_x"/>
                                          </p:val>
                                        </p:tav>
                                      </p:tavLst>
                                    </p:anim>
                                    <p:anim calcmode="lin" valueType="num">
                                      <p:cBhvr additive="base">
                                        <p:cTn id="103"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6"/>
          <p:cNvGrpSpPr>
            <a:grpSpLocks/>
          </p:cNvGrpSpPr>
          <p:nvPr/>
        </p:nvGrpSpPr>
        <p:grpSpPr bwMode="auto">
          <a:xfrm>
            <a:off x="1143001" y="1358900"/>
            <a:ext cx="1501775" cy="671513"/>
            <a:chOff x="465719" y="1295954"/>
            <a:chExt cx="1658494" cy="740511"/>
          </a:xfrm>
        </p:grpSpPr>
        <p:sp>
          <p:nvSpPr>
            <p:cNvPr id="69634" name="Freeform 1"/>
            <p:cNvSpPr>
              <a:spLocks noChangeArrowheads="1"/>
            </p:cNvSpPr>
            <p:nvPr/>
          </p:nvSpPr>
          <p:spPr bwMode="auto">
            <a:xfrm rot="10800000">
              <a:off x="465719" y="1295954"/>
              <a:ext cx="1658494" cy="740511"/>
            </a:xfrm>
            <a:custGeom>
              <a:avLst/>
              <a:gdLst/>
              <a:ahLst/>
              <a:cxnLst>
                <a:cxn ang="0">
                  <a:pos x="5874" y="1811"/>
                </a:cxn>
                <a:cxn ang="0">
                  <a:pos x="7874" y="0"/>
                </a:cxn>
                <a:cxn ang="0">
                  <a:pos x="1969" y="0"/>
                </a:cxn>
                <a:cxn ang="0">
                  <a:pos x="0" y="1811"/>
                </a:cxn>
                <a:cxn ang="0">
                  <a:pos x="1969" y="3593"/>
                </a:cxn>
                <a:cxn ang="0">
                  <a:pos x="7874" y="3593"/>
                </a:cxn>
                <a:cxn ang="0">
                  <a:pos x="5874" y="1811"/>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w="9525">
              <a:noFill/>
              <a:round/>
              <a:headEnd/>
              <a:tailEnd/>
            </a:ln>
          </p:spPr>
          <p:txBody>
            <a:bodyPr wrap="none" anchor="ctr"/>
            <a:lstStyle/>
            <a:p>
              <a:endParaRPr lang="en-US" altLang="en-US">
                <a:latin typeface="微软雅黑" pitchFamily="34" charset="-122"/>
                <a:ea typeface="微软雅黑" pitchFamily="34" charset="-122"/>
              </a:endParaRPr>
            </a:p>
          </p:txBody>
        </p:sp>
        <p:sp>
          <p:nvSpPr>
            <p:cNvPr id="69635" name="Freeform 41"/>
            <p:cNvSpPr>
              <a:spLocks noEditPoints="1" noChangeArrowheads="1"/>
            </p:cNvSpPr>
            <p:nvPr/>
          </p:nvSpPr>
          <p:spPr bwMode="auto">
            <a:xfrm>
              <a:off x="1089592" y="1430439"/>
              <a:ext cx="458072" cy="416658"/>
            </a:xfrm>
            <a:custGeom>
              <a:avLst/>
              <a:gdLst/>
              <a:ahLst/>
              <a:cxnLst>
                <a:cxn ang="0">
                  <a:pos x="53" y="2"/>
                </a:cxn>
                <a:cxn ang="0">
                  <a:pos x="51" y="0"/>
                </a:cxn>
                <a:cxn ang="0">
                  <a:pos x="46" y="0"/>
                </a:cxn>
                <a:cxn ang="0">
                  <a:pos x="44" y="2"/>
                </a:cxn>
                <a:cxn ang="0">
                  <a:pos x="44" y="5"/>
                </a:cxn>
                <a:cxn ang="0">
                  <a:pos x="53" y="14"/>
                </a:cxn>
                <a:cxn ang="0">
                  <a:pos x="53" y="2"/>
                </a:cxn>
                <a:cxn ang="0">
                  <a:pos x="66" y="31"/>
                </a:cxn>
                <a:cxn ang="0">
                  <a:pos x="36" y="2"/>
                </a:cxn>
                <a:cxn ang="0">
                  <a:pos x="31" y="2"/>
                </a:cxn>
                <a:cxn ang="0">
                  <a:pos x="2" y="31"/>
                </a:cxn>
                <a:cxn ang="0">
                  <a:pos x="2" y="36"/>
                </a:cxn>
                <a:cxn ang="0">
                  <a:pos x="4" y="37"/>
                </a:cxn>
                <a:cxn ang="0">
                  <a:pos x="7" y="36"/>
                </a:cxn>
                <a:cxn ang="0">
                  <a:pos x="34" y="9"/>
                </a:cxn>
                <a:cxn ang="0">
                  <a:pos x="61" y="36"/>
                </a:cxn>
                <a:cxn ang="0">
                  <a:pos x="66" y="36"/>
                </a:cxn>
                <a:cxn ang="0">
                  <a:pos x="66" y="31"/>
                </a:cxn>
                <a:cxn ang="0">
                  <a:pos x="9" y="37"/>
                </a:cxn>
                <a:cxn ang="0">
                  <a:pos x="9" y="57"/>
                </a:cxn>
                <a:cxn ang="0">
                  <a:pos x="13" y="60"/>
                </a:cxn>
                <a:cxn ang="0">
                  <a:pos x="28" y="60"/>
                </a:cxn>
                <a:cxn ang="0">
                  <a:pos x="28" y="42"/>
                </a:cxn>
                <a:cxn ang="0">
                  <a:pos x="29" y="41"/>
                </a:cxn>
                <a:cxn ang="0">
                  <a:pos x="38" y="41"/>
                </a:cxn>
                <a:cxn ang="0">
                  <a:pos x="39" y="42"/>
                </a:cxn>
                <a:cxn ang="0">
                  <a:pos x="39" y="60"/>
                </a:cxn>
                <a:cxn ang="0">
                  <a:pos x="55" y="60"/>
                </a:cxn>
                <a:cxn ang="0">
                  <a:pos x="58" y="57"/>
                </a:cxn>
                <a:cxn ang="0">
                  <a:pos x="58" y="38"/>
                </a:cxn>
                <a:cxn ang="0">
                  <a:pos x="34" y="13"/>
                </a:cxn>
                <a:cxn ang="0">
                  <a:pos x="9" y="37"/>
                </a:cxn>
              </a:cxnLst>
              <a:rect l="0" t="0" r="r" b="b"/>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endParaRPr lang="en-US" altLang="en-US">
                <a:solidFill>
                  <a:srgbClr val="000000"/>
                </a:solidFill>
                <a:latin typeface="微软雅黑" pitchFamily="34" charset="-122"/>
                <a:ea typeface="微软雅黑" pitchFamily="34" charset="-122"/>
              </a:endParaRPr>
            </a:p>
          </p:txBody>
        </p:sp>
      </p:grpSp>
      <p:sp>
        <p:nvSpPr>
          <p:cNvPr id="40" name="TextBox 39"/>
          <p:cNvSpPr txBox="1">
            <a:spLocks noChangeArrowheads="1"/>
          </p:cNvSpPr>
          <p:nvPr/>
        </p:nvSpPr>
        <p:spPr bwMode="auto">
          <a:xfrm>
            <a:off x="2805113" y="1516063"/>
            <a:ext cx="5511800" cy="448318"/>
          </a:xfrm>
          <a:prstGeom prst="rect">
            <a:avLst/>
          </a:prstGeom>
          <a:noFill/>
          <a:ln w="9525">
            <a:noFill/>
            <a:miter lim="800000"/>
            <a:headEnd/>
            <a:tailEnd/>
          </a:ln>
        </p:spPr>
        <p:txBody>
          <a:bodyPr lIns="78223" tIns="39111" rIns="78223" bIns="39111">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41" name="TextBox 40"/>
          <p:cNvSpPr txBox="1">
            <a:spLocks noChangeArrowheads="1"/>
          </p:cNvSpPr>
          <p:nvPr/>
        </p:nvSpPr>
        <p:spPr bwMode="auto">
          <a:xfrm>
            <a:off x="2698751" y="1276350"/>
            <a:ext cx="2413000" cy="236873"/>
          </a:xfrm>
          <a:prstGeom prst="rect">
            <a:avLst/>
          </a:prstGeom>
          <a:noFill/>
          <a:ln w="9525">
            <a:noFill/>
            <a:miter lim="800000"/>
            <a:headEnd/>
            <a:tailEnd/>
          </a:ln>
        </p:spPr>
        <p:txBody>
          <a:bodyPr lIns="51758" tIns="25879" rIns="51758" bIns="25879">
            <a:spAutoFit/>
          </a:bodyPr>
          <a:lstStyle/>
          <a:p>
            <a:r>
              <a:rPr lang="zh-CN" altLang="zh-CN" sz="1200" b="1" dirty="0">
                <a:solidFill>
                  <a:schemeClr val="bg1">
                    <a:lumMod val="50000"/>
                  </a:schemeClr>
                </a:solidFill>
                <a:latin typeface="微软雅黑" pitchFamily="34" charset="-122"/>
                <a:ea typeface="微软雅黑" pitchFamily="34" charset="-122"/>
              </a:rPr>
              <a:t>（一）</a:t>
            </a:r>
            <a:r>
              <a:rPr lang="zh-CN" altLang="en-US" sz="1200" b="1" dirty="0">
                <a:solidFill>
                  <a:schemeClr val="bg1">
                    <a:lumMod val="50000"/>
                  </a:schemeClr>
                </a:solidFill>
                <a:latin typeface="微软雅黑" pitchFamily="34" charset="-122"/>
                <a:ea typeface="微软雅黑" pitchFamily="34" charset="-122"/>
              </a:rPr>
              <a:t>单击填加标题</a:t>
            </a:r>
          </a:p>
        </p:txBody>
      </p:sp>
      <p:grpSp>
        <p:nvGrpSpPr>
          <p:cNvPr id="3" name="组合 41"/>
          <p:cNvGrpSpPr>
            <a:grpSpLocks/>
          </p:cNvGrpSpPr>
          <p:nvPr/>
        </p:nvGrpSpPr>
        <p:grpSpPr bwMode="auto">
          <a:xfrm>
            <a:off x="1143001" y="3641726"/>
            <a:ext cx="1501775" cy="703263"/>
            <a:chOff x="465719" y="3291830"/>
            <a:chExt cx="1658494" cy="740511"/>
          </a:xfrm>
        </p:grpSpPr>
        <p:sp>
          <p:nvSpPr>
            <p:cNvPr id="69639" name="Freeform 1"/>
            <p:cNvSpPr>
              <a:spLocks noChangeArrowheads="1"/>
            </p:cNvSpPr>
            <p:nvPr/>
          </p:nvSpPr>
          <p:spPr bwMode="auto">
            <a:xfrm rot="10800000">
              <a:off x="465719" y="3291830"/>
              <a:ext cx="1658494" cy="740511"/>
            </a:xfrm>
            <a:custGeom>
              <a:avLst/>
              <a:gdLst/>
              <a:ahLst/>
              <a:cxnLst>
                <a:cxn ang="0">
                  <a:pos x="5874" y="1811"/>
                </a:cxn>
                <a:cxn ang="0">
                  <a:pos x="7874" y="0"/>
                </a:cxn>
                <a:cxn ang="0">
                  <a:pos x="1969" y="0"/>
                </a:cxn>
                <a:cxn ang="0">
                  <a:pos x="0" y="1811"/>
                </a:cxn>
                <a:cxn ang="0">
                  <a:pos x="1969" y="3593"/>
                </a:cxn>
                <a:cxn ang="0">
                  <a:pos x="7874" y="3593"/>
                </a:cxn>
                <a:cxn ang="0">
                  <a:pos x="5874" y="1811"/>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3"/>
            </a:solidFill>
            <a:ln w="9525">
              <a:noFill/>
              <a:round/>
              <a:headEnd/>
              <a:tailEnd/>
            </a:ln>
          </p:spPr>
          <p:txBody>
            <a:bodyPr wrap="none" anchor="ctr"/>
            <a:lstStyle/>
            <a:p>
              <a:endParaRPr lang="en-US" altLang="en-US">
                <a:latin typeface="微软雅黑" pitchFamily="34" charset="-122"/>
                <a:ea typeface="微软雅黑" pitchFamily="34" charset="-122"/>
              </a:endParaRPr>
            </a:p>
          </p:txBody>
        </p:sp>
        <p:pic>
          <p:nvPicPr>
            <p:cNvPr id="6964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1134" y="3488771"/>
              <a:ext cx="346674" cy="346630"/>
            </a:xfrm>
            <a:prstGeom prst="rect">
              <a:avLst/>
            </a:prstGeom>
            <a:noFill/>
            <a:ln w="9525">
              <a:noFill/>
              <a:miter lim="800000"/>
              <a:headEnd/>
              <a:tailEnd/>
            </a:ln>
          </p:spPr>
        </p:pic>
      </p:grpSp>
      <p:sp>
        <p:nvSpPr>
          <p:cNvPr id="45" name="TextBox 44"/>
          <p:cNvSpPr txBox="1">
            <a:spLocks noChangeArrowheads="1"/>
          </p:cNvSpPr>
          <p:nvPr/>
        </p:nvSpPr>
        <p:spPr bwMode="auto">
          <a:xfrm>
            <a:off x="2805113" y="2695576"/>
            <a:ext cx="5511800" cy="448318"/>
          </a:xfrm>
          <a:prstGeom prst="rect">
            <a:avLst/>
          </a:prstGeom>
          <a:noFill/>
          <a:ln w="9525">
            <a:noFill/>
            <a:miter lim="800000"/>
            <a:headEnd/>
            <a:tailEnd/>
          </a:ln>
        </p:spPr>
        <p:txBody>
          <a:bodyPr lIns="78223" tIns="39111" rIns="78223" bIns="39111">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46" name="TextBox 45"/>
          <p:cNvSpPr txBox="1">
            <a:spLocks noChangeArrowheads="1"/>
          </p:cNvSpPr>
          <p:nvPr/>
        </p:nvSpPr>
        <p:spPr bwMode="auto">
          <a:xfrm>
            <a:off x="2698751" y="2454275"/>
            <a:ext cx="2413000" cy="236873"/>
          </a:xfrm>
          <a:prstGeom prst="rect">
            <a:avLst/>
          </a:prstGeom>
          <a:noFill/>
          <a:ln w="9525">
            <a:noFill/>
            <a:miter lim="800000"/>
            <a:headEnd/>
            <a:tailEnd/>
          </a:ln>
        </p:spPr>
        <p:txBody>
          <a:bodyPr lIns="51758" tIns="25879" rIns="51758" bIns="25879">
            <a:spAutoFit/>
          </a:bodyPr>
          <a:lstStyle/>
          <a:p>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二</a:t>
            </a:r>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单击填加标题</a:t>
            </a:r>
          </a:p>
        </p:txBody>
      </p:sp>
      <p:sp>
        <p:nvSpPr>
          <p:cNvPr id="47" name="TextBox 46"/>
          <p:cNvSpPr txBox="1">
            <a:spLocks noChangeArrowheads="1"/>
          </p:cNvSpPr>
          <p:nvPr/>
        </p:nvSpPr>
        <p:spPr bwMode="auto">
          <a:xfrm>
            <a:off x="2805113" y="3832225"/>
            <a:ext cx="5511800" cy="448318"/>
          </a:xfrm>
          <a:prstGeom prst="rect">
            <a:avLst/>
          </a:prstGeom>
          <a:noFill/>
          <a:ln w="9525">
            <a:noFill/>
            <a:miter lim="800000"/>
            <a:headEnd/>
            <a:tailEnd/>
          </a:ln>
        </p:spPr>
        <p:txBody>
          <a:bodyPr lIns="78223" tIns="39111" rIns="78223" bIns="39111">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单击此处添加文本单击此处添加文本</a:t>
            </a:r>
            <a:endParaRPr lang="en-US" altLang="zh-CN" sz="1000" dirty="0">
              <a:solidFill>
                <a:schemeClr val="bg1">
                  <a:lumMod val="50000"/>
                </a:schemeClr>
              </a:solidFill>
              <a:latin typeface="微软雅黑" pitchFamily="34" charset="-122"/>
              <a:ea typeface="微软雅黑" pitchFamily="34" charset="-122"/>
            </a:endParaRPr>
          </a:p>
        </p:txBody>
      </p:sp>
      <p:sp>
        <p:nvSpPr>
          <p:cNvPr id="48" name="TextBox 47"/>
          <p:cNvSpPr txBox="1">
            <a:spLocks noChangeArrowheads="1"/>
          </p:cNvSpPr>
          <p:nvPr/>
        </p:nvSpPr>
        <p:spPr bwMode="auto">
          <a:xfrm>
            <a:off x="2698751" y="3592514"/>
            <a:ext cx="2413000" cy="236873"/>
          </a:xfrm>
          <a:prstGeom prst="rect">
            <a:avLst/>
          </a:prstGeom>
          <a:noFill/>
          <a:ln w="9525">
            <a:noFill/>
            <a:miter lim="800000"/>
            <a:headEnd/>
            <a:tailEnd/>
          </a:ln>
        </p:spPr>
        <p:txBody>
          <a:bodyPr lIns="51758" tIns="25879" rIns="51758" bIns="25879">
            <a:spAutoFit/>
          </a:bodyPr>
          <a:lstStyle/>
          <a:p>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三</a:t>
            </a:r>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单击填加标题</a:t>
            </a:r>
          </a:p>
        </p:txBody>
      </p:sp>
      <p:grpSp>
        <p:nvGrpSpPr>
          <p:cNvPr id="4" name="Group 4"/>
          <p:cNvGrpSpPr>
            <a:grpSpLocks/>
          </p:cNvGrpSpPr>
          <p:nvPr/>
        </p:nvGrpSpPr>
        <p:grpSpPr bwMode="auto">
          <a:xfrm>
            <a:off x="1143001" y="2503489"/>
            <a:ext cx="1501775" cy="703262"/>
            <a:chOff x="1372486" y="3793072"/>
            <a:chExt cx="6146978" cy="2804667"/>
          </a:xfrm>
        </p:grpSpPr>
        <p:sp>
          <p:nvSpPr>
            <p:cNvPr id="69646" name="Freeform 1"/>
            <p:cNvSpPr>
              <a:spLocks noChangeArrowheads="1"/>
            </p:cNvSpPr>
            <p:nvPr/>
          </p:nvSpPr>
          <p:spPr bwMode="auto">
            <a:xfrm rot="10800000">
              <a:off x="1372486" y="3793072"/>
              <a:ext cx="6146978" cy="2804667"/>
            </a:xfrm>
            <a:custGeom>
              <a:avLst/>
              <a:gdLst/>
              <a:ahLst/>
              <a:cxnLst>
                <a:cxn ang="0">
                  <a:pos x="5874" y="1811"/>
                </a:cxn>
                <a:cxn ang="0">
                  <a:pos x="7874" y="0"/>
                </a:cxn>
                <a:cxn ang="0">
                  <a:pos x="1969" y="0"/>
                </a:cxn>
                <a:cxn ang="0">
                  <a:pos x="0" y="1811"/>
                </a:cxn>
                <a:cxn ang="0">
                  <a:pos x="1969" y="3593"/>
                </a:cxn>
                <a:cxn ang="0">
                  <a:pos x="7874" y="3593"/>
                </a:cxn>
                <a:cxn ang="0">
                  <a:pos x="5874" y="1811"/>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w="9525">
              <a:noFill/>
              <a:round/>
              <a:headEnd/>
              <a:tailEnd/>
            </a:ln>
          </p:spPr>
          <p:txBody>
            <a:bodyPr wrap="none" anchor="ctr"/>
            <a:lstStyle/>
            <a:p>
              <a:endParaRPr lang="en-US" altLang="en-US">
                <a:latin typeface="微软雅黑" pitchFamily="34" charset="-122"/>
                <a:ea typeface="微软雅黑" pitchFamily="34" charset="-122"/>
              </a:endParaRPr>
            </a:p>
          </p:txBody>
        </p:sp>
        <p:grpSp>
          <p:nvGrpSpPr>
            <p:cNvPr id="5"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grpSp>
      </p:grpSp>
      <p:sp>
        <p:nvSpPr>
          <p:cNvPr id="23"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0-#ppt_w/2"/>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ppt_x</p:attrName>
                                        </p:attrNameLst>
                                      </p:cBhvr>
                                      <p:tavLst>
                                        <p:tav tm="0">
                                          <p:val>
                                            <p:strVal val="0-#ppt_w/2"/>
                                          </p:val>
                                        </p:tav>
                                        <p:tav tm="100000">
                                          <p:val>
                                            <p:strVal val="#ppt_x"/>
                                          </p:val>
                                        </p:tav>
                                      </p:tavLst>
                                    </p:anim>
                                    <p:anim calcmode="lin" valueType="num">
                                      <p:cBhvr>
                                        <p:cTn id="34" dur="500" fill="hold"/>
                                        <p:tgtEl>
                                          <p:spTgt spid="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83"/>
          <p:cNvSpPr/>
          <p:nvPr/>
        </p:nvSpPr>
        <p:spPr bwMode="auto">
          <a:xfrm rot="16377237">
            <a:off x="2730591" y="1982760"/>
            <a:ext cx="1278338" cy="127575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080808"/>
              </a:solidFill>
              <a:latin typeface="宋体"/>
              <a:ea typeface="宋体"/>
            </a:endParaRPr>
          </a:p>
        </p:txBody>
      </p:sp>
      <p:sp>
        <p:nvSpPr>
          <p:cNvPr id="62" name="TextBox 61"/>
          <p:cNvSpPr txBox="1"/>
          <p:nvPr/>
        </p:nvSpPr>
        <p:spPr>
          <a:xfrm>
            <a:off x="4426994" y="1923678"/>
            <a:ext cx="2031325" cy="461665"/>
          </a:xfrm>
          <a:prstGeom prst="rect">
            <a:avLst/>
          </a:prstGeom>
          <a:noFill/>
        </p:spPr>
        <p:txBody>
          <a:bodyPr wrap="none">
            <a:spAutoFit/>
          </a:bodyPr>
          <a:lstStyle/>
          <a:p>
            <a:pPr fontAlgn="auto">
              <a:spcBef>
                <a:spcPts val="0"/>
              </a:spcBef>
              <a:spcAft>
                <a:spcPts val="0"/>
              </a:spcAft>
              <a:defRPr/>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rPr>
              <a:t>单击输入标题</a:t>
            </a: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63" name="直接连接符 62"/>
          <p:cNvCxnSpPr/>
          <p:nvPr/>
        </p:nvCxnSpPr>
        <p:spPr>
          <a:xfrm>
            <a:off x="4369171" y="2451393"/>
            <a:ext cx="23415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3"/>
          <p:cNvGrpSpPr>
            <a:grpSpLocks/>
          </p:cNvGrpSpPr>
          <p:nvPr/>
        </p:nvGrpSpPr>
        <p:grpSpPr bwMode="auto">
          <a:xfrm>
            <a:off x="4355752" y="2584791"/>
            <a:ext cx="974725" cy="307975"/>
            <a:chOff x="1694389" y="3210530"/>
            <a:chExt cx="974819" cy="307777"/>
          </a:xfrm>
        </p:grpSpPr>
        <p:sp>
          <p:nvSpPr>
            <p:cNvPr id="69" name="矩形 13"/>
            <p:cNvSpPr/>
            <p:nvPr/>
          </p:nvSpPr>
          <p:spPr>
            <a:xfrm flipH="1">
              <a:off x="1694389" y="3364419"/>
              <a:ext cx="71445"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TextBox 14"/>
            <p:cNvSpPr txBox="1"/>
            <p:nvPr/>
          </p:nvSpPr>
          <p:spPr>
            <a:xfrm>
              <a:off x="1766397" y="3210530"/>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公司描述</a:t>
              </a:r>
            </a:p>
          </p:txBody>
        </p:sp>
      </p:grpSp>
      <p:grpSp>
        <p:nvGrpSpPr>
          <p:cNvPr id="3" name="组合 70"/>
          <p:cNvGrpSpPr>
            <a:grpSpLocks/>
          </p:cNvGrpSpPr>
          <p:nvPr/>
        </p:nvGrpSpPr>
        <p:grpSpPr bwMode="auto">
          <a:xfrm>
            <a:off x="5757515" y="2584791"/>
            <a:ext cx="974725" cy="307975"/>
            <a:chOff x="1694389" y="3537387"/>
            <a:chExt cx="974819" cy="307777"/>
          </a:xfrm>
        </p:grpSpPr>
        <p:sp>
          <p:nvSpPr>
            <p:cNvPr id="72" name="矩形 16"/>
            <p:cNvSpPr/>
            <p:nvPr/>
          </p:nvSpPr>
          <p:spPr>
            <a:xfrm flipH="1">
              <a:off x="1694389" y="3691276"/>
              <a:ext cx="71444"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TextBox 17"/>
            <p:cNvSpPr txBox="1"/>
            <p:nvPr/>
          </p:nvSpPr>
          <p:spPr>
            <a:xfrm>
              <a:off x="1766397" y="3537387"/>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服务宗旨</a:t>
              </a:r>
            </a:p>
          </p:txBody>
        </p:sp>
      </p:grpSp>
      <p:grpSp>
        <p:nvGrpSpPr>
          <p:cNvPr id="4" name="组合 73"/>
          <p:cNvGrpSpPr>
            <a:grpSpLocks/>
          </p:cNvGrpSpPr>
          <p:nvPr/>
        </p:nvGrpSpPr>
        <p:grpSpPr bwMode="auto">
          <a:xfrm>
            <a:off x="4355752" y="2945155"/>
            <a:ext cx="974725" cy="307975"/>
            <a:chOff x="1694389" y="3875941"/>
            <a:chExt cx="974819" cy="307777"/>
          </a:xfrm>
        </p:grpSpPr>
        <p:sp>
          <p:nvSpPr>
            <p:cNvPr id="75" name="矩形 19"/>
            <p:cNvSpPr/>
            <p:nvPr/>
          </p:nvSpPr>
          <p:spPr>
            <a:xfrm flipH="1">
              <a:off x="1694389" y="4029829"/>
              <a:ext cx="71445"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TextBox 75"/>
            <p:cNvSpPr txBox="1"/>
            <p:nvPr/>
          </p:nvSpPr>
          <p:spPr>
            <a:xfrm>
              <a:off x="1766397" y="3875941"/>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创业理论</a:t>
              </a:r>
            </a:p>
          </p:txBody>
        </p:sp>
      </p:grpSp>
      <p:grpSp>
        <p:nvGrpSpPr>
          <p:cNvPr id="5" name="组合 76"/>
          <p:cNvGrpSpPr>
            <a:grpSpLocks/>
          </p:cNvGrpSpPr>
          <p:nvPr/>
        </p:nvGrpSpPr>
        <p:grpSpPr bwMode="auto">
          <a:xfrm>
            <a:off x="5757515" y="2945155"/>
            <a:ext cx="974725" cy="307975"/>
            <a:chOff x="1694389" y="4211992"/>
            <a:chExt cx="974819" cy="307777"/>
          </a:xfrm>
        </p:grpSpPr>
        <p:sp>
          <p:nvSpPr>
            <p:cNvPr id="78" name="矩形 22"/>
            <p:cNvSpPr/>
            <p:nvPr/>
          </p:nvSpPr>
          <p:spPr>
            <a:xfrm flipH="1">
              <a:off x="1694389" y="4365880"/>
              <a:ext cx="71444"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TextBox 78"/>
            <p:cNvSpPr txBox="1"/>
            <p:nvPr/>
          </p:nvSpPr>
          <p:spPr>
            <a:xfrm>
              <a:off x="1766397" y="4211992"/>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竞争战略</a:t>
              </a:r>
            </a:p>
          </p:txBody>
        </p:sp>
      </p:grpSp>
      <p:sp>
        <p:nvSpPr>
          <p:cNvPr id="32" name="Rectangle 24"/>
          <p:cNvSpPr>
            <a:spLocks noChangeArrowheads="1"/>
          </p:cNvSpPr>
          <p:nvPr/>
        </p:nvSpPr>
        <p:spPr bwMode="auto">
          <a:xfrm>
            <a:off x="2627784" y="2165470"/>
            <a:ext cx="1451808" cy="8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800" b="1" dirty="0" smtClean="0">
                <a:solidFill>
                  <a:schemeClr val="bg1"/>
                </a:solidFill>
                <a:latin typeface="微软雅黑" pitchFamily="34" charset="-122"/>
                <a:ea typeface="微软雅黑" pitchFamily="34" charset="-122"/>
              </a:rPr>
              <a:t>03</a:t>
            </a:r>
          </a:p>
        </p:txBody>
      </p:sp>
    </p:spTree>
    <p:extLst>
      <p:ext uri="{BB962C8B-B14F-4D97-AF65-F5344CB8AC3E}">
        <p14:creationId xmlns:p14="http://schemas.microsoft.com/office/powerpoint/2010/main" val="2302449392"/>
      </p:ext>
    </p:extLst>
  </p:cSld>
  <p:clrMapOvr>
    <a:masterClrMapping/>
  </p:clrMapOvr>
  <p:transition spd="slow" advClick="0" advTm="7000">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left)">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p:tgtEl>
                                          <p:spTgt spid="62"/>
                                        </p:tgtEl>
                                        <p:attrNameLst>
                                          <p:attrName>ppt_y</p:attrName>
                                        </p:attrNameLst>
                                      </p:cBhvr>
                                      <p:tavLst>
                                        <p:tav tm="0">
                                          <p:val>
                                            <p:strVal val="#ppt_y-#ppt_h*1.125000"/>
                                          </p:val>
                                        </p:tav>
                                        <p:tav tm="100000">
                                          <p:val>
                                            <p:strVal val="#ppt_y"/>
                                          </p:val>
                                        </p:tav>
                                      </p:tavLst>
                                    </p:anim>
                                    <p:animEffect transition="in" filter="wipe(down)">
                                      <p:cBhvr>
                                        <p:cTn id="23" dur="500"/>
                                        <p:tgtEl>
                                          <p:spTgt spid="62"/>
                                        </p:tgtEl>
                                      </p:cBhvr>
                                    </p:animEffect>
                                  </p:childTnLst>
                                </p:cTn>
                              </p:par>
                              <p:par>
                                <p:cTn id="24" presetID="42" presetClass="entr" presetSubtype="0" fill="hold" nodeType="withEffect">
                                  <p:stCondLst>
                                    <p:cond delay="2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anim calcmode="lin" valueType="num">
                                      <p:cBhvr>
                                        <p:cTn id="32" dur="500" fill="hold"/>
                                        <p:tgtEl>
                                          <p:spTgt spid="3"/>
                                        </p:tgtEl>
                                        <p:attrNameLst>
                                          <p:attrName>ppt_x</p:attrName>
                                        </p:attrNameLst>
                                      </p:cBhvr>
                                      <p:tavLst>
                                        <p:tav tm="0">
                                          <p:val>
                                            <p:strVal val="#ppt_x"/>
                                          </p:val>
                                        </p:tav>
                                        <p:tav tm="100000">
                                          <p:val>
                                            <p:strVal val="#ppt_x"/>
                                          </p:val>
                                        </p:tav>
                                      </p:tavLst>
                                    </p:anim>
                                    <p:anim calcmode="lin" valueType="num">
                                      <p:cBhvr>
                                        <p:cTn id="33" dur="5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6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anim calcmode="lin" valueType="num">
                                      <p:cBhvr>
                                        <p:cTn id="37" dur="500" fill="hold"/>
                                        <p:tgtEl>
                                          <p:spTgt spid="4"/>
                                        </p:tgtEl>
                                        <p:attrNameLst>
                                          <p:attrName>ppt_x</p:attrName>
                                        </p:attrNameLst>
                                      </p:cBhvr>
                                      <p:tavLst>
                                        <p:tav tm="0">
                                          <p:val>
                                            <p:strVal val="#ppt_x"/>
                                          </p:val>
                                        </p:tav>
                                        <p:tav tm="100000">
                                          <p:val>
                                            <p:strVal val="#ppt_x"/>
                                          </p:val>
                                        </p:tav>
                                      </p:tavLst>
                                    </p:anim>
                                    <p:anim calcmode="lin" valueType="num">
                                      <p:cBhvr>
                                        <p:cTn id="38" dur="5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anim calcmode="lin" valueType="num">
                                      <p:cBhvr>
                                        <p:cTn id="42" dur="500" fill="hold"/>
                                        <p:tgtEl>
                                          <p:spTgt spid="5"/>
                                        </p:tgtEl>
                                        <p:attrNameLst>
                                          <p:attrName>ppt_x</p:attrName>
                                        </p:attrNameLst>
                                      </p:cBhvr>
                                      <p:tavLst>
                                        <p:tav tm="0">
                                          <p:val>
                                            <p:strVal val="#ppt_x"/>
                                          </p:val>
                                        </p:tav>
                                        <p:tav tm="100000">
                                          <p:val>
                                            <p:strVal val="#ppt_x"/>
                                          </p:val>
                                        </p:tav>
                                      </p:tavLst>
                                    </p:anim>
                                    <p:anim calcmode="lin" valueType="num">
                                      <p:cBhvr>
                                        <p:cTn id="4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nvGraphicFramePr>
        <p:xfrm>
          <a:off x="683568" y="1404021"/>
          <a:ext cx="2870862" cy="2701269"/>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24"/>
          <p:cNvSpPr>
            <a:spLocks noChangeArrowheads="1"/>
          </p:cNvSpPr>
          <p:nvPr/>
        </p:nvSpPr>
        <p:spPr bwMode="auto">
          <a:xfrm>
            <a:off x="5004048" y="1384086"/>
            <a:ext cx="3456384" cy="77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a:lnSpc>
                <a:spcPct val="120000"/>
              </a:lnSpc>
              <a:spcBef>
                <a:spcPts val="300"/>
              </a:spcBef>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8" name="矩形 7"/>
          <p:cNvSpPr/>
          <p:nvPr/>
        </p:nvSpPr>
        <p:spPr>
          <a:xfrm>
            <a:off x="4359289" y="1430692"/>
            <a:ext cx="425422" cy="425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01</a:t>
            </a:r>
            <a:endParaRPr lang="zh-CN" altLang="en-US" dirty="0"/>
          </a:p>
        </p:txBody>
      </p:sp>
      <p:sp>
        <p:nvSpPr>
          <p:cNvPr id="9" name="Rectangle 24"/>
          <p:cNvSpPr>
            <a:spLocks noChangeArrowheads="1"/>
          </p:cNvSpPr>
          <p:nvPr/>
        </p:nvSpPr>
        <p:spPr bwMode="auto">
          <a:xfrm>
            <a:off x="5004048" y="2139693"/>
            <a:ext cx="3456384"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0" name="矩形 9"/>
          <p:cNvSpPr/>
          <p:nvPr/>
        </p:nvSpPr>
        <p:spPr>
          <a:xfrm>
            <a:off x="4359289" y="2186297"/>
            <a:ext cx="425422" cy="4255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02</a:t>
            </a:r>
            <a:endParaRPr lang="zh-CN" altLang="en-US" dirty="0"/>
          </a:p>
        </p:txBody>
      </p:sp>
      <p:sp>
        <p:nvSpPr>
          <p:cNvPr id="11" name="Rectangle 24"/>
          <p:cNvSpPr>
            <a:spLocks noChangeArrowheads="1"/>
          </p:cNvSpPr>
          <p:nvPr/>
        </p:nvSpPr>
        <p:spPr bwMode="auto">
          <a:xfrm>
            <a:off x="5004048" y="2882045"/>
            <a:ext cx="3456384"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6" name="矩形 15"/>
          <p:cNvSpPr/>
          <p:nvPr/>
        </p:nvSpPr>
        <p:spPr>
          <a:xfrm>
            <a:off x="4359289" y="2928650"/>
            <a:ext cx="425422" cy="4255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03</a:t>
            </a:r>
            <a:endParaRPr lang="zh-CN" altLang="en-US" dirty="0"/>
          </a:p>
        </p:txBody>
      </p:sp>
      <p:sp>
        <p:nvSpPr>
          <p:cNvPr id="17" name="Rectangle 24"/>
          <p:cNvSpPr>
            <a:spLocks noChangeArrowheads="1"/>
          </p:cNvSpPr>
          <p:nvPr/>
        </p:nvSpPr>
        <p:spPr bwMode="auto">
          <a:xfrm>
            <a:off x="5004048" y="3637651"/>
            <a:ext cx="3456384"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8" name="矩形 17"/>
          <p:cNvSpPr/>
          <p:nvPr/>
        </p:nvSpPr>
        <p:spPr>
          <a:xfrm>
            <a:off x="4359289" y="3684256"/>
            <a:ext cx="425422" cy="4255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04</a:t>
            </a:r>
            <a:endParaRPr lang="zh-CN" altLang="en-US" dirty="0"/>
          </a:p>
        </p:txBody>
      </p:sp>
      <p:sp>
        <p:nvSpPr>
          <p:cNvPr id="12"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3"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53" presetClass="entr" presetSubtype="16" fill="hold" grpId="0" nodeType="withEffect">
                                  <p:stCondLst>
                                    <p:cond delay="14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2" presetClass="entr" presetSubtype="2" fill="hold" grpId="0" nodeType="withEffect">
                                  <p:stCondLst>
                                    <p:cond delay="1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9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2" presetClass="entr" presetSubtype="2" fill="hold" grpId="0" nodeType="withEffect">
                                  <p:stCondLst>
                                    <p:cond delay="19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53" presetClass="entr" presetSubtype="16" fill="hold" grpId="0" nodeType="withEffect">
                                  <p:stCondLst>
                                    <p:cond delay="24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2" presetClass="entr" presetSubtype="2" fill="hold" grpId="0" nodeType="withEffect">
                                  <p:stCondLst>
                                    <p:cond delay="24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par>
                                <p:cTn id="35" presetID="53" presetClass="entr" presetSubtype="16" fill="hold" grpId="0" nodeType="withEffect">
                                  <p:stCondLst>
                                    <p:cond delay="29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2" presetClass="entr" presetSubtype="2" fill="hold" grpId="0" nodeType="withEffect">
                                  <p:stCondLst>
                                    <p:cond delay="29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1+#ppt_w/2"/>
                                          </p:val>
                                        </p:tav>
                                        <p:tav tm="100000">
                                          <p:val>
                                            <p:strVal val="#ppt_x"/>
                                          </p:val>
                                        </p:tav>
                                      </p:tavLst>
                                    </p:anim>
                                    <p:anim calcmode="lin" valueType="num">
                                      <p:cBhvr additive="base">
                                        <p:cTn id="43"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P spid="8" grpId="0" animBg="1"/>
      <p:bldP spid="9" grpId="0"/>
      <p:bldP spid="10" grpId="0" animBg="1"/>
      <p:bldP spid="11" grpId="0"/>
      <p:bldP spid="16" grpId="0" animBg="1"/>
      <p:bldP spid="17" grpId="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a:spLocks noChangeArrowheads="1"/>
          </p:cNvSpPr>
          <p:nvPr/>
        </p:nvSpPr>
        <p:spPr bwMode="auto">
          <a:xfrm>
            <a:off x="1589088" y="1551134"/>
            <a:ext cx="1689100" cy="1949450"/>
          </a:xfrm>
          <a:prstGeom prst="roundRect">
            <a:avLst>
              <a:gd name="adj" fmla="val 5681"/>
            </a:avLst>
          </a:prstGeom>
          <a:noFill/>
          <a:ln w="19050">
            <a:solidFill>
              <a:schemeClr val="accent1"/>
            </a:solidFill>
            <a:round/>
            <a:headEnd/>
            <a:tailEnd/>
          </a:ln>
        </p:spPr>
        <p:txBody>
          <a:bodyPr lIns="62111" tIns="31055" rIns="62111" bIns="31055"/>
          <a:lstStyle/>
          <a:p>
            <a:pPr lvl="2"/>
            <a:endParaRPr lang="zh-CN" altLang="en-US">
              <a:solidFill>
                <a:srgbClr val="434343"/>
              </a:solidFill>
            </a:endParaRPr>
          </a:p>
        </p:txBody>
      </p:sp>
      <p:sp>
        <p:nvSpPr>
          <p:cNvPr id="22" name="圆角矩形 21"/>
          <p:cNvSpPr>
            <a:spLocks noChangeArrowheads="1"/>
          </p:cNvSpPr>
          <p:nvPr/>
        </p:nvSpPr>
        <p:spPr bwMode="auto">
          <a:xfrm>
            <a:off x="5897564" y="1551134"/>
            <a:ext cx="1690687" cy="1949450"/>
          </a:xfrm>
          <a:prstGeom prst="roundRect">
            <a:avLst>
              <a:gd name="adj" fmla="val 5069"/>
            </a:avLst>
          </a:prstGeom>
          <a:noFill/>
          <a:ln w="19050">
            <a:solidFill>
              <a:schemeClr val="accent3"/>
            </a:solidFill>
            <a:round/>
            <a:headEnd/>
            <a:tailEnd/>
          </a:ln>
        </p:spPr>
        <p:txBody>
          <a:bodyPr lIns="62111" tIns="31055" rIns="62111" bIns="31055"/>
          <a:lstStyle/>
          <a:p>
            <a:pPr lvl="2"/>
            <a:endParaRPr lang="zh-CN" altLang="en-US">
              <a:solidFill>
                <a:srgbClr val="434343"/>
              </a:solidFill>
            </a:endParaRPr>
          </a:p>
        </p:txBody>
      </p:sp>
      <p:sp>
        <p:nvSpPr>
          <p:cNvPr id="23" name="矩形 26"/>
          <p:cNvSpPr>
            <a:spLocks noChangeArrowheads="1"/>
          </p:cNvSpPr>
          <p:nvPr/>
        </p:nvSpPr>
        <p:spPr bwMode="auto">
          <a:xfrm>
            <a:off x="6019800" y="1837259"/>
            <a:ext cx="1466850" cy="1183023"/>
          </a:xfrm>
          <a:prstGeom prst="rect">
            <a:avLst/>
          </a:prstGeom>
          <a:noFill/>
          <a:ln w="9525">
            <a:noFill/>
            <a:miter lim="800000"/>
            <a:headEnd/>
            <a:tailEnd/>
          </a:ln>
        </p:spPr>
        <p:txBody>
          <a:bodyPr lIns="62111" tIns="31055" rIns="62111" bIns="31055">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a:spLocks noChangeArrowheads="1"/>
          </p:cNvSpPr>
          <p:nvPr/>
        </p:nvSpPr>
        <p:spPr bwMode="auto">
          <a:xfrm>
            <a:off x="3724275" y="1551134"/>
            <a:ext cx="1690688" cy="1949450"/>
          </a:xfrm>
          <a:prstGeom prst="roundRect">
            <a:avLst>
              <a:gd name="adj" fmla="val 5069"/>
            </a:avLst>
          </a:prstGeom>
          <a:noFill/>
          <a:ln w="19050">
            <a:solidFill>
              <a:schemeClr val="accent2"/>
            </a:solidFill>
            <a:round/>
            <a:headEnd/>
            <a:tailEnd/>
          </a:ln>
        </p:spPr>
        <p:txBody>
          <a:bodyPr lIns="62111" tIns="31055" rIns="62111" bIns="31055"/>
          <a:lstStyle/>
          <a:p>
            <a:pPr lvl="2"/>
            <a:endParaRPr lang="zh-CN" altLang="en-US">
              <a:solidFill>
                <a:srgbClr val="434343"/>
              </a:solidFill>
            </a:endParaRPr>
          </a:p>
        </p:txBody>
      </p:sp>
      <p:sp>
        <p:nvSpPr>
          <p:cNvPr id="25" name="矩形 24"/>
          <p:cNvSpPr>
            <a:spLocks noChangeArrowheads="1"/>
          </p:cNvSpPr>
          <p:nvPr/>
        </p:nvSpPr>
        <p:spPr bwMode="auto">
          <a:xfrm>
            <a:off x="3821113" y="1837259"/>
            <a:ext cx="1471612" cy="1183023"/>
          </a:xfrm>
          <a:prstGeom prst="rect">
            <a:avLst/>
          </a:prstGeom>
          <a:noFill/>
          <a:ln w="9525">
            <a:noFill/>
            <a:miter lim="800000"/>
            <a:headEnd/>
            <a:tailEnd/>
          </a:ln>
        </p:spPr>
        <p:txBody>
          <a:bodyPr lIns="62111" tIns="31055" rIns="62111" bIns="31055">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90688" y="1837259"/>
            <a:ext cx="1457325" cy="1183023"/>
          </a:xfrm>
          <a:prstGeom prst="rect">
            <a:avLst/>
          </a:prstGeom>
          <a:noFill/>
          <a:ln w="9525">
            <a:noFill/>
            <a:miter lim="800000"/>
            <a:headEnd/>
            <a:tailEnd/>
          </a:ln>
        </p:spPr>
        <p:txBody>
          <a:bodyPr lIns="62111" tIns="31055" rIns="62111" bIns="31055">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813" y="3999059"/>
            <a:ext cx="5327650" cy="446088"/>
          </a:xfrm>
          <a:prstGeom prst="roundRect">
            <a:avLst>
              <a:gd name="adj" fmla="val 16667"/>
            </a:avLst>
          </a:prstGeom>
          <a:noFill/>
          <a:ln w="9525">
            <a:noFill/>
            <a:round/>
            <a:headEnd/>
            <a:tailEnd/>
          </a:ln>
        </p:spPr>
        <p:txBody>
          <a:bodyPr lIns="62111" tIns="31055" rIns="62111" bIns="31055"/>
          <a:lstStyle/>
          <a:p>
            <a:endParaRPr lang="zh-CN" altLang="en-US">
              <a:solidFill>
                <a:srgbClr val="434343"/>
              </a:solidFill>
            </a:endParaRPr>
          </a:p>
        </p:txBody>
      </p:sp>
      <p:sp>
        <p:nvSpPr>
          <p:cNvPr id="28" name="矩形 27"/>
          <p:cNvSpPr/>
          <p:nvPr/>
        </p:nvSpPr>
        <p:spPr bwMode="auto">
          <a:xfrm>
            <a:off x="1356843" y="4076507"/>
            <a:ext cx="6455517" cy="278166"/>
          </a:xfrm>
          <a:prstGeom prst="rect">
            <a:avLst/>
          </a:prstGeom>
          <a:solidFill>
            <a:schemeClr val="accent4"/>
          </a:solidFill>
          <a:ln w="28575">
            <a:noFill/>
          </a:ln>
          <a:scene3d>
            <a:camera prst="orthographicFront"/>
            <a:lightRig rig="threePt" dir="t"/>
          </a:scene3d>
          <a:sp3d/>
        </p:spPr>
        <p:txBody>
          <a:bodyPr lIns="62111" tIns="31055" rIns="62111" bIns="31055">
            <a:spAutoFit/>
          </a:bodyPr>
          <a:lstStyle/>
          <a:p>
            <a:pPr algn="ctr" defTabSz="-635">
              <a:tabLst>
                <a:tab pos="5788081" algn="r"/>
              </a:tabLst>
              <a:defRPr/>
            </a:pPr>
            <a:r>
              <a:rPr lang="zh-CN" altLang="en-US" sz="1400"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29" name="燕尾形 28"/>
          <p:cNvSpPr>
            <a:spLocks noChangeArrowheads="1"/>
          </p:cNvSpPr>
          <p:nvPr/>
        </p:nvSpPr>
        <p:spPr bwMode="auto">
          <a:xfrm rot="-5400000" flipH="1" flipV="1">
            <a:off x="6608764" y="3556147"/>
            <a:ext cx="268288" cy="449263"/>
          </a:xfrm>
          <a:prstGeom prst="chevron">
            <a:avLst>
              <a:gd name="adj" fmla="val 39398"/>
            </a:avLst>
          </a:prstGeom>
          <a:solidFill>
            <a:schemeClr val="accent3"/>
          </a:solidFill>
          <a:ln w="9525">
            <a:noFill/>
            <a:round/>
            <a:headEnd/>
            <a:tailEnd/>
          </a:ln>
        </p:spPr>
        <p:txBody>
          <a:bodyPr lIns="62111" tIns="31055" rIns="62111" bIns="31055"/>
          <a:lstStyle/>
          <a:p>
            <a:endParaRPr lang="zh-CN" altLang="en-US">
              <a:solidFill>
                <a:srgbClr val="434343"/>
              </a:solidFill>
            </a:endParaRPr>
          </a:p>
        </p:txBody>
      </p:sp>
      <p:sp>
        <p:nvSpPr>
          <p:cNvPr id="30" name="圆角矩形 29"/>
          <p:cNvSpPr>
            <a:spLocks noChangeArrowheads="1"/>
          </p:cNvSpPr>
          <p:nvPr/>
        </p:nvSpPr>
        <p:spPr bwMode="auto">
          <a:xfrm>
            <a:off x="3724275" y="1132035"/>
            <a:ext cx="1690688" cy="290513"/>
          </a:xfrm>
          <a:prstGeom prst="roundRect">
            <a:avLst>
              <a:gd name="adj" fmla="val 16667"/>
            </a:avLst>
          </a:prstGeom>
          <a:solidFill>
            <a:schemeClr val="accent2"/>
          </a:solidFill>
          <a:ln w="9525">
            <a:noFill/>
            <a:round/>
            <a:headEnd/>
            <a:tailEnd/>
          </a:ln>
        </p:spPr>
        <p:txBody>
          <a:bodyPr lIns="62111" tIns="31055" rIns="62111" bIns="31055"/>
          <a:lstStyle/>
          <a:p>
            <a:endParaRPr lang="zh-CN" altLang="en-US">
              <a:solidFill>
                <a:srgbClr val="434343"/>
              </a:solidFill>
            </a:endParaRPr>
          </a:p>
        </p:txBody>
      </p:sp>
      <p:sp>
        <p:nvSpPr>
          <p:cNvPr id="31" name="圆角矩形 30"/>
          <p:cNvSpPr>
            <a:spLocks noChangeArrowheads="1"/>
          </p:cNvSpPr>
          <p:nvPr/>
        </p:nvSpPr>
        <p:spPr bwMode="auto">
          <a:xfrm>
            <a:off x="5897564" y="1132035"/>
            <a:ext cx="1690687" cy="290513"/>
          </a:xfrm>
          <a:prstGeom prst="roundRect">
            <a:avLst>
              <a:gd name="adj" fmla="val 16667"/>
            </a:avLst>
          </a:prstGeom>
          <a:solidFill>
            <a:schemeClr val="accent3"/>
          </a:solidFill>
          <a:ln w="9525">
            <a:noFill/>
            <a:round/>
            <a:headEnd/>
            <a:tailEnd/>
          </a:ln>
        </p:spPr>
        <p:txBody>
          <a:bodyPr lIns="62111" tIns="31055" rIns="62111" bIns="31055"/>
          <a:lstStyle/>
          <a:p>
            <a:endParaRPr lang="zh-CN" altLang="en-US">
              <a:solidFill>
                <a:srgbClr val="434343"/>
              </a:solidFill>
            </a:endParaRPr>
          </a:p>
        </p:txBody>
      </p:sp>
      <p:sp>
        <p:nvSpPr>
          <p:cNvPr id="32" name="圆角矩形 31"/>
          <p:cNvSpPr>
            <a:spLocks noChangeArrowheads="1"/>
          </p:cNvSpPr>
          <p:nvPr/>
        </p:nvSpPr>
        <p:spPr bwMode="auto">
          <a:xfrm>
            <a:off x="1589088" y="1132035"/>
            <a:ext cx="1689100" cy="290513"/>
          </a:xfrm>
          <a:prstGeom prst="roundRect">
            <a:avLst>
              <a:gd name="adj" fmla="val 16667"/>
            </a:avLst>
          </a:prstGeom>
          <a:solidFill>
            <a:schemeClr val="accent1"/>
          </a:solidFill>
          <a:ln w="38100">
            <a:noFill/>
            <a:round/>
            <a:headEnd/>
            <a:tailEnd/>
          </a:ln>
        </p:spPr>
        <p:txBody>
          <a:bodyPr lIns="62111" tIns="31055" rIns="62111" bIns="31055"/>
          <a:lstStyle/>
          <a:p>
            <a:endParaRPr lang="zh-CN" altLang="en-US">
              <a:solidFill>
                <a:srgbClr val="434343"/>
              </a:solidFill>
            </a:endParaRPr>
          </a:p>
        </p:txBody>
      </p:sp>
      <p:sp>
        <p:nvSpPr>
          <p:cNvPr id="33" name="矩形 32"/>
          <p:cNvSpPr>
            <a:spLocks noChangeArrowheads="1"/>
          </p:cNvSpPr>
          <p:nvPr/>
        </p:nvSpPr>
        <p:spPr bwMode="auto">
          <a:xfrm>
            <a:off x="1623656" y="1154631"/>
            <a:ext cx="1517422" cy="230170"/>
          </a:xfrm>
          <a:prstGeom prst="rect">
            <a:avLst/>
          </a:prstGeom>
          <a:noFill/>
          <a:ln>
            <a:noFill/>
          </a:ln>
          <a:scene3d>
            <a:camera prst="orthographicFront"/>
            <a:lightRig rig="threePt" dir="t"/>
          </a:scene3d>
          <a:sp3d/>
        </p:spPr>
        <p:txBody>
          <a:bodyPr lIns="62111" tIns="31055" rIns="62111" bIns="31055">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4" name="矩形 33"/>
          <p:cNvSpPr>
            <a:spLocks noChangeArrowheads="1"/>
          </p:cNvSpPr>
          <p:nvPr/>
        </p:nvSpPr>
        <p:spPr bwMode="auto">
          <a:xfrm>
            <a:off x="5994179" y="1154631"/>
            <a:ext cx="1517422" cy="230170"/>
          </a:xfrm>
          <a:prstGeom prst="rect">
            <a:avLst/>
          </a:prstGeom>
          <a:noFill/>
          <a:ln>
            <a:noFill/>
          </a:ln>
          <a:scene3d>
            <a:camera prst="orthographicFront"/>
            <a:lightRig rig="threePt" dir="t"/>
          </a:scene3d>
          <a:sp3d/>
        </p:spPr>
        <p:txBody>
          <a:bodyPr lIns="62111" tIns="31055" rIns="62111" bIns="31055">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5" name="矩形 34"/>
          <p:cNvSpPr>
            <a:spLocks noChangeArrowheads="1"/>
          </p:cNvSpPr>
          <p:nvPr/>
        </p:nvSpPr>
        <p:spPr bwMode="auto">
          <a:xfrm>
            <a:off x="3820451" y="1154631"/>
            <a:ext cx="1517422" cy="230170"/>
          </a:xfrm>
          <a:prstGeom prst="rect">
            <a:avLst/>
          </a:prstGeom>
          <a:noFill/>
          <a:ln>
            <a:noFill/>
          </a:ln>
          <a:scene3d>
            <a:camera prst="orthographicFront"/>
            <a:lightRig rig="threePt" dir="t"/>
          </a:scene3d>
          <a:sp3d/>
        </p:spPr>
        <p:txBody>
          <a:bodyPr lIns="62111" tIns="31055" rIns="62111" bIns="31055">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6" name="燕尾形 35"/>
          <p:cNvSpPr>
            <a:spLocks noChangeArrowheads="1"/>
          </p:cNvSpPr>
          <p:nvPr/>
        </p:nvSpPr>
        <p:spPr bwMode="auto">
          <a:xfrm rot="-5400000" flipH="1" flipV="1">
            <a:off x="4471988" y="3556147"/>
            <a:ext cx="268288" cy="449263"/>
          </a:xfrm>
          <a:prstGeom prst="chevron">
            <a:avLst>
              <a:gd name="adj" fmla="val 39398"/>
            </a:avLst>
          </a:prstGeom>
          <a:solidFill>
            <a:schemeClr val="accent2"/>
          </a:solidFill>
          <a:ln w="9525">
            <a:noFill/>
            <a:round/>
            <a:headEnd/>
            <a:tailEnd/>
          </a:ln>
        </p:spPr>
        <p:txBody>
          <a:bodyPr lIns="62111" tIns="31055" rIns="62111" bIns="31055"/>
          <a:lstStyle/>
          <a:p>
            <a:endParaRPr lang="zh-CN" altLang="en-US">
              <a:solidFill>
                <a:srgbClr val="434343"/>
              </a:solidFill>
            </a:endParaRPr>
          </a:p>
        </p:txBody>
      </p:sp>
      <p:sp>
        <p:nvSpPr>
          <p:cNvPr id="37" name="燕尾形 36"/>
          <p:cNvSpPr>
            <a:spLocks noChangeArrowheads="1"/>
          </p:cNvSpPr>
          <p:nvPr/>
        </p:nvSpPr>
        <p:spPr bwMode="auto">
          <a:xfrm rot="-5400000" flipH="1" flipV="1">
            <a:off x="2320926" y="3556147"/>
            <a:ext cx="268288" cy="449262"/>
          </a:xfrm>
          <a:prstGeom prst="chevron">
            <a:avLst>
              <a:gd name="adj" fmla="val 39398"/>
            </a:avLst>
          </a:prstGeom>
          <a:solidFill>
            <a:schemeClr val="accent1"/>
          </a:solidFill>
          <a:ln w="9525">
            <a:noFill/>
            <a:round/>
            <a:headEnd/>
            <a:tailEnd/>
          </a:ln>
        </p:spPr>
        <p:txBody>
          <a:bodyPr lIns="62111" tIns="31055" rIns="62111" bIns="31055"/>
          <a:lstStyle/>
          <a:p>
            <a:endParaRPr lang="zh-CN" altLang="en-US">
              <a:solidFill>
                <a:srgbClr val="434343"/>
              </a:solidFill>
            </a:endParaRPr>
          </a:p>
        </p:txBody>
      </p:sp>
      <p:sp>
        <p:nvSpPr>
          <p:cNvPr id="19"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4"/>
          <p:cNvSpPr>
            <a:spLocks/>
          </p:cNvSpPr>
          <p:nvPr/>
        </p:nvSpPr>
        <p:spPr bwMode="auto">
          <a:xfrm>
            <a:off x="4018096" y="1696593"/>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7" name="Freeform 15"/>
          <p:cNvSpPr>
            <a:spLocks/>
          </p:cNvSpPr>
          <p:nvPr/>
        </p:nvSpPr>
        <p:spPr bwMode="auto">
          <a:xfrm>
            <a:off x="4018096" y="2276157"/>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2"/>
          </a:solidFill>
          <a:ln>
            <a:noFill/>
          </a:ln>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11" name="Freeform 16"/>
          <p:cNvSpPr>
            <a:spLocks/>
          </p:cNvSpPr>
          <p:nvPr/>
        </p:nvSpPr>
        <p:spPr bwMode="auto">
          <a:xfrm>
            <a:off x="4018096" y="2848430"/>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3"/>
          </a:solidFill>
          <a:ln>
            <a:noFill/>
          </a:ln>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13" name="Freeform 17"/>
          <p:cNvSpPr>
            <a:spLocks/>
          </p:cNvSpPr>
          <p:nvPr/>
        </p:nvSpPr>
        <p:spPr bwMode="auto">
          <a:xfrm>
            <a:off x="4018096" y="3395760"/>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4"/>
          </a:solidFill>
          <a:ln>
            <a:noFill/>
          </a:ln>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14" name="Freeform 18"/>
          <p:cNvSpPr>
            <a:spLocks noEditPoints="1"/>
          </p:cNvSpPr>
          <p:nvPr/>
        </p:nvSpPr>
        <p:spPr bwMode="auto">
          <a:xfrm>
            <a:off x="4072624" y="2329315"/>
            <a:ext cx="197132" cy="197132"/>
          </a:xfrm>
          <a:custGeom>
            <a:avLst/>
            <a:gdLst>
              <a:gd name="T0" fmla="*/ 142 w 285"/>
              <a:gd name="T1" fmla="*/ 142 h 285"/>
              <a:gd name="T2" fmla="*/ 285 w 285"/>
              <a:gd name="T3" fmla="*/ 142 h 285"/>
              <a:gd name="T4" fmla="*/ 142 w 285"/>
              <a:gd name="T5" fmla="*/ 0 h 285"/>
              <a:gd name="T6" fmla="*/ 142 w 285"/>
              <a:gd name="T7" fmla="*/ 142 h 285"/>
              <a:gd name="T8" fmla="*/ 124 w 285"/>
              <a:gd name="T9" fmla="*/ 160 h 285"/>
              <a:gd name="T10" fmla="*/ 284 w 285"/>
              <a:gd name="T11" fmla="*/ 160 h 285"/>
              <a:gd name="T12" fmla="*/ 142 w 285"/>
              <a:gd name="T13" fmla="*/ 285 h 285"/>
              <a:gd name="T14" fmla="*/ 0 w 285"/>
              <a:gd name="T15" fmla="*/ 142 h 285"/>
              <a:gd name="T16" fmla="*/ 124 w 285"/>
              <a:gd name="T17" fmla="*/ 1 h 285"/>
              <a:gd name="T18" fmla="*/ 124 w 285"/>
              <a:gd name="T19" fmla="*/ 16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285">
                <a:moveTo>
                  <a:pt x="142" y="142"/>
                </a:moveTo>
                <a:cubicBezTo>
                  <a:pt x="285" y="142"/>
                  <a:pt x="285" y="142"/>
                  <a:pt x="285" y="142"/>
                </a:cubicBezTo>
                <a:cubicBezTo>
                  <a:pt x="285" y="63"/>
                  <a:pt x="221" y="0"/>
                  <a:pt x="142" y="0"/>
                </a:cubicBezTo>
                <a:cubicBezTo>
                  <a:pt x="142" y="142"/>
                  <a:pt x="142" y="142"/>
                  <a:pt x="142" y="142"/>
                </a:cubicBezTo>
                <a:close/>
                <a:moveTo>
                  <a:pt x="124" y="160"/>
                </a:moveTo>
                <a:cubicBezTo>
                  <a:pt x="284" y="160"/>
                  <a:pt x="284" y="160"/>
                  <a:pt x="284" y="160"/>
                </a:cubicBezTo>
                <a:cubicBezTo>
                  <a:pt x="275" y="230"/>
                  <a:pt x="215" y="285"/>
                  <a:pt x="142" y="285"/>
                </a:cubicBezTo>
                <a:cubicBezTo>
                  <a:pt x="63" y="285"/>
                  <a:pt x="0" y="221"/>
                  <a:pt x="0" y="142"/>
                </a:cubicBezTo>
                <a:cubicBezTo>
                  <a:pt x="0" y="70"/>
                  <a:pt x="54" y="10"/>
                  <a:pt x="124" y="1"/>
                </a:cubicBezTo>
                <a:lnTo>
                  <a:pt x="124" y="160"/>
                </a:ln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15" name="Freeform 19"/>
          <p:cNvSpPr>
            <a:spLocks noEditPoints="1"/>
          </p:cNvSpPr>
          <p:nvPr/>
        </p:nvSpPr>
        <p:spPr bwMode="auto">
          <a:xfrm>
            <a:off x="4066798" y="2894825"/>
            <a:ext cx="208784" cy="210659"/>
          </a:xfrm>
          <a:custGeom>
            <a:avLst/>
            <a:gdLst>
              <a:gd name="T0" fmla="*/ 248 w 283"/>
              <a:gd name="T1" fmla="*/ 143 h 285"/>
              <a:gd name="T2" fmla="*/ 247 w 283"/>
              <a:gd name="T3" fmla="*/ 123 h 285"/>
              <a:gd name="T4" fmla="*/ 283 w 283"/>
              <a:gd name="T5" fmla="*/ 102 h 285"/>
              <a:gd name="T6" fmla="*/ 247 w 283"/>
              <a:gd name="T7" fmla="*/ 40 h 285"/>
              <a:gd name="T8" fmla="*/ 211 w 283"/>
              <a:gd name="T9" fmla="*/ 61 h 285"/>
              <a:gd name="T10" fmla="*/ 177 w 283"/>
              <a:gd name="T11" fmla="*/ 42 h 285"/>
              <a:gd name="T12" fmla="*/ 177 w 283"/>
              <a:gd name="T13" fmla="*/ 0 h 285"/>
              <a:gd name="T14" fmla="*/ 106 w 283"/>
              <a:gd name="T15" fmla="*/ 0 h 285"/>
              <a:gd name="T16" fmla="*/ 106 w 283"/>
              <a:gd name="T17" fmla="*/ 42 h 285"/>
              <a:gd name="T18" fmla="*/ 72 w 283"/>
              <a:gd name="T19" fmla="*/ 61 h 285"/>
              <a:gd name="T20" fmla="*/ 36 w 283"/>
              <a:gd name="T21" fmla="*/ 40 h 285"/>
              <a:gd name="T22" fmla="*/ 0 w 283"/>
              <a:gd name="T23" fmla="*/ 102 h 285"/>
              <a:gd name="T24" fmla="*/ 36 w 283"/>
              <a:gd name="T25" fmla="*/ 123 h 285"/>
              <a:gd name="T26" fmla="*/ 34 w 283"/>
              <a:gd name="T27" fmla="*/ 143 h 285"/>
              <a:gd name="T28" fmla="*/ 36 w 283"/>
              <a:gd name="T29" fmla="*/ 162 h 285"/>
              <a:gd name="T30" fmla="*/ 0 w 283"/>
              <a:gd name="T31" fmla="*/ 183 h 285"/>
              <a:gd name="T32" fmla="*/ 36 w 283"/>
              <a:gd name="T33" fmla="*/ 245 h 285"/>
              <a:gd name="T34" fmla="*/ 72 w 283"/>
              <a:gd name="T35" fmla="*/ 224 h 285"/>
              <a:gd name="T36" fmla="*/ 106 w 283"/>
              <a:gd name="T37" fmla="*/ 243 h 285"/>
              <a:gd name="T38" fmla="*/ 106 w 283"/>
              <a:gd name="T39" fmla="*/ 285 h 285"/>
              <a:gd name="T40" fmla="*/ 177 w 283"/>
              <a:gd name="T41" fmla="*/ 285 h 285"/>
              <a:gd name="T42" fmla="*/ 177 w 283"/>
              <a:gd name="T43" fmla="*/ 243 h 285"/>
              <a:gd name="T44" fmla="*/ 211 w 283"/>
              <a:gd name="T45" fmla="*/ 224 h 285"/>
              <a:gd name="T46" fmla="*/ 247 w 283"/>
              <a:gd name="T47" fmla="*/ 245 h 285"/>
              <a:gd name="T48" fmla="*/ 283 w 283"/>
              <a:gd name="T49" fmla="*/ 183 h 285"/>
              <a:gd name="T50" fmla="*/ 247 w 283"/>
              <a:gd name="T51" fmla="*/ 162 h 285"/>
              <a:gd name="T52" fmla="*/ 248 w 283"/>
              <a:gd name="T53" fmla="*/ 143 h 285"/>
              <a:gd name="T54" fmla="*/ 248 w 283"/>
              <a:gd name="T55" fmla="*/ 143 h 285"/>
              <a:gd name="T56" fmla="*/ 141 w 283"/>
              <a:gd name="T57" fmla="*/ 86 h 285"/>
              <a:gd name="T58" fmla="*/ 198 w 283"/>
              <a:gd name="T59" fmla="*/ 143 h 285"/>
              <a:gd name="T60" fmla="*/ 141 w 283"/>
              <a:gd name="T61" fmla="*/ 199 h 285"/>
              <a:gd name="T62" fmla="*/ 85 w 283"/>
              <a:gd name="T63" fmla="*/ 143 h 285"/>
              <a:gd name="T64" fmla="*/ 141 w 283"/>
              <a:gd name="T65" fmla="*/ 8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285">
                <a:moveTo>
                  <a:pt x="248" y="143"/>
                </a:moveTo>
                <a:cubicBezTo>
                  <a:pt x="248" y="136"/>
                  <a:pt x="248" y="129"/>
                  <a:pt x="247" y="123"/>
                </a:cubicBezTo>
                <a:cubicBezTo>
                  <a:pt x="283" y="102"/>
                  <a:pt x="283" y="102"/>
                  <a:pt x="283" y="102"/>
                </a:cubicBezTo>
                <a:cubicBezTo>
                  <a:pt x="247" y="40"/>
                  <a:pt x="247" y="40"/>
                  <a:pt x="247" y="40"/>
                </a:cubicBezTo>
                <a:cubicBezTo>
                  <a:pt x="211" y="61"/>
                  <a:pt x="211" y="61"/>
                  <a:pt x="211" y="61"/>
                </a:cubicBezTo>
                <a:cubicBezTo>
                  <a:pt x="201" y="53"/>
                  <a:pt x="190" y="46"/>
                  <a:pt x="177" y="42"/>
                </a:cubicBezTo>
                <a:cubicBezTo>
                  <a:pt x="177" y="0"/>
                  <a:pt x="177" y="0"/>
                  <a:pt x="177" y="0"/>
                </a:cubicBezTo>
                <a:cubicBezTo>
                  <a:pt x="106" y="0"/>
                  <a:pt x="106" y="0"/>
                  <a:pt x="106" y="0"/>
                </a:cubicBezTo>
                <a:cubicBezTo>
                  <a:pt x="106" y="42"/>
                  <a:pt x="106" y="42"/>
                  <a:pt x="106" y="42"/>
                </a:cubicBezTo>
                <a:cubicBezTo>
                  <a:pt x="93" y="46"/>
                  <a:pt x="82" y="53"/>
                  <a:pt x="72" y="61"/>
                </a:cubicBezTo>
                <a:cubicBezTo>
                  <a:pt x="36" y="40"/>
                  <a:pt x="36" y="40"/>
                  <a:pt x="36" y="40"/>
                </a:cubicBezTo>
                <a:cubicBezTo>
                  <a:pt x="0" y="102"/>
                  <a:pt x="0" y="102"/>
                  <a:pt x="0" y="102"/>
                </a:cubicBezTo>
                <a:cubicBezTo>
                  <a:pt x="36" y="123"/>
                  <a:pt x="36" y="123"/>
                  <a:pt x="36" y="123"/>
                </a:cubicBezTo>
                <a:cubicBezTo>
                  <a:pt x="35" y="129"/>
                  <a:pt x="34" y="136"/>
                  <a:pt x="34" y="143"/>
                </a:cubicBezTo>
                <a:cubicBezTo>
                  <a:pt x="34" y="149"/>
                  <a:pt x="35" y="156"/>
                  <a:pt x="36" y="162"/>
                </a:cubicBezTo>
                <a:cubicBezTo>
                  <a:pt x="0" y="183"/>
                  <a:pt x="0" y="183"/>
                  <a:pt x="0" y="183"/>
                </a:cubicBezTo>
                <a:cubicBezTo>
                  <a:pt x="36" y="245"/>
                  <a:pt x="36" y="245"/>
                  <a:pt x="36" y="245"/>
                </a:cubicBezTo>
                <a:cubicBezTo>
                  <a:pt x="72" y="224"/>
                  <a:pt x="72" y="224"/>
                  <a:pt x="72" y="224"/>
                </a:cubicBezTo>
                <a:cubicBezTo>
                  <a:pt x="82" y="232"/>
                  <a:pt x="93" y="239"/>
                  <a:pt x="106" y="243"/>
                </a:cubicBezTo>
                <a:cubicBezTo>
                  <a:pt x="106" y="285"/>
                  <a:pt x="106" y="285"/>
                  <a:pt x="106" y="285"/>
                </a:cubicBezTo>
                <a:cubicBezTo>
                  <a:pt x="177" y="285"/>
                  <a:pt x="177" y="285"/>
                  <a:pt x="177" y="285"/>
                </a:cubicBezTo>
                <a:cubicBezTo>
                  <a:pt x="177" y="243"/>
                  <a:pt x="177" y="243"/>
                  <a:pt x="177" y="243"/>
                </a:cubicBezTo>
                <a:cubicBezTo>
                  <a:pt x="190" y="239"/>
                  <a:pt x="201" y="232"/>
                  <a:pt x="211" y="224"/>
                </a:cubicBezTo>
                <a:cubicBezTo>
                  <a:pt x="247" y="245"/>
                  <a:pt x="247" y="245"/>
                  <a:pt x="247" y="245"/>
                </a:cubicBezTo>
                <a:cubicBezTo>
                  <a:pt x="283" y="183"/>
                  <a:pt x="283" y="183"/>
                  <a:pt x="283" y="183"/>
                </a:cubicBezTo>
                <a:cubicBezTo>
                  <a:pt x="247" y="162"/>
                  <a:pt x="247" y="162"/>
                  <a:pt x="247" y="162"/>
                </a:cubicBezTo>
                <a:cubicBezTo>
                  <a:pt x="248" y="156"/>
                  <a:pt x="248" y="149"/>
                  <a:pt x="248" y="143"/>
                </a:cubicBezTo>
                <a:cubicBezTo>
                  <a:pt x="248" y="143"/>
                  <a:pt x="248" y="143"/>
                  <a:pt x="248" y="143"/>
                </a:cubicBezTo>
                <a:close/>
                <a:moveTo>
                  <a:pt x="141" y="86"/>
                </a:moveTo>
                <a:cubicBezTo>
                  <a:pt x="173" y="86"/>
                  <a:pt x="198" y="111"/>
                  <a:pt x="198" y="143"/>
                </a:cubicBezTo>
                <a:cubicBezTo>
                  <a:pt x="198" y="174"/>
                  <a:pt x="173" y="199"/>
                  <a:pt x="141" y="199"/>
                </a:cubicBezTo>
                <a:cubicBezTo>
                  <a:pt x="110" y="199"/>
                  <a:pt x="85" y="174"/>
                  <a:pt x="85" y="143"/>
                </a:cubicBezTo>
                <a:cubicBezTo>
                  <a:pt x="85" y="111"/>
                  <a:pt x="110" y="86"/>
                  <a:pt x="141" y="86"/>
                </a:cubicBez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16" name="Freeform 20"/>
          <p:cNvSpPr>
            <a:spLocks/>
          </p:cNvSpPr>
          <p:nvPr/>
        </p:nvSpPr>
        <p:spPr bwMode="auto">
          <a:xfrm>
            <a:off x="4058617" y="1747614"/>
            <a:ext cx="225146" cy="201407"/>
          </a:xfrm>
          <a:custGeom>
            <a:avLst/>
            <a:gdLst>
              <a:gd name="T0" fmla="*/ 248 w 257"/>
              <a:gd name="T1" fmla="*/ 193 h 230"/>
              <a:gd name="T2" fmla="*/ 231 w 257"/>
              <a:gd name="T3" fmla="*/ 178 h 230"/>
              <a:gd name="T4" fmla="*/ 188 w 257"/>
              <a:gd name="T5" fmla="*/ 161 h 230"/>
              <a:gd name="T6" fmla="*/ 186 w 257"/>
              <a:gd name="T7" fmla="*/ 160 h 230"/>
              <a:gd name="T8" fmla="*/ 186 w 257"/>
              <a:gd name="T9" fmla="*/ 160 h 230"/>
              <a:gd name="T10" fmla="*/ 169 w 257"/>
              <a:gd name="T11" fmla="*/ 148 h 230"/>
              <a:gd name="T12" fmla="*/ 169 w 257"/>
              <a:gd name="T13" fmla="*/ 148 h 230"/>
              <a:gd name="T14" fmla="*/ 169 w 257"/>
              <a:gd name="T15" fmla="*/ 148 h 230"/>
              <a:gd name="T16" fmla="*/ 169 w 257"/>
              <a:gd name="T17" fmla="*/ 147 h 230"/>
              <a:gd name="T18" fmla="*/ 168 w 257"/>
              <a:gd name="T19" fmla="*/ 147 h 230"/>
              <a:gd name="T20" fmla="*/ 168 w 257"/>
              <a:gd name="T21" fmla="*/ 147 h 230"/>
              <a:gd name="T22" fmla="*/ 168 w 257"/>
              <a:gd name="T23" fmla="*/ 147 h 230"/>
              <a:gd name="T24" fmla="*/ 168 w 257"/>
              <a:gd name="T25" fmla="*/ 147 h 230"/>
              <a:gd name="T26" fmla="*/ 165 w 257"/>
              <a:gd name="T27" fmla="*/ 145 h 230"/>
              <a:gd name="T28" fmla="*/ 165 w 257"/>
              <a:gd name="T29" fmla="*/ 145 h 230"/>
              <a:gd name="T30" fmla="*/ 165 w 257"/>
              <a:gd name="T31" fmla="*/ 145 h 230"/>
              <a:gd name="T32" fmla="*/ 165 w 257"/>
              <a:gd name="T33" fmla="*/ 145 h 230"/>
              <a:gd name="T34" fmla="*/ 165 w 257"/>
              <a:gd name="T35" fmla="*/ 145 h 230"/>
              <a:gd name="T36" fmla="*/ 165 w 257"/>
              <a:gd name="T37" fmla="*/ 145 h 230"/>
              <a:gd name="T38" fmla="*/ 165 w 257"/>
              <a:gd name="T39" fmla="*/ 145 h 230"/>
              <a:gd name="T40" fmla="*/ 163 w 257"/>
              <a:gd name="T41" fmla="*/ 144 h 230"/>
              <a:gd name="T42" fmla="*/ 160 w 257"/>
              <a:gd name="T43" fmla="*/ 134 h 230"/>
              <a:gd name="T44" fmla="*/ 159 w 257"/>
              <a:gd name="T45" fmla="*/ 132 h 230"/>
              <a:gd name="T46" fmla="*/ 159 w 257"/>
              <a:gd name="T47" fmla="*/ 123 h 230"/>
              <a:gd name="T48" fmla="*/ 161 w 257"/>
              <a:gd name="T49" fmla="*/ 121 h 230"/>
              <a:gd name="T50" fmla="*/ 165 w 257"/>
              <a:gd name="T51" fmla="*/ 108 h 230"/>
              <a:gd name="T52" fmla="*/ 172 w 257"/>
              <a:gd name="T53" fmla="*/ 96 h 230"/>
              <a:gd name="T54" fmla="*/ 175 w 257"/>
              <a:gd name="T55" fmla="*/ 72 h 230"/>
              <a:gd name="T56" fmla="*/ 172 w 257"/>
              <a:gd name="T57" fmla="*/ 74 h 230"/>
              <a:gd name="T58" fmla="*/ 174 w 257"/>
              <a:gd name="T59" fmla="*/ 56 h 230"/>
              <a:gd name="T60" fmla="*/ 169 w 257"/>
              <a:gd name="T61" fmla="*/ 21 h 230"/>
              <a:gd name="T62" fmla="*/ 155 w 257"/>
              <a:gd name="T63" fmla="*/ 9 h 230"/>
              <a:gd name="T64" fmla="*/ 146 w 257"/>
              <a:gd name="T65" fmla="*/ 4 h 230"/>
              <a:gd name="T66" fmla="*/ 104 w 257"/>
              <a:gd name="T67" fmla="*/ 4 h 230"/>
              <a:gd name="T68" fmla="*/ 83 w 257"/>
              <a:gd name="T69" fmla="*/ 19 h 230"/>
              <a:gd name="T70" fmla="*/ 77 w 257"/>
              <a:gd name="T71" fmla="*/ 56 h 230"/>
              <a:gd name="T72" fmla="*/ 80 w 257"/>
              <a:gd name="T73" fmla="*/ 69 h 230"/>
              <a:gd name="T74" fmla="*/ 80 w 257"/>
              <a:gd name="T75" fmla="*/ 72 h 230"/>
              <a:gd name="T76" fmla="*/ 79 w 257"/>
              <a:gd name="T77" fmla="*/ 72 h 230"/>
              <a:gd name="T78" fmla="*/ 82 w 257"/>
              <a:gd name="T79" fmla="*/ 96 h 230"/>
              <a:gd name="T80" fmla="*/ 89 w 257"/>
              <a:gd name="T81" fmla="*/ 108 h 230"/>
              <a:gd name="T82" fmla="*/ 93 w 257"/>
              <a:gd name="T83" fmla="*/ 121 h 230"/>
              <a:gd name="T84" fmla="*/ 95 w 257"/>
              <a:gd name="T85" fmla="*/ 124 h 230"/>
              <a:gd name="T86" fmla="*/ 96 w 257"/>
              <a:gd name="T87" fmla="*/ 130 h 230"/>
              <a:gd name="T88" fmla="*/ 97 w 257"/>
              <a:gd name="T89" fmla="*/ 134 h 230"/>
              <a:gd name="T90" fmla="*/ 95 w 257"/>
              <a:gd name="T91" fmla="*/ 134 h 230"/>
              <a:gd name="T92" fmla="*/ 91 w 257"/>
              <a:gd name="T93" fmla="*/ 145 h 230"/>
              <a:gd name="T94" fmla="*/ 91 w 257"/>
              <a:gd name="T95" fmla="*/ 144 h 230"/>
              <a:gd name="T96" fmla="*/ 87 w 257"/>
              <a:gd name="T97" fmla="*/ 147 h 230"/>
              <a:gd name="T98" fmla="*/ 69 w 257"/>
              <a:gd name="T99" fmla="*/ 159 h 230"/>
              <a:gd name="T100" fmla="*/ 69 w 257"/>
              <a:gd name="T101" fmla="*/ 159 h 230"/>
              <a:gd name="T102" fmla="*/ 69 w 257"/>
              <a:gd name="T103" fmla="*/ 160 h 230"/>
              <a:gd name="T104" fmla="*/ 69 w 257"/>
              <a:gd name="T105" fmla="*/ 160 h 230"/>
              <a:gd name="T106" fmla="*/ 67 w 257"/>
              <a:gd name="T107" fmla="*/ 161 h 230"/>
              <a:gd name="T108" fmla="*/ 24 w 257"/>
              <a:gd name="T109" fmla="*/ 178 h 230"/>
              <a:gd name="T110" fmla="*/ 8 w 257"/>
              <a:gd name="T111" fmla="*/ 193 h 230"/>
              <a:gd name="T112" fmla="*/ 0 w 257"/>
              <a:gd name="T113" fmla="*/ 230 h 230"/>
              <a:gd name="T114" fmla="*/ 257 w 257"/>
              <a:gd name="T115" fmla="*/ 230 h 230"/>
              <a:gd name="T116" fmla="*/ 248 w 257"/>
              <a:gd name="T117"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230">
                <a:moveTo>
                  <a:pt x="248" y="193"/>
                </a:moveTo>
                <a:cubicBezTo>
                  <a:pt x="248" y="182"/>
                  <a:pt x="240" y="181"/>
                  <a:pt x="231" y="178"/>
                </a:cubicBezTo>
                <a:cubicBezTo>
                  <a:pt x="188" y="161"/>
                  <a:pt x="188" y="161"/>
                  <a:pt x="188" y="161"/>
                </a:cubicBezTo>
                <a:cubicBezTo>
                  <a:pt x="187" y="160"/>
                  <a:pt x="187" y="160"/>
                  <a:pt x="186" y="160"/>
                </a:cubicBezTo>
                <a:cubicBezTo>
                  <a:pt x="186" y="160"/>
                  <a:pt x="186" y="160"/>
                  <a:pt x="186" y="160"/>
                </a:cubicBezTo>
                <a:cubicBezTo>
                  <a:pt x="178" y="156"/>
                  <a:pt x="172" y="151"/>
                  <a:pt x="169" y="148"/>
                </a:cubicBezTo>
                <a:cubicBezTo>
                  <a:pt x="169" y="148"/>
                  <a:pt x="169" y="148"/>
                  <a:pt x="169" y="148"/>
                </a:cubicBezTo>
                <a:cubicBezTo>
                  <a:pt x="169" y="148"/>
                  <a:pt x="169" y="148"/>
                  <a:pt x="169" y="148"/>
                </a:cubicBezTo>
                <a:cubicBezTo>
                  <a:pt x="169" y="148"/>
                  <a:pt x="169" y="147"/>
                  <a:pt x="169" y="147"/>
                </a:cubicBezTo>
                <a:cubicBezTo>
                  <a:pt x="168" y="147"/>
                  <a:pt x="168" y="147"/>
                  <a:pt x="168" y="147"/>
                </a:cubicBezTo>
                <a:cubicBezTo>
                  <a:pt x="168" y="147"/>
                  <a:pt x="168" y="147"/>
                  <a:pt x="168" y="147"/>
                </a:cubicBezTo>
                <a:cubicBezTo>
                  <a:pt x="168" y="147"/>
                  <a:pt x="168" y="147"/>
                  <a:pt x="168" y="147"/>
                </a:cubicBezTo>
                <a:cubicBezTo>
                  <a:pt x="168" y="147"/>
                  <a:pt x="168" y="147"/>
                  <a:pt x="168" y="147"/>
                </a:cubicBezTo>
                <a:cubicBezTo>
                  <a:pt x="167" y="145"/>
                  <a:pt x="166" y="144"/>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4" y="145"/>
                  <a:pt x="164" y="145"/>
                  <a:pt x="163" y="144"/>
                </a:cubicBezTo>
                <a:cubicBezTo>
                  <a:pt x="162" y="140"/>
                  <a:pt x="160" y="134"/>
                  <a:pt x="160" y="134"/>
                </a:cubicBezTo>
                <a:cubicBezTo>
                  <a:pt x="160" y="132"/>
                  <a:pt x="158" y="136"/>
                  <a:pt x="159" y="132"/>
                </a:cubicBezTo>
                <a:cubicBezTo>
                  <a:pt x="159" y="123"/>
                  <a:pt x="159" y="123"/>
                  <a:pt x="159" y="123"/>
                </a:cubicBezTo>
                <a:cubicBezTo>
                  <a:pt x="160" y="123"/>
                  <a:pt x="161" y="122"/>
                  <a:pt x="161" y="121"/>
                </a:cubicBezTo>
                <a:cubicBezTo>
                  <a:pt x="164" y="118"/>
                  <a:pt x="164" y="110"/>
                  <a:pt x="165" y="108"/>
                </a:cubicBezTo>
                <a:cubicBezTo>
                  <a:pt x="167" y="106"/>
                  <a:pt x="170" y="105"/>
                  <a:pt x="172" y="96"/>
                </a:cubicBezTo>
                <a:cubicBezTo>
                  <a:pt x="175" y="86"/>
                  <a:pt x="179" y="72"/>
                  <a:pt x="175" y="72"/>
                </a:cubicBezTo>
                <a:cubicBezTo>
                  <a:pt x="174" y="72"/>
                  <a:pt x="173" y="73"/>
                  <a:pt x="172" y="74"/>
                </a:cubicBezTo>
                <a:cubicBezTo>
                  <a:pt x="173" y="70"/>
                  <a:pt x="174" y="62"/>
                  <a:pt x="174" y="56"/>
                </a:cubicBezTo>
                <a:cubicBezTo>
                  <a:pt x="175" y="48"/>
                  <a:pt x="173" y="29"/>
                  <a:pt x="169" y="21"/>
                </a:cubicBezTo>
                <a:cubicBezTo>
                  <a:pt x="166" y="17"/>
                  <a:pt x="161" y="12"/>
                  <a:pt x="155" y="9"/>
                </a:cubicBezTo>
                <a:cubicBezTo>
                  <a:pt x="152" y="7"/>
                  <a:pt x="149" y="5"/>
                  <a:pt x="146" y="4"/>
                </a:cubicBezTo>
                <a:cubicBezTo>
                  <a:pt x="138" y="0"/>
                  <a:pt x="112" y="2"/>
                  <a:pt x="104" y="4"/>
                </a:cubicBezTo>
                <a:cubicBezTo>
                  <a:pt x="94" y="6"/>
                  <a:pt x="87" y="12"/>
                  <a:pt x="83" y="19"/>
                </a:cubicBezTo>
                <a:cubicBezTo>
                  <a:pt x="78" y="27"/>
                  <a:pt x="76" y="49"/>
                  <a:pt x="77" y="56"/>
                </a:cubicBezTo>
                <a:cubicBezTo>
                  <a:pt x="77" y="60"/>
                  <a:pt x="79" y="66"/>
                  <a:pt x="80" y="69"/>
                </a:cubicBezTo>
                <a:cubicBezTo>
                  <a:pt x="80" y="71"/>
                  <a:pt x="80" y="71"/>
                  <a:pt x="80" y="72"/>
                </a:cubicBezTo>
                <a:cubicBezTo>
                  <a:pt x="80" y="72"/>
                  <a:pt x="80" y="72"/>
                  <a:pt x="79" y="72"/>
                </a:cubicBezTo>
                <a:cubicBezTo>
                  <a:pt x="76" y="72"/>
                  <a:pt x="79" y="86"/>
                  <a:pt x="82" y="96"/>
                </a:cubicBezTo>
                <a:cubicBezTo>
                  <a:pt x="85" y="105"/>
                  <a:pt x="87" y="106"/>
                  <a:pt x="89" y="108"/>
                </a:cubicBezTo>
                <a:cubicBezTo>
                  <a:pt x="90" y="110"/>
                  <a:pt x="90" y="118"/>
                  <a:pt x="93" y="121"/>
                </a:cubicBezTo>
                <a:cubicBezTo>
                  <a:pt x="94" y="122"/>
                  <a:pt x="94" y="123"/>
                  <a:pt x="95" y="124"/>
                </a:cubicBezTo>
                <a:cubicBezTo>
                  <a:pt x="96" y="130"/>
                  <a:pt x="96" y="130"/>
                  <a:pt x="96" y="130"/>
                </a:cubicBezTo>
                <a:cubicBezTo>
                  <a:pt x="97" y="134"/>
                  <a:pt x="97" y="134"/>
                  <a:pt x="97" y="134"/>
                </a:cubicBezTo>
                <a:cubicBezTo>
                  <a:pt x="96" y="133"/>
                  <a:pt x="95" y="132"/>
                  <a:pt x="95" y="134"/>
                </a:cubicBezTo>
                <a:cubicBezTo>
                  <a:pt x="94" y="137"/>
                  <a:pt x="93" y="141"/>
                  <a:pt x="91" y="145"/>
                </a:cubicBezTo>
                <a:cubicBezTo>
                  <a:pt x="91" y="144"/>
                  <a:pt x="91" y="144"/>
                  <a:pt x="91" y="144"/>
                </a:cubicBezTo>
                <a:cubicBezTo>
                  <a:pt x="90" y="143"/>
                  <a:pt x="88" y="144"/>
                  <a:pt x="87" y="147"/>
                </a:cubicBezTo>
                <a:cubicBezTo>
                  <a:pt x="85" y="150"/>
                  <a:pt x="78" y="155"/>
                  <a:pt x="69" y="159"/>
                </a:cubicBezTo>
                <a:cubicBezTo>
                  <a:pt x="69" y="159"/>
                  <a:pt x="69" y="159"/>
                  <a:pt x="69" y="159"/>
                </a:cubicBezTo>
                <a:cubicBezTo>
                  <a:pt x="69" y="160"/>
                  <a:pt x="69" y="160"/>
                  <a:pt x="69" y="160"/>
                </a:cubicBezTo>
                <a:cubicBezTo>
                  <a:pt x="69" y="160"/>
                  <a:pt x="69" y="160"/>
                  <a:pt x="69" y="160"/>
                </a:cubicBezTo>
                <a:cubicBezTo>
                  <a:pt x="69" y="160"/>
                  <a:pt x="68" y="160"/>
                  <a:pt x="67" y="161"/>
                </a:cubicBezTo>
                <a:cubicBezTo>
                  <a:pt x="24" y="178"/>
                  <a:pt x="24" y="178"/>
                  <a:pt x="24" y="178"/>
                </a:cubicBezTo>
                <a:cubicBezTo>
                  <a:pt x="15" y="181"/>
                  <a:pt x="8" y="182"/>
                  <a:pt x="8" y="193"/>
                </a:cubicBezTo>
                <a:cubicBezTo>
                  <a:pt x="0" y="230"/>
                  <a:pt x="0" y="230"/>
                  <a:pt x="0" y="230"/>
                </a:cubicBezTo>
                <a:cubicBezTo>
                  <a:pt x="257" y="230"/>
                  <a:pt x="257" y="230"/>
                  <a:pt x="257" y="230"/>
                </a:cubicBezTo>
                <a:cubicBezTo>
                  <a:pt x="248" y="193"/>
                  <a:pt x="248" y="193"/>
                  <a:pt x="248" y="193"/>
                </a:cubicBez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17" name="Freeform 21"/>
          <p:cNvSpPr>
            <a:spLocks noEditPoints="1"/>
          </p:cNvSpPr>
          <p:nvPr/>
        </p:nvSpPr>
        <p:spPr bwMode="auto">
          <a:xfrm>
            <a:off x="4072938" y="3449233"/>
            <a:ext cx="196504" cy="196504"/>
          </a:xfrm>
          <a:custGeom>
            <a:avLst/>
            <a:gdLst>
              <a:gd name="T0" fmla="*/ 278 w 288"/>
              <a:gd name="T1" fmla="*/ 11 h 288"/>
              <a:gd name="T2" fmla="*/ 278 w 288"/>
              <a:gd name="T3" fmla="*/ 48 h 288"/>
              <a:gd name="T4" fmla="*/ 265 w 288"/>
              <a:gd name="T5" fmla="*/ 61 h 288"/>
              <a:gd name="T6" fmla="*/ 227 w 288"/>
              <a:gd name="T7" fmla="*/ 23 h 288"/>
              <a:gd name="T8" fmla="*/ 240 w 288"/>
              <a:gd name="T9" fmla="*/ 11 h 288"/>
              <a:gd name="T10" fmla="*/ 278 w 288"/>
              <a:gd name="T11" fmla="*/ 11 h 288"/>
              <a:gd name="T12" fmla="*/ 89 w 288"/>
              <a:gd name="T13" fmla="*/ 162 h 288"/>
              <a:gd name="T14" fmla="*/ 89 w 288"/>
              <a:gd name="T15" fmla="*/ 162 h 288"/>
              <a:gd name="T16" fmla="*/ 76 w 288"/>
              <a:gd name="T17" fmla="*/ 212 h 288"/>
              <a:gd name="T18" fmla="*/ 126 w 288"/>
              <a:gd name="T19" fmla="*/ 200 h 288"/>
              <a:gd name="T20" fmla="*/ 253 w 288"/>
              <a:gd name="T21" fmla="*/ 74 h 288"/>
              <a:gd name="T22" fmla="*/ 215 w 288"/>
              <a:gd name="T23" fmla="*/ 36 h 288"/>
              <a:gd name="T24" fmla="*/ 89 w 288"/>
              <a:gd name="T25" fmla="*/ 162 h 288"/>
              <a:gd name="T26" fmla="*/ 214 w 288"/>
              <a:gd name="T27" fmla="*/ 137 h 288"/>
              <a:gd name="T28" fmla="*/ 214 w 288"/>
              <a:gd name="T29" fmla="*/ 137 h 288"/>
              <a:gd name="T30" fmla="*/ 214 w 288"/>
              <a:gd name="T31" fmla="*/ 252 h 288"/>
              <a:gd name="T32" fmla="*/ 36 w 288"/>
              <a:gd name="T33" fmla="*/ 252 h 288"/>
              <a:gd name="T34" fmla="*/ 36 w 288"/>
              <a:gd name="T35" fmla="*/ 74 h 288"/>
              <a:gd name="T36" fmla="*/ 151 w 288"/>
              <a:gd name="T37" fmla="*/ 74 h 288"/>
              <a:gd name="T38" fmla="*/ 187 w 288"/>
              <a:gd name="T39" fmla="*/ 38 h 288"/>
              <a:gd name="T40" fmla="*/ 0 w 288"/>
              <a:gd name="T41" fmla="*/ 38 h 288"/>
              <a:gd name="T42" fmla="*/ 0 w 288"/>
              <a:gd name="T43" fmla="*/ 288 h 288"/>
              <a:gd name="T44" fmla="*/ 250 w 288"/>
              <a:gd name="T45" fmla="*/ 288 h 288"/>
              <a:gd name="T46" fmla="*/ 250 w 288"/>
              <a:gd name="T47" fmla="*/ 101 h 288"/>
              <a:gd name="T48" fmla="*/ 214 w 288"/>
              <a:gd name="T49" fmla="*/ 13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78" y="11"/>
                </a:moveTo>
                <a:cubicBezTo>
                  <a:pt x="288" y="21"/>
                  <a:pt x="288" y="38"/>
                  <a:pt x="278" y="48"/>
                </a:cubicBezTo>
                <a:cubicBezTo>
                  <a:pt x="265" y="61"/>
                  <a:pt x="265" y="61"/>
                  <a:pt x="265" y="61"/>
                </a:cubicBezTo>
                <a:cubicBezTo>
                  <a:pt x="227" y="23"/>
                  <a:pt x="227" y="23"/>
                  <a:pt x="227" y="23"/>
                </a:cubicBezTo>
                <a:cubicBezTo>
                  <a:pt x="240" y="11"/>
                  <a:pt x="240" y="11"/>
                  <a:pt x="240" y="11"/>
                </a:cubicBezTo>
                <a:cubicBezTo>
                  <a:pt x="250" y="0"/>
                  <a:pt x="267" y="0"/>
                  <a:pt x="278" y="11"/>
                </a:cubicBezTo>
                <a:close/>
                <a:moveTo>
                  <a:pt x="89" y="162"/>
                </a:moveTo>
                <a:cubicBezTo>
                  <a:pt x="89" y="162"/>
                  <a:pt x="89" y="162"/>
                  <a:pt x="89" y="162"/>
                </a:cubicBezTo>
                <a:cubicBezTo>
                  <a:pt x="76" y="212"/>
                  <a:pt x="76" y="212"/>
                  <a:pt x="76" y="212"/>
                </a:cubicBezTo>
                <a:cubicBezTo>
                  <a:pt x="126" y="200"/>
                  <a:pt x="126" y="200"/>
                  <a:pt x="126" y="200"/>
                </a:cubicBezTo>
                <a:cubicBezTo>
                  <a:pt x="253" y="74"/>
                  <a:pt x="253" y="74"/>
                  <a:pt x="253" y="74"/>
                </a:cubicBezTo>
                <a:cubicBezTo>
                  <a:pt x="215" y="36"/>
                  <a:pt x="215" y="36"/>
                  <a:pt x="215" y="36"/>
                </a:cubicBezTo>
                <a:cubicBezTo>
                  <a:pt x="89" y="162"/>
                  <a:pt x="89" y="162"/>
                  <a:pt x="89" y="162"/>
                </a:cubicBezTo>
                <a:close/>
                <a:moveTo>
                  <a:pt x="214" y="137"/>
                </a:moveTo>
                <a:cubicBezTo>
                  <a:pt x="214" y="137"/>
                  <a:pt x="214" y="137"/>
                  <a:pt x="214" y="137"/>
                </a:cubicBezTo>
                <a:cubicBezTo>
                  <a:pt x="214" y="252"/>
                  <a:pt x="214" y="252"/>
                  <a:pt x="214" y="252"/>
                </a:cubicBezTo>
                <a:cubicBezTo>
                  <a:pt x="36" y="252"/>
                  <a:pt x="36" y="252"/>
                  <a:pt x="36" y="252"/>
                </a:cubicBezTo>
                <a:cubicBezTo>
                  <a:pt x="36" y="74"/>
                  <a:pt x="36" y="74"/>
                  <a:pt x="36" y="74"/>
                </a:cubicBezTo>
                <a:cubicBezTo>
                  <a:pt x="151" y="74"/>
                  <a:pt x="151" y="74"/>
                  <a:pt x="151" y="74"/>
                </a:cubicBezTo>
                <a:cubicBezTo>
                  <a:pt x="187" y="38"/>
                  <a:pt x="187" y="38"/>
                  <a:pt x="187" y="38"/>
                </a:cubicBezTo>
                <a:cubicBezTo>
                  <a:pt x="0" y="38"/>
                  <a:pt x="0" y="38"/>
                  <a:pt x="0" y="38"/>
                </a:cubicBezTo>
                <a:cubicBezTo>
                  <a:pt x="0" y="288"/>
                  <a:pt x="0" y="288"/>
                  <a:pt x="0" y="288"/>
                </a:cubicBezTo>
                <a:cubicBezTo>
                  <a:pt x="250" y="288"/>
                  <a:pt x="250" y="288"/>
                  <a:pt x="250" y="288"/>
                </a:cubicBezTo>
                <a:cubicBezTo>
                  <a:pt x="250" y="101"/>
                  <a:pt x="250" y="101"/>
                  <a:pt x="250" y="101"/>
                </a:cubicBezTo>
                <a:lnTo>
                  <a:pt x="214" y="137"/>
                </a:ln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18" name="圆角矩形 17"/>
          <p:cNvSpPr/>
          <p:nvPr/>
        </p:nvSpPr>
        <p:spPr>
          <a:xfrm>
            <a:off x="4370339" y="1697117"/>
            <a:ext cx="3761695" cy="3024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p>
        </p:txBody>
      </p:sp>
      <p:sp>
        <p:nvSpPr>
          <p:cNvPr id="19" name="圆角矩形 18"/>
          <p:cNvSpPr/>
          <p:nvPr/>
        </p:nvSpPr>
        <p:spPr>
          <a:xfrm>
            <a:off x="4407627" y="1733567"/>
            <a:ext cx="2864673" cy="229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r"/>
            <a:r>
              <a:rPr lang="en-US" altLang="zh-CN" sz="1100" dirty="0">
                <a:latin typeface="微软雅黑" pitchFamily="34" charset="-122"/>
                <a:ea typeface="微软雅黑" pitchFamily="34" charset="-122"/>
              </a:rPr>
              <a:t>54531.74</a:t>
            </a:r>
            <a:endParaRPr lang="zh-CN" altLang="en-US" sz="1100" dirty="0">
              <a:latin typeface="微软雅黑" pitchFamily="34" charset="-122"/>
              <a:ea typeface="微软雅黑" pitchFamily="34" charset="-122"/>
            </a:endParaRPr>
          </a:p>
        </p:txBody>
      </p:sp>
      <p:sp>
        <p:nvSpPr>
          <p:cNvPr id="20" name="圆角矩形 19"/>
          <p:cNvSpPr/>
          <p:nvPr/>
        </p:nvSpPr>
        <p:spPr>
          <a:xfrm>
            <a:off x="4370339" y="2263505"/>
            <a:ext cx="3761695" cy="30240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p>
        </p:txBody>
      </p:sp>
      <p:sp>
        <p:nvSpPr>
          <p:cNvPr id="21" name="圆角矩形 20"/>
          <p:cNvSpPr/>
          <p:nvPr/>
        </p:nvSpPr>
        <p:spPr>
          <a:xfrm>
            <a:off x="4407628" y="2299955"/>
            <a:ext cx="2162595" cy="2295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r"/>
            <a:r>
              <a:rPr lang="en-US" altLang="zh-CN" sz="1100" dirty="0">
                <a:latin typeface="微软雅黑" pitchFamily="34" charset="-122"/>
                <a:ea typeface="微软雅黑" pitchFamily="34" charset="-122"/>
              </a:rPr>
              <a:t>41586.23</a:t>
            </a:r>
            <a:endParaRPr lang="zh-CN" altLang="en-US" sz="1100" dirty="0">
              <a:latin typeface="微软雅黑" pitchFamily="34" charset="-122"/>
              <a:ea typeface="微软雅黑" pitchFamily="34" charset="-122"/>
            </a:endParaRPr>
          </a:p>
        </p:txBody>
      </p:sp>
      <p:sp>
        <p:nvSpPr>
          <p:cNvPr id="22" name="圆角矩形 21"/>
          <p:cNvSpPr/>
          <p:nvPr/>
        </p:nvSpPr>
        <p:spPr>
          <a:xfrm>
            <a:off x="4370339" y="2829895"/>
            <a:ext cx="3761695" cy="302400"/>
          </a:xfrm>
          <a:prstGeom prst="round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p>
        </p:txBody>
      </p:sp>
      <p:sp>
        <p:nvSpPr>
          <p:cNvPr id="23" name="圆角矩形 22"/>
          <p:cNvSpPr/>
          <p:nvPr/>
        </p:nvSpPr>
        <p:spPr>
          <a:xfrm>
            <a:off x="4407628" y="2866345"/>
            <a:ext cx="1568529" cy="229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r"/>
            <a:r>
              <a:rPr lang="en-US" altLang="zh-CN" sz="1100" dirty="0">
                <a:latin typeface="微软雅黑" pitchFamily="34" charset="-122"/>
                <a:ea typeface="微软雅黑" pitchFamily="34" charset="-122"/>
              </a:rPr>
              <a:t>39668.79</a:t>
            </a:r>
            <a:endParaRPr lang="zh-CN" altLang="en-US" sz="1100" dirty="0">
              <a:latin typeface="微软雅黑" pitchFamily="34" charset="-122"/>
              <a:ea typeface="微软雅黑" pitchFamily="34" charset="-122"/>
            </a:endParaRPr>
          </a:p>
        </p:txBody>
      </p:sp>
      <p:sp>
        <p:nvSpPr>
          <p:cNvPr id="24" name="圆角矩形 23"/>
          <p:cNvSpPr/>
          <p:nvPr/>
        </p:nvSpPr>
        <p:spPr>
          <a:xfrm>
            <a:off x="4370339" y="3396285"/>
            <a:ext cx="3761695" cy="302400"/>
          </a:xfrm>
          <a:prstGeom prst="round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p>
        </p:txBody>
      </p:sp>
      <p:sp>
        <p:nvSpPr>
          <p:cNvPr id="25" name="圆角矩形 24"/>
          <p:cNvSpPr/>
          <p:nvPr/>
        </p:nvSpPr>
        <p:spPr>
          <a:xfrm>
            <a:off x="4407628" y="3432735"/>
            <a:ext cx="3246287" cy="2295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r"/>
            <a:r>
              <a:rPr lang="en-US" altLang="zh-CN" sz="1100" dirty="0">
                <a:latin typeface="微软雅黑" pitchFamily="34" charset="-122"/>
                <a:ea typeface="微软雅黑" pitchFamily="34" charset="-122"/>
              </a:rPr>
              <a:t>64149.63</a:t>
            </a:r>
            <a:endParaRPr lang="zh-CN" altLang="en-US" sz="1100" dirty="0">
              <a:latin typeface="微软雅黑" pitchFamily="34" charset="-122"/>
              <a:ea typeface="微软雅黑" pitchFamily="34" charset="-122"/>
            </a:endParaRPr>
          </a:p>
        </p:txBody>
      </p:sp>
      <p:sp>
        <p:nvSpPr>
          <p:cNvPr id="26" name="TextBox 25"/>
          <p:cNvSpPr txBox="1"/>
          <p:nvPr/>
        </p:nvSpPr>
        <p:spPr>
          <a:xfrm>
            <a:off x="845586" y="1620286"/>
            <a:ext cx="2220800" cy="276999"/>
          </a:xfrm>
          <a:prstGeom prst="rect">
            <a:avLst/>
          </a:prstGeom>
          <a:noFill/>
        </p:spPr>
        <p:txBody>
          <a:bodyPr wrap="square" lIns="91431" tIns="0" rIns="91431"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点击添加内容</a:t>
            </a:r>
          </a:p>
        </p:txBody>
      </p:sp>
      <p:sp>
        <p:nvSpPr>
          <p:cNvPr id="27" name="TextBox 26"/>
          <p:cNvSpPr txBox="1"/>
          <p:nvPr/>
        </p:nvSpPr>
        <p:spPr>
          <a:xfrm>
            <a:off x="846287" y="1966535"/>
            <a:ext cx="2807612" cy="1372673"/>
          </a:xfrm>
          <a:prstGeom prst="rect">
            <a:avLst/>
          </a:prstGeom>
          <a:noFill/>
        </p:spPr>
        <p:txBody>
          <a:bodyPr wrap="square" lIns="91431" tIns="45715" rIns="91431" bIns="45715"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28"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9"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56577226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lt">
                                    <p:tmPct val="50000"/>
                                  </p:iterate>
                                  <p:childTnLst>
                                    <p:set>
                                      <p:cBhvr>
                                        <p:cTn id="10" dur="1" fill="hold">
                                          <p:stCondLst>
                                            <p:cond delay="0"/>
                                          </p:stCondLst>
                                        </p:cTn>
                                        <p:tgtEl>
                                          <p:spTgt spid="27"/>
                                        </p:tgtEl>
                                        <p:attrNameLst>
                                          <p:attrName>style.visibility</p:attrName>
                                        </p:attrNameLst>
                                      </p:cBhvr>
                                      <p:to>
                                        <p:strVal val="visible"/>
                                      </p:to>
                                    </p:set>
                                    <p:animEffect transition="in" filter="wipe(left)">
                                      <p:cBhvr>
                                        <p:cTn id="11" dur="30"/>
                                        <p:tgtEl>
                                          <p:spTgt spid="2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1000"/>
                                        <p:tgtEl>
                                          <p:spTgt spid="19"/>
                                        </p:tgtEl>
                                      </p:cBhvr>
                                    </p:animEffect>
                                  </p:childTnLst>
                                </p:cTn>
                              </p:par>
                              <p:par>
                                <p:cTn id="51" presetID="22" presetClass="entr" presetSubtype="8" fill="hold" grpId="0" nodeType="withEffect">
                                  <p:stCondLst>
                                    <p:cond delay="120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1000"/>
                                        <p:tgtEl>
                                          <p:spTgt spid="21"/>
                                        </p:tgtEl>
                                      </p:cBhvr>
                                    </p:animEffect>
                                  </p:childTnLst>
                                </p:cTn>
                              </p:par>
                              <p:par>
                                <p:cTn id="54" presetID="22" presetClass="entr" presetSubtype="8" fill="hold" grpId="0" nodeType="withEffect">
                                  <p:stCondLst>
                                    <p:cond delay="140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1000"/>
                                        <p:tgtEl>
                                          <p:spTgt spid="23"/>
                                        </p:tgtEl>
                                      </p:cBhvr>
                                    </p:animEffect>
                                  </p:childTnLst>
                                </p:cTn>
                              </p:par>
                              <p:par>
                                <p:cTn id="57" presetID="22" presetClass="entr" presetSubtype="8" fill="hold" grpId="0" nodeType="withEffect">
                                  <p:stCondLst>
                                    <p:cond delay="160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3125611" y="1203599"/>
            <a:ext cx="2961085" cy="2898596"/>
            <a:chOff x="3098007" y="1687586"/>
            <a:chExt cx="2961085" cy="2220813"/>
          </a:xfrm>
        </p:grpSpPr>
        <p:sp>
          <p:nvSpPr>
            <p:cNvPr id="7" name="MH_Other_1"/>
            <p:cNvSpPr/>
            <p:nvPr>
              <p:custDataLst>
                <p:tags r:id="rId10"/>
              </p:custDataLst>
            </p:nvPr>
          </p:nvSpPr>
          <p:spPr>
            <a:xfrm>
              <a:off x="4786314" y="1825103"/>
              <a:ext cx="1272778" cy="1208187"/>
            </a:xfrm>
            <a:custGeom>
              <a:avLst/>
              <a:gdLst/>
              <a:ahLst/>
              <a:cxnLst/>
              <a:rect l="l" t="t" r="r" b="b"/>
              <a:pathLst>
                <a:path w="1697010" h="2148428">
                  <a:moveTo>
                    <a:pt x="33935" y="0"/>
                  </a:moveTo>
                  <a:cubicBezTo>
                    <a:pt x="239955" y="34009"/>
                    <a:pt x="440246" y="107805"/>
                    <a:pt x="625209" y="218280"/>
                  </a:cubicBezTo>
                  <a:cubicBezTo>
                    <a:pt x="1149398" y="531372"/>
                    <a:pt x="1472579" y="1092545"/>
                    <a:pt x="1482056" y="1699788"/>
                  </a:cubicBezTo>
                  <a:lnTo>
                    <a:pt x="1697010" y="1699788"/>
                  </a:lnTo>
                  <a:lnTo>
                    <a:pt x="1143693" y="2148428"/>
                  </a:lnTo>
                  <a:lnTo>
                    <a:pt x="637828" y="1699788"/>
                  </a:lnTo>
                  <a:lnTo>
                    <a:pt x="867302" y="1699788"/>
                  </a:lnTo>
                  <a:cubicBezTo>
                    <a:pt x="859306" y="1308026"/>
                    <a:pt x="649377" y="946969"/>
                    <a:pt x="310771" y="744724"/>
                  </a:cubicBezTo>
                  <a:cubicBezTo>
                    <a:pt x="212707" y="686152"/>
                    <a:pt x="108032" y="643397"/>
                    <a:pt x="0" y="617910"/>
                  </a:cubicBezTo>
                  <a:lnTo>
                    <a:pt x="280602" y="302003"/>
                  </a:lnTo>
                  <a:close/>
                </a:path>
              </a:pathLst>
            </a:custGeom>
            <a:solidFill>
              <a:schemeClr val="accent2"/>
            </a:solidFill>
            <a:ln w="3175">
              <a:noFill/>
            </a:ln>
            <a:effectLst/>
            <a:scene3d>
              <a:camera prst="orthographicFront">
                <a:rot lat="0" lon="21594000" rev="0"/>
              </a:camera>
              <a:lightRig rig="threePt" dir="t"/>
            </a:scene3d>
            <a:sp3d extrusionH="76200">
              <a:extrusionClr>
                <a:schemeClr val="bg1">
                  <a:lumMod val="95000"/>
                </a:schemeClr>
              </a:extrusionClr>
            </a:sp3d>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ctr">
                <a:lnSpc>
                  <a:spcPct val="120000"/>
                </a:lnSpc>
                <a:spcBef>
                  <a:spcPts val="450"/>
                </a:spcBef>
                <a:spcAft>
                  <a:spcPts val="450"/>
                </a:spcAft>
                <a:defRPr/>
              </a:pPr>
              <a:endParaRPr lang="zh-CN" altLang="en-US" sz="1600" b="1" dirty="0">
                <a:solidFill>
                  <a:srgbClr val="FFFFFF"/>
                </a:solidFill>
                <a:latin typeface="+mn-ea"/>
              </a:endParaRPr>
            </a:p>
          </p:txBody>
        </p:sp>
        <p:sp>
          <p:nvSpPr>
            <p:cNvPr id="8" name="MH_SubTitle_2"/>
            <p:cNvSpPr/>
            <p:nvPr>
              <p:custDataLst>
                <p:tags r:id="rId11"/>
              </p:custDataLst>
            </p:nvPr>
          </p:nvSpPr>
          <p:spPr>
            <a:xfrm rot="3577600">
              <a:off x="3836552" y="1761764"/>
              <a:ext cx="1547100" cy="2062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Up">
                <a:avLst/>
              </a:prstTxWarp>
              <a:normAutofit/>
            </a:bodyPr>
            <a:lstStyle/>
            <a:p>
              <a:pPr algn="ctr">
                <a:defRPr/>
              </a:pPr>
              <a:r>
                <a:rPr lang="en-US" altLang="zh-CN" sz="1600" dirty="0">
                  <a:solidFill>
                    <a:srgbClr val="FFFFFF"/>
                  </a:solidFill>
                </a:rPr>
                <a:t>LOREM IPSUM</a:t>
              </a:r>
              <a:endParaRPr lang="zh-CN" altLang="en-US" sz="1600" dirty="0">
                <a:solidFill>
                  <a:srgbClr val="FFFFFF"/>
                </a:solidFill>
              </a:endParaRPr>
            </a:p>
          </p:txBody>
        </p:sp>
        <p:sp>
          <p:nvSpPr>
            <p:cNvPr id="10" name="MH_Other_2"/>
            <p:cNvSpPr/>
            <p:nvPr>
              <p:custDataLst>
                <p:tags r:id="rId12"/>
              </p:custDataLst>
            </p:nvPr>
          </p:nvSpPr>
          <p:spPr>
            <a:xfrm>
              <a:off x="3278981" y="1687586"/>
              <a:ext cx="1613298" cy="954584"/>
            </a:xfrm>
            <a:custGeom>
              <a:avLst/>
              <a:gdLst/>
              <a:ahLst/>
              <a:cxnLst/>
              <a:rect l="l" t="t" r="r" b="b"/>
              <a:pathLst>
                <a:path w="2150110" h="1697787">
                  <a:moveTo>
                    <a:pt x="1701470" y="0"/>
                  </a:moveTo>
                  <a:lnTo>
                    <a:pt x="2150110" y="553317"/>
                  </a:lnTo>
                  <a:lnTo>
                    <a:pt x="1701470" y="1059182"/>
                  </a:lnTo>
                  <a:lnTo>
                    <a:pt x="1701470" y="829708"/>
                  </a:lnTo>
                  <a:cubicBezTo>
                    <a:pt x="1309708" y="837704"/>
                    <a:pt x="948651" y="1047633"/>
                    <a:pt x="746406" y="1386239"/>
                  </a:cubicBezTo>
                  <a:cubicBezTo>
                    <a:pt x="687727" y="1484483"/>
                    <a:pt x="644923" y="1589361"/>
                    <a:pt x="620466" y="1697787"/>
                  </a:cubicBezTo>
                  <a:lnTo>
                    <a:pt x="303685" y="1416408"/>
                  </a:lnTo>
                  <a:lnTo>
                    <a:pt x="0" y="1664449"/>
                  </a:lnTo>
                  <a:cubicBezTo>
                    <a:pt x="35261" y="1458221"/>
                    <a:pt x="109165" y="1257301"/>
                    <a:pt x="219962" y="1071801"/>
                  </a:cubicBezTo>
                  <a:cubicBezTo>
                    <a:pt x="533054" y="547612"/>
                    <a:pt x="1094227" y="224431"/>
                    <a:pt x="1701470" y="214954"/>
                  </a:cubicBezTo>
                  <a:close/>
                </a:path>
              </a:pathLst>
            </a:custGeom>
            <a:solidFill>
              <a:schemeClr val="accent1"/>
            </a:solidFill>
            <a:ln w="3175">
              <a:noFill/>
            </a:ln>
            <a:effectLst/>
            <a:scene3d>
              <a:camera prst="orthographicFront">
                <a:rot lat="0" lon="21594000" rev="0"/>
              </a:camera>
              <a:lightRig rig="threePt" dir="t">
                <a:rot lat="0" lon="0" rev="9000000"/>
              </a:lightRig>
            </a:scene3d>
            <a:sp3d extrusionH="552450" contourW="12700">
              <a:bevelT h="0"/>
              <a:bevelB w="234950" h="209550" prst="coolSlant"/>
              <a:extrusionClr>
                <a:schemeClr val="bg1">
                  <a:lumMod val="95000"/>
                </a:schemeClr>
              </a:extrusionClr>
              <a:contourClr>
                <a:srgbClr val="FF0000"/>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600" dirty="0">
                <a:solidFill>
                  <a:srgbClr val="FFFFFF"/>
                </a:solidFill>
                <a:latin typeface="+mn-ea"/>
              </a:endParaRPr>
            </a:p>
          </p:txBody>
        </p:sp>
        <p:sp>
          <p:nvSpPr>
            <p:cNvPr id="11" name="MH_SubTitle_1"/>
            <p:cNvSpPr/>
            <p:nvPr>
              <p:custDataLst>
                <p:tags r:id="rId13"/>
              </p:custDataLst>
            </p:nvPr>
          </p:nvSpPr>
          <p:spPr>
            <a:xfrm rot="19777600">
              <a:off x="3515201" y="2000564"/>
              <a:ext cx="2062800" cy="154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Up">
                <a:avLst/>
              </a:prstTxWarp>
              <a:normAutofit/>
            </a:bodyPr>
            <a:lstStyle/>
            <a:p>
              <a:pPr algn="ctr">
                <a:defRPr/>
              </a:pPr>
              <a:r>
                <a:rPr lang="en-US" altLang="zh-CN" sz="1600" dirty="0">
                  <a:solidFill>
                    <a:srgbClr val="FFFFFF"/>
                  </a:solidFill>
                </a:rPr>
                <a:t>LOREM IPSUM</a:t>
              </a:r>
              <a:endParaRPr lang="zh-CN" altLang="en-US" sz="1600" dirty="0">
                <a:solidFill>
                  <a:srgbClr val="FFFFFF"/>
                </a:solidFill>
              </a:endParaRPr>
            </a:p>
          </p:txBody>
        </p:sp>
        <p:sp>
          <p:nvSpPr>
            <p:cNvPr id="13" name="MH_Other_3"/>
            <p:cNvSpPr/>
            <p:nvPr>
              <p:custDataLst>
                <p:tags r:id="rId14"/>
              </p:custDataLst>
            </p:nvPr>
          </p:nvSpPr>
          <p:spPr>
            <a:xfrm>
              <a:off x="3098007" y="2562694"/>
              <a:ext cx="1272779" cy="1209974"/>
            </a:xfrm>
            <a:custGeom>
              <a:avLst/>
              <a:gdLst/>
              <a:ahLst/>
              <a:cxnLst/>
              <a:rect l="l" t="t" r="r" b="b"/>
              <a:pathLst>
                <a:path w="1697153" h="2150709">
                  <a:moveTo>
                    <a:pt x="553317" y="0"/>
                  </a:moveTo>
                  <a:lnTo>
                    <a:pt x="1059182" y="448640"/>
                  </a:lnTo>
                  <a:lnTo>
                    <a:pt x="829708" y="448640"/>
                  </a:lnTo>
                  <a:cubicBezTo>
                    <a:pt x="837704" y="840402"/>
                    <a:pt x="1047633" y="1201459"/>
                    <a:pt x="1386239" y="1403704"/>
                  </a:cubicBezTo>
                  <a:cubicBezTo>
                    <a:pt x="1484322" y="1462287"/>
                    <a:pt x="1589018" y="1505047"/>
                    <a:pt x="1697153" y="1530355"/>
                  </a:cubicBezTo>
                  <a:lnTo>
                    <a:pt x="1416407" y="1846425"/>
                  </a:lnTo>
                  <a:lnTo>
                    <a:pt x="1664937" y="2150709"/>
                  </a:lnTo>
                  <a:cubicBezTo>
                    <a:pt x="1458510" y="2114956"/>
                    <a:pt x="1257435" y="2041026"/>
                    <a:pt x="1071801" y="1930149"/>
                  </a:cubicBezTo>
                  <a:cubicBezTo>
                    <a:pt x="547612" y="1617056"/>
                    <a:pt x="224431" y="1055883"/>
                    <a:pt x="214954" y="448640"/>
                  </a:cubicBezTo>
                  <a:lnTo>
                    <a:pt x="0" y="448640"/>
                  </a:lnTo>
                  <a:close/>
                </a:path>
              </a:pathLst>
            </a:custGeom>
            <a:solidFill>
              <a:schemeClr val="accent4"/>
            </a:solidFill>
            <a:ln w="3175">
              <a:noFill/>
            </a:ln>
            <a:effectLst/>
            <a:scene3d>
              <a:camera prst="orthographicFront">
                <a:rot lat="0" lon="21594000" rev="0"/>
              </a:camera>
              <a:lightRig rig="threePt" dir="t"/>
            </a:scene3d>
            <a:sp3d extrusionH="76200">
              <a:extrusionClr>
                <a:schemeClr val="bg1">
                  <a:lumMod val="95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600" dirty="0">
                <a:solidFill>
                  <a:srgbClr val="FFFFFF"/>
                </a:solidFill>
                <a:latin typeface="+mn-ea"/>
              </a:endParaRPr>
            </a:p>
          </p:txBody>
        </p:sp>
        <p:sp>
          <p:nvSpPr>
            <p:cNvPr id="14" name="MH_SubTitle_4"/>
            <p:cNvSpPr/>
            <p:nvPr>
              <p:custDataLst>
                <p:tags r:id="rId15"/>
              </p:custDataLst>
            </p:nvPr>
          </p:nvSpPr>
          <p:spPr>
            <a:xfrm rot="3237033">
              <a:off x="3696852" y="1771289"/>
              <a:ext cx="1547100" cy="20628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Down">
                <a:avLst/>
              </a:prstTxWarp>
              <a:normAutofit/>
            </a:bodyPr>
            <a:lstStyle/>
            <a:p>
              <a:pPr algn="ctr">
                <a:defRPr/>
              </a:pPr>
              <a:r>
                <a:rPr lang="en-US" altLang="zh-CN" sz="1600" dirty="0">
                  <a:solidFill>
                    <a:srgbClr val="FFFFFF"/>
                  </a:solidFill>
                </a:rPr>
                <a:t>LOREM IPSUM</a:t>
              </a:r>
              <a:endParaRPr lang="zh-CN" altLang="en-US" sz="1600" dirty="0">
                <a:solidFill>
                  <a:srgbClr val="FFFFFF"/>
                </a:solidFill>
              </a:endParaRPr>
            </a:p>
          </p:txBody>
        </p:sp>
        <p:sp>
          <p:nvSpPr>
            <p:cNvPr id="16" name="MH_Other_4"/>
            <p:cNvSpPr/>
            <p:nvPr>
              <p:custDataLst>
                <p:tags r:id="rId16"/>
              </p:custDataLst>
            </p:nvPr>
          </p:nvSpPr>
          <p:spPr>
            <a:xfrm>
              <a:off x="4264820" y="2953815"/>
              <a:ext cx="1612106" cy="954584"/>
            </a:xfrm>
            <a:custGeom>
              <a:avLst/>
              <a:gdLst/>
              <a:ahLst/>
              <a:cxnLst/>
              <a:rect l="l" t="t" r="r" b="b"/>
              <a:pathLst>
                <a:path w="2150053" h="1697681">
                  <a:moveTo>
                    <a:pt x="1529760" y="0"/>
                  </a:moveTo>
                  <a:lnTo>
                    <a:pt x="1846425" y="281275"/>
                  </a:lnTo>
                  <a:lnTo>
                    <a:pt x="2150053" y="33280"/>
                  </a:lnTo>
                  <a:cubicBezTo>
                    <a:pt x="2114837" y="239493"/>
                    <a:pt x="2040936" y="440395"/>
                    <a:pt x="1930148" y="625880"/>
                  </a:cubicBezTo>
                  <a:cubicBezTo>
                    <a:pt x="1617056" y="1150069"/>
                    <a:pt x="1055883" y="1473250"/>
                    <a:pt x="448640" y="1482727"/>
                  </a:cubicBezTo>
                  <a:lnTo>
                    <a:pt x="448640" y="1697681"/>
                  </a:lnTo>
                  <a:lnTo>
                    <a:pt x="0" y="1144364"/>
                  </a:lnTo>
                  <a:lnTo>
                    <a:pt x="448640" y="638499"/>
                  </a:lnTo>
                  <a:lnTo>
                    <a:pt x="448640" y="867973"/>
                  </a:lnTo>
                  <a:cubicBezTo>
                    <a:pt x="840402" y="859977"/>
                    <a:pt x="1201459" y="650048"/>
                    <a:pt x="1403704" y="311442"/>
                  </a:cubicBezTo>
                  <a:cubicBezTo>
                    <a:pt x="1462369" y="213222"/>
                    <a:pt x="1505166" y="108371"/>
                    <a:pt x="1529760" y="0"/>
                  </a:cubicBezTo>
                  <a:close/>
                </a:path>
              </a:pathLst>
            </a:custGeom>
            <a:solidFill>
              <a:schemeClr val="accent3"/>
            </a:solidFill>
            <a:ln>
              <a:noFill/>
            </a:ln>
            <a:effectLst/>
            <a:scene3d>
              <a:camera prst="orthographicFront">
                <a:rot lat="0" lon="21594000" rev="0"/>
              </a:camera>
              <a:lightRig rig="threePt" dir="t"/>
            </a:scene3d>
            <a:sp3d extrusionH="76200">
              <a:extrusionClr>
                <a:schemeClr val="bg1">
                  <a:lumMod val="95000"/>
                </a:schemeClr>
              </a:extrusionClr>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136908" indent="-136908">
                <a:lnSpc>
                  <a:spcPct val="120000"/>
                </a:lnSpc>
                <a:spcBef>
                  <a:spcPts val="450"/>
                </a:spcBef>
                <a:spcAft>
                  <a:spcPts val="450"/>
                </a:spcAft>
                <a:buFont typeface="Arial" pitchFamily="34" charset="0"/>
                <a:buChar char="•"/>
                <a:defRPr/>
              </a:pPr>
              <a:endParaRPr lang="zh-CN" altLang="en-US" sz="1600" dirty="0">
                <a:solidFill>
                  <a:srgbClr val="FFFFFF"/>
                </a:solidFill>
                <a:latin typeface="+mn-ea"/>
              </a:endParaRPr>
            </a:p>
          </p:txBody>
        </p:sp>
        <p:sp>
          <p:nvSpPr>
            <p:cNvPr id="17" name="MH_SubTitle_3"/>
            <p:cNvSpPr/>
            <p:nvPr>
              <p:custDataLst>
                <p:tags r:id="rId17"/>
              </p:custDataLst>
            </p:nvPr>
          </p:nvSpPr>
          <p:spPr>
            <a:xfrm rot="19563573">
              <a:off x="3596160" y="2081593"/>
              <a:ext cx="2062800" cy="154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Down">
                <a:avLst/>
              </a:prstTxWarp>
              <a:normAutofit/>
            </a:bodyPr>
            <a:lstStyle/>
            <a:p>
              <a:pPr algn="ctr">
                <a:defRPr/>
              </a:pPr>
              <a:r>
                <a:rPr lang="en-US" altLang="zh-CN" sz="1600" dirty="0">
                  <a:solidFill>
                    <a:srgbClr val="FFFFFF"/>
                  </a:solidFill>
                </a:rPr>
                <a:t>LOREM IPSUM</a:t>
              </a:r>
              <a:endParaRPr lang="zh-CN" altLang="en-US" sz="1600" dirty="0">
                <a:solidFill>
                  <a:srgbClr val="FFFFFF"/>
                </a:solidFill>
              </a:endParaRPr>
            </a:p>
          </p:txBody>
        </p:sp>
      </p:grpSp>
      <p:cxnSp>
        <p:nvCxnSpPr>
          <p:cNvPr id="34" name="MH_Other_1"/>
          <p:cNvCxnSpPr/>
          <p:nvPr>
            <p:custDataLst>
              <p:tags r:id="rId2"/>
            </p:custDataLst>
          </p:nvPr>
        </p:nvCxnSpPr>
        <p:spPr>
          <a:xfrm>
            <a:off x="1503260" y="1611540"/>
            <a:ext cx="2383001" cy="0"/>
          </a:xfrm>
          <a:prstGeom prst="line">
            <a:avLst/>
          </a:prstGeom>
          <a:ln w="9525">
            <a:solidFill>
              <a:schemeClr val="bg1">
                <a:lumMod val="7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5" name="MH_Other_2"/>
          <p:cNvCxnSpPr/>
          <p:nvPr>
            <p:custDataLst>
              <p:tags r:id="rId3"/>
            </p:custDataLst>
          </p:nvPr>
        </p:nvCxnSpPr>
        <p:spPr>
          <a:xfrm>
            <a:off x="5593357" y="1877874"/>
            <a:ext cx="2313872" cy="0"/>
          </a:xfrm>
          <a:prstGeom prst="line">
            <a:avLst/>
          </a:prstGeom>
          <a:ln w="9525">
            <a:solidFill>
              <a:schemeClr val="bg1">
                <a:lumMod val="7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36" name="MH_Other_3"/>
          <p:cNvCxnSpPr/>
          <p:nvPr>
            <p:custDataLst>
              <p:tags r:id="rId4"/>
            </p:custDataLst>
          </p:nvPr>
        </p:nvCxnSpPr>
        <p:spPr>
          <a:xfrm>
            <a:off x="1173661" y="3055641"/>
            <a:ext cx="2250816" cy="0"/>
          </a:xfrm>
          <a:prstGeom prst="line">
            <a:avLst/>
          </a:prstGeom>
          <a:ln w="9525">
            <a:solidFill>
              <a:schemeClr val="bg1">
                <a:lumMod val="7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7" name="MH_Other_4"/>
          <p:cNvCxnSpPr/>
          <p:nvPr>
            <p:custDataLst>
              <p:tags r:id="rId5"/>
            </p:custDataLst>
          </p:nvPr>
        </p:nvCxnSpPr>
        <p:spPr>
          <a:xfrm>
            <a:off x="5321608" y="3376120"/>
            <a:ext cx="2313872" cy="0"/>
          </a:xfrm>
          <a:prstGeom prst="line">
            <a:avLst/>
          </a:prstGeom>
          <a:ln w="9525">
            <a:solidFill>
              <a:schemeClr val="bg1">
                <a:lumMod val="7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38" name="MH_Text_1"/>
          <p:cNvSpPr txBox="1"/>
          <p:nvPr>
            <p:custDataLst>
              <p:tags r:id="rId6"/>
            </p:custDataLst>
          </p:nvPr>
        </p:nvSpPr>
        <p:spPr>
          <a:xfrm>
            <a:off x="1393045" y="1755557"/>
            <a:ext cx="2115223" cy="870696"/>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39" name="MH_Text_4"/>
          <p:cNvSpPr txBox="1"/>
          <p:nvPr>
            <p:custDataLst>
              <p:tags r:id="rId7"/>
            </p:custDataLst>
          </p:nvPr>
        </p:nvSpPr>
        <p:spPr>
          <a:xfrm>
            <a:off x="1044220" y="3164501"/>
            <a:ext cx="2115223" cy="103932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40" name="MH_Text_3"/>
          <p:cNvSpPr txBox="1"/>
          <p:nvPr>
            <p:custDataLst>
              <p:tags r:id="rId8"/>
            </p:custDataLst>
          </p:nvPr>
        </p:nvSpPr>
        <p:spPr>
          <a:xfrm>
            <a:off x="5519309" y="3555756"/>
            <a:ext cx="2115223" cy="90745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41" name="MH_Text_2"/>
          <p:cNvSpPr txBox="1"/>
          <p:nvPr>
            <p:custDataLst>
              <p:tags r:id="rId9"/>
            </p:custDataLst>
          </p:nvPr>
        </p:nvSpPr>
        <p:spPr>
          <a:xfrm>
            <a:off x="5823739" y="2012372"/>
            <a:ext cx="2115223" cy="103932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pic>
        <p:nvPicPr>
          <p:cNvPr id="23" name="Picture 2"/>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3852532" y="2112330"/>
            <a:ext cx="1353928" cy="116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ustDataLst>
      <p:tags r:id="rId1"/>
    </p:custDataLst>
    <p:extLst>
      <p:ext uri="{BB962C8B-B14F-4D97-AF65-F5344CB8AC3E}">
        <p14:creationId xmlns:p14="http://schemas.microsoft.com/office/powerpoint/2010/main" val="1908588582"/>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right)">
                                      <p:cBhvr>
                                        <p:cTn id="14" dur="500"/>
                                        <p:tgtEl>
                                          <p:spTgt spid="34"/>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randombar(horizontal)">
                                      <p:cBhvr>
                                        <p:cTn id="18" dur="500"/>
                                        <p:tgtEl>
                                          <p:spTgt spid="38"/>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500"/>
                                        <p:tgtEl>
                                          <p:spTgt spid="36"/>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randombar(horizontal)">
                                      <p:cBhvr>
                                        <p:cTn id="26" dur="500"/>
                                        <p:tgtEl>
                                          <p:spTgt spid="39"/>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randombar(horizontal)">
                                      <p:cBhvr>
                                        <p:cTn id="34" dur="500"/>
                                        <p:tgtEl>
                                          <p:spTgt spid="41"/>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randombar(horizontal)">
                                      <p:cBhvr>
                                        <p:cTn id="42" dur="500"/>
                                        <p:tgtEl>
                                          <p:spTgt spid="40"/>
                                        </p:tgtEl>
                                      </p:cBhvr>
                                    </p:animEffect>
                                  </p:childTnLst>
                                </p:cTn>
                              </p:par>
                            </p:childTnLst>
                          </p:cTn>
                        </p:par>
                        <p:par>
                          <p:cTn id="43" fill="hold">
                            <p:stCondLst>
                              <p:cond delay="6000"/>
                            </p:stCondLst>
                            <p:childTnLst>
                              <p:par>
                                <p:cTn id="44" presetID="42"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1000"/>
                                        <p:tgtEl>
                                          <p:spTgt spid="23"/>
                                        </p:tgtEl>
                                      </p:cBhvr>
                                    </p:animEffect>
                                    <p:anim calcmode="lin" valueType="num">
                                      <p:cBhvr>
                                        <p:cTn id="47" dur="1000" fill="hold"/>
                                        <p:tgtEl>
                                          <p:spTgt spid="23"/>
                                        </p:tgtEl>
                                        <p:attrNameLst>
                                          <p:attrName>ppt_x</p:attrName>
                                        </p:attrNameLst>
                                      </p:cBhvr>
                                      <p:tavLst>
                                        <p:tav tm="0">
                                          <p:val>
                                            <p:strVal val="#ppt_x"/>
                                          </p:val>
                                        </p:tav>
                                        <p:tav tm="100000">
                                          <p:val>
                                            <p:strVal val="#ppt_x"/>
                                          </p:val>
                                        </p:tav>
                                      </p:tavLst>
                                    </p:anim>
                                    <p:anim calcmode="lin" valueType="num">
                                      <p:cBhvr>
                                        <p:cTn id="4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1"/>
          <p:cNvSpPr>
            <a:spLocks noChangeShapeType="1"/>
          </p:cNvSpPr>
          <p:nvPr/>
        </p:nvSpPr>
        <p:spPr bwMode="auto">
          <a:xfrm flipH="1" flipV="1">
            <a:off x="4499992" y="1644620"/>
            <a:ext cx="1008112" cy="432048"/>
          </a:xfrm>
          <a:prstGeom prst="line">
            <a:avLst/>
          </a:prstGeom>
          <a:noFill/>
          <a:ln w="12700" cap="flat">
            <a:solidFill>
              <a:schemeClr val="bg1">
                <a:lumMod val="65000"/>
              </a:schemeClr>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1" tIns="45715" rIns="91431" bIns="45715" numCol="1" anchor="t" anchorCtr="0" compatLnSpc="1">
            <a:prstTxWarp prst="textNoShape">
              <a:avLst/>
            </a:prstTxWarp>
          </a:bodyPr>
          <a:lstStyle/>
          <a:p>
            <a:endParaRPr lang="zh-CN" altLang="en-US">
              <a:solidFill>
                <a:srgbClr val="080808"/>
              </a:solidFill>
            </a:endParaRPr>
          </a:p>
        </p:txBody>
      </p:sp>
      <p:sp>
        <p:nvSpPr>
          <p:cNvPr id="22" name="Line 12"/>
          <p:cNvSpPr>
            <a:spLocks noChangeShapeType="1"/>
          </p:cNvSpPr>
          <p:nvPr/>
        </p:nvSpPr>
        <p:spPr bwMode="auto">
          <a:xfrm flipH="1">
            <a:off x="4572000" y="3156788"/>
            <a:ext cx="1008112" cy="576064"/>
          </a:xfrm>
          <a:prstGeom prst="line">
            <a:avLst/>
          </a:prstGeom>
          <a:noFill/>
          <a:ln w="12700" cap="flat">
            <a:solidFill>
              <a:schemeClr val="bg1">
                <a:lumMod val="65000"/>
              </a:schemeClr>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1" tIns="45715" rIns="91431" bIns="45715" numCol="1" anchor="t" anchorCtr="0" compatLnSpc="1">
            <a:prstTxWarp prst="textNoShape">
              <a:avLst/>
            </a:prstTxWarp>
          </a:bodyPr>
          <a:lstStyle/>
          <a:p>
            <a:endParaRPr lang="zh-CN" altLang="en-US">
              <a:solidFill>
                <a:srgbClr val="080808"/>
              </a:solidFill>
            </a:endParaRPr>
          </a:p>
        </p:txBody>
      </p:sp>
      <p:sp>
        <p:nvSpPr>
          <p:cNvPr id="23" name="Line 13"/>
          <p:cNvSpPr>
            <a:spLocks noChangeShapeType="1"/>
          </p:cNvSpPr>
          <p:nvPr/>
        </p:nvSpPr>
        <p:spPr bwMode="auto">
          <a:xfrm flipH="1" flipV="1">
            <a:off x="4139952" y="2220684"/>
            <a:ext cx="1224136" cy="216024"/>
          </a:xfrm>
          <a:prstGeom prst="line">
            <a:avLst/>
          </a:prstGeom>
          <a:noFill/>
          <a:ln w="12700" cap="flat">
            <a:solidFill>
              <a:schemeClr val="bg1">
                <a:lumMod val="65000"/>
              </a:schemeClr>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1" tIns="45715" rIns="91431" bIns="45715" numCol="1" anchor="t" anchorCtr="0" compatLnSpc="1">
            <a:prstTxWarp prst="textNoShape">
              <a:avLst/>
            </a:prstTxWarp>
          </a:bodyPr>
          <a:lstStyle/>
          <a:p>
            <a:endParaRPr lang="zh-CN" altLang="en-US">
              <a:solidFill>
                <a:srgbClr val="080808"/>
              </a:solidFill>
            </a:endParaRPr>
          </a:p>
        </p:txBody>
      </p:sp>
      <p:sp>
        <p:nvSpPr>
          <p:cNvPr id="25" name="TextBox 24"/>
          <p:cNvSpPr txBox="1"/>
          <p:nvPr/>
        </p:nvSpPr>
        <p:spPr>
          <a:xfrm>
            <a:off x="2051720" y="1171922"/>
            <a:ext cx="1297113" cy="184666"/>
          </a:xfrm>
          <a:prstGeom prst="rect">
            <a:avLst/>
          </a:prstGeom>
          <a:noFill/>
        </p:spPr>
        <p:txBody>
          <a:bodyPr wrap="square" lIns="0" tIns="0" rIns="0" bIns="0" rtlCol="0">
            <a:spAutoFit/>
          </a:bodyPr>
          <a:lstStyle/>
          <a:p>
            <a:pPr algn="ctr"/>
            <a:r>
              <a:rPr lang="zh-CN" altLang="en-US" sz="1200" b="1" dirty="0" smtClean="0">
                <a:solidFill>
                  <a:schemeClr val="bg1">
                    <a:lumMod val="50000"/>
                  </a:schemeClr>
                </a:solidFill>
                <a:latin typeface="微软雅黑" pitchFamily="34" charset="-122"/>
                <a:ea typeface="微软雅黑" pitchFamily="34" charset="-122"/>
              </a:rPr>
              <a:t>单击添加标题文字</a:t>
            </a:r>
            <a:endParaRPr lang="zh-CN" altLang="en-US" sz="1200" b="1" dirty="0">
              <a:solidFill>
                <a:schemeClr val="bg1">
                  <a:lumMod val="50000"/>
                </a:schemeClr>
              </a:solidFill>
              <a:latin typeface="微软雅黑" pitchFamily="34" charset="-122"/>
              <a:ea typeface="微软雅黑" pitchFamily="34" charset="-122"/>
            </a:endParaRPr>
          </a:p>
        </p:txBody>
      </p:sp>
      <p:sp>
        <p:nvSpPr>
          <p:cNvPr id="29" name="任意多边形 83"/>
          <p:cNvSpPr/>
          <p:nvPr/>
        </p:nvSpPr>
        <p:spPr bwMode="auto">
          <a:xfrm rot="16377237">
            <a:off x="5665118" y="1657715"/>
            <a:ext cx="1815469" cy="1811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080808"/>
              </a:solidFill>
              <a:latin typeface="宋体"/>
              <a:ea typeface="宋体"/>
            </a:endParaRPr>
          </a:p>
        </p:txBody>
      </p:sp>
      <p:grpSp>
        <p:nvGrpSpPr>
          <p:cNvPr id="3" name="组合 30"/>
          <p:cNvGrpSpPr/>
          <p:nvPr/>
        </p:nvGrpSpPr>
        <p:grpSpPr>
          <a:xfrm>
            <a:off x="3510931" y="987574"/>
            <a:ext cx="1036867" cy="665742"/>
            <a:chOff x="3078882" y="1266632"/>
            <a:chExt cx="1036867" cy="665742"/>
          </a:xfrm>
        </p:grpSpPr>
        <p:sp>
          <p:nvSpPr>
            <p:cNvPr id="32" name="椭圆 80"/>
            <p:cNvSpPr/>
            <p:nvPr/>
          </p:nvSpPr>
          <p:spPr bwMode="auto">
            <a:xfrm>
              <a:off x="3255801" y="1266632"/>
              <a:ext cx="664395" cy="665742"/>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33" name="TextBox 32"/>
            <p:cNvSpPr txBox="1"/>
            <p:nvPr/>
          </p:nvSpPr>
          <p:spPr>
            <a:xfrm>
              <a:off x="3078882" y="1461433"/>
              <a:ext cx="1036867" cy="307777"/>
            </a:xfrm>
            <a:prstGeom prst="rect">
              <a:avLst/>
            </a:prstGeom>
            <a:noFill/>
          </p:spPr>
          <p:txBody>
            <a:bodyPr wrap="square" lIns="0" tIns="0" rIns="0" bIns="0" rtlCol="0">
              <a:spAutoFit/>
            </a:bodyPr>
            <a:lstStyle/>
            <a:p>
              <a:pPr algn="ctr"/>
              <a:r>
                <a:rPr lang="en-US" altLang="zh-CN" sz="2000" b="1" dirty="0" smtClean="0">
                  <a:solidFill>
                    <a:schemeClr val="bg1"/>
                  </a:solidFill>
                  <a:latin typeface="微软雅黑" pitchFamily="34" charset="-122"/>
                  <a:ea typeface="微软雅黑" pitchFamily="34" charset="-122"/>
                </a:rPr>
                <a:t>01</a:t>
              </a:r>
              <a:endParaRPr lang="zh-CN" altLang="en-US" sz="2000" b="1" dirty="0">
                <a:solidFill>
                  <a:schemeClr val="bg1"/>
                </a:solidFill>
                <a:latin typeface="微软雅黑" pitchFamily="34" charset="-122"/>
                <a:ea typeface="微软雅黑" pitchFamily="34" charset="-122"/>
              </a:endParaRPr>
            </a:p>
          </p:txBody>
        </p:sp>
      </p:grpSp>
      <p:grpSp>
        <p:nvGrpSpPr>
          <p:cNvPr id="4" name="组合 37"/>
          <p:cNvGrpSpPr/>
          <p:nvPr/>
        </p:nvGrpSpPr>
        <p:grpSpPr>
          <a:xfrm>
            <a:off x="3059832" y="1788636"/>
            <a:ext cx="1036867" cy="691758"/>
            <a:chOff x="2599029" y="2603954"/>
            <a:chExt cx="1036867" cy="691758"/>
          </a:xfrm>
        </p:grpSpPr>
        <p:sp>
          <p:nvSpPr>
            <p:cNvPr id="39" name="椭圆 80"/>
            <p:cNvSpPr/>
            <p:nvPr/>
          </p:nvSpPr>
          <p:spPr bwMode="auto">
            <a:xfrm>
              <a:off x="2746251" y="2603954"/>
              <a:ext cx="690358" cy="691758"/>
            </a:xfrm>
            <a:prstGeom prst="ellipse">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40" name="TextBox 39"/>
            <p:cNvSpPr txBox="1"/>
            <p:nvPr/>
          </p:nvSpPr>
          <p:spPr>
            <a:xfrm>
              <a:off x="2599029" y="2826722"/>
              <a:ext cx="1036867" cy="307777"/>
            </a:xfrm>
            <a:prstGeom prst="rect">
              <a:avLst/>
            </a:prstGeom>
            <a:noFill/>
          </p:spPr>
          <p:txBody>
            <a:bodyPr wrap="square" lIns="0" tIns="0" rIns="0" bIns="0" rtlCol="0">
              <a:spAutoFit/>
            </a:bodyPr>
            <a:lstStyle/>
            <a:p>
              <a:pPr algn="ctr"/>
              <a:r>
                <a:rPr lang="en-US" altLang="zh-CN" sz="2000" b="1" dirty="0" smtClean="0">
                  <a:solidFill>
                    <a:schemeClr val="bg1"/>
                  </a:solidFill>
                  <a:latin typeface="微软雅黑" pitchFamily="34" charset="-122"/>
                  <a:ea typeface="微软雅黑" pitchFamily="34" charset="-122"/>
                </a:rPr>
                <a:t>02</a:t>
              </a:r>
              <a:endParaRPr lang="zh-CN" altLang="en-US" sz="2000" b="1" dirty="0">
                <a:solidFill>
                  <a:schemeClr val="bg1"/>
                </a:solidFill>
                <a:latin typeface="微软雅黑" pitchFamily="34" charset="-122"/>
                <a:ea typeface="微软雅黑" pitchFamily="34" charset="-122"/>
              </a:endParaRPr>
            </a:p>
          </p:txBody>
        </p:sp>
      </p:grpSp>
      <p:grpSp>
        <p:nvGrpSpPr>
          <p:cNvPr id="5" name="组合 40"/>
          <p:cNvGrpSpPr/>
          <p:nvPr/>
        </p:nvGrpSpPr>
        <p:grpSpPr>
          <a:xfrm>
            <a:off x="3563888" y="3560084"/>
            <a:ext cx="1036867" cy="665742"/>
            <a:chOff x="3218526" y="3839142"/>
            <a:chExt cx="1036867" cy="665742"/>
          </a:xfrm>
        </p:grpSpPr>
        <p:sp>
          <p:nvSpPr>
            <p:cNvPr id="57" name="椭圆 80"/>
            <p:cNvSpPr/>
            <p:nvPr/>
          </p:nvSpPr>
          <p:spPr bwMode="auto">
            <a:xfrm>
              <a:off x="3403549" y="3839142"/>
              <a:ext cx="664395" cy="665742"/>
            </a:xfrm>
            <a:prstGeom prst="ellipse">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58" name="TextBox 57"/>
            <p:cNvSpPr txBox="1"/>
            <p:nvPr/>
          </p:nvSpPr>
          <p:spPr>
            <a:xfrm>
              <a:off x="3218526" y="4057787"/>
              <a:ext cx="1036867" cy="307777"/>
            </a:xfrm>
            <a:prstGeom prst="rect">
              <a:avLst/>
            </a:prstGeom>
            <a:noFill/>
          </p:spPr>
          <p:txBody>
            <a:bodyPr wrap="square" lIns="0" tIns="0" rIns="0" bIns="0" rtlCol="0">
              <a:spAutoFit/>
            </a:bodyPr>
            <a:lstStyle/>
            <a:p>
              <a:pPr algn="ctr"/>
              <a:r>
                <a:rPr lang="en-US" altLang="zh-CN" sz="2000" b="1" dirty="0" smtClean="0">
                  <a:solidFill>
                    <a:schemeClr val="bg1"/>
                  </a:solidFill>
                  <a:latin typeface="微软雅黑" pitchFamily="34" charset="-122"/>
                  <a:ea typeface="微软雅黑" pitchFamily="34" charset="-122"/>
                </a:rPr>
                <a:t>04</a:t>
              </a:r>
              <a:endParaRPr lang="zh-CN" altLang="en-US" sz="2000" b="1" dirty="0">
                <a:solidFill>
                  <a:schemeClr val="bg1"/>
                </a:solidFill>
                <a:latin typeface="微软雅黑" pitchFamily="34" charset="-122"/>
                <a:ea typeface="微软雅黑" pitchFamily="34" charset="-122"/>
              </a:endParaRPr>
            </a:p>
          </p:txBody>
        </p:sp>
      </p:grpSp>
      <p:sp>
        <p:nvSpPr>
          <p:cNvPr id="59" name="TextBox 58"/>
          <p:cNvSpPr txBox="1"/>
          <p:nvPr/>
        </p:nvSpPr>
        <p:spPr>
          <a:xfrm>
            <a:off x="1702412" y="2067694"/>
            <a:ext cx="1357420" cy="184666"/>
          </a:xfrm>
          <a:prstGeom prst="rect">
            <a:avLst/>
          </a:prstGeom>
          <a:noFill/>
        </p:spPr>
        <p:txBody>
          <a:bodyPr wrap="square" lIns="0" tIns="0" rIns="0" bIns="0" rtlCol="0">
            <a:spAutoFit/>
          </a:bodyPr>
          <a:lstStyle/>
          <a:p>
            <a:pPr algn="ctr"/>
            <a:r>
              <a:rPr lang="zh-CN" altLang="en-US" sz="1200" b="1" dirty="0" smtClean="0">
                <a:solidFill>
                  <a:schemeClr val="bg1">
                    <a:lumMod val="50000"/>
                  </a:schemeClr>
                </a:solidFill>
                <a:latin typeface="微软雅黑" pitchFamily="34" charset="-122"/>
                <a:ea typeface="微软雅黑" pitchFamily="34" charset="-122"/>
              </a:rPr>
              <a:t>单击添加标题文字</a:t>
            </a:r>
            <a:endParaRPr lang="zh-CN" altLang="en-US" sz="1200" b="1" dirty="0">
              <a:solidFill>
                <a:schemeClr val="bg1">
                  <a:lumMod val="50000"/>
                </a:schemeClr>
              </a:solidFill>
              <a:latin typeface="微软雅黑" pitchFamily="34" charset="-122"/>
              <a:ea typeface="微软雅黑" pitchFamily="34" charset="-122"/>
            </a:endParaRPr>
          </a:p>
        </p:txBody>
      </p:sp>
      <p:sp>
        <p:nvSpPr>
          <p:cNvPr id="61" name="TextBox 60"/>
          <p:cNvSpPr txBox="1"/>
          <p:nvPr/>
        </p:nvSpPr>
        <p:spPr>
          <a:xfrm>
            <a:off x="2123728" y="3908226"/>
            <a:ext cx="1297113" cy="184666"/>
          </a:xfrm>
          <a:prstGeom prst="rect">
            <a:avLst/>
          </a:prstGeom>
          <a:noFill/>
        </p:spPr>
        <p:txBody>
          <a:bodyPr wrap="square" lIns="0" tIns="0" rIns="0" bIns="0" rtlCol="0">
            <a:spAutoFit/>
          </a:bodyPr>
          <a:lstStyle/>
          <a:p>
            <a:pPr algn="ctr"/>
            <a:r>
              <a:rPr lang="zh-CN" altLang="en-US" sz="1200" b="1" dirty="0" smtClean="0">
                <a:solidFill>
                  <a:schemeClr val="bg1">
                    <a:lumMod val="50000"/>
                  </a:schemeClr>
                </a:solidFill>
                <a:latin typeface="微软雅黑" pitchFamily="34" charset="-122"/>
                <a:ea typeface="微软雅黑" pitchFamily="34" charset="-122"/>
              </a:rPr>
              <a:t>单击添加标题文字</a:t>
            </a:r>
            <a:endParaRPr lang="zh-CN" altLang="en-US" sz="1200" b="1" dirty="0">
              <a:solidFill>
                <a:schemeClr val="bg1">
                  <a:lumMod val="50000"/>
                </a:schemeClr>
              </a:solidFill>
              <a:latin typeface="微软雅黑" pitchFamily="34" charset="-122"/>
              <a:ea typeface="微软雅黑" pitchFamily="34" charset="-122"/>
            </a:endParaRPr>
          </a:p>
        </p:txBody>
      </p:sp>
      <p:sp>
        <p:nvSpPr>
          <p:cNvPr id="28" name="Line 13"/>
          <p:cNvSpPr>
            <a:spLocks noChangeShapeType="1"/>
          </p:cNvSpPr>
          <p:nvPr/>
        </p:nvSpPr>
        <p:spPr bwMode="auto">
          <a:xfrm flipH="1">
            <a:off x="4283968" y="2868756"/>
            <a:ext cx="1152128" cy="144016"/>
          </a:xfrm>
          <a:prstGeom prst="line">
            <a:avLst/>
          </a:prstGeom>
          <a:noFill/>
          <a:ln w="12700" cap="flat">
            <a:solidFill>
              <a:schemeClr val="bg1">
                <a:lumMod val="65000"/>
              </a:schemeClr>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1" tIns="45715" rIns="91431" bIns="45715" numCol="1" anchor="t" anchorCtr="0" compatLnSpc="1">
            <a:prstTxWarp prst="textNoShape">
              <a:avLst/>
            </a:prstTxWarp>
          </a:bodyPr>
          <a:lstStyle/>
          <a:p>
            <a:endParaRPr lang="zh-CN" altLang="en-US">
              <a:solidFill>
                <a:srgbClr val="080808"/>
              </a:solidFill>
            </a:endParaRPr>
          </a:p>
        </p:txBody>
      </p:sp>
      <p:grpSp>
        <p:nvGrpSpPr>
          <p:cNvPr id="31" name="组合 37"/>
          <p:cNvGrpSpPr/>
          <p:nvPr/>
        </p:nvGrpSpPr>
        <p:grpSpPr>
          <a:xfrm>
            <a:off x="3059832" y="2753062"/>
            <a:ext cx="1036867" cy="691758"/>
            <a:chOff x="2599029" y="2603954"/>
            <a:chExt cx="1036867" cy="691758"/>
          </a:xfrm>
        </p:grpSpPr>
        <p:sp>
          <p:nvSpPr>
            <p:cNvPr id="34" name="椭圆 80"/>
            <p:cNvSpPr/>
            <p:nvPr/>
          </p:nvSpPr>
          <p:spPr bwMode="auto">
            <a:xfrm>
              <a:off x="2746251" y="2603954"/>
              <a:ext cx="690358" cy="691758"/>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35" name="TextBox 34"/>
            <p:cNvSpPr txBox="1"/>
            <p:nvPr/>
          </p:nvSpPr>
          <p:spPr>
            <a:xfrm>
              <a:off x="2599029" y="2826722"/>
              <a:ext cx="1036867" cy="307777"/>
            </a:xfrm>
            <a:prstGeom prst="rect">
              <a:avLst/>
            </a:prstGeom>
            <a:noFill/>
          </p:spPr>
          <p:txBody>
            <a:bodyPr wrap="square" lIns="0" tIns="0" rIns="0" bIns="0" rtlCol="0">
              <a:spAutoFit/>
            </a:bodyPr>
            <a:lstStyle/>
            <a:p>
              <a:pPr algn="ctr"/>
              <a:r>
                <a:rPr lang="en-US" altLang="zh-CN" sz="2000" b="1" dirty="0" smtClean="0">
                  <a:solidFill>
                    <a:schemeClr val="bg1"/>
                  </a:solidFill>
                  <a:latin typeface="微软雅黑" pitchFamily="34" charset="-122"/>
                  <a:ea typeface="微软雅黑" pitchFamily="34" charset="-122"/>
                </a:rPr>
                <a:t>03</a:t>
              </a:r>
              <a:endParaRPr lang="zh-CN" altLang="en-US" sz="2000" b="1" dirty="0">
                <a:solidFill>
                  <a:schemeClr val="bg1"/>
                </a:solidFill>
                <a:latin typeface="微软雅黑" pitchFamily="34" charset="-122"/>
                <a:ea typeface="微软雅黑" pitchFamily="34" charset="-122"/>
              </a:endParaRPr>
            </a:p>
          </p:txBody>
        </p:sp>
      </p:grpSp>
      <p:sp>
        <p:nvSpPr>
          <p:cNvPr id="36" name="TextBox 35"/>
          <p:cNvSpPr txBox="1"/>
          <p:nvPr/>
        </p:nvSpPr>
        <p:spPr>
          <a:xfrm>
            <a:off x="1702412" y="3012772"/>
            <a:ext cx="1357420" cy="184666"/>
          </a:xfrm>
          <a:prstGeom prst="rect">
            <a:avLst/>
          </a:prstGeom>
          <a:noFill/>
        </p:spPr>
        <p:txBody>
          <a:bodyPr wrap="square" lIns="0" tIns="0" rIns="0" bIns="0" rtlCol="0">
            <a:spAutoFit/>
          </a:bodyPr>
          <a:lstStyle/>
          <a:p>
            <a:pPr algn="ctr"/>
            <a:r>
              <a:rPr lang="zh-CN" altLang="en-US" sz="1200" b="1" dirty="0" smtClean="0">
                <a:solidFill>
                  <a:schemeClr val="bg1">
                    <a:lumMod val="50000"/>
                  </a:schemeClr>
                </a:solidFill>
                <a:latin typeface="微软雅黑" pitchFamily="34" charset="-122"/>
                <a:ea typeface="微软雅黑" pitchFamily="34" charset="-122"/>
              </a:rPr>
              <a:t>单击添加标题文字</a:t>
            </a:r>
            <a:endParaRPr lang="zh-CN" altLang="en-US" sz="1200" b="1" dirty="0">
              <a:solidFill>
                <a:schemeClr val="bg1">
                  <a:lumMod val="50000"/>
                </a:schemeClr>
              </a:solidFill>
              <a:latin typeface="微软雅黑" pitchFamily="34" charset="-122"/>
              <a:ea typeface="微软雅黑" pitchFamily="34" charset="-122"/>
            </a:endParaRPr>
          </a:p>
        </p:txBody>
      </p:sp>
      <p:sp>
        <p:nvSpPr>
          <p:cNvPr id="37" name="矩形 36"/>
          <p:cNvSpPr/>
          <p:nvPr/>
        </p:nvSpPr>
        <p:spPr>
          <a:xfrm>
            <a:off x="5940152" y="2125936"/>
            <a:ext cx="1367232" cy="619655"/>
          </a:xfrm>
          <a:prstGeom prst="rect">
            <a:avLst/>
          </a:prstGeom>
          <a:effectLst/>
        </p:spPr>
        <p:txBody>
          <a:bodyPr vert="horz" wrap="none" lIns="65023" tIns="32511" rIns="65023" bIns="32511">
            <a:spAutoFit/>
          </a:bodyPr>
          <a:lstStyle/>
          <a:p>
            <a:r>
              <a:rPr lang="zh-CN" altLang="en-US" sz="3600" b="1" dirty="0" smtClean="0">
                <a:solidFill>
                  <a:schemeClr val="bg1"/>
                </a:solidFill>
                <a:ea typeface="微软雅黑" panose="020B0503020204020204" pitchFamily="34" charset="-122"/>
              </a:rPr>
              <a:t>目   录</a:t>
            </a:r>
            <a:endParaRPr lang="zh-CN" altLang="en-US" sz="3600" b="1" dirty="0">
              <a:solidFill>
                <a:schemeClr val="bg1"/>
              </a:solidFill>
              <a:ea typeface="微软雅黑" panose="020B0503020204020204" pitchFamily="34" charset="-122"/>
            </a:endParaRPr>
          </a:p>
        </p:txBody>
      </p:sp>
      <p:sp>
        <p:nvSpPr>
          <p:cNvPr id="38" name="矩形 37"/>
          <p:cNvSpPr/>
          <p:nvPr/>
        </p:nvSpPr>
        <p:spPr>
          <a:xfrm>
            <a:off x="5940152" y="2731671"/>
            <a:ext cx="1329336" cy="311878"/>
          </a:xfrm>
          <a:prstGeom prst="rect">
            <a:avLst/>
          </a:prstGeom>
          <a:effectLst/>
        </p:spPr>
        <p:txBody>
          <a:bodyPr vert="horz" wrap="none" lIns="65023" tIns="32511" rIns="65023" bIns="32511">
            <a:spAutoFit/>
          </a:bodyPr>
          <a:lstStyle/>
          <a:p>
            <a:r>
              <a:rPr lang="en-US" altLang="zh-CN" sz="1600" dirty="0">
                <a:solidFill>
                  <a:schemeClr val="bg1"/>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sz="16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38201623"/>
      </p:ext>
    </p:extLst>
  </p:cSld>
  <p:clrMapOvr>
    <a:masterClrMapping/>
  </p:clrMapOvr>
  <p:transition spd="med"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strVal val="4*#ppt_w"/>
                                          </p:val>
                                        </p:tav>
                                        <p:tav tm="100000">
                                          <p:val>
                                            <p:strVal val="#ppt_w"/>
                                          </p:val>
                                        </p:tav>
                                      </p:tavLst>
                                    </p:anim>
                                    <p:anim calcmode="lin" valueType="num">
                                      <p:cBhvr>
                                        <p:cTn id="13" dur="500" fill="hold"/>
                                        <p:tgtEl>
                                          <p:spTgt spid="37"/>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8"/>
                                        </p:tgtEl>
                                        <p:attrNameLst>
                                          <p:attrName>ppt_y</p:attrName>
                                        </p:attrNameLst>
                                      </p:cBhvr>
                                      <p:tavLst>
                                        <p:tav tm="0">
                                          <p:val>
                                            <p:strVal val="#ppt_y"/>
                                          </p:val>
                                        </p:tav>
                                        <p:tav tm="100000">
                                          <p:val>
                                            <p:strVal val="#ppt_y"/>
                                          </p:val>
                                        </p:tav>
                                      </p:tavLst>
                                    </p:anim>
                                    <p:anim calcmode="lin" valueType="num">
                                      <p:cBhvr>
                                        <p:cTn id="1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right)">
                                      <p:cBhvr>
                                        <p:cTn id="26" dur="500"/>
                                        <p:tgtEl>
                                          <p:spTgt spid="21"/>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right)">
                                      <p:cBhvr>
                                        <p:cTn id="29" dur="500"/>
                                        <p:tgtEl>
                                          <p:spTgt spid="2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right)">
                                      <p:cBhvr>
                                        <p:cTn id="32" dur="500"/>
                                        <p:tgtEl>
                                          <p:spTgt spid="28"/>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right)">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Effect transition="in" filter="fade">
                                      <p:cBhvr>
                                        <p:cTn id="63" dur="500"/>
                                        <p:tgtEl>
                                          <p:spTgt spid="5"/>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8" fill="hold" grpId="0" nodeType="click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0-#ppt_w/2"/>
                                          </p:val>
                                        </p:tav>
                                        <p:tav tm="100000">
                                          <p:val>
                                            <p:strVal val="#ppt_x"/>
                                          </p:val>
                                        </p:tav>
                                      </p:tavLst>
                                    </p:anim>
                                    <p:anim calcmode="lin" valueType="num">
                                      <p:cBhvr additive="base">
                                        <p:cTn id="69" dur="500" fill="hold"/>
                                        <p:tgtEl>
                                          <p:spTgt spid="25"/>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500" fill="hold"/>
                                        <p:tgtEl>
                                          <p:spTgt spid="59"/>
                                        </p:tgtEl>
                                        <p:attrNameLst>
                                          <p:attrName>ppt_x</p:attrName>
                                        </p:attrNameLst>
                                      </p:cBhvr>
                                      <p:tavLst>
                                        <p:tav tm="0">
                                          <p:val>
                                            <p:strVal val="0-#ppt_w/2"/>
                                          </p:val>
                                        </p:tav>
                                        <p:tav tm="100000">
                                          <p:val>
                                            <p:strVal val="#ppt_x"/>
                                          </p:val>
                                        </p:tav>
                                      </p:tavLst>
                                    </p:anim>
                                    <p:anim calcmode="lin" valueType="num">
                                      <p:cBhvr additive="base">
                                        <p:cTn id="73" dur="500" fill="hold"/>
                                        <p:tgtEl>
                                          <p:spTgt spid="59"/>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61"/>
                                        </p:tgtEl>
                                        <p:attrNameLst>
                                          <p:attrName>style.visibility</p:attrName>
                                        </p:attrNameLst>
                                      </p:cBhvr>
                                      <p:to>
                                        <p:strVal val="visible"/>
                                      </p:to>
                                    </p:set>
                                    <p:anim calcmode="lin" valueType="num">
                                      <p:cBhvr additive="base">
                                        <p:cTn id="76" dur="500" fill="hold"/>
                                        <p:tgtEl>
                                          <p:spTgt spid="61"/>
                                        </p:tgtEl>
                                        <p:attrNameLst>
                                          <p:attrName>ppt_x</p:attrName>
                                        </p:attrNameLst>
                                      </p:cBhvr>
                                      <p:tavLst>
                                        <p:tav tm="0">
                                          <p:val>
                                            <p:strVal val="0-#ppt_w/2"/>
                                          </p:val>
                                        </p:tav>
                                        <p:tav tm="100000">
                                          <p:val>
                                            <p:strVal val="#ppt_x"/>
                                          </p:val>
                                        </p:tav>
                                      </p:tavLst>
                                    </p:anim>
                                    <p:anim calcmode="lin" valueType="num">
                                      <p:cBhvr additive="base">
                                        <p:cTn id="77" dur="500" fill="hold"/>
                                        <p:tgtEl>
                                          <p:spTgt spid="61"/>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fill="hold"/>
                                        <p:tgtEl>
                                          <p:spTgt spid="36"/>
                                        </p:tgtEl>
                                        <p:attrNameLst>
                                          <p:attrName>ppt_x</p:attrName>
                                        </p:attrNameLst>
                                      </p:cBhvr>
                                      <p:tavLst>
                                        <p:tav tm="0">
                                          <p:val>
                                            <p:strVal val="0-#ppt_w/2"/>
                                          </p:val>
                                        </p:tav>
                                        <p:tav tm="100000">
                                          <p:val>
                                            <p:strVal val="#ppt_x"/>
                                          </p:val>
                                        </p:tav>
                                      </p:tavLst>
                                    </p:anim>
                                    <p:anim calcmode="lin" valueType="num">
                                      <p:cBhvr additive="base">
                                        <p:cTn id="81"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5" grpId="0"/>
      <p:bldP spid="29" grpId="0" animBg="1"/>
      <p:bldP spid="59" grpId="0"/>
      <p:bldP spid="61" grpId="0"/>
      <p:bldP spid="28" grpId="0" animBg="1"/>
      <p:bldP spid="36" grpId="0"/>
      <p:bldP spid="37" grpId="0"/>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p:cNvSpPr>
          <p:nvPr/>
        </p:nvSpPr>
        <p:spPr bwMode="auto">
          <a:xfrm>
            <a:off x="5349611" y="3903106"/>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2"/>
          </a:solidFill>
          <a:ln>
            <a:noFill/>
          </a:ln>
          <a:effectLs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latin typeface="Helvetica Light" charset="0"/>
                <a:sym typeface="Helvetica Light" charset="0"/>
              </a:rPr>
              <a:t> </a:t>
            </a:r>
            <a:endParaRPr lang="es-ES" altLang="zh-CN" sz="900" dirty="0"/>
          </a:p>
        </p:txBody>
      </p:sp>
      <p:sp>
        <p:nvSpPr>
          <p:cNvPr id="63492" name="AutoShape 4"/>
          <p:cNvSpPr>
            <a:spLocks/>
          </p:cNvSpPr>
          <p:nvPr/>
        </p:nvSpPr>
        <p:spPr bwMode="auto">
          <a:xfrm>
            <a:off x="3388163" y="2392204"/>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3"/>
          </a:solidFill>
          <a:ln>
            <a:noFill/>
          </a:ln>
          <a:effectLst/>
          <a:extLst/>
        </p:spPr>
        <p:txBody>
          <a:bodyPr lIns="0" tIns="0" rIns="0" bIns="0" anchor="ctr"/>
          <a:lstStyle/>
          <a:p>
            <a:pPr>
              <a:lnSpc>
                <a:spcPct val="100000"/>
              </a:lnSpc>
              <a:defRPr/>
            </a:pPr>
            <a:endParaRPr lang="es-ES" sz="1200" dirty="0">
              <a:latin typeface="Helvetica Light" charset="0"/>
              <a:ea typeface="ＭＳ Ｐゴシック" charset="0"/>
              <a:cs typeface="Helvetica Light" charset="0"/>
              <a:sym typeface="Helvetica Light" charset="0"/>
            </a:endParaRPr>
          </a:p>
        </p:txBody>
      </p:sp>
      <p:sp>
        <p:nvSpPr>
          <p:cNvPr id="63494" name="AutoShape 6"/>
          <p:cNvSpPr>
            <a:spLocks/>
          </p:cNvSpPr>
          <p:nvPr/>
        </p:nvSpPr>
        <p:spPr bwMode="auto">
          <a:xfrm>
            <a:off x="5340086" y="2785704"/>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4"/>
          </a:solidFill>
          <a:ln>
            <a:noFill/>
          </a:ln>
          <a:effectLst/>
          <a:extLst/>
        </p:spPr>
        <p:txBody>
          <a:bodyPr lIns="0" tIns="0" rIns="0" bIns="0" anchor="ctr"/>
          <a:lstStyle/>
          <a:p>
            <a:pPr>
              <a:lnSpc>
                <a:spcPct val="100000"/>
              </a:lnSpc>
              <a:defRPr/>
            </a:pPr>
            <a:endParaRPr lang="es-ES" sz="1200" dirty="0">
              <a:latin typeface="Helvetica Light" charset="0"/>
              <a:ea typeface="ＭＳ Ｐゴシック" charset="0"/>
              <a:cs typeface="Helvetica Light" charset="0"/>
              <a:sym typeface="Helvetica Light" charset="0"/>
            </a:endParaRPr>
          </a:p>
        </p:txBody>
      </p:sp>
      <p:sp>
        <p:nvSpPr>
          <p:cNvPr id="63496" name="AutoShape 8"/>
          <p:cNvSpPr>
            <a:spLocks/>
          </p:cNvSpPr>
          <p:nvPr/>
        </p:nvSpPr>
        <p:spPr bwMode="auto">
          <a:xfrm>
            <a:off x="3378639" y="1401604"/>
            <a:ext cx="412529" cy="476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1"/>
          </a:solidFill>
          <a:ln>
            <a:noFill/>
          </a:ln>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latin typeface="Helvetica Light" charset="0"/>
                <a:sym typeface="Helvetica Light" charset="0"/>
              </a:rPr>
              <a:t> </a:t>
            </a:r>
            <a:endParaRPr lang="es-ES" altLang="zh-CN" sz="900" dirty="0"/>
          </a:p>
        </p:txBody>
      </p:sp>
      <p:sp>
        <p:nvSpPr>
          <p:cNvPr id="63498" name="AutoShape 10"/>
          <p:cNvSpPr>
            <a:spLocks/>
          </p:cNvSpPr>
          <p:nvPr/>
        </p:nvSpPr>
        <p:spPr bwMode="auto">
          <a:xfrm>
            <a:off x="3403045" y="3501866"/>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1"/>
          </a:solidFill>
          <a:ln>
            <a:noFill/>
          </a:ln>
          <a:effectLst/>
          <a:extLst/>
        </p:spPr>
        <p:txBody>
          <a:bodyPr lIns="0" tIns="0" rIns="0" bIns="0" anchor="ctr"/>
          <a:lstStyle/>
          <a:p>
            <a:pPr>
              <a:lnSpc>
                <a:spcPct val="100000"/>
              </a:lnSpc>
              <a:defRPr/>
            </a:pPr>
            <a:endParaRPr lang="es-ES" sz="1200" dirty="0">
              <a:latin typeface="Helvetica Light" charset="0"/>
              <a:ea typeface="ＭＳ Ｐゴシック" charset="0"/>
              <a:cs typeface="Helvetica Light" charset="0"/>
              <a:sym typeface="Helvetica Light" charset="0"/>
            </a:endParaRPr>
          </a:p>
        </p:txBody>
      </p:sp>
      <p:sp>
        <p:nvSpPr>
          <p:cNvPr id="63500" name="AutoShape 12"/>
          <p:cNvSpPr>
            <a:spLocks/>
          </p:cNvSpPr>
          <p:nvPr/>
        </p:nvSpPr>
        <p:spPr bwMode="auto">
          <a:xfrm>
            <a:off x="5336514" y="1795105"/>
            <a:ext cx="412529" cy="476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2"/>
          </a:solidFill>
          <a:ln>
            <a:noFill/>
          </a:ln>
          <a:extLst/>
        </p:spPr>
        <p:txBody>
          <a:bodyPr lIns="0" tIns="0" rIns="0" bIns="0" anchor="ctr"/>
          <a:lstStyle/>
          <a:p>
            <a:endParaRPr lang="zh-CN" altLang="en-US"/>
          </a:p>
        </p:txBody>
      </p:sp>
      <p:sp>
        <p:nvSpPr>
          <p:cNvPr id="63504" name="Line 16"/>
          <p:cNvSpPr>
            <a:spLocks noChangeShapeType="1"/>
          </p:cNvSpPr>
          <p:nvPr/>
        </p:nvSpPr>
        <p:spPr bwMode="auto">
          <a:xfrm>
            <a:off x="3993563" y="3760827"/>
            <a:ext cx="1178058" cy="35242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5" name="Line 17"/>
          <p:cNvSpPr>
            <a:spLocks noChangeShapeType="1"/>
          </p:cNvSpPr>
          <p:nvPr/>
        </p:nvSpPr>
        <p:spPr bwMode="auto">
          <a:xfrm flipV="1">
            <a:off x="3995348" y="3027401"/>
            <a:ext cx="1154248" cy="723305"/>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6" name="Line 18"/>
          <p:cNvSpPr>
            <a:spLocks noChangeShapeType="1"/>
          </p:cNvSpPr>
          <p:nvPr/>
        </p:nvSpPr>
        <p:spPr bwMode="auto">
          <a:xfrm>
            <a:off x="3992372" y="2636282"/>
            <a:ext cx="1156033" cy="38933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7" name="Line 19"/>
          <p:cNvSpPr>
            <a:spLocks noChangeShapeType="1"/>
          </p:cNvSpPr>
          <p:nvPr/>
        </p:nvSpPr>
        <p:spPr bwMode="auto">
          <a:xfrm flipV="1">
            <a:off x="3994753" y="2047517"/>
            <a:ext cx="1131032" cy="591145"/>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8" name="Line 20"/>
          <p:cNvSpPr>
            <a:spLocks noChangeShapeType="1"/>
          </p:cNvSpPr>
          <p:nvPr/>
        </p:nvSpPr>
        <p:spPr bwMode="auto">
          <a:xfrm>
            <a:off x="4003681" y="1638539"/>
            <a:ext cx="1119722" cy="400049"/>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9" name="AutoShape 21"/>
          <p:cNvSpPr>
            <a:spLocks/>
          </p:cNvSpPr>
          <p:nvPr/>
        </p:nvSpPr>
        <p:spPr bwMode="auto">
          <a:xfrm>
            <a:off x="5041851" y="195464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0" name="AutoShape 22"/>
          <p:cNvSpPr>
            <a:spLocks/>
          </p:cNvSpPr>
          <p:nvPr/>
        </p:nvSpPr>
        <p:spPr bwMode="auto">
          <a:xfrm>
            <a:off x="5066853" y="2938700"/>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1" name="AutoShape 23"/>
          <p:cNvSpPr>
            <a:spLocks/>
          </p:cNvSpPr>
          <p:nvPr/>
        </p:nvSpPr>
        <p:spPr bwMode="auto">
          <a:xfrm>
            <a:off x="5098997" y="4043601"/>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2" name="AutoShape 24"/>
          <p:cNvSpPr>
            <a:spLocks/>
          </p:cNvSpPr>
          <p:nvPr/>
        </p:nvSpPr>
        <p:spPr bwMode="auto">
          <a:xfrm>
            <a:off x="3934630" y="155459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3" name="AutoShape 25"/>
          <p:cNvSpPr>
            <a:spLocks/>
          </p:cNvSpPr>
          <p:nvPr/>
        </p:nvSpPr>
        <p:spPr bwMode="auto">
          <a:xfrm>
            <a:off x="3921533" y="254519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4" name="AutoShape 26"/>
          <p:cNvSpPr>
            <a:spLocks/>
          </p:cNvSpPr>
          <p:nvPr/>
        </p:nvSpPr>
        <p:spPr bwMode="auto">
          <a:xfrm>
            <a:off x="3915581" y="3662601"/>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40" name="TextBox 23"/>
          <p:cNvSpPr txBox="1"/>
          <p:nvPr/>
        </p:nvSpPr>
        <p:spPr>
          <a:xfrm>
            <a:off x="1060724" y="1606246"/>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2149779" y="1401604"/>
            <a:ext cx="746757" cy="250256"/>
          </a:xfrm>
          <a:prstGeom prst="rect">
            <a:avLst/>
          </a:prstGeom>
          <a:noFill/>
        </p:spPr>
        <p:txBody>
          <a:bodyPr wrap="none" lIns="65012" tIns="32506" rIns="65012" bIns="32506" rtlCol="0">
            <a:spAutoFit/>
          </a:bodyPr>
          <a:lstStyle/>
          <a:p>
            <a:pPr algn="r"/>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2" name="TextBox 23"/>
          <p:cNvSpPr txBox="1"/>
          <p:nvPr/>
        </p:nvSpPr>
        <p:spPr>
          <a:xfrm>
            <a:off x="1060724" y="2579207"/>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3" name="TextBox 24"/>
          <p:cNvSpPr txBox="1"/>
          <p:nvPr/>
        </p:nvSpPr>
        <p:spPr>
          <a:xfrm>
            <a:off x="2149779" y="2374565"/>
            <a:ext cx="746757" cy="250256"/>
          </a:xfrm>
          <a:prstGeom prst="rect">
            <a:avLst/>
          </a:prstGeom>
          <a:noFill/>
        </p:spPr>
        <p:txBody>
          <a:bodyPr wrap="none" lIns="65012" tIns="32506" rIns="65012" bIns="32506" rtlCol="0">
            <a:spAutoFit/>
          </a:bodyPr>
          <a:lstStyle/>
          <a:p>
            <a:pPr algn="r"/>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4" name="TextBox 23"/>
          <p:cNvSpPr txBox="1"/>
          <p:nvPr/>
        </p:nvSpPr>
        <p:spPr>
          <a:xfrm>
            <a:off x="1060724" y="3597316"/>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点</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5" name="TextBox 24"/>
          <p:cNvSpPr txBox="1"/>
          <p:nvPr/>
        </p:nvSpPr>
        <p:spPr>
          <a:xfrm>
            <a:off x="2149779" y="3392674"/>
            <a:ext cx="746757" cy="250256"/>
          </a:xfrm>
          <a:prstGeom prst="rect">
            <a:avLst/>
          </a:prstGeom>
          <a:noFill/>
        </p:spPr>
        <p:txBody>
          <a:bodyPr wrap="none" lIns="65012" tIns="32506" rIns="65012" bIns="32506" rtlCol="0">
            <a:spAutoFit/>
          </a:bodyPr>
          <a:lstStyle/>
          <a:p>
            <a:pPr algn="r"/>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6" name="TextBox 23"/>
          <p:cNvSpPr txBox="1"/>
          <p:nvPr/>
        </p:nvSpPr>
        <p:spPr>
          <a:xfrm>
            <a:off x="6290052" y="1750751"/>
            <a:ext cx="1835812"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6290051" y="1556431"/>
            <a:ext cx="746757" cy="250256"/>
          </a:xfrm>
          <a:prstGeom prst="rect">
            <a:avLst/>
          </a:prstGeom>
          <a:noFill/>
        </p:spPr>
        <p:txBody>
          <a:bodyPr wrap="non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8" name="TextBox 23"/>
          <p:cNvSpPr txBox="1"/>
          <p:nvPr/>
        </p:nvSpPr>
        <p:spPr>
          <a:xfrm>
            <a:off x="6290052" y="2723713"/>
            <a:ext cx="1835812"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9" name="TextBox 24"/>
          <p:cNvSpPr txBox="1"/>
          <p:nvPr/>
        </p:nvSpPr>
        <p:spPr>
          <a:xfrm>
            <a:off x="6290051" y="2529392"/>
            <a:ext cx="746757" cy="250256"/>
          </a:xfrm>
          <a:prstGeom prst="rect">
            <a:avLst/>
          </a:prstGeom>
          <a:noFill/>
        </p:spPr>
        <p:txBody>
          <a:bodyPr wrap="non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50" name="TextBox 23"/>
          <p:cNvSpPr txBox="1"/>
          <p:nvPr/>
        </p:nvSpPr>
        <p:spPr>
          <a:xfrm>
            <a:off x="6290052" y="3741822"/>
            <a:ext cx="1835812"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1" name="TextBox 24"/>
          <p:cNvSpPr txBox="1"/>
          <p:nvPr/>
        </p:nvSpPr>
        <p:spPr>
          <a:xfrm>
            <a:off x="6290051" y="3547501"/>
            <a:ext cx="746757" cy="250256"/>
          </a:xfrm>
          <a:prstGeom prst="rect">
            <a:avLst/>
          </a:prstGeom>
          <a:noFill/>
        </p:spPr>
        <p:txBody>
          <a:bodyPr wrap="non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31"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2"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543539957"/>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63496"/>
                                        </p:tgtEl>
                                        <p:attrNameLst>
                                          <p:attrName>style.visibility</p:attrName>
                                        </p:attrNameLst>
                                      </p:cBhvr>
                                      <p:to>
                                        <p:strVal val="visible"/>
                                      </p:to>
                                    </p:set>
                                    <p:animEffect transition="in" filter="dissolve">
                                      <p:cBhvr>
                                        <p:cTn id="7" dur="500"/>
                                        <p:tgtEl>
                                          <p:spTgt spid="63496"/>
                                        </p:tgtEl>
                                      </p:cBhvr>
                                    </p:animEffect>
                                  </p:childTnLst>
                                </p:cTn>
                              </p:par>
                            </p:childTnLst>
                          </p:cTn>
                        </p:par>
                        <p:par>
                          <p:cTn id="8" fill="hold" nodeType="afterGroup">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63500"/>
                                        </p:tgtEl>
                                        <p:attrNameLst>
                                          <p:attrName>style.visibility</p:attrName>
                                        </p:attrNameLst>
                                      </p:cBhvr>
                                      <p:to>
                                        <p:strVal val="visible"/>
                                      </p:to>
                                    </p:set>
                                    <p:animEffect transition="in" filter="dissolve">
                                      <p:cBhvr>
                                        <p:cTn id="11" dur="500"/>
                                        <p:tgtEl>
                                          <p:spTgt spid="63500"/>
                                        </p:tgtEl>
                                      </p:cBhvr>
                                    </p:animEffect>
                                  </p:childTnLst>
                                </p:cTn>
                              </p:par>
                            </p:childTnLst>
                          </p:cTn>
                        </p:par>
                        <p:par>
                          <p:cTn id="12" fill="hold" nodeType="afterGroup">
                            <p:stCondLst>
                              <p:cond delay="1200"/>
                            </p:stCondLst>
                            <p:childTnLst>
                              <p:par>
                                <p:cTn id="13" presetID="9" presetClass="entr" presetSubtype="0" fill="hold" nodeType="afterEffect">
                                  <p:stCondLst>
                                    <p:cond delay="100"/>
                                  </p:stCondLst>
                                  <p:childTnLst>
                                    <p:set>
                                      <p:cBhvr>
                                        <p:cTn id="14" dur="1" fill="hold">
                                          <p:stCondLst>
                                            <p:cond delay="0"/>
                                          </p:stCondLst>
                                        </p:cTn>
                                        <p:tgtEl>
                                          <p:spTgt spid="63492"/>
                                        </p:tgtEl>
                                        <p:attrNameLst>
                                          <p:attrName>style.visibility</p:attrName>
                                        </p:attrNameLst>
                                      </p:cBhvr>
                                      <p:to>
                                        <p:strVal val="visible"/>
                                      </p:to>
                                    </p:set>
                                    <p:animEffect transition="in" filter="dissolve">
                                      <p:cBhvr>
                                        <p:cTn id="15" dur="500"/>
                                        <p:tgtEl>
                                          <p:spTgt spid="63492"/>
                                        </p:tgtEl>
                                      </p:cBhvr>
                                    </p:animEffect>
                                  </p:childTnLst>
                                </p:cTn>
                              </p:par>
                            </p:childTnLst>
                          </p:cTn>
                        </p:par>
                        <p:par>
                          <p:cTn id="16" fill="hold" nodeType="afterGroup">
                            <p:stCondLst>
                              <p:cond delay="1800"/>
                            </p:stCondLst>
                            <p:childTnLst>
                              <p:par>
                                <p:cTn id="17" presetID="9" presetClass="entr" presetSubtype="0" fill="hold" nodeType="afterEffect">
                                  <p:stCondLst>
                                    <p:cond delay="100"/>
                                  </p:stCondLst>
                                  <p:childTnLst>
                                    <p:set>
                                      <p:cBhvr>
                                        <p:cTn id="18" dur="1" fill="hold">
                                          <p:stCondLst>
                                            <p:cond delay="0"/>
                                          </p:stCondLst>
                                        </p:cTn>
                                        <p:tgtEl>
                                          <p:spTgt spid="63494"/>
                                        </p:tgtEl>
                                        <p:attrNameLst>
                                          <p:attrName>style.visibility</p:attrName>
                                        </p:attrNameLst>
                                      </p:cBhvr>
                                      <p:to>
                                        <p:strVal val="visible"/>
                                      </p:to>
                                    </p:set>
                                    <p:animEffect transition="in" filter="dissolve">
                                      <p:cBhvr>
                                        <p:cTn id="19" dur="500"/>
                                        <p:tgtEl>
                                          <p:spTgt spid="63494"/>
                                        </p:tgtEl>
                                      </p:cBhvr>
                                    </p:animEffect>
                                  </p:childTnLst>
                                </p:cTn>
                              </p:par>
                            </p:childTnLst>
                          </p:cTn>
                        </p:par>
                        <p:par>
                          <p:cTn id="20" fill="hold" nodeType="afterGroup">
                            <p:stCondLst>
                              <p:cond delay="2400"/>
                            </p:stCondLst>
                            <p:childTnLst>
                              <p:par>
                                <p:cTn id="21" presetID="9" presetClass="entr" presetSubtype="0" fill="hold" nodeType="afterEffect">
                                  <p:stCondLst>
                                    <p:cond delay="100"/>
                                  </p:stCondLst>
                                  <p:childTnLst>
                                    <p:set>
                                      <p:cBhvr>
                                        <p:cTn id="22" dur="1" fill="hold">
                                          <p:stCondLst>
                                            <p:cond delay="0"/>
                                          </p:stCondLst>
                                        </p:cTn>
                                        <p:tgtEl>
                                          <p:spTgt spid="63498"/>
                                        </p:tgtEl>
                                        <p:attrNameLst>
                                          <p:attrName>style.visibility</p:attrName>
                                        </p:attrNameLst>
                                      </p:cBhvr>
                                      <p:to>
                                        <p:strVal val="visible"/>
                                      </p:to>
                                    </p:set>
                                    <p:animEffect transition="in" filter="dissolve">
                                      <p:cBhvr>
                                        <p:cTn id="23" dur="500"/>
                                        <p:tgtEl>
                                          <p:spTgt spid="63498"/>
                                        </p:tgtEl>
                                      </p:cBhvr>
                                    </p:animEffect>
                                  </p:childTnLst>
                                </p:cTn>
                              </p:par>
                            </p:childTnLst>
                          </p:cTn>
                        </p:par>
                        <p:par>
                          <p:cTn id="24" fill="hold" nodeType="afterGroup">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63490"/>
                                        </p:tgtEl>
                                        <p:attrNameLst>
                                          <p:attrName>style.visibility</p:attrName>
                                        </p:attrNameLst>
                                      </p:cBhvr>
                                      <p:to>
                                        <p:strVal val="visible"/>
                                      </p:to>
                                    </p:set>
                                    <p:animEffect transition="in" filter="dissolve">
                                      <p:cBhvr>
                                        <p:cTn id="27" dur="500"/>
                                        <p:tgtEl>
                                          <p:spTgt spid="63490"/>
                                        </p:tgtEl>
                                      </p:cBhvr>
                                    </p:animEffect>
                                  </p:childTnLst>
                                </p:cTn>
                              </p:par>
                            </p:childTnLst>
                          </p:cTn>
                        </p:par>
                        <p:par>
                          <p:cTn id="28" fill="hold" nodeType="afterGroup">
                            <p:stCondLst>
                              <p:cond delay="3600"/>
                            </p:stCondLst>
                            <p:childTnLst>
                              <p:par>
                                <p:cTn id="29" presetID="9" presetClass="entr" presetSubtype="0" fill="hold" nodeType="afterEffect">
                                  <p:stCondLst>
                                    <p:cond delay="100"/>
                                  </p:stCondLst>
                                  <p:childTnLst>
                                    <p:set>
                                      <p:cBhvr>
                                        <p:cTn id="30" dur="1" fill="hold">
                                          <p:stCondLst>
                                            <p:cond delay="0"/>
                                          </p:stCondLst>
                                        </p:cTn>
                                        <p:tgtEl>
                                          <p:spTgt spid="63509"/>
                                        </p:tgtEl>
                                        <p:attrNameLst>
                                          <p:attrName>style.visibility</p:attrName>
                                        </p:attrNameLst>
                                      </p:cBhvr>
                                      <p:to>
                                        <p:strVal val="visible"/>
                                      </p:to>
                                    </p:set>
                                    <p:animEffect transition="in" filter="dissolve">
                                      <p:cBhvr>
                                        <p:cTn id="31" dur="500"/>
                                        <p:tgtEl>
                                          <p:spTgt spid="63509"/>
                                        </p:tgtEl>
                                      </p:cBhvr>
                                    </p:animEffect>
                                  </p:childTnLst>
                                </p:cTn>
                              </p:par>
                            </p:childTnLst>
                          </p:cTn>
                        </p:par>
                        <p:par>
                          <p:cTn id="32" fill="hold" nodeType="afterGroup">
                            <p:stCondLst>
                              <p:cond delay="4200"/>
                            </p:stCondLst>
                            <p:childTnLst>
                              <p:par>
                                <p:cTn id="33" presetID="9" presetClass="entr" presetSubtype="0" fill="hold" nodeType="afterEffect">
                                  <p:stCondLst>
                                    <p:cond delay="100"/>
                                  </p:stCondLst>
                                  <p:childTnLst>
                                    <p:set>
                                      <p:cBhvr>
                                        <p:cTn id="34" dur="1" fill="hold">
                                          <p:stCondLst>
                                            <p:cond delay="0"/>
                                          </p:stCondLst>
                                        </p:cTn>
                                        <p:tgtEl>
                                          <p:spTgt spid="63510"/>
                                        </p:tgtEl>
                                        <p:attrNameLst>
                                          <p:attrName>style.visibility</p:attrName>
                                        </p:attrNameLst>
                                      </p:cBhvr>
                                      <p:to>
                                        <p:strVal val="visible"/>
                                      </p:to>
                                    </p:set>
                                    <p:animEffect transition="in" filter="dissolve">
                                      <p:cBhvr>
                                        <p:cTn id="35" dur="500"/>
                                        <p:tgtEl>
                                          <p:spTgt spid="63510"/>
                                        </p:tgtEl>
                                      </p:cBhvr>
                                    </p:animEffect>
                                  </p:childTnLst>
                                </p:cTn>
                              </p:par>
                            </p:childTnLst>
                          </p:cTn>
                        </p:par>
                        <p:par>
                          <p:cTn id="36" fill="hold" nodeType="afterGroup">
                            <p:stCondLst>
                              <p:cond delay="4800"/>
                            </p:stCondLst>
                            <p:childTnLst>
                              <p:par>
                                <p:cTn id="37" presetID="9" presetClass="entr" presetSubtype="0" fill="hold" nodeType="afterEffect">
                                  <p:stCondLst>
                                    <p:cond delay="100"/>
                                  </p:stCondLst>
                                  <p:childTnLst>
                                    <p:set>
                                      <p:cBhvr>
                                        <p:cTn id="38" dur="1" fill="hold">
                                          <p:stCondLst>
                                            <p:cond delay="0"/>
                                          </p:stCondLst>
                                        </p:cTn>
                                        <p:tgtEl>
                                          <p:spTgt spid="63511"/>
                                        </p:tgtEl>
                                        <p:attrNameLst>
                                          <p:attrName>style.visibility</p:attrName>
                                        </p:attrNameLst>
                                      </p:cBhvr>
                                      <p:to>
                                        <p:strVal val="visible"/>
                                      </p:to>
                                    </p:set>
                                    <p:animEffect transition="in" filter="dissolve">
                                      <p:cBhvr>
                                        <p:cTn id="39" dur="500"/>
                                        <p:tgtEl>
                                          <p:spTgt spid="63511"/>
                                        </p:tgtEl>
                                      </p:cBhvr>
                                    </p:animEffect>
                                  </p:childTnLst>
                                </p:cTn>
                              </p:par>
                            </p:childTnLst>
                          </p:cTn>
                        </p:par>
                        <p:par>
                          <p:cTn id="40" fill="hold" nodeType="afterGroup">
                            <p:stCondLst>
                              <p:cond delay="5400"/>
                            </p:stCondLst>
                            <p:childTnLst>
                              <p:par>
                                <p:cTn id="41" presetID="9" presetClass="entr" presetSubtype="0" fill="hold" nodeType="afterEffect">
                                  <p:stCondLst>
                                    <p:cond delay="100"/>
                                  </p:stCondLst>
                                  <p:childTnLst>
                                    <p:set>
                                      <p:cBhvr>
                                        <p:cTn id="42" dur="1" fill="hold">
                                          <p:stCondLst>
                                            <p:cond delay="0"/>
                                          </p:stCondLst>
                                        </p:cTn>
                                        <p:tgtEl>
                                          <p:spTgt spid="63512"/>
                                        </p:tgtEl>
                                        <p:attrNameLst>
                                          <p:attrName>style.visibility</p:attrName>
                                        </p:attrNameLst>
                                      </p:cBhvr>
                                      <p:to>
                                        <p:strVal val="visible"/>
                                      </p:to>
                                    </p:set>
                                    <p:animEffect transition="in" filter="dissolve">
                                      <p:cBhvr>
                                        <p:cTn id="43" dur="500"/>
                                        <p:tgtEl>
                                          <p:spTgt spid="63512"/>
                                        </p:tgtEl>
                                      </p:cBhvr>
                                    </p:animEffect>
                                  </p:childTnLst>
                                </p:cTn>
                              </p:par>
                            </p:childTnLst>
                          </p:cTn>
                        </p:par>
                        <p:par>
                          <p:cTn id="44" fill="hold" nodeType="afterGroup">
                            <p:stCondLst>
                              <p:cond delay="6000"/>
                            </p:stCondLst>
                            <p:childTnLst>
                              <p:par>
                                <p:cTn id="45" presetID="9" presetClass="entr" presetSubtype="0" fill="hold" nodeType="afterEffect">
                                  <p:stCondLst>
                                    <p:cond delay="100"/>
                                  </p:stCondLst>
                                  <p:childTnLst>
                                    <p:set>
                                      <p:cBhvr>
                                        <p:cTn id="46" dur="1" fill="hold">
                                          <p:stCondLst>
                                            <p:cond delay="0"/>
                                          </p:stCondLst>
                                        </p:cTn>
                                        <p:tgtEl>
                                          <p:spTgt spid="63513"/>
                                        </p:tgtEl>
                                        <p:attrNameLst>
                                          <p:attrName>style.visibility</p:attrName>
                                        </p:attrNameLst>
                                      </p:cBhvr>
                                      <p:to>
                                        <p:strVal val="visible"/>
                                      </p:to>
                                    </p:set>
                                    <p:animEffect transition="in" filter="dissolve">
                                      <p:cBhvr>
                                        <p:cTn id="47" dur="500"/>
                                        <p:tgtEl>
                                          <p:spTgt spid="63513"/>
                                        </p:tgtEl>
                                      </p:cBhvr>
                                    </p:animEffect>
                                  </p:childTnLst>
                                </p:cTn>
                              </p:par>
                            </p:childTnLst>
                          </p:cTn>
                        </p:par>
                        <p:par>
                          <p:cTn id="48" fill="hold" nodeType="afterGroup">
                            <p:stCondLst>
                              <p:cond delay="6600"/>
                            </p:stCondLst>
                            <p:childTnLst>
                              <p:par>
                                <p:cTn id="49" presetID="9" presetClass="entr" presetSubtype="0" fill="hold" nodeType="afterEffect">
                                  <p:stCondLst>
                                    <p:cond delay="100"/>
                                  </p:stCondLst>
                                  <p:childTnLst>
                                    <p:set>
                                      <p:cBhvr>
                                        <p:cTn id="50" dur="1" fill="hold">
                                          <p:stCondLst>
                                            <p:cond delay="0"/>
                                          </p:stCondLst>
                                        </p:cTn>
                                        <p:tgtEl>
                                          <p:spTgt spid="63514"/>
                                        </p:tgtEl>
                                        <p:attrNameLst>
                                          <p:attrName>style.visibility</p:attrName>
                                        </p:attrNameLst>
                                      </p:cBhvr>
                                      <p:to>
                                        <p:strVal val="visible"/>
                                      </p:to>
                                    </p:set>
                                    <p:animEffect transition="in" filter="dissolve">
                                      <p:cBhvr>
                                        <p:cTn id="51" dur="500"/>
                                        <p:tgtEl>
                                          <p:spTgt spid="63514"/>
                                        </p:tgtEl>
                                      </p:cBhvr>
                                    </p:animEffect>
                                  </p:childTnLst>
                                </p:cTn>
                              </p:par>
                            </p:childTnLst>
                          </p:cTn>
                        </p:par>
                        <p:par>
                          <p:cTn id="52" fill="hold" nodeType="afterGroup">
                            <p:stCondLst>
                              <p:cond delay="7200"/>
                            </p:stCondLst>
                            <p:childTnLst>
                              <p:par>
                                <p:cTn id="53" presetID="9" presetClass="entr" presetSubtype="0" fill="hold" nodeType="afterEffect">
                                  <p:stCondLst>
                                    <p:cond delay="100"/>
                                  </p:stCondLst>
                                  <p:childTnLst>
                                    <p:set>
                                      <p:cBhvr>
                                        <p:cTn id="54" dur="1" fill="hold">
                                          <p:stCondLst>
                                            <p:cond delay="0"/>
                                          </p:stCondLst>
                                        </p:cTn>
                                        <p:tgtEl>
                                          <p:spTgt spid="63508"/>
                                        </p:tgtEl>
                                        <p:attrNameLst>
                                          <p:attrName>style.visibility</p:attrName>
                                        </p:attrNameLst>
                                      </p:cBhvr>
                                      <p:to>
                                        <p:strVal val="visible"/>
                                      </p:to>
                                    </p:set>
                                    <p:animEffect transition="in" filter="dissolve">
                                      <p:cBhvr>
                                        <p:cTn id="55" dur="500"/>
                                        <p:tgtEl>
                                          <p:spTgt spid="63508"/>
                                        </p:tgtEl>
                                      </p:cBhvr>
                                    </p:animEffect>
                                  </p:childTnLst>
                                </p:cTn>
                              </p:par>
                            </p:childTnLst>
                          </p:cTn>
                        </p:par>
                        <p:par>
                          <p:cTn id="56" fill="hold" nodeType="afterGroup">
                            <p:stCondLst>
                              <p:cond delay="7800"/>
                            </p:stCondLst>
                            <p:childTnLst>
                              <p:par>
                                <p:cTn id="57" presetID="9" presetClass="entr" presetSubtype="0" fill="hold" nodeType="afterEffect">
                                  <p:stCondLst>
                                    <p:cond delay="100"/>
                                  </p:stCondLst>
                                  <p:childTnLst>
                                    <p:set>
                                      <p:cBhvr>
                                        <p:cTn id="58" dur="1" fill="hold">
                                          <p:stCondLst>
                                            <p:cond delay="0"/>
                                          </p:stCondLst>
                                        </p:cTn>
                                        <p:tgtEl>
                                          <p:spTgt spid="63507"/>
                                        </p:tgtEl>
                                        <p:attrNameLst>
                                          <p:attrName>style.visibility</p:attrName>
                                        </p:attrNameLst>
                                      </p:cBhvr>
                                      <p:to>
                                        <p:strVal val="visible"/>
                                      </p:to>
                                    </p:set>
                                    <p:animEffect transition="in" filter="dissolve">
                                      <p:cBhvr>
                                        <p:cTn id="59" dur="500"/>
                                        <p:tgtEl>
                                          <p:spTgt spid="63507"/>
                                        </p:tgtEl>
                                      </p:cBhvr>
                                    </p:animEffect>
                                  </p:childTnLst>
                                </p:cTn>
                              </p:par>
                            </p:childTnLst>
                          </p:cTn>
                        </p:par>
                        <p:par>
                          <p:cTn id="60" fill="hold" nodeType="afterGroup">
                            <p:stCondLst>
                              <p:cond delay="8400"/>
                            </p:stCondLst>
                            <p:childTnLst>
                              <p:par>
                                <p:cTn id="61" presetID="9" presetClass="entr" presetSubtype="0" fill="hold" nodeType="afterEffect">
                                  <p:stCondLst>
                                    <p:cond delay="100"/>
                                  </p:stCondLst>
                                  <p:childTnLst>
                                    <p:set>
                                      <p:cBhvr>
                                        <p:cTn id="62" dur="1" fill="hold">
                                          <p:stCondLst>
                                            <p:cond delay="0"/>
                                          </p:stCondLst>
                                        </p:cTn>
                                        <p:tgtEl>
                                          <p:spTgt spid="63506"/>
                                        </p:tgtEl>
                                        <p:attrNameLst>
                                          <p:attrName>style.visibility</p:attrName>
                                        </p:attrNameLst>
                                      </p:cBhvr>
                                      <p:to>
                                        <p:strVal val="visible"/>
                                      </p:to>
                                    </p:set>
                                    <p:animEffect transition="in" filter="dissolve">
                                      <p:cBhvr>
                                        <p:cTn id="63" dur="500"/>
                                        <p:tgtEl>
                                          <p:spTgt spid="63506"/>
                                        </p:tgtEl>
                                      </p:cBhvr>
                                    </p:animEffect>
                                  </p:childTnLst>
                                </p:cTn>
                              </p:par>
                            </p:childTnLst>
                          </p:cTn>
                        </p:par>
                        <p:par>
                          <p:cTn id="64" fill="hold" nodeType="afterGroup">
                            <p:stCondLst>
                              <p:cond delay="9000"/>
                            </p:stCondLst>
                            <p:childTnLst>
                              <p:par>
                                <p:cTn id="65" presetID="9" presetClass="entr" presetSubtype="0" fill="hold" nodeType="afterEffect">
                                  <p:stCondLst>
                                    <p:cond delay="100"/>
                                  </p:stCondLst>
                                  <p:childTnLst>
                                    <p:set>
                                      <p:cBhvr>
                                        <p:cTn id="66" dur="1" fill="hold">
                                          <p:stCondLst>
                                            <p:cond delay="0"/>
                                          </p:stCondLst>
                                        </p:cTn>
                                        <p:tgtEl>
                                          <p:spTgt spid="63505"/>
                                        </p:tgtEl>
                                        <p:attrNameLst>
                                          <p:attrName>style.visibility</p:attrName>
                                        </p:attrNameLst>
                                      </p:cBhvr>
                                      <p:to>
                                        <p:strVal val="visible"/>
                                      </p:to>
                                    </p:set>
                                    <p:animEffect transition="in" filter="dissolve">
                                      <p:cBhvr>
                                        <p:cTn id="67" dur="500"/>
                                        <p:tgtEl>
                                          <p:spTgt spid="63505"/>
                                        </p:tgtEl>
                                      </p:cBhvr>
                                    </p:animEffect>
                                  </p:childTnLst>
                                </p:cTn>
                              </p:par>
                            </p:childTnLst>
                          </p:cTn>
                        </p:par>
                        <p:par>
                          <p:cTn id="68" fill="hold" nodeType="afterGroup">
                            <p:stCondLst>
                              <p:cond delay="9600"/>
                            </p:stCondLst>
                            <p:childTnLst>
                              <p:par>
                                <p:cTn id="69" presetID="9" presetClass="entr" presetSubtype="0" fill="hold" nodeType="afterEffect">
                                  <p:stCondLst>
                                    <p:cond delay="100"/>
                                  </p:stCondLst>
                                  <p:childTnLst>
                                    <p:set>
                                      <p:cBhvr>
                                        <p:cTn id="70" dur="1" fill="hold">
                                          <p:stCondLst>
                                            <p:cond delay="0"/>
                                          </p:stCondLst>
                                        </p:cTn>
                                        <p:tgtEl>
                                          <p:spTgt spid="63504"/>
                                        </p:tgtEl>
                                        <p:attrNameLst>
                                          <p:attrName>style.visibility</p:attrName>
                                        </p:attrNameLst>
                                      </p:cBhvr>
                                      <p:to>
                                        <p:strVal val="visible"/>
                                      </p:to>
                                    </p:set>
                                    <p:animEffect transition="in" filter="dissolve">
                                      <p:cBhvr>
                                        <p:cTn id="71" dur="500"/>
                                        <p:tgtEl>
                                          <p:spTgt spid="63504"/>
                                        </p:tgtEl>
                                      </p:cBhvr>
                                    </p:animEffect>
                                  </p:childTnLst>
                                </p:cTn>
                              </p:par>
                            </p:childTnLst>
                          </p:cTn>
                        </p:par>
                        <p:par>
                          <p:cTn id="72" fill="hold">
                            <p:stCondLst>
                              <p:cond delay="10200"/>
                            </p:stCondLst>
                            <p:childTnLst>
                              <p:par>
                                <p:cTn id="73" presetID="12" presetClass="entr" presetSubtype="4"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500"/>
                                        <p:tgtEl>
                                          <p:spTgt spid="40"/>
                                        </p:tgtEl>
                                        <p:attrNameLst>
                                          <p:attrName>ppt_y</p:attrName>
                                        </p:attrNameLst>
                                      </p:cBhvr>
                                      <p:tavLst>
                                        <p:tav tm="0">
                                          <p:val>
                                            <p:strVal val="#ppt_y+#ppt_h*1.125000"/>
                                          </p:val>
                                        </p:tav>
                                        <p:tav tm="100000">
                                          <p:val>
                                            <p:strVal val="#ppt_y"/>
                                          </p:val>
                                        </p:tav>
                                      </p:tavLst>
                                    </p:anim>
                                    <p:animEffect transition="in" filter="wipe(up)">
                                      <p:cBhvr>
                                        <p:cTn id="76" dur="500"/>
                                        <p:tgtEl>
                                          <p:spTgt spid="40"/>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p:tgtEl>
                                          <p:spTgt spid="41"/>
                                        </p:tgtEl>
                                        <p:attrNameLst>
                                          <p:attrName>ppt_y</p:attrName>
                                        </p:attrNameLst>
                                      </p:cBhvr>
                                      <p:tavLst>
                                        <p:tav tm="0">
                                          <p:val>
                                            <p:strVal val="#ppt_y-#ppt_h*1.125000"/>
                                          </p:val>
                                        </p:tav>
                                        <p:tav tm="100000">
                                          <p:val>
                                            <p:strVal val="#ppt_y"/>
                                          </p:val>
                                        </p:tav>
                                      </p:tavLst>
                                    </p:anim>
                                    <p:animEffect transition="in" filter="wipe(down)">
                                      <p:cBhvr>
                                        <p:cTn id="80" dur="500"/>
                                        <p:tgtEl>
                                          <p:spTgt spid="41"/>
                                        </p:tgtEl>
                                      </p:cBhvr>
                                    </p:animEffect>
                                  </p:childTnLst>
                                </p:cTn>
                              </p:par>
                            </p:childTnLst>
                          </p:cTn>
                        </p:par>
                        <p:par>
                          <p:cTn id="81" fill="hold">
                            <p:stCondLst>
                              <p:cond delay="10700"/>
                            </p:stCondLst>
                            <p:childTnLst>
                              <p:par>
                                <p:cTn id="82" presetID="12" presetClass="entr" presetSubtype="4"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p:tgtEl>
                                          <p:spTgt spid="42"/>
                                        </p:tgtEl>
                                        <p:attrNameLst>
                                          <p:attrName>ppt_y</p:attrName>
                                        </p:attrNameLst>
                                      </p:cBhvr>
                                      <p:tavLst>
                                        <p:tav tm="0">
                                          <p:val>
                                            <p:strVal val="#ppt_y+#ppt_h*1.125000"/>
                                          </p:val>
                                        </p:tav>
                                        <p:tav tm="100000">
                                          <p:val>
                                            <p:strVal val="#ppt_y"/>
                                          </p:val>
                                        </p:tav>
                                      </p:tavLst>
                                    </p:anim>
                                    <p:animEffect transition="in" filter="wipe(up)">
                                      <p:cBhvr>
                                        <p:cTn id="85" dur="500"/>
                                        <p:tgtEl>
                                          <p:spTgt spid="42"/>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500"/>
                                        <p:tgtEl>
                                          <p:spTgt spid="43"/>
                                        </p:tgtEl>
                                        <p:attrNameLst>
                                          <p:attrName>ppt_y</p:attrName>
                                        </p:attrNameLst>
                                      </p:cBhvr>
                                      <p:tavLst>
                                        <p:tav tm="0">
                                          <p:val>
                                            <p:strVal val="#ppt_y-#ppt_h*1.125000"/>
                                          </p:val>
                                        </p:tav>
                                        <p:tav tm="100000">
                                          <p:val>
                                            <p:strVal val="#ppt_y"/>
                                          </p:val>
                                        </p:tav>
                                      </p:tavLst>
                                    </p:anim>
                                    <p:animEffect transition="in" filter="wipe(down)">
                                      <p:cBhvr>
                                        <p:cTn id="89" dur="500"/>
                                        <p:tgtEl>
                                          <p:spTgt spid="43"/>
                                        </p:tgtEl>
                                      </p:cBhvr>
                                    </p:animEffect>
                                  </p:childTnLst>
                                </p:cTn>
                              </p:par>
                            </p:childTnLst>
                          </p:cTn>
                        </p:par>
                        <p:par>
                          <p:cTn id="90" fill="hold">
                            <p:stCondLst>
                              <p:cond delay="11200"/>
                            </p:stCondLst>
                            <p:childTnLst>
                              <p:par>
                                <p:cTn id="91" presetID="12" presetClass="entr" presetSubtype="4"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p:tgtEl>
                                          <p:spTgt spid="44"/>
                                        </p:tgtEl>
                                        <p:attrNameLst>
                                          <p:attrName>ppt_y</p:attrName>
                                        </p:attrNameLst>
                                      </p:cBhvr>
                                      <p:tavLst>
                                        <p:tav tm="0">
                                          <p:val>
                                            <p:strVal val="#ppt_y+#ppt_h*1.125000"/>
                                          </p:val>
                                        </p:tav>
                                        <p:tav tm="100000">
                                          <p:val>
                                            <p:strVal val="#ppt_y"/>
                                          </p:val>
                                        </p:tav>
                                      </p:tavLst>
                                    </p:anim>
                                    <p:animEffect transition="in" filter="wipe(up)">
                                      <p:cBhvr>
                                        <p:cTn id="94" dur="500"/>
                                        <p:tgtEl>
                                          <p:spTgt spid="44"/>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 calcmode="lin" valueType="num">
                                      <p:cBhvr additive="base">
                                        <p:cTn id="97" dur="500"/>
                                        <p:tgtEl>
                                          <p:spTgt spid="45"/>
                                        </p:tgtEl>
                                        <p:attrNameLst>
                                          <p:attrName>ppt_y</p:attrName>
                                        </p:attrNameLst>
                                      </p:cBhvr>
                                      <p:tavLst>
                                        <p:tav tm="0">
                                          <p:val>
                                            <p:strVal val="#ppt_y-#ppt_h*1.125000"/>
                                          </p:val>
                                        </p:tav>
                                        <p:tav tm="100000">
                                          <p:val>
                                            <p:strVal val="#ppt_y"/>
                                          </p:val>
                                        </p:tav>
                                      </p:tavLst>
                                    </p:anim>
                                    <p:animEffect transition="in" filter="wipe(down)">
                                      <p:cBhvr>
                                        <p:cTn id="98" dur="500"/>
                                        <p:tgtEl>
                                          <p:spTgt spid="45"/>
                                        </p:tgtEl>
                                      </p:cBhvr>
                                    </p:animEffect>
                                  </p:childTnLst>
                                </p:cTn>
                              </p:par>
                            </p:childTnLst>
                          </p:cTn>
                        </p:par>
                        <p:par>
                          <p:cTn id="99" fill="hold">
                            <p:stCondLst>
                              <p:cond delay="11700"/>
                            </p:stCondLst>
                            <p:childTnLst>
                              <p:par>
                                <p:cTn id="100" presetID="12" presetClass="entr" presetSubtype="4"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up)">
                                      <p:cBhvr>
                                        <p:cTn id="103" dur="500"/>
                                        <p:tgtEl>
                                          <p:spTgt spid="46"/>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500"/>
                                        <p:tgtEl>
                                          <p:spTgt spid="47"/>
                                        </p:tgtEl>
                                        <p:attrNameLst>
                                          <p:attrName>ppt_y</p:attrName>
                                        </p:attrNameLst>
                                      </p:cBhvr>
                                      <p:tavLst>
                                        <p:tav tm="0">
                                          <p:val>
                                            <p:strVal val="#ppt_y-#ppt_h*1.125000"/>
                                          </p:val>
                                        </p:tav>
                                        <p:tav tm="100000">
                                          <p:val>
                                            <p:strVal val="#ppt_y"/>
                                          </p:val>
                                        </p:tav>
                                      </p:tavLst>
                                    </p:anim>
                                    <p:animEffect transition="in" filter="wipe(down)">
                                      <p:cBhvr>
                                        <p:cTn id="107" dur="500"/>
                                        <p:tgtEl>
                                          <p:spTgt spid="47"/>
                                        </p:tgtEl>
                                      </p:cBhvr>
                                    </p:animEffect>
                                  </p:childTnLst>
                                </p:cTn>
                              </p:par>
                            </p:childTnLst>
                          </p:cTn>
                        </p:par>
                        <p:par>
                          <p:cTn id="108" fill="hold">
                            <p:stCondLst>
                              <p:cond delay="12200"/>
                            </p:stCondLst>
                            <p:childTnLst>
                              <p:par>
                                <p:cTn id="109" presetID="12" presetClass="entr" presetSubtype="4"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p:tgtEl>
                                          <p:spTgt spid="48"/>
                                        </p:tgtEl>
                                        <p:attrNameLst>
                                          <p:attrName>ppt_y</p:attrName>
                                        </p:attrNameLst>
                                      </p:cBhvr>
                                      <p:tavLst>
                                        <p:tav tm="0">
                                          <p:val>
                                            <p:strVal val="#ppt_y+#ppt_h*1.125000"/>
                                          </p:val>
                                        </p:tav>
                                        <p:tav tm="100000">
                                          <p:val>
                                            <p:strVal val="#ppt_y"/>
                                          </p:val>
                                        </p:tav>
                                      </p:tavLst>
                                    </p:anim>
                                    <p:animEffect transition="in" filter="wipe(up)">
                                      <p:cBhvr>
                                        <p:cTn id="112" dur="500"/>
                                        <p:tgtEl>
                                          <p:spTgt spid="48"/>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49"/>
                                        </p:tgtEl>
                                        <p:attrNameLst>
                                          <p:attrName>style.visibility</p:attrName>
                                        </p:attrNameLst>
                                      </p:cBhvr>
                                      <p:to>
                                        <p:strVal val="visible"/>
                                      </p:to>
                                    </p:set>
                                    <p:anim calcmode="lin" valueType="num">
                                      <p:cBhvr additive="base">
                                        <p:cTn id="115" dur="500"/>
                                        <p:tgtEl>
                                          <p:spTgt spid="49"/>
                                        </p:tgtEl>
                                        <p:attrNameLst>
                                          <p:attrName>ppt_y</p:attrName>
                                        </p:attrNameLst>
                                      </p:cBhvr>
                                      <p:tavLst>
                                        <p:tav tm="0">
                                          <p:val>
                                            <p:strVal val="#ppt_y-#ppt_h*1.125000"/>
                                          </p:val>
                                        </p:tav>
                                        <p:tav tm="100000">
                                          <p:val>
                                            <p:strVal val="#ppt_y"/>
                                          </p:val>
                                        </p:tav>
                                      </p:tavLst>
                                    </p:anim>
                                    <p:animEffect transition="in" filter="wipe(down)">
                                      <p:cBhvr>
                                        <p:cTn id="116" dur="500"/>
                                        <p:tgtEl>
                                          <p:spTgt spid="49"/>
                                        </p:tgtEl>
                                      </p:cBhvr>
                                    </p:animEffect>
                                  </p:childTnLst>
                                </p:cTn>
                              </p:par>
                            </p:childTnLst>
                          </p:cTn>
                        </p:par>
                        <p:par>
                          <p:cTn id="117" fill="hold">
                            <p:stCondLst>
                              <p:cond delay="12700"/>
                            </p:stCondLst>
                            <p:childTnLst>
                              <p:par>
                                <p:cTn id="118" presetID="12" presetClass="entr" presetSubtype="4"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additive="base">
                                        <p:cTn id="120" dur="500"/>
                                        <p:tgtEl>
                                          <p:spTgt spid="50"/>
                                        </p:tgtEl>
                                        <p:attrNameLst>
                                          <p:attrName>ppt_y</p:attrName>
                                        </p:attrNameLst>
                                      </p:cBhvr>
                                      <p:tavLst>
                                        <p:tav tm="0">
                                          <p:val>
                                            <p:strVal val="#ppt_y+#ppt_h*1.125000"/>
                                          </p:val>
                                        </p:tav>
                                        <p:tav tm="100000">
                                          <p:val>
                                            <p:strVal val="#ppt_y"/>
                                          </p:val>
                                        </p:tav>
                                      </p:tavLst>
                                    </p:anim>
                                    <p:animEffect transition="in" filter="wipe(up)">
                                      <p:cBhvr>
                                        <p:cTn id="121" dur="500"/>
                                        <p:tgtEl>
                                          <p:spTgt spid="50"/>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51"/>
                                        </p:tgtEl>
                                        <p:attrNameLst>
                                          <p:attrName>style.visibility</p:attrName>
                                        </p:attrNameLst>
                                      </p:cBhvr>
                                      <p:to>
                                        <p:strVal val="visible"/>
                                      </p:to>
                                    </p:set>
                                    <p:anim calcmode="lin" valueType="num">
                                      <p:cBhvr additive="base">
                                        <p:cTn id="124" dur="500"/>
                                        <p:tgtEl>
                                          <p:spTgt spid="51"/>
                                        </p:tgtEl>
                                        <p:attrNameLst>
                                          <p:attrName>ppt_y</p:attrName>
                                        </p:attrNameLst>
                                      </p:cBhvr>
                                      <p:tavLst>
                                        <p:tav tm="0">
                                          <p:val>
                                            <p:strVal val="#ppt_y-#ppt_h*1.125000"/>
                                          </p:val>
                                        </p:tav>
                                        <p:tav tm="100000">
                                          <p:val>
                                            <p:strVal val="#ppt_y"/>
                                          </p:val>
                                        </p:tav>
                                      </p:tavLst>
                                    </p:anim>
                                    <p:animEffect transition="in" filter="wipe(down)">
                                      <p:cBhvr>
                                        <p:cTn id="12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3496" grpId="0" animBg="1" autoUpdateAnimBg="0"/>
      <p:bldP spid="63500" grpId="0" animBg="1"/>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83"/>
          <p:cNvSpPr/>
          <p:nvPr/>
        </p:nvSpPr>
        <p:spPr bwMode="auto">
          <a:xfrm rot="16377237">
            <a:off x="2730591" y="1982760"/>
            <a:ext cx="1278338" cy="127575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080808"/>
              </a:solidFill>
              <a:latin typeface="宋体"/>
              <a:ea typeface="宋体"/>
            </a:endParaRPr>
          </a:p>
        </p:txBody>
      </p:sp>
      <p:sp>
        <p:nvSpPr>
          <p:cNvPr id="62" name="TextBox 61"/>
          <p:cNvSpPr txBox="1"/>
          <p:nvPr/>
        </p:nvSpPr>
        <p:spPr>
          <a:xfrm>
            <a:off x="4426994" y="1923678"/>
            <a:ext cx="2031325" cy="461665"/>
          </a:xfrm>
          <a:prstGeom prst="rect">
            <a:avLst/>
          </a:prstGeom>
          <a:noFill/>
        </p:spPr>
        <p:txBody>
          <a:bodyPr wrap="none">
            <a:spAutoFit/>
          </a:bodyPr>
          <a:lstStyle/>
          <a:p>
            <a:pPr fontAlgn="auto">
              <a:spcBef>
                <a:spcPts val="0"/>
              </a:spcBef>
              <a:spcAft>
                <a:spcPts val="0"/>
              </a:spcAft>
              <a:defRPr/>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rPr>
              <a:t>单击输入标题</a:t>
            </a: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63" name="直接连接符 62"/>
          <p:cNvCxnSpPr/>
          <p:nvPr/>
        </p:nvCxnSpPr>
        <p:spPr>
          <a:xfrm>
            <a:off x="4369171" y="2451393"/>
            <a:ext cx="23415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3"/>
          <p:cNvGrpSpPr>
            <a:grpSpLocks/>
          </p:cNvGrpSpPr>
          <p:nvPr/>
        </p:nvGrpSpPr>
        <p:grpSpPr bwMode="auto">
          <a:xfrm>
            <a:off x="4355752" y="2584791"/>
            <a:ext cx="974725" cy="307975"/>
            <a:chOff x="1694389" y="3210530"/>
            <a:chExt cx="974819" cy="307777"/>
          </a:xfrm>
        </p:grpSpPr>
        <p:sp>
          <p:nvSpPr>
            <p:cNvPr id="69" name="矩形 13"/>
            <p:cNvSpPr/>
            <p:nvPr/>
          </p:nvSpPr>
          <p:spPr>
            <a:xfrm flipH="1">
              <a:off x="1694389" y="3364419"/>
              <a:ext cx="71445"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TextBox 14"/>
            <p:cNvSpPr txBox="1"/>
            <p:nvPr/>
          </p:nvSpPr>
          <p:spPr>
            <a:xfrm>
              <a:off x="1766397" y="3210530"/>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公司描述</a:t>
              </a:r>
            </a:p>
          </p:txBody>
        </p:sp>
      </p:grpSp>
      <p:grpSp>
        <p:nvGrpSpPr>
          <p:cNvPr id="3" name="组合 70"/>
          <p:cNvGrpSpPr>
            <a:grpSpLocks/>
          </p:cNvGrpSpPr>
          <p:nvPr/>
        </p:nvGrpSpPr>
        <p:grpSpPr bwMode="auto">
          <a:xfrm>
            <a:off x="5757515" y="2584791"/>
            <a:ext cx="974725" cy="307975"/>
            <a:chOff x="1694389" y="3537387"/>
            <a:chExt cx="974819" cy="307777"/>
          </a:xfrm>
        </p:grpSpPr>
        <p:sp>
          <p:nvSpPr>
            <p:cNvPr id="72" name="矩形 16"/>
            <p:cNvSpPr/>
            <p:nvPr/>
          </p:nvSpPr>
          <p:spPr>
            <a:xfrm flipH="1">
              <a:off x="1694389" y="3691276"/>
              <a:ext cx="71444"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TextBox 17"/>
            <p:cNvSpPr txBox="1"/>
            <p:nvPr/>
          </p:nvSpPr>
          <p:spPr>
            <a:xfrm>
              <a:off x="1766397" y="3537387"/>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服务宗旨</a:t>
              </a:r>
            </a:p>
          </p:txBody>
        </p:sp>
      </p:grpSp>
      <p:grpSp>
        <p:nvGrpSpPr>
          <p:cNvPr id="4" name="组合 73"/>
          <p:cNvGrpSpPr>
            <a:grpSpLocks/>
          </p:cNvGrpSpPr>
          <p:nvPr/>
        </p:nvGrpSpPr>
        <p:grpSpPr bwMode="auto">
          <a:xfrm>
            <a:off x="4355752" y="2945155"/>
            <a:ext cx="974725" cy="307975"/>
            <a:chOff x="1694389" y="3875941"/>
            <a:chExt cx="974819" cy="307777"/>
          </a:xfrm>
        </p:grpSpPr>
        <p:sp>
          <p:nvSpPr>
            <p:cNvPr id="75" name="矩形 19"/>
            <p:cNvSpPr/>
            <p:nvPr/>
          </p:nvSpPr>
          <p:spPr>
            <a:xfrm flipH="1">
              <a:off x="1694389" y="4029829"/>
              <a:ext cx="71445"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TextBox 75"/>
            <p:cNvSpPr txBox="1"/>
            <p:nvPr/>
          </p:nvSpPr>
          <p:spPr>
            <a:xfrm>
              <a:off x="1766397" y="3875941"/>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创业理论</a:t>
              </a:r>
            </a:p>
          </p:txBody>
        </p:sp>
      </p:grpSp>
      <p:grpSp>
        <p:nvGrpSpPr>
          <p:cNvPr id="5" name="组合 76"/>
          <p:cNvGrpSpPr>
            <a:grpSpLocks/>
          </p:cNvGrpSpPr>
          <p:nvPr/>
        </p:nvGrpSpPr>
        <p:grpSpPr bwMode="auto">
          <a:xfrm>
            <a:off x="5757515" y="2945155"/>
            <a:ext cx="974725" cy="307975"/>
            <a:chOff x="1694389" y="4211992"/>
            <a:chExt cx="974819" cy="307777"/>
          </a:xfrm>
        </p:grpSpPr>
        <p:sp>
          <p:nvSpPr>
            <p:cNvPr id="78" name="矩形 22"/>
            <p:cNvSpPr/>
            <p:nvPr/>
          </p:nvSpPr>
          <p:spPr>
            <a:xfrm flipH="1">
              <a:off x="1694389" y="4365880"/>
              <a:ext cx="71444"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TextBox 78"/>
            <p:cNvSpPr txBox="1"/>
            <p:nvPr/>
          </p:nvSpPr>
          <p:spPr>
            <a:xfrm>
              <a:off x="1766397" y="4211992"/>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竞争战略</a:t>
              </a:r>
            </a:p>
          </p:txBody>
        </p:sp>
      </p:grpSp>
      <p:sp>
        <p:nvSpPr>
          <p:cNvPr id="32" name="Rectangle 24"/>
          <p:cNvSpPr>
            <a:spLocks noChangeArrowheads="1"/>
          </p:cNvSpPr>
          <p:nvPr/>
        </p:nvSpPr>
        <p:spPr bwMode="auto">
          <a:xfrm>
            <a:off x="2627784" y="2165470"/>
            <a:ext cx="1451808" cy="8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800" b="1" dirty="0" smtClean="0">
                <a:solidFill>
                  <a:schemeClr val="bg1"/>
                </a:solidFill>
                <a:latin typeface="微软雅黑" pitchFamily="34" charset="-122"/>
                <a:ea typeface="微软雅黑" pitchFamily="34" charset="-122"/>
              </a:rPr>
              <a:t>04</a:t>
            </a:r>
          </a:p>
        </p:txBody>
      </p:sp>
    </p:spTree>
    <p:extLst>
      <p:ext uri="{BB962C8B-B14F-4D97-AF65-F5344CB8AC3E}">
        <p14:creationId xmlns:p14="http://schemas.microsoft.com/office/powerpoint/2010/main" val="2302449392"/>
      </p:ext>
    </p:extLst>
  </p:cSld>
  <p:clrMapOvr>
    <a:masterClrMapping/>
  </p:clrMapOvr>
  <p:transition spd="slow" advClick="0" advTm="7000">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left)">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p:tgtEl>
                                          <p:spTgt spid="62"/>
                                        </p:tgtEl>
                                        <p:attrNameLst>
                                          <p:attrName>ppt_y</p:attrName>
                                        </p:attrNameLst>
                                      </p:cBhvr>
                                      <p:tavLst>
                                        <p:tav tm="0">
                                          <p:val>
                                            <p:strVal val="#ppt_y-#ppt_h*1.125000"/>
                                          </p:val>
                                        </p:tav>
                                        <p:tav tm="100000">
                                          <p:val>
                                            <p:strVal val="#ppt_y"/>
                                          </p:val>
                                        </p:tav>
                                      </p:tavLst>
                                    </p:anim>
                                    <p:animEffect transition="in" filter="wipe(down)">
                                      <p:cBhvr>
                                        <p:cTn id="23" dur="500"/>
                                        <p:tgtEl>
                                          <p:spTgt spid="62"/>
                                        </p:tgtEl>
                                      </p:cBhvr>
                                    </p:animEffect>
                                  </p:childTnLst>
                                </p:cTn>
                              </p:par>
                              <p:par>
                                <p:cTn id="24" presetID="42" presetClass="entr" presetSubtype="0" fill="hold" nodeType="withEffect">
                                  <p:stCondLst>
                                    <p:cond delay="2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anim calcmode="lin" valueType="num">
                                      <p:cBhvr>
                                        <p:cTn id="32" dur="500" fill="hold"/>
                                        <p:tgtEl>
                                          <p:spTgt spid="3"/>
                                        </p:tgtEl>
                                        <p:attrNameLst>
                                          <p:attrName>ppt_x</p:attrName>
                                        </p:attrNameLst>
                                      </p:cBhvr>
                                      <p:tavLst>
                                        <p:tav tm="0">
                                          <p:val>
                                            <p:strVal val="#ppt_x"/>
                                          </p:val>
                                        </p:tav>
                                        <p:tav tm="100000">
                                          <p:val>
                                            <p:strVal val="#ppt_x"/>
                                          </p:val>
                                        </p:tav>
                                      </p:tavLst>
                                    </p:anim>
                                    <p:anim calcmode="lin" valueType="num">
                                      <p:cBhvr>
                                        <p:cTn id="33" dur="5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6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anim calcmode="lin" valueType="num">
                                      <p:cBhvr>
                                        <p:cTn id="37" dur="500" fill="hold"/>
                                        <p:tgtEl>
                                          <p:spTgt spid="4"/>
                                        </p:tgtEl>
                                        <p:attrNameLst>
                                          <p:attrName>ppt_x</p:attrName>
                                        </p:attrNameLst>
                                      </p:cBhvr>
                                      <p:tavLst>
                                        <p:tav tm="0">
                                          <p:val>
                                            <p:strVal val="#ppt_x"/>
                                          </p:val>
                                        </p:tav>
                                        <p:tav tm="100000">
                                          <p:val>
                                            <p:strVal val="#ppt_x"/>
                                          </p:val>
                                        </p:tav>
                                      </p:tavLst>
                                    </p:anim>
                                    <p:anim calcmode="lin" valueType="num">
                                      <p:cBhvr>
                                        <p:cTn id="38" dur="5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anim calcmode="lin" valueType="num">
                                      <p:cBhvr>
                                        <p:cTn id="42" dur="500" fill="hold"/>
                                        <p:tgtEl>
                                          <p:spTgt spid="5"/>
                                        </p:tgtEl>
                                        <p:attrNameLst>
                                          <p:attrName>ppt_x</p:attrName>
                                        </p:attrNameLst>
                                      </p:cBhvr>
                                      <p:tavLst>
                                        <p:tav tm="0">
                                          <p:val>
                                            <p:strVal val="#ppt_x"/>
                                          </p:val>
                                        </p:tav>
                                        <p:tav tm="100000">
                                          <p:val>
                                            <p:strVal val="#ppt_x"/>
                                          </p:val>
                                        </p:tav>
                                      </p:tavLst>
                                    </p:anim>
                                    <p:anim calcmode="lin" valueType="num">
                                      <p:cBhvr>
                                        <p:cTn id="4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2719551" y="1005576"/>
            <a:ext cx="3704899" cy="3759902"/>
            <a:chOff x="3646934" y="1340768"/>
            <a:chExt cx="4939865" cy="5013202"/>
          </a:xfrm>
          <a:solidFill>
            <a:srgbClr val="00B0F0"/>
          </a:solidFill>
        </p:grpSpPr>
        <p:sp>
          <p:nvSpPr>
            <p:cNvPr id="7" name="Freeform 11"/>
            <p:cNvSpPr>
              <a:spLocks/>
            </p:cNvSpPr>
            <p:nvPr/>
          </p:nvSpPr>
          <p:spPr bwMode="auto">
            <a:xfrm>
              <a:off x="5689646" y="1340768"/>
              <a:ext cx="854441" cy="1340794"/>
            </a:xfrm>
            <a:custGeom>
              <a:avLst/>
              <a:gdLst>
                <a:gd name="T0" fmla="*/ 136 w 272"/>
                <a:gd name="T1" fmla="*/ 0 h 427"/>
                <a:gd name="T2" fmla="*/ 272 w 272"/>
                <a:gd name="T3" fmla="*/ 136 h 427"/>
                <a:gd name="T4" fmla="*/ 255 w 272"/>
                <a:gd name="T5" fmla="*/ 201 h 427"/>
                <a:gd name="T6" fmla="*/ 139 w 272"/>
                <a:gd name="T7" fmla="*/ 427 h 427"/>
                <a:gd name="T8" fmla="*/ 19 w 272"/>
                <a:gd name="T9" fmla="*/ 206 h 427"/>
                <a:gd name="T10" fmla="*/ 13 w 272"/>
                <a:gd name="T11" fmla="*/ 195 h 427"/>
                <a:gd name="T12" fmla="*/ 13 w 272"/>
                <a:gd name="T13" fmla="*/ 195 h 427"/>
                <a:gd name="T14" fmla="*/ 0 w 272"/>
                <a:gd name="T15" fmla="*/ 136 h 427"/>
                <a:gd name="T16" fmla="*/ 136 w 272"/>
                <a:gd name="T17"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2" h="427">
                  <a:moveTo>
                    <a:pt x="136" y="0"/>
                  </a:moveTo>
                  <a:cubicBezTo>
                    <a:pt x="211" y="0"/>
                    <a:pt x="272" y="61"/>
                    <a:pt x="272" y="136"/>
                  </a:cubicBezTo>
                  <a:cubicBezTo>
                    <a:pt x="272" y="160"/>
                    <a:pt x="266" y="182"/>
                    <a:pt x="255" y="201"/>
                  </a:cubicBezTo>
                  <a:cubicBezTo>
                    <a:pt x="139" y="427"/>
                    <a:pt x="139" y="427"/>
                    <a:pt x="139" y="427"/>
                  </a:cubicBezTo>
                  <a:cubicBezTo>
                    <a:pt x="19" y="206"/>
                    <a:pt x="19" y="206"/>
                    <a:pt x="19" y="206"/>
                  </a:cubicBezTo>
                  <a:cubicBezTo>
                    <a:pt x="17" y="203"/>
                    <a:pt x="15" y="199"/>
                    <a:pt x="13" y="195"/>
                  </a:cubicBezTo>
                  <a:cubicBezTo>
                    <a:pt x="13" y="195"/>
                    <a:pt x="13" y="195"/>
                    <a:pt x="13" y="195"/>
                  </a:cubicBezTo>
                  <a:cubicBezTo>
                    <a:pt x="5" y="177"/>
                    <a:pt x="0" y="157"/>
                    <a:pt x="0" y="136"/>
                  </a:cubicBezTo>
                  <a:cubicBezTo>
                    <a:pt x="0" y="61"/>
                    <a:pt x="61" y="0"/>
                    <a:pt x="13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135000" rIns="68580" bIns="34290" numCol="1" anchor="t" anchorCtr="0" compatLnSpc="1">
              <a:prstTxWarp prst="textNoShape">
                <a:avLst/>
              </a:prstTxWarp>
            </a:bodyPr>
            <a:lstStyle/>
            <a:p>
              <a:pPr algn="ctr"/>
              <a:r>
                <a:rPr lang="en-US" altLang="zh-CN" sz="3000" dirty="0">
                  <a:solidFill>
                    <a:schemeClr val="bg1"/>
                  </a:solidFill>
                  <a:latin typeface="AvantGarde Md BT" pitchFamily="34" charset="0"/>
                </a:rPr>
                <a:t>01</a:t>
              </a:r>
              <a:endParaRPr lang="zh-CN" altLang="en-US" sz="3000" dirty="0">
                <a:solidFill>
                  <a:schemeClr val="bg1"/>
                </a:solidFill>
                <a:latin typeface="AvantGarde Md BT" pitchFamily="34" charset="0"/>
              </a:endParaRPr>
            </a:p>
          </p:txBody>
        </p:sp>
        <p:sp>
          <p:nvSpPr>
            <p:cNvPr id="11" name="Freeform 12"/>
            <p:cNvSpPr>
              <a:spLocks/>
            </p:cNvSpPr>
            <p:nvPr/>
          </p:nvSpPr>
          <p:spPr bwMode="auto">
            <a:xfrm>
              <a:off x="5689646" y="5013176"/>
              <a:ext cx="854441" cy="1340794"/>
            </a:xfrm>
            <a:custGeom>
              <a:avLst/>
              <a:gdLst>
                <a:gd name="T0" fmla="*/ 136 w 272"/>
                <a:gd name="T1" fmla="*/ 427 h 427"/>
                <a:gd name="T2" fmla="*/ 272 w 272"/>
                <a:gd name="T3" fmla="*/ 291 h 427"/>
                <a:gd name="T4" fmla="*/ 255 w 272"/>
                <a:gd name="T5" fmla="*/ 226 h 427"/>
                <a:gd name="T6" fmla="*/ 139 w 272"/>
                <a:gd name="T7" fmla="*/ 0 h 427"/>
                <a:gd name="T8" fmla="*/ 19 w 272"/>
                <a:gd name="T9" fmla="*/ 221 h 427"/>
                <a:gd name="T10" fmla="*/ 13 w 272"/>
                <a:gd name="T11" fmla="*/ 232 h 427"/>
                <a:gd name="T12" fmla="*/ 13 w 272"/>
                <a:gd name="T13" fmla="*/ 232 h 427"/>
                <a:gd name="T14" fmla="*/ 0 w 272"/>
                <a:gd name="T15" fmla="*/ 291 h 427"/>
                <a:gd name="T16" fmla="*/ 136 w 272"/>
                <a:gd name="T17"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2" h="427">
                  <a:moveTo>
                    <a:pt x="136" y="427"/>
                  </a:moveTo>
                  <a:cubicBezTo>
                    <a:pt x="211" y="427"/>
                    <a:pt x="272" y="366"/>
                    <a:pt x="272" y="291"/>
                  </a:cubicBezTo>
                  <a:cubicBezTo>
                    <a:pt x="272" y="268"/>
                    <a:pt x="266" y="245"/>
                    <a:pt x="255" y="226"/>
                  </a:cubicBezTo>
                  <a:cubicBezTo>
                    <a:pt x="139" y="0"/>
                    <a:pt x="139" y="0"/>
                    <a:pt x="139" y="0"/>
                  </a:cubicBezTo>
                  <a:cubicBezTo>
                    <a:pt x="19" y="221"/>
                    <a:pt x="19" y="221"/>
                    <a:pt x="19" y="221"/>
                  </a:cubicBezTo>
                  <a:cubicBezTo>
                    <a:pt x="17" y="224"/>
                    <a:pt x="15" y="228"/>
                    <a:pt x="13" y="232"/>
                  </a:cubicBezTo>
                  <a:cubicBezTo>
                    <a:pt x="13" y="232"/>
                    <a:pt x="13" y="232"/>
                    <a:pt x="13" y="232"/>
                  </a:cubicBezTo>
                  <a:cubicBezTo>
                    <a:pt x="5" y="250"/>
                    <a:pt x="0" y="270"/>
                    <a:pt x="0" y="291"/>
                  </a:cubicBezTo>
                  <a:cubicBezTo>
                    <a:pt x="0" y="366"/>
                    <a:pt x="61" y="427"/>
                    <a:pt x="136" y="4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432000" rIns="68580" bIns="35100" numCol="1" anchor="t" anchorCtr="0" compatLnSpc="1">
              <a:prstTxWarp prst="textNoShape">
                <a:avLst/>
              </a:prstTxWarp>
            </a:bodyPr>
            <a:lstStyle/>
            <a:p>
              <a:pPr algn="ctr"/>
              <a:r>
                <a:rPr lang="en-US" altLang="zh-CN" sz="3000" dirty="0">
                  <a:solidFill>
                    <a:schemeClr val="bg1"/>
                  </a:solidFill>
                  <a:latin typeface="AvantGarde Md BT" pitchFamily="34" charset="0"/>
                </a:rPr>
                <a:t>03</a:t>
              </a:r>
              <a:endParaRPr lang="zh-CN" altLang="en-US" sz="3000" dirty="0">
                <a:solidFill>
                  <a:schemeClr val="bg1"/>
                </a:solidFill>
                <a:latin typeface="AvantGarde Md BT" pitchFamily="34" charset="0"/>
              </a:endParaRPr>
            </a:p>
          </p:txBody>
        </p:sp>
        <p:sp>
          <p:nvSpPr>
            <p:cNvPr id="13" name="Freeform 13"/>
            <p:cNvSpPr>
              <a:spLocks/>
            </p:cNvSpPr>
            <p:nvPr/>
          </p:nvSpPr>
          <p:spPr bwMode="auto">
            <a:xfrm>
              <a:off x="7247334" y="3420813"/>
              <a:ext cx="1339465" cy="853112"/>
            </a:xfrm>
            <a:custGeom>
              <a:avLst/>
              <a:gdLst>
                <a:gd name="T0" fmla="*/ 427 w 427"/>
                <a:gd name="T1" fmla="*/ 136 h 272"/>
                <a:gd name="T2" fmla="*/ 291 w 427"/>
                <a:gd name="T3" fmla="*/ 272 h 272"/>
                <a:gd name="T4" fmla="*/ 226 w 427"/>
                <a:gd name="T5" fmla="*/ 255 h 272"/>
                <a:gd name="T6" fmla="*/ 0 w 427"/>
                <a:gd name="T7" fmla="*/ 139 h 272"/>
                <a:gd name="T8" fmla="*/ 221 w 427"/>
                <a:gd name="T9" fmla="*/ 19 h 272"/>
                <a:gd name="T10" fmla="*/ 232 w 427"/>
                <a:gd name="T11" fmla="*/ 13 h 272"/>
                <a:gd name="T12" fmla="*/ 232 w 427"/>
                <a:gd name="T13" fmla="*/ 13 h 272"/>
                <a:gd name="T14" fmla="*/ 291 w 427"/>
                <a:gd name="T15" fmla="*/ 0 h 272"/>
                <a:gd name="T16" fmla="*/ 427 w 427"/>
                <a:gd name="T17"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 h="272">
                  <a:moveTo>
                    <a:pt x="427" y="136"/>
                  </a:moveTo>
                  <a:cubicBezTo>
                    <a:pt x="427" y="211"/>
                    <a:pt x="366" y="272"/>
                    <a:pt x="291" y="272"/>
                  </a:cubicBezTo>
                  <a:cubicBezTo>
                    <a:pt x="268" y="272"/>
                    <a:pt x="246" y="266"/>
                    <a:pt x="226" y="255"/>
                  </a:cubicBezTo>
                  <a:cubicBezTo>
                    <a:pt x="0" y="139"/>
                    <a:pt x="0" y="139"/>
                    <a:pt x="0" y="139"/>
                  </a:cubicBezTo>
                  <a:cubicBezTo>
                    <a:pt x="221" y="19"/>
                    <a:pt x="221" y="19"/>
                    <a:pt x="221" y="19"/>
                  </a:cubicBezTo>
                  <a:cubicBezTo>
                    <a:pt x="225" y="17"/>
                    <a:pt x="228" y="15"/>
                    <a:pt x="232" y="13"/>
                  </a:cubicBezTo>
                  <a:cubicBezTo>
                    <a:pt x="232" y="13"/>
                    <a:pt x="232" y="13"/>
                    <a:pt x="232" y="13"/>
                  </a:cubicBezTo>
                  <a:cubicBezTo>
                    <a:pt x="250" y="4"/>
                    <a:pt x="270" y="0"/>
                    <a:pt x="291" y="0"/>
                  </a:cubicBezTo>
                  <a:cubicBezTo>
                    <a:pt x="366" y="0"/>
                    <a:pt x="427" y="61"/>
                    <a:pt x="427" y="1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78000" tIns="35100" rIns="68580" bIns="34290" numCol="1" anchor="ctr" anchorCtr="0" compatLnSpc="1">
              <a:prstTxWarp prst="textNoShape">
                <a:avLst/>
              </a:prstTxWarp>
            </a:bodyPr>
            <a:lstStyle/>
            <a:p>
              <a:pPr algn="ctr"/>
              <a:r>
                <a:rPr lang="en-US" altLang="zh-CN" sz="3000" dirty="0">
                  <a:solidFill>
                    <a:schemeClr val="bg1"/>
                  </a:solidFill>
                  <a:latin typeface="AvantGarde Md BT" pitchFamily="34" charset="0"/>
                </a:rPr>
                <a:t>02</a:t>
              </a:r>
              <a:endParaRPr lang="zh-CN" altLang="en-US" sz="3000" dirty="0">
                <a:solidFill>
                  <a:schemeClr val="bg1"/>
                </a:solidFill>
                <a:latin typeface="AvantGarde Md BT" pitchFamily="34" charset="0"/>
              </a:endParaRPr>
            </a:p>
          </p:txBody>
        </p:sp>
        <p:sp>
          <p:nvSpPr>
            <p:cNvPr id="14" name="Freeform 14"/>
            <p:cNvSpPr>
              <a:spLocks/>
            </p:cNvSpPr>
            <p:nvPr/>
          </p:nvSpPr>
          <p:spPr bwMode="auto">
            <a:xfrm>
              <a:off x="3646934" y="3420813"/>
              <a:ext cx="1340795" cy="853112"/>
            </a:xfrm>
            <a:custGeom>
              <a:avLst/>
              <a:gdLst>
                <a:gd name="T0" fmla="*/ 0 w 427"/>
                <a:gd name="T1" fmla="*/ 136 h 272"/>
                <a:gd name="T2" fmla="*/ 136 w 427"/>
                <a:gd name="T3" fmla="*/ 272 h 272"/>
                <a:gd name="T4" fmla="*/ 201 w 427"/>
                <a:gd name="T5" fmla="*/ 255 h 272"/>
                <a:gd name="T6" fmla="*/ 427 w 427"/>
                <a:gd name="T7" fmla="*/ 139 h 272"/>
                <a:gd name="T8" fmla="*/ 207 w 427"/>
                <a:gd name="T9" fmla="*/ 19 h 272"/>
                <a:gd name="T10" fmla="*/ 195 w 427"/>
                <a:gd name="T11" fmla="*/ 13 h 272"/>
                <a:gd name="T12" fmla="*/ 195 w 427"/>
                <a:gd name="T13" fmla="*/ 13 h 272"/>
                <a:gd name="T14" fmla="*/ 136 w 427"/>
                <a:gd name="T15" fmla="*/ 0 h 272"/>
                <a:gd name="T16" fmla="*/ 0 w 427"/>
                <a:gd name="T17"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 h="272">
                  <a:moveTo>
                    <a:pt x="0" y="136"/>
                  </a:moveTo>
                  <a:cubicBezTo>
                    <a:pt x="0" y="211"/>
                    <a:pt x="61" y="272"/>
                    <a:pt x="136" y="272"/>
                  </a:cubicBezTo>
                  <a:cubicBezTo>
                    <a:pt x="160" y="272"/>
                    <a:pt x="182" y="266"/>
                    <a:pt x="201" y="255"/>
                  </a:cubicBezTo>
                  <a:cubicBezTo>
                    <a:pt x="427" y="139"/>
                    <a:pt x="427" y="139"/>
                    <a:pt x="427" y="139"/>
                  </a:cubicBezTo>
                  <a:cubicBezTo>
                    <a:pt x="207" y="19"/>
                    <a:pt x="207" y="19"/>
                    <a:pt x="207" y="19"/>
                  </a:cubicBezTo>
                  <a:cubicBezTo>
                    <a:pt x="203" y="17"/>
                    <a:pt x="199" y="15"/>
                    <a:pt x="195" y="13"/>
                  </a:cubicBezTo>
                  <a:cubicBezTo>
                    <a:pt x="195" y="13"/>
                    <a:pt x="195" y="13"/>
                    <a:pt x="195" y="13"/>
                  </a:cubicBezTo>
                  <a:cubicBezTo>
                    <a:pt x="177" y="4"/>
                    <a:pt x="157" y="0"/>
                    <a:pt x="136" y="0"/>
                  </a:cubicBezTo>
                  <a:cubicBezTo>
                    <a:pt x="61" y="0"/>
                    <a:pt x="0" y="61"/>
                    <a:pt x="0" y="1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500" tIns="35100" rIns="378000" bIns="34290" numCol="1" anchor="ctr" anchorCtr="0" compatLnSpc="1">
              <a:prstTxWarp prst="textNoShape">
                <a:avLst/>
              </a:prstTxWarp>
            </a:bodyPr>
            <a:lstStyle/>
            <a:p>
              <a:pPr algn="ctr"/>
              <a:r>
                <a:rPr lang="en-US" altLang="zh-CN" sz="3000" dirty="0">
                  <a:solidFill>
                    <a:schemeClr val="bg1"/>
                  </a:solidFill>
                  <a:latin typeface="AvantGarde Md BT" pitchFamily="34" charset="0"/>
                </a:rPr>
                <a:t>04</a:t>
              </a:r>
              <a:endParaRPr lang="zh-CN" altLang="en-US" sz="3000" dirty="0">
                <a:solidFill>
                  <a:schemeClr val="bg1"/>
                </a:solidFill>
                <a:latin typeface="AvantGarde Md BT" pitchFamily="34" charset="0"/>
              </a:endParaRPr>
            </a:p>
          </p:txBody>
        </p:sp>
      </p:grpSp>
      <p:grpSp>
        <p:nvGrpSpPr>
          <p:cNvPr id="3" name="组合 14"/>
          <p:cNvGrpSpPr/>
          <p:nvPr/>
        </p:nvGrpSpPr>
        <p:grpSpPr>
          <a:xfrm>
            <a:off x="3826177" y="2139703"/>
            <a:ext cx="1491650" cy="1491648"/>
            <a:chOff x="5072992" y="2642531"/>
            <a:chExt cx="1988866" cy="1988864"/>
          </a:xfrm>
        </p:grpSpPr>
        <p:sp>
          <p:nvSpPr>
            <p:cNvPr id="16" name="Oval 19"/>
            <p:cNvSpPr>
              <a:spLocks noChangeArrowheads="1"/>
            </p:cNvSpPr>
            <p:nvPr/>
          </p:nvSpPr>
          <p:spPr bwMode="auto">
            <a:xfrm>
              <a:off x="5072992" y="2642531"/>
              <a:ext cx="1988866" cy="1988864"/>
            </a:xfrm>
            <a:prstGeom prst="ellipse">
              <a:avLst/>
            </a:prstGeom>
            <a:solidFill>
              <a:schemeClr val="bg1">
                <a:lumMod val="85000"/>
              </a:schemeClr>
            </a:solidFill>
            <a:ln w="19050" cap="flat" cmpd="sng" algn="ctr">
              <a:noFill/>
              <a:prstDash val="solid"/>
            </a:ln>
            <a:effectLst/>
          </p:spPr>
          <p:txBody>
            <a:bodyPr anchor="ctr"/>
            <a:lstStyle/>
            <a:p>
              <a:pPr algn="ctr">
                <a:lnSpc>
                  <a:spcPct val="120000"/>
                </a:lnSpc>
              </a:pPr>
              <a:endParaRPr lang="zh-CN" altLang="en-US" sz="900" kern="0" dirty="0">
                <a:solidFill>
                  <a:srgbClr val="4D4D4D"/>
                </a:solidFill>
                <a:latin typeface="微软雅黑" pitchFamily="34" charset="-122"/>
                <a:ea typeface="微软雅黑" pitchFamily="34" charset="-122"/>
              </a:endParaRPr>
            </a:p>
          </p:txBody>
        </p:sp>
        <p:sp>
          <p:nvSpPr>
            <p:cNvPr id="17" name="Oval 19"/>
            <p:cNvSpPr>
              <a:spLocks noChangeArrowheads="1"/>
            </p:cNvSpPr>
            <p:nvPr/>
          </p:nvSpPr>
          <p:spPr bwMode="auto">
            <a:xfrm>
              <a:off x="5459899" y="3047171"/>
              <a:ext cx="1215050" cy="1179584"/>
            </a:xfrm>
            <a:prstGeom prst="ellipse">
              <a:avLst/>
            </a:prstGeom>
            <a:solidFill>
              <a:schemeClr val="bg1">
                <a:lumMod val="65000"/>
              </a:schemeClr>
            </a:solidFill>
            <a:ln w="3175" cap="flat" cmpd="sng" algn="ctr">
              <a:noFill/>
              <a:prstDash val="solid"/>
            </a:ln>
            <a:effectLst/>
          </p:spPr>
          <p:txBody>
            <a:bodyPr anchor="ctr"/>
            <a:lstStyle/>
            <a:p>
              <a:pPr algn="ctr"/>
              <a:r>
                <a:rPr lang="zh-CN" altLang="en-US" kern="0" dirty="0" smtClean="0">
                  <a:solidFill>
                    <a:schemeClr val="bg1"/>
                  </a:solidFill>
                  <a:latin typeface="AvantGarde Md BT" pitchFamily="34" charset="0"/>
                  <a:ea typeface="微软雅黑" pitchFamily="34" charset="-122"/>
                </a:rPr>
                <a:t>添加标题</a:t>
              </a:r>
              <a:endParaRPr lang="zh-CN" altLang="en-US" kern="0" dirty="0">
                <a:solidFill>
                  <a:schemeClr val="bg1"/>
                </a:solidFill>
                <a:latin typeface="AvantGarde Md BT" pitchFamily="34" charset="0"/>
                <a:ea typeface="微软雅黑" pitchFamily="34" charset="-122"/>
              </a:endParaRPr>
            </a:p>
          </p:txBody>
        </p:sp>
      </p:grpSp>
      <p:sp>
        <p:nvSpPr>
          <p:cNvPr id="18" name="TextBox 17"/>
          <p:cNvSpPr txBox="1"/>
          <p:nvPr/>
        </p:nvSpPr>
        <p:spPr>
          <a:xfrm>
            <a:off x="1320315" y="1530306"/>
            <a:ext cx="2505862" cy="609383"/>
          </a:xfrm>
          <a:prstGeom prst="rect">
            <a:avLst/>
          </a:prstGeom>
          <a:noFill/>
        </p:spPr>
        <p:txBody>
          <a:bodyPr wrap="square" lIns="68560" tIns="34280" rIns="68560" bIns="34280" rtlCol="0">
            <a:spAutoFit/>
          </a:bodyPr>
          <a:lstStyle/>
          <a:p>
            <a:pPr algn="just">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9" name="TextBox 18"/>
          <p:cNvSpPr txBox="1"/>
          <p:nvPr/>
        </p:nvSpPr>
        <p:spPr>
          <a:xfrm>
            <a:off x="2495470" y="1184057"/>
            <a:ext cx="1330707" cy="276999"/>
          </a:xfrm>
          <a:prstGeom prst="rect">
            <a:avLst/>
          </a:prstGeom>
          <a:noFill/>
        </p:spPr>
        <p:txBody>
          <a:bodyPr wrap="square" lIns="68560" tIns="0" rIns="68560" bIns="0" rtlCol="0" anchor="t">
            <a:spAutoFit/>
          </a:bodyPr>
          <a:lstStyle/>
          <a:p>
            <a:pPr algn="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点击添加标题</a:t>
            </a:r>
          </a:p>
        </p:txBody>
      </p:sp>
      <p:sp>
        <p:nvSpPr>
          <p:cNvPr id="20" name="TextBox 19"/>
          <p:cNvSpPr txBox="1"/>
          <p:nvPr/>
        </p:nvSpPr>
        <p:spPr>
          <a:xfrm>
            <a:off x="5331717" y="1530306"/>
            <a:ext cx="2505862" cy="609383"/>
          </a:xfrm>
          <a:prstGeom prst="rect">
            <a:avLst/>
          </a:prstGeom>
          <a:noFill/>
        </p:spPr>
        <p:txBody>
          <a:bodyPr wrap="square" lIns="68560" tIns="34280" rIns="68560" bIns="34280" rtlCol="0">
            <a:spAutoFit/>
          </a:bodyPr>
          <a:lstStyle/>
          <a:p>
            <a:pPr algn="just">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1" name="TextBox 20"/>
          <p:cNvSpPr txBox="1"/>
          <p:nvPr/>
        </p:nvSpPr>
        <p:spPr>
          <a:xfrm>
            <a:off x="5331717" y="1184057"/>
            <a:ext cx="1330707" cy="276999"/>
          </a:xfrm>
          <a:prstGeom prst="rect">
            <a:avLst/>
          </a:prstGeom>
          <a:noFill/>
        </p:spPr>
        <p:txBody>
          <a:bodyPr wrap="square" lIns="68560" tIns="0" rIns="68560"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点击添加标题</a:t>
            </a:r>
          </a:p>
        </p:txBody>
      </p:sp>
      <p:sp>
        <p:nvSpPr>
          <p:cNvPr id="22" name="TextBox 21"/>
          <p:cNvSpPr txBox="1"/>
          <p:nvPr/>
        </p:nvSpPr>
        <p:spPr>
          <a:xfrm>
            <a:off x="1320315" y="3867896"/>
            <a:ext cx="2505862" cy="609383"/>
          </a:xfrm>
          <a:prstGeom prst="rect">
            <a:avLst/>
          </a:prstGeom>
          <a:noFill/>
        </p:spPr>
        <p:txBody>
          <a:bodyPr wrap="square" lIns="68560" tIns="34280" rIns="68560" bIns="34280" rtlCol="0">
            <a:spAutoFit/>
          </a:bodyPr>
          <a:lstStyle/>
          <a:p>
            <a:pPr algn="just">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r>
              <a:rPr lang="zh-CN" altLang="en-US" sz="900" dirty="0">
                <a:solidFill>
                  <a:srgbClr val="262626"/>
                </a:solidFill>
                <a:latin typeface="微软雅黑" pitchFamily="34" charset="-122"/>
                <a:ea typeface="微软雅黑" pitchFamily="34" charset="-122"/>
              </a:rPr>
              <a:t>。</a:t>
            </a:r>
          </a:p>
        </p:txBody>
      </p:sp>
      <p:sp>
        <p:nvSpPr>
          <p:cNvPr id="23" name="TextBox 22"/>
          <p:cNvSpPr txBox="1"/>
          <p:nvPr/>
        </p:nvSpPr>
        <p:spPr>
          <a:xfrm>
            <a:off x="2495470" y="3521648"/>
            <a:ext cx="1330707" cy="276999"/>
          </a:xfrm>
          <a:prstGeom prst="rect">
            <a:avLst/>
          </a:prstGeom>
          <a:noFill/>
        </p:spPr>
        <p:txBody>
          <a:bodyPr wrap="square" lIns="68560" tIns="0" rIns="68560" bIns="0" rtlCol="0" anchor="t">
            <a:spAutoFit/>
          </a:bodyPr>
          <a:lstStyle/>
          <a:p>
            <a:pPr algn="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点击添加标题</a:t>
            </a:r>
          </a:p>
        </p:txBody>
      </p:sp>
      <p:sp>
        <p:nvSpPr>
          <p:cNvPr id="24" name="TextBox 23"/>
          <p:cNvSpPr txBox="1"/>
          <p:nvPr/>
        </p:nvSpPr>
        <p:spPr>
          <a:xfrm>
            <a:off x="5331717" y="3867896"/>
            <a:ext cx="2505862" cy="609383"/>
          </a:xfrm>
          <a:prstGeom prst="rect">
            <a:avLst/>
          </a:prstGeom>
          <a:noFill/>
        </p:spPr>
        <p:txBody>
          <a:bodyPr wrap="square" lIns="68560" tIns="34280" rIns="68560" bIns="34280" rtlCol="0">
            <a:spAutoFit/>
          </a:bodyPr>
          <a:lstStyle/>
          <a:p>
            <a:pPr algn="just">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r>
              <a:rPr lang="zh-CN" altLang="en-US" sz="900" dirty="0">
                <a:solidFill>
                  <a:srgbClr val="262626"/>
                </a:solidFill>
                <a:latin typeface="微软雅黑" pitchFamily="34" charset="-122"/>
                <a:ea typeface="微软雅黑" pitchFamily="34" charset="-122"/>
              </a:rPr>
              <a:t>。</a:t>
            </a:r>
          </a:p>
        </p:txBody>
      </p:sp>
      <p:sp>
        <p:nvSpPr>
          <p:cNvPr id="25" name="TextBox 24"/>
          <p:cNvSpPr txBox="1"/>
          <p:nvPr/>
        </p:nvSpPr>
        <p:spPr>
          <a:xfrm>
            <a:off x="5331718" y="3521648"/>
            <a:ext cx="1330707" cy="276999"/>
          </a:xfrm>
          <a:prstGeom prst="rect">
            <a:avLst/>
          </a:prstGeom>
          <a:noFill/>
        </p:spPr>
        <p:txBody>
          <a:bodyPr wrap="square" lIns="68560" tIns="0" rIns="68560"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点击添加标题</a:t>
            </a:r>
          </a:p>
        </p:txBody>
      </p:sp>
      <p:sp>
        <p:nvSpPr>
          <p:cNvPr id="26"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7"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61080485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 calcmode="lin" valueType="num">
                                      <p:cBhvr>
                                        <p:cTn id="16" dur="500" fill="hold"/>
                                        <p:tgtEl>
                                          <p:spTgt spid="2"/>
                                        </p:tgtEl>
                                        <p:attrNameLst>
                                          <p:attrName>style.rotation</p:attrName>
                                        </p:attrNameLst>
                                      </p:cBhvr>
                                      <p:tavLst>
                                        <p:tav tm="0">
                                          <p:val>
                                            <p:fltVal val="360"/>
                                          </p:val>
                                        </p:tav>
                                        <p:tav tm="100000">
                                          <p:val>
                                            <p:fltVal val="0"/>
                                          </p:val>
                                        </p:tav>
                                      </p:tavLst>
                                    </p:anim>
                                    <p:animEffect transition="in" filter="fade">
                                      <p:cBhvr>
                                        <p:cTn id="17" dur="500"/>
                                        <p:tgtEl>
                                          <p:spTgt spid="2"/>
                                        </p:tgtEl>
                                      </p:cBhvr>
                                    </p:animEffect>
                                  </p:childTnLst>
                                </p:cTn>
                              </p:par>
                            </p:childTnLst>
                          </p:cTn>
                        </p:par>
                        <p:par>
                          <p:cTn id="18" fill="hold">
                            <p:stCondLst>
                              <p:cond delay="1000"/>
                            </p:stCondLst>
                            <p:childTnLst>
                              <p:par>
                                <p:cTn id="19" presetID="12" presetClass="entr" presetSubtype="2"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p:tgtEl>
                                          <p:spTgt spid="19"/>
                                        </p:tgtEl>
                                        <p:attrNameLst>
                                          <p:attrName>ppt_x</p:attrName>
                                        </p:attrNameLst>
                                      </p:cBhvr>
                                      <p:tavLst>
                                        <p:tav tm="0">
                                          <p:val>
                                            <p:strVal val="#ppt_x+#ppt_w*1.125000"/>
                                          </p:val>
                                        </p:tav>
                                        <p:tav tm="100000">
                                          <p:val>
                                            <p:strVal val="#ppt_x"/>
                                          </p:val>
                                        </p:tav>
                                      </p:tavLst>
                                    </p:anim>
                                    <p:animEffect transition="in" filter="wipe(left)">
                                      <p:cBhvr>
                                        <p:cTn id="22" dur="500"/>
                                        <p:tgtEl>
                                          <p:spTgt spid="19"/>
                                        </p:tgtEl>
                                      </p:cBhvr>
                                    </p:animEffect>
                                  </p:childTnLst>
                                </p:cTn>
                              </p:par>
                              <p:par>
                                <p:cTn id="23" presetID="12" presetClass="entr" presetSubtype="2"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ppt_x</p:attrName>
                                        </p:attrNameLst>
                                      </p:cBhvr>
                                      <p:tavLst>
                                        <p:tav tm="0">
                                          <p:val>
                                            <p:strVal val="#ppt_x+#ppt_w*1.125000"/>
                                          </p:val>
                                        </p:tav>
                                        <p:tav tm="100000">
                                          <p:val>
                                            <p:strVal val="#ppt_x"/>
                                          </p:val>
                                        </p:tav>
                                      </p:tavLst>
                                    </p:anim>
                                    <p:animEffect transition="in" filter="wipe(left)">
                                      <p:cBhvr>
                                        <p:cTn id="26" dur="500"/>
                                        <p:tgtEl>
                                          <p:spTgt spid="18"/>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p:tgtEl>
                                          <p:spTgt spid="21"/>
                                        </p:tgtEl>
                                        <p:attrNameLst>
                                          <p:attrName>ppt_x</p:attrName>
                                        </p:attrNameLst>
                                      </p:cBhvr>
                                      <p:tavLst>
                                        <p:tav tm="0">
                                          <p:val>
                                            <p:strVal val="#ppt_x-#ppt_w*1.125000"/>
                                          </p:val>
                                        </p:tav>
                                        <p:tav tm="100000">
                                          <p:val>
                                            <p:strVal val="#ppt_x"/>
                                          </p:val>
                                        </p:tav>
                                      </p:tavLst>
                                    </p:anim>
                                    <p:animEffect transition="in" filter="wipe(right)">
                                      <p:cBhvr>
                                        <p:cTn id="30" dur="500"/>
                                        <p:tgtEl>
                                          <p:spTgt spid="21"/>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p:tgtEl>
                                          <p:spTgt spid="20"/>
                                        </p:tgtEl>
                                        <p:attrNameLst>
                                          <p:attrName>ppt_x</p:attrName>
                                        </p:attrNameLst>
                                      </p:cBhvr>
                                      <p:tavLst>
                                        <p:tav tm="0">
                                          <p:val>
                                            <p:strVal val="#ppt_x-#ppt_w*1.125000"/>
                                          </p:val>
                                        </p:tav>
                                        <p:tav tm="100000">
                                          <p:val>
                                            <p:strVal val="#ppt_x"/>
                                          </p:val>
                                        </p:tav>
                                      </p:tavLst>
                                    </p:anim>
                                    <p:animEffect transition="in" filter="wipe(right)">
                                      <p:cBhvr>
                                        <p:cTn id="34" dur="500"/>
                                        <p:tgtEl>
                                          <p:spTgt spid="20"/>
                                        </p:tgtEl>
                                      </p:cBhvr>
                                    </p:animEffect>
                                  </p:childTnLst>
                                </p:cTn>
                              </p:par>
                              <p:par>
                                <p:cTn id="35" presetID="12" presetClass="entr" presetSubtype="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p:tgtEl>
                                          <p:spTgt spid="23"/>
                                        </p:tgtEl>
                                        <p:attrNameLst>
                                          <p:attrName>ppt_x</p:attrName>
                                        </p:attrNameLst>
                                      </p:cBhvr>
                                      <p:tavLst>
                                        <p:tav tm="0">
                                          <p:val>
                                            <p:strVal val="#ppt_x+#ppt_w*1.125000"/>
                                          </p:val>
                                        </p:tav>
                                        <p:tav tm="100000">
                                          <p:val>
                                            <p:strVal val="#ppt_x"/>
                                          </p:val>
                                        </p:tav>
                                      </p:tavLst>
                                    </p:anim>
                                    <p:animEffect transition="in" filter="wipe(left)">
                                      <p:cBhvr>
                                        <p:cTn id="38" dur="500"/>
                                        <p:tgtEl>
                                          <p:spTgt spid="23"/>
                                        </p:tgtEl>
                                      </p:cBhvr>
                                    </p:animEffect>
                                  </p:childTnLst>
                                </p:cTn>
                              </p:par>
                              <p:par>
                                <p:cTn id="39" presetID="12" presetClass="entr" presetSubtype="2"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p:tgtEl>
                                          <p:spTgt spid="22"/>
                                        </p:tgtEl>
                                        <p:attrNameLst>
                                          <p:attrName>ppt_x</p:attrName>
                                        </p:attrNameLst>
                                      </p:cBhvr>
                                      <p:tavLst>
                                        <p:tav tm="0">
                                          <p:val>
                                            <p:strVal val="#ppt_x+#ppt_w*1.125000"/>
                                          </p:val>
                                        </p:tav>
                                        <p:tav tm="100000">
                                          <p:val>
                                            <p:strVal val="#ppt_x"/>
                                          </p:val>
                                        </p:tav>
                                      </p:tavLst>
                                    </p:anim>
                                    <p:animEffect transition="in" filter="wipe(left)">
                                      <p:cBhvr>
                                        <p:cTn id="42" dur="500"/>
                                        <p:tgtEl>
                                          <p:spTgt spid="22"/>
                                        </p:tgtEl>
                                      </p:cBhvr>
                                    </p:animEffect>
                                  </p:childTnLst>
                                </p:cTn>
                              </p:par>
                              <p:par>
                                <p:cTn id="43" presetID="1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p:tgtEl>
                                          <p:spTgt spid="25"/>
                                        </p:tgtEl>
                                        <p:attrNameLst>
                                          <p:attrName>ppt_x</p:attrName>
                                        </p:attrNameLst>
                                      </p:cBhvr>
                                      <p:tavLst>
                                        <p:tav tm="0">
                                          <p:val>
                                            <p:strVal val="#ppt_x-#ppt_w*1.125000"/>
                                          </p:val>
                                        </p:tav>
                                        <p:tav tm="100000">
                                          <p:val>
                                            <p:strVal val="#ppt_x"/>
                                          </p:val>
                                        </p:tav>
                                      </p:tavLst>
                                    </p:anim>
                                    <p:animEffect transition="in" filter="wipe(right)">
                                      <p:cBhvr>
                                        <p:cTn id="46" dur="500"/>
                                        <p:tgtEl>
                                          <p:spTgt spid="25"/>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p:tgtEl>
                                          <p:spTgt spid="24"/>
                                        </p:tgtEl>
                                        <p:attrNameLst>
                                          <p:attrName>ppt_x</p:attrName>
                                        </p:attrNameLst>
                                      </p:cBhvr>
                                      <p:tavLst>
                                        <p:tav tm="0">
                                          <p:val>
                                            <p:strVal val="#ppt_x-#ppt_w*1.125000"/>
                                          </p:val>
                                        </p:tav>
                                        <p:tav tm="100000">
                                          <p:val>
                                            <p:strVal val="#ppt_x"/>
                                          </p:val>
                                        </p:tav>
                                      </p:tavLst>
                                    </p:anim>
                                    <p:animEffect transition="in" filter="wipe(right)">
                                      <p:cBhvr>
                                        <p:cTn id="5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655420" y="1906041"/>
            <a:ext cx="1342669" cy="699324"/>
            <a:chOff x="3913901" y="5865040"/>
            <a:chExt cx="3322518" cy="1730427"/>
          </a:xfrm>
        </p:grpSpPr>
        <p:cxnSp>
          <p:nvCxnSpPr>
            <p:cNvPr id="49" name="直接连接符 84"/>
            <p:cNvCxnSpPr/>
            <p:nvPr/>
          </p:nvCxnSpPr>
          <p:spPr>
            <a:xfrm flipV="1">
              <a:off x="5664989" y="6731856"/>
              <a:ext cx="1571430" cy="1"/>
            </a:xfrm>
            <a:prstGeom prst="line">
              <a:avLst/>
            </a:prstGeom>
            <a:noFill/>
            <a:ln w="38100">
              <a:solidFill>
                <a:schemeClr val="accent2"/>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0" name="弧形 85"/>
            <p:cNvSpPr/>
            <p:nvPr/>
          </p:nvSpPr>
          <p:spPr>
            <a:xfrm rot="16200000">
              <a:off x="3913901" y="5865040"/>
              <a:ext cx="1730427" cy="1730428"/>
            </a:xfrm>
            <a:prstGeom prst="arc">
              <a:avLst>
                <a:gd name="adj1" fmla="val 2657162"/>
                <a:gd name="adj2" fmla="val 8176062"/>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a:endParaRPr>
            </a:p>
          </p:txBody>
        </p:sp>
      </p:grpSp>
      <p:grpSp>
        <p:nvGrpSpPr>
          <p:cNvPr id="3" name="Group 53"/>
          <p:cNvGrpSpPr/>
          <p:nvPr/>
        </p:nvGrpSpPr>
        <p:grpSpPr>
          <a:xfrm>
            <a:off x="1125807" y="1875867"/>
            <a:ext cx="749671" cy="749907"/>
            <a:chOff x="7683929" y="9649657"/>
            <a:chExt cx="1999231" cy="1999752"/>
          </a:xfrm>
        </p:grpSpPr>
        <p:grpSp>
          <p:nvGrpSpPr>
            <p:cNvPr id="4" name="Group 78"/>
            <p:cNvGrpSpPr/>
            <p:nvPr/>
          </p:nvGrpSpPr>
          <p:grpSpPr>
            <a:xfrm rot="21316916">
              <a:off x="7683929" y="9649657"/>
              <a:ext cx="1999231" cy="1999752"/>
              <a:chOff x="5013110" y="5059616"/>
              <a:chExt cx="3378533" cy="3379413"/>
            </a:xfrm>
          </p:grpSpPr>
          <p:sp>
            <p:nvSpPr>
              <p:cNvPr id="82" name="Oval 81"/>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sp>
            <p:nvSpPr>
              <p:cNvPr id="83" name="Oval 82"/>
              <p:cNvSpPr/>
              <p:nvPr/>
            </p:nvSpPr>
            <p:spPr>
              <a:xfrm>
                <a:off x="5286107" y="5332685"/>
                <a:ext cx="2832537" cy="2833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grpSp>
        <p:sp>
          <p:nvSpPr>
            <p:cNvPr id="80" name="Freeform 3"/>
            <p:cNvSpPr>
              <a:spLocks noChangeArrowheads="1"/>
            </p:cNvSpPr>
            <p:nvPr/>
          </p:nvSpPr>
          <p:spPr bwMode="auto">
            <a:xfrm>
              <a:off x="8300770" y="10295371"/>
              <a:ext cx="804670" cy="648009"/>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a:extLst/>
          </p:spPr>
          <p:txBody>
            <a:bodyPr wrap="none" anchor="ctr"/>
            <a:lstStyle/>
            <a:p>
              <a:endParaRPr lang="en-US" dirty="0">
                <a:latin typeface="Calibri Light"/>
              </a:endParaRPr>
            </a:p>
          </p:txBody>
        </p:sp>
      </p:grpSp>
      <p:grpSp>
        <p:nvGrpSpPr>
          <p:cNvPr id="5" name="Group 54"/>
          <p:cNvGrpSpPr/>
          <p:nvPr/>
        </p:nvGrpSpPr>
        <p:grpSpPr>
          <a:xfrm>
            <a:off x="5525117" y="1876025"/>
            <a:ext cx="749671" cy="749907"/>
            <a:chOff x="14361737" y="2978422"/>
            <a:chExt cx="1999231" cy="1999752"/>
          </a:xfrm>
        </p:grpSpPr>
        <p:grpSp>
          <p:nvGrpSpPr>
            <p:cNvPr id="6" name="Group 74"/>
            <p:cNvGrpSpPr/>
            <p:nvPr/>
          </p:nvGrpSpPr>
          <p:grpSpPr>
            <a:xfrm rot="21316916">
              <a:off x="14361737" y="2978422"/>
              <a:ext cx="1999231" cy="1999752"/>
              <a:chOff x="5013110" y="5059616"/>
              <a:chExt cx="3378533" cy="3379413"/>
            </a:xfrm>
          </p:grpSpPr>
          <p:sp>
            <p:nvSpPr>
              <p:cNvPr id="77" name="Oval 76"/>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sp>
            <p:nvSpPr>
              <p:cNvPr id="78" name="Oval 77"/>
              <p:cNvSpPr/>
              <p:nvPr/>
            </p:nvSpPr>
            <p:spPr>
              <a:xfrm>
                <a:off x="5286107" y="5332685"/>
                <a:ext cx="2832537" cy="28332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grpSp>
        <p:sp>
          <p:nvSpPr>
            <p:cNvPr id="76" name="Freeform 22"/>
            <p:cNvSpPr>
              <a:spLocks noChangeArrowheads="1"/>
            </p:cNvSpPr>
            <p:nvPr/>
          </p:nvSpPr>
          <p:spPr bwMode="auto">
            <a:xfrm>
              <a:off x="15014064" y="3584307"/>
              <a:ext cx="747702" cy="747708"/>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endParaRPr lang="en-US" dirty="0">
                <a:latin typeface="Calibri Light"/>
              </a:endParaRPr>
            </a:p>
          </p:txBody>
        </p:sp>
      </p:grpSp>
      <p:grpSp>
        <p:nvGrpSpPr>
          <p:cNvPr id="7" name="Group 55"/>
          <p:cNvGrpSpPr/>
          <p:nvPr/>
        </p:nvGrpSpPr>
        <p:grpSpPr>
          <a:xfrm>
            <a:off x="4058306" y="1872168"/>
            <a:ext cx="749671" cy="749907"/>
            <a:chOff x="12208441" y="5274469"/>
            <a:chExt cx="1999231" cy="1999752"/>
          </a:xfrm>
        </p:grpSpPr>
        <p:grpSp>
          <p:nvGrpSpPr>
            <p:cNvPr id="8" name="Group 61"/>
            <p:cNvGrpSpPr/>
            <p:nvPr/>
          </p:nvGrpSpPr>
          <p:grpSpPr>
            <a:xfrm rot="21316916">
              <a:off x="12208441" y="5274469"/>
              <a:ext cx="1999231" cy="1999752"/>
              <a:chOff x="5013110" y="5059616"/>
              <a:chExt cx="3378533" cy="3379413"/>
            </a:xfrm>
          </p:grpSpPr>
          <p:sp>
            <p:nvSpPr>
              <p:cNvPr id="64" name="Oval 63"/>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sp>
            <p:nvSpPr>
              <p:cNvPr id="74" name="Oval 73"/>
              <p:cNvSpPr/>
              <p:nvPr/>
            </p:nvSpPr>
            <p:spPr>
              <a:xfrm>
                <a:off x="5286107" y="5332685"/>
                <a:ext cx="2832537" cy="2833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grpSp>
        <p:sp>
          <p:nvSpPr>
            <p:cNvPr id="63" name="Freeform 101"/>
            <p:cNvSpPr>
              <a:spLocks noChangeArrowheads="1"/>
            </p:cNvSpPr>
            <p:nvPr/>
          </p:nvSpPr>
          <p:spPr bwMode="auto">
            <a:xfrm>
              <a:off x="12885009" y="5933249"/>
              <a:ext cx="804670" cy="61952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p:spPr>
          <p:txBody>
            <a:bodyPr wrap="none" anchor="ctr"/>
            <a:lstStyle/>
            <a:p>
              <a:endParaRPr lang="en-US" dirty="0">
                <a:latin typeface="Calibri Light"/>
              </a:endParaRPr>
            </a:p>
          </p:txBody>
        </p:sp>
      </p:grpSp>
      <p:grpSp>
        <p:nvGrpSpPr>
          <p:cNvPr id="9" name="Group 56"/>
          <p:cNvGrpSpPr/>
          <p:nvPr/>
        </p:nvGrpSpPr>
        <p:grpSpPr>
          <a:xfrm>
            <a:off x="2587806" y="1869946"/>
            <a:ext cx="749671" cy="749907"/>
            <a:chOff x="9907711" y="7463571"/>
            <a:chExt cx="1999231" cy="1999752"/>
          </a:xfrm>
        </p:grpSpPr>
        <p:grpSp>
          <p:nvGrpSpPr>
            <p:cNvPr id="10" name="Group 57"/>
            <p:cNvGrpSpPr/>
            <p:nvPr/>
          </p:nvGrpSpPr>
          <p:grpSpPr>
            <a:xfrm rot="21316916">
              <a:off x="9907711" y="7463571"/>
              <a:ext cx="1999231" cy="1999752"/>
              <a:chOff x="5013110" y="5059616"/>
              <a:chExt cx="3378533" cy="3379413"/>
            </a:xfrm>
          </p:grpSpPr>
          <p:sp>
            <p:nvSpPr>
              <p:cNvPr id="60" name="Oval 59"/>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sp>
            <p:nvSpPr>
              <p:cNvPr id="61" name="Oval 60"/>
              <p:cNvSpPr/>
              <p:nvPr/>
            </p:nvSpPr>
            <p:spPr>
              <a:xfrm>
                <a:off x="5286108" y="5332684"/>
                <a:ext cx="2832536" cy="28332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grpSp>
        <p:sp>
          <p:nvSpPr>
            <p:cNvPr id="59"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a:extLst/>
          </p:spPr>
          <p:txBody>
            <a:bodyPr wrap="none" anchor="ctr"/>
            <a:lstStyle/>
            <a:p>
              <a:endParaRPr lang="en-US" dirty="0">
                <a:latin typeface="Calibri Light"/>
              </a:endParaRPr>
            </a:p>
          </p:txBody>
        </p:sp>
      </p:grpSp>
      <p:grpSp>
        <p:nvGrpSpPr>
          <p:cNvPr id="11" name="Group 83"/>
          <p:cNvGrpSpPr/>
          <p:nvPr/>
        </p:nvGrpSpPr>
        <p:grpSpPr>
          <a:xfrm>
            <a:off x="4124438" y="1906041"/>
            <a:ext cx="1342669" cy="699324"/>
            <a:chOff x="3913901" y="5865040"/>
            <a:chExt cx="3322518" cy="1730427"/>
          </a:xfrm>
        </p:grpSpPr>
        <p:cxnSp>
          <p:nvCxnSpPr>
            <p:cNvPr id="93" name="直接连接符 84"/>
            <p:cNvCxnSpPr/>
            <p:nvPr/>
          </p:nvCxnSpPr>
          <p:spPr>
            <a:xfrm flipV="1">
              <a:off x="5664989" y="6731856"/>
              <a:ext cx="1571430" cy="1"/>
            </a:xfrm>
            <a:prstGeom prst="line">
              <a:avLst/>
            </a:prstGeom>
            <a:noFill/>
            <a:ln w="38100">
              <a:solidFill>
                <a:schemeClr val="accent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1" name="弧形 85"/>
            <p:cNvSpPr/>
            <p:nvPr/>
          </p:nvSpPr>
          <p:spPr>
            <a:xfrm rot="16200000">
              <a:off x="3913901" y="5865040"/>
              <a:ext cx="1730427" cy="1730428"/>
            </a:xfrm>
            <a:prstGeom prst="arc">
              <a:avLst>
                <a:gd name="adj1" fmla="val 2657162"/>
                <a:gd name="adj2" fmla="val 8176062"/>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a:endParaRPr>
            </a:p>
          </p:txBody>
        </p:sp>
      </p:grpSp>
      <p:grpSp>
        <p:nvGrpSpPr>
          <p:cNvPr id="12" name="Group 101"/>
          <p:cNvGrpSpPr/>
          <p:nvPr/>
        </p:nvGrpSpPr>
        <p:grpSpPr>
          <a:xfrm>
            <a:off x="5591249" y="1906041"/>
            <a:ext cx="1342669" cy="699324"/>
            <a:chOff x="3913901" y="5865040"/>
            <a:chExt cx="3322518" cy="1730427"/>
          </a:xfrm>
        </p:grpSpPr>
        <p:cxnSp>
          <p:nvCxnSpPr>
            <p:cNvPr id="103" name="直接连接符 84"/>
            <p:cNvCxnSpPr/>
            <p:nvPr/>
          </p:nvCxnSpPr>
          <p:spPr>
            <a:xfrm flipV="1">
              <a:off x="5664989" y="6731856"/>
              <a:ext cx="1571430" cy="1"/>
            </a:xfrm>
            <a:prstGeom prst="line">
              <a:avLst/>
            </a:prstGeom>
            <a:noFill/>
            <a:ln w="38100">
              <a:solidFill>
                <a:schemeClr val="accent4"/>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4" name="弧形 85"/>
            <p:cNvSpPr/>
            <p:nvPr/>
          </p:nvSpPr>
          <p:spPr>
            <a:xfrm rot="16200000">
              <a:off x="3913901" y="5865040"/>
              <a:ext cx="1730427" cy="1730428"/>
            </a:xfrm>
            <a:prstGeom prst="arc">
              <a:avLst>
                <a:gd name="adj1" fmla="val 2657162"/>
                <a:gd name="adj2" fmla="val 8176062"/>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a:endParaRPr>
            </a:p>
          </p:txBody>
        </p:sp>
      </p:grpSp>
      <p:grpSp>
        <p:nvGrpSpPr>
          <p:cNvPr id="13" name="Group 104"/>
          <p:cNvGrpSpPr/>
          <p:nvPr/>
        </p:nvGrpSpPr>
        <p:grpSpPr>
          <a:xfrm>
            <a:off x="1186655" y="1906041"/>
            <a:ext cx="1342669" cy="699324"/>
            <a:chOff x="3913901" y="5865040"/>
            <a:chExt cx="3322518" cy="1730427"/>
          </a:xfrm>
        </p:grpSpPr>
        <p:cxnSp>
          <p:nvCxnSpPr>
            <p:cNvPr id="106" name="直接连接符 84"/>
            <p:cNvCxnSpPr/>
            <p:nvPr/>
          </p:nvCxnSpPr>
          <p:spPr>
            <a:xfrm flipV="1">
              <a:off x="5664989" y="6731856"/>
              <a:ext cx="1571430" cy="1"/>
            </a:xfrm>
            <a:prstGeom prst="line">
              <a:avLst/>
            </a:prstGeom>
            <a:noFill/>
            <a:ln w="38100">
              <a:solidFill>
                <a:schemeClr val="accent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7" name="弧形 85"/>
            <p:cNvSpPr/>
            <p:nvPr/>
          </p:nvSpPr>
          <p:spPr>
            <a:xfrm rot="16200000">
              <a:off x="3913901" y="5865040"/>
              <a:ext cx="1730427" cy="1730428"/>
            </a:xfrm>
            <a:prstGeom prst="arc">
              <a:avLst>
                <a:gd name="adj1" fmla="val 2657162"/>
                <a:gd name="adj2" fmla="val 8176062"/>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a:endParaRPr>
            </a:p>
          </p:txBody>
        </p:sp>
      </p:grpSp>
      <p:grpSp>
        <p:nvGrpSpPr>
          <p:cNvPr id="14" name="Group 107"/>
          <p:cNvGrpSpPr/>
          <p:nvPr/>
        </p:nvGrpSpPr>
        <p:grpSpPr>
          <a:xfrm>
            <a:off x="6958981" y="1875912"/>
            <a:ext cx="749671" cy="749907"/>
            <a:chOff x="9907711" y="7463571"/>
            <a:chExt cx="1999231" cy="1999752"/>
          </a:xfrm>
        </p:grpSpPr>
        <p:grpSp>
          <p:nvGrpSpPr>
            <p:cNvPr id="15" name="Group 108"/>
            <p:cNvGrpSpPr/>
            <p:nvPr/>
          </p:nvGrpSpPr>
          <p:grpSpPr>
            <a:xfrm rot="21316916">
              <a:off x="9907711" y="7463571"/>
              <a:ext cx="1999231" cy="1999752"/>
              <a:chOff x="5013110" y="5059616"/>
              <a:chExt cx="3378533" cy="3379413"/>
            </a:xfrm>
          </p:grpSpPr>
          <p:sp>
            <p:nvSpPr>
              <p:cNvPr id="111" name="Oval 110"/>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sp>
            <p:nvSpPr>
              <p:cNvPr id="112" name="Oval 111"/>
              <p:cNvSpPr/>
              <p:nvPr/>
            </p:nvSpPr>
            <p:spPr>
              <a:xfrm>
                <a:off x="5286108" y="5332684"/>
                <a:ext cx="2832536" cy="28332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a:endParaRPr>
              </a:p>
            </p:txBody>
          </p:sp>
        </p:grpSp>
        <p:sp>
          <p:nvSpPr>
            <p:cNvPr id="110"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a:extLst/>
          </p:spPr>
          <p:txBody>
            <a:bodyPr wrap="none" anchor="ctr"/>
            <a:lstStyle/>
            <a:p>
              <a:endParaRPr lang="en-US" dirty="0">
                <a:latin typeface="Calibri Light"/>
              </a:endParaRPr>
            </a:p>
          </p:txBody>
        </p:sp>
      </p:grpSp>
      <p:sp>
        <p:nvSpPr>
          <p:cNvPr id="51" name="TextBox 23"/>
          <p:cNvSpPr txBox="1"/>
          <p:nvPr/>
        </p:nvSpPr>
        <p:spPr>
          <a:xfrm>
            <a:off x="577181" y="3214687"/>
            <a:ext cx="1432365"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2" name="TextBox 24"/>
          <p:cNvSpPr txBox="1"/>
          <p:nvPr/>
        </p:nvSpPr>
        <p:spPr>
          <a:xfrm>
            <a:off x="577180" y="297392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72" name="TextBox 23"/>
          <p:cNvSpPr txBox="1"/>
          <p:nvPr/>
        </p:nvSpPr>
        <p:spPr>
          <a:xfrm>
            <a:off x="2162141" y="3214687"/>
            <a:ext cx="1432365"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73" name="TextBox 24"/>
          <p:cNvSpPr txBox="1"/>
          <p:nvPr/>
        </p:nvSpPr>
        <p:spPr>
          <a:xfrm>
            <a:off x="2162140" y="297392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81" name="TextBox 23"/>
          <p:cNvSpPr txBox="1"/>
          <p:nvPr/>
        </p:nvSpPr>
        <p:spPr>
          <a:xfrm>
            <a:off x="3733554" y="3214687"/>
            <a:ext cx="1432365"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85" name="TextBox 24"/>
          <p:cNvSpPr txBox="1"/>
          <p:nvPr/>
        </p:nvSpPr>
        <p:spPr>
          <a:xfrm>
            <a:off x="3733554" y="297392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86" name="TextBox 23"/>
          <p:cNvSpPr txBox="1"/>
          <p:nvPr/>
        </p:nvSpPr>
        <p:spPr>
          <a:xfrm>
            <a:off x="5345608" y="3214687"/>
            <a:ext cx="1432365"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87" name="TextBox 24"/>
          <p:cNvSpPr txBox="1"/>
          <p:nvPr/>
        </p:nvSpPr>
        <p:spPr>
          <a:xfrm>
            <a:off x="5345607" y="297392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88" name="TextBox 23"/>
          <p:cNvSpPr txBox="1"/>
          <p:nvPr/>
        </p:nvSpPr>
        <p:spPr>
          <a:xfrm>
            <a:off x="6917021" y="3214687"/>
            <a:ext cx="1432365"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89" name="TextBox 24"/>
          <p:cNvSpPr txBox="1"/>
          <p:nvPr/>
        </p:nvSpPr>
        <p:spPr>
          <a:xfrm>
            <a:off x="6917020" y="297392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53"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4"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61385208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p:tgtEl>
                                          <p:spTgt spid="51"/>
                                        </p:tgtEl>
                                        <p:attrNameLst>
                                          <p:attrName>ppt_y</p:attrName>
                                        </p:attrNameLst>
                                      </p:cBhvr>
                                      <p:tavLst>
                                        <p:tav tm="0">
                                          <p:val>
                                            <p:strVal val="#ppt_y+#ppt_h*1.125000"/>
                                          </p:val>
                                        </p:tav>
                                        <p:tav tm="100000">
                                          <p:val>
                                            <p:strVal val="#ppt_y"/>
                                          </p:val>
                                        </p:tav>
                                      </p:tavLst>
                                    </p:anim>
                                    <p:animEffect transition="in" filter="wipe(up)">
                                      <p:cBhvr>
                                        <p:cTn id="13" dur="500"/>
                                        <p:tgtEl>
                                          <p:spTgt spid="51"/>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p:tgtEl>
                                          <p:spTgt spid="52"/>
                                        </p:tgtEl>
                                        <p:attrNameLst>
                                          <p:attrName>ppt_y</p:attrName>
                                        </p:attrNameLst>
                                      </p:cBhvr>
                                      <p:tavLst>
                                        <p:tav tm="0">
                                          <p:val>
                                            <p:strVal val="#ppt_y-#ppt_h*1.125000"/>
                                          </p:val>
                                        </p:tav>
                                        <p:tav tm="100000">
                                          <p:val>
                                            <p:strVal val="#ppt_y"/>
                                          </p:val>
                                        </p:tav>
                                      </p:tavLst>
                                    </p:anim>
                                    <p:animEffect transition="in" filter="wipe(down)">
                                      <p:cBhvr>
                                        <p:cTn id="17" dur="500"/>
                                        <p:tgtEl>
                                          <p:spTgt spid="52"/>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ppt_x</p:attrName>
                                        </p:attrNameLst>
                                      </p:cBhvr>
                                      <p:tavLst>
                                        <p:tav tm="0">
                                          <p:val>
                                            <p:strVal val="#ppt_x-#ppt_w*1.125000"/>
                                          </p:val>
                                        </p:tav>
                                        <p:tav tm="100000">
                                          <p:val>
                                            <p:strVal val="#ppt_x"/>
                                          </p:val>
                                        </p:tav>
                                      </p:tavLst>
                                    </p:anim>
                                    <p:animEffect transition="in" filter="wipe(right)">
                                      <p:cBhvr>
                                        <p:cTn id="26" dur="500"/>
                                        <p:tgtEl>
                                          <p:spTgt spid="9"/>
                                        </p:tgtEl>
                                      </p:cBhvr>
                                    </p:animEffect>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p:tgtEl>
                                          <p:spTgt spid="72"/>
                                        </p:tgtEl>
                                        <p:attrNameLst>
                                          <p:attrName>ppt_y</p:attrName>
                                        </p:attrNameLst>
                                      </p:cBhvr>
                                      <p:tavLst>
                                        <p:tav tm="0">
                                          <p:val>
                                            <p:strVal val="#ppt_y+#ppt_h*1.125000"/>
                                          </p:val>
                                        </p:tav>
                                        <p:tav tm="100000">
                                          <p:val>
                                            <p:strVal val="#ppt_y"/>
                                          </p:val>
                                        </p:tav>
                                      </p:tavLst>
                                    </p:anim>
                                    <p:animEffect transition="in" filter="wipe(up)">
                                      <p:cBhvr>
                                        <p:cTn id="31" dur="500"/>
                                        <p:tgtEl>
                                          <p:spTgt spid="72"/>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 calcmode="lin" valueType="num">
                                      <p:cBhvr additive="base">
                                        <p:cTn id="34" dur="500"/>
                                        <p:tgtEl>
                                          <p:spTgt spid="73"/>
                                        </p:tgtEl>
                                        <p:attrNameLst>
                                          <p:attrName>ppt_y</p:attrName>
                                        </p:attrNameLst>
                                      </p:cBhvr>
                                      <p:tavLst>
                                        <p:tav tm="0">
                                          <p:val>
                                            <p:strVal val="#ppt_y-#ppt_h*1.125000"/>
                                          </p:val>
                                        </p:tav>
                                        <p:tav tm="100000">
                                          <p:val>
                                            <p:strVal val="#ppt_y"/>
                                          </p:val>
                                        </p:tav>
                                      </p:tavLst>
                                    </p:anim>
                                    <p:animEffect transition="in" filter="wipe(down)">
                                      <p:cBhvr>
                                        <p:cTn id="35" dur="500"/>
                                        <p:tgtEl>
                                          <p:spTgt spid="73"/>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3000"/>
                            </p:stCondLst>
                            <p:childTnLst>
                              <p:par>
                                <p:cTn id="41" presetID="12" presetClass="entr" presetSubtype="8"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p:tgtEl>
                                          <p:spTgt spid="7"/>
                                        </p:tgtEl>
                                        <p:attrNameLst>
                                          <p:attrName>ppt_x</p:attrName>
                                        </p:attrNameLst>
                                      </p:cBhvr>
                                      <p:tavLst>
                                        <p:tav tm="0">
                                          <p:val>
                                            <p:strVal val="#ppt_x-#ppt_w*1.125000"/>
                                          </p:val>
                                        </p:tav>
                                        <p:tav tm="100000">
                                          <p:val>
                                            <p:strVal val="#ppt_x"/>
                                          </p:val>
                                        </p:tav>
                                      </p:tavLst>
                                    </p:anim>
                                    <p:animEffect transition="in" filter="wipe(right)">
                                      <p:cBhvr>
                                        <p:cTn id="44" dur="500"/>
                                        <p:tgtEl>
                                          <p:spTgt spid="7"/>
                                        </p:tgtEl>
                                      </p:cBhvr>
                                    </p:animEffect>
                                  </p:childTnLst>
                                </p:cTn>
                              </p:par>
                            </p:childTnLst>
                          </p:cTn>
                        </p:par>
                        <p:par>
                          <p:cTn id="45" fill="hold">
                            <p:stCondLst>
                              <p:cond delay="3500"/>
                            </p:stCondLst>
                            <p:childTnLst>
                              <p:par>
                                <p:cTn id="46" presetID="12" presetClass="entr" presetSubtype="4"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500"/>
                                        <p:tgtEl>
                                          <p:spTgt spid="81"/>
                                        </p:tgtEl>
                                        <p:attrNameLst>
                                          <p:attrName>ppt_y</p:attrName>
                                        </p:attrNameLst>
                                      </p:cBhvr>
                                      <p:tavLst>
                                        <p:tav tm="0">
                                          <p:val>
                                            <p:strVal val="#ppt_y+#ppt_h*1.125000"/>
                                          </p:val>
                                        </p:tav>
                                        <p:tav tm="100000">
                                          <p:val>
                                            <p:strVal val="#ppt_y"/>
                                          </p:val>
                                        </p:tav>
                                      </p:tavLst>
                                    </p:anim>
                                    <p:animEffect transition="in" filter="wipe(up)">
                                      <p:cBhvr>
                                        <p:cTn id="49" dur="500"/>
                                        <p:tgtEl>
                                          <p:spTgt spid="81"/>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85"/>
                                        </p:tgtEl>
                                        <p:attrNameLst>
                                          <p:attrName>style.visibility</p:attrName>
                                        </p:attrNameLst>
                                      </p:cBhvr>
                                      <p:to>
                                        <p:strVal val="visible"/>
                                      </p:to>
                                    </p:set>
                                    <p:anim calcmode="lin" valueType="num">
                                      <p:cBhvr additive="base">
                                        <p:cTn id="52" dur="500"/>
                                        <p:tgtEl>
                                          <p:spTgt spid="85"/>
                                        </p:tgtEl>
                                        <p:attrNameLst>
                                          <p:attrName>ppt_y</p:attrName>
                                        </p:attrNameLst>
                                      </p:cBhvr>
                                      <p:tavLst>
                                        <p:tav tm="0">
                                          <p:val>
                                            <p:strVal val="#ppt_y-#ppt_h*1.125000"/>
                                          </p:val>
                                        </p:tav>
                                        <p:tav tm="100000">
                                          <p:val>
                                            <p:strVal val="#ppt_y"/>
                                          </p:val>
                                        </p:tav>
                                      </p:tavLst>
                                    </p:anim>
                                    <p:animEffect transition="in" filter="wipe(down)">
                                      <p:cBhvr>
                                        <p:cTn id="53" dur="500"/>
                                        <p:tgtEl>
                                          <p:spTgt spid="85"/>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par>
                          <p:cTn id="58" fill="hold">
                            <p:stCondLst>
                              <p:cond delay="4500"/>
                            </p:stCondLst>
                            <p:childTnLst>
                              <p:par>
                                <p:cTn id="59" presetID="12" presetClass="entr" presetSubtype="8"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p:tgtEl>
                                          <p:spTgt spid="5"/>
                                        </p:tgtEl>
                                        <p:attrNameLst>
                                          <p:attrName>ppt_x</p:attrName>
                                        </p:attrNameLst>
                                      </p:cBhvr>
                                      <p:tavLst>
                                        <p:tav tm="0">
                                          <p:val>
                                            <p:strVal val="#ppt_x-#ppt_w*1.125000"/>
                                          </p:val>
                                        </p:tav>
                                        <p:tav tm="100000">
                                          <p:val>
                                            <p:strVal val="#ppt_x"/>
                                          </p:val>
                                        </p:tav>
                                      </p:tavLst>
                                    </p:anim>
                                    <p:animEffect transition="in" filter="wipe(right)">
                                      <p:cBhvr>
                                        <p:cTn id="62" dur="500"/>
                                        <p:tgtEl>
                                          <p:spTgt spid="5"/>
                                        </p:tgtEl>
                                      </p:cBhvr>
                                    </p:animEffect>
                                  </p:childTnLst>
                                </p:cTn>
                              </p:par>
                            </p:childTnLst>
                          </p:cTn>
                        </p:par>
                        <p:par>
                          <p:cTn id="63" fill="hold">
                            <p:stCondLst>
                              <p:cond delay="5000"/>
                            </p:stCondLst>
                            <p:childTnLst>
                              <p:par>
                                <p:cTn id="64" presetID="12" presetClass="entr" presetSubtype="4" fill="hold" grpId="0" nodeType="afterEffect">
                                  <p:stCondLst>
                                    <p:cond delay="0"/>
                                  </p:stCondLst>
                                  <p:childTnLst>
                                    <p:set>
                                      <p:cBhvr>
                                        <p:cTn id="65" dur="1" fill="hold">
                                          <p:stCondLst>
                                            <p:cond delay="0"/>
                                          </p:stCondLst>
                                        </p:cTn>
                                        <p:tgtEl>
                                          <p:spTgt spid="86"/>
                                        </p:tgtEl>
                                        <p:attrNameLst>
                                          <p:attrName>style.visibility</p:attrName>
                                        </p:attrNameLst>
                                      </p:cBhvr>
                                      <p:to>
                                        <p:strVal val="visible"/>
                                      </p:to>
                                    </p:set>
                                    <p:anim calcmode="lin" valueType="num">
                                      <p:cBhvr additive="base">
                                        <p:cTn id="66" dur="500"/>
                                        <p:tgtEl>
                                          <p:spTgt spid="86"/>
                                        </p:tgtEl>
                                        <p:attrNameLst>
                                          <p:attrName>ppt_y</p:attrName>
                                        </p:attrNameLst>
                                      </p:cBhvr>
                                      <p:tavLst>
                                        <p:tav tm="0">
                                          <p:val>
                                            <p:strVal val="#ppt_y+#ppt_h*1.125000"/>
                                          </p:val>
                                        </p:tav>
                                        <p:tav tm="100000">
                                          <p:val>
                                            <p:strVal val="#ppt_y"/>
                                          </p:val>
                                        </p:tav>
                                      </p:tavLst>
                                    </p:anim>
                                    <p:animEffect transition="in" filter="wipe(up)">
                                      <p:cBhvr>
                                        <p:cTn id="67" dur="500"/>
                                        <p:tgtEl>
                                          <p:spTgt spid="86"/>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500"/>
                                        <p:tgtEl>
                                          <p:spTgt spid="87"/>
                                        </p:tgtEl>
                                        <p:attrNameLst>
                                          <p:attrName>ppt_y</p:attrName>
                                        </p:attrNameLst>
                                      </p:cBhvr>
                                      <p:tavLst>
                                        <p:tav tm="0">
                                          <p:val>
                                            <p:strVal val="#ppt_y-#ppt_h*1.125000"/>
                                          </p:val>
                                        </p:tav>
                                        <p:tav tm="100000">
                                          <p:val>
                                            <p:strVal val="#ppt_y"/>
                                          </p:val>
                                        </p:tav>
                                      </p:tavLst>
                                    </p:anim>
                                    <p:animEffect transition="in" filter="wipe(down)">
                                      <p:cBhvr>
                                        <p:cTn id="71" dur="500"/>
                                        <p:tgtEl>
                                          <p:spTgt spid="87"/>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left)">
                                      <p:cBhvr>
                                        <p:cTn id="75" dur="500"/>
                                        <p:tgtEl>
                                          <p:spTgt spid="12"/>
                                        </p:tgtEl>
                                      </p:cBhvr>
                                    </p:animEffect>
                                  </p:childTnLst>
                                </p:cTn>
                              </p:par>
                            </p:childTnLst>
                          </p:cTn>
                        </p:par>
                        <p:par>
                          <p:cTn id="76" fill="hold">
                            <p:stCondLst>
                              <p:cond delay="6000"/>
                            </p:stCondLst>
                            <p:childTnLst>
                              <p:par>
                                <p:cTn id="77" presetID="1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p:tgtEl>
                                          <p:spTgt spid="14"/>
                                        </p:tgtEl>
                                        <p:attrNameLst>
                                          <p:attrName>ppt_x</p:attrName>
                                        </p:attrNameLst>
                                      </p:cBhvr>
                                      <p:tavLst>
                                        <p:tav tm="0">
                                          <p:val>
                                            <p:strVal val="#ppt_x-#ppt_w*1.125000"/>
                                          </p:val>
                                        </p:tav>
                                        <p:tav tm="100000">
                                          <p:val>
                                            <p:strVal val="#ppt_x"/>
                                          </p:val>
                                        </p:tav>
                                      </p:tavLst>
                                    </p:anim>
                                    <p:animEffect transition="in" filter="wipe(right)">
                                      <p:cBhvr>
                                        <p:cTn id="80" dur="500"/>
                                        <p:tgtEl>
                                          <p:spTgt spid="14"/>
                                        </p:tgtEl>
                                      </p:cBhvr>
                                    </p:animEffect>
                                  </p:childTnLst>
                                </p:cTn>
                              </p:par>
                            </p:childTnLst>
                          </p:cTn>
                        </p:par>
                        <p:par>
                          <p:cTn id="81" fill="hold">
                            <p:stCondLst>
                              <p:cond delay="6500"/>
                            </p:stCondLst>
                            <p:childTnLst>
                              <p:par>
                                <p:cTn id="82" presetID="12" presetClass="entr" presetSubtype="4" fill="hold" grpId="0" nodeType="afterEffect">
                                  <p:stCondLst>
                                    <p:cond delay="0"/>
                                  </p:stCondLst>
                                  <p:childTnLst>
                                    <p:set>
                                      <p:cBhvr>
                                        <p:cTn id="83" dur="1" fill="hold">
                                          <p:stCondLst>
                                            <p:cond delay="0"/>
                                          </p:stCondLst>
                                        </p:cTn>
                                        <p:tgtEl>
                                          <p:spTgt spid="88"/>
                                        </p:tgtEl>
                                        <p:attrNameLst>
                                          <p:attrName>style.visibility</p:attrName>
                                        </p:attrNameLst>
                                      </p:cBhvr>
                                      <p:to>
                                        <p:strVal val="visible"/>
                                      </p:to>
                                    </p:set>
                                    <p:anim calcmode="lin" valueType="num">
                                      <p:cBhvr additive="base">
                                        <p:cTn id="84" dur="500"/>
                                        <p:tgtEl>
                                          <p:spTgt spid="88"/>
                                        </p:tgtEl>
                                        <p:attrNameLst>
                                          <p:attrName>ppt_y</p:attrName>
                                        </p:attrNameLst>
                                      </p:cBhvr>
                                      <p:tavLst>
                                        <p:tav tm="0">
                                          <p:val>
                                            <p:strVal val="#ppt_y+#ppt_h*1.125000"/>
                                          </p:val>
                                        </p:tav>
                                        <p:tav tm="100000">
                                          <p:val>
                                            <p:strVal val="#ppt_y"/>
                                          </p:val>
                                        </p:tav>
                                      </p:tavLst>
                                    </p:anim>
                                    <p:animEffect transition="in" filter="wipe(up)">
                                      <p:cBhvr>
                                        <p:cTn id="85" dur="500"/>
                                        <p:tgtEl>
                                          <p:spTgt spid="88"/>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500"/>
                                        <p:tgtEl>
                                          <p:spTgt spid="89"/>
                                        </p:tgtEl>
                                        <p:attrNameLst>
                                          <p:attrName>ppt_y</p:attrName>
                                        </p:attrNameLst>
                                      </p:cBhvr>
                                      <p:tavLst>
                                        <p:tav tm="0">
                                          <p:val>
                                            <p:strVal val="#ppt_y-#ppt_h*1.125000"/>
                                          </p:val>
                                        </p:tav>
                                        <p:tav tm="100000">
                                          <p:val>
                                            <p:strVal val="#ppt_y"/>
                                          </p:val>
                                        </p:tav>
                                      </p:tavLst>
                                    </p:anim>
                                    <p:animEffect transition="in" filter="wipe(down)">
                                      <p:cBhvr>
                                        <p:cTn id="8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72" grpId="0"/>
      <p:bldP spid="73" grpId="0"/>
      <p:bldP spid="81" grpId="0"/>
      <p:bldP spid="85" grpId="0"/>
      <p:bldP spid="86" grpId="0"/>
      <p:bldP spid="87" grpId="0"/>
      <p:bldP spid="88" grpId="0"/>
      <p:bldP spid="8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2450" y="1837305"/>
            <a:ext cx="446088" cy="1884944"/>
            <a:chOff x="552450" y="1836738"/>
            <a:chExt cx="446088" cy="1884362"/>
          </a:xfrm>
        </p:grpSpPr>
        <p:sp>
          <p:nvSpPr>
            <p:cNvPr id="16386" name="Freeform 2"/>
            <p:cNvSpPr>
              <a:spLocks/>
            </p:cNvSpPr>
            <p:nvPr/>
          </p:nvSpPr>
          <p:spPr bwMode="auto">
            <a:xfrm>
              <a:off x="552450" y="1836738"/>
              <a:ext cx="446088"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387" name="Freeform 3"/>
            <p:cNvSpPr>
              <a:spLocks/>
            </p:cNvSpPr>
            <p:nvPr/>
          </p:nvSpPr>
          <p:spPr bwMode="auto">
            <a:xfrm>
              <a:off x="552450" y="2032000"/>
              <a:ext cx="446088"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388" name="Freeform 4"/>
            <p:cNvSpPr>
              <a:spLocks/>
            </p:cNvSpPr>
            <p:nvPr/>
          </p:nvSpPr>
          <p:spPr bwMode="auto">
            <a:xfrm>
              <a:off x="552450" y="2227263"/>
              <a:ext cx="446088"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389" name="Freeform 5"/>
            <p:cNvSpPr>
              <a:spLocks/>
            </p:cNvSpPr>
            <p:nvPr/>
          </p:nvSpPr>
          <p:spPr bwMode="auto">
            <a:xfrm>
              <a:off x="552450" y="2422525"/>
              <a:ext cx="446088"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390" name="Freeform 6"/>
            <p:cNvSpPr>
              <a:spLocks/>
            </p:cNvSpPr>
            <p:nvPr/>
          </p:nvSpPr>
          <p:spPr bwMode="auto">
            <a:xfrm>
              <a:off x="552450" y="2617788"/>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391" name="Freeform 7"/>
            <p:cNvSpPr>
              <a:spLocks/>
            </p:cNvSpPr>
            <p:nvPr/>
          </p:nvSpPr>
          <p:spPr bwMode="auto">
            <a:xfrm>
              <a:off x="552450" y="2813050"/>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392" name="Freeform 8"/>
            <p:cNvSpPr>
              <a:spLocks/>
            </p:cNvSpPr>
            <p:nvPr/>
          </p:nvSpPr>
          <p:spPr bwMode="auto">
            <a:xfrm>
              <a:off x="552450" y="3008313"/>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393" name="Freeform 9"/>
            <p:cNvSpPr>
              <a:spLocks/>
            </p:cNvSpPr>
            <p:nvPr/>
          </p:nvSpPr>
          <p:spPr bwMode="auto">
            <a:xfrm>
              <a:off x="552450" y="3203575"/>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394" name="Freeform 10"/>
            <p:cNvSpPr>
              <a:spLocks/>
            </p:cNvSpPr>
            <p:nvPr/>
          </p:nvSpPr>
          <p:spPr bwMode="auto">
            <a:xfrm>
              <a:off x="552450" y="3397250"/>
              <a:ext cx="446088"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395" name="Freeform 11"/>
            <p:cNvSpPr>
              <a:spLocks/>
            </p:cNvSpPr>
            <p:nvPr/>
          </p:nvSpPr>
          <p:spPr bwMode="auto">
            <a:xfrm>
              <a:off x="552450" y="3592513"/>
              <a:ext cx="446088"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solidFill>
                <a:srgbClr val="CBAB89"/>
              </a:solidFill>
              <a:round/>
              <a:headEnd/>
              <a:tailEnd/>
            </a:ln>
          </p:spPr>
          <p:txBody>
            <a:bodyPr/>
            <a:lstStyle/>
            <a:p>
              <a:endParaRPr lang="zh-CN" altLang="en-US">
                <a:solidFill>
                  <a:schemeClr val="bg1">
                    <a:lumMod val="50000"/>
                  </a:schemeClr>
                </a:solidFill>
              </a:endParaRPr>
            </a:p>
          </p:txBody>
        </p:sp>
      </p:grpSp>
      <p:grpSp>
        <p:nvGrpSpPr>
          <p:cNvPr id="3" name="组合 2"/>
          <p:cNvGrpSpPr/>
          <p:nvPr/>
        </p:nvGrpSpPr>
        <p:grpSpPr>
          <a:xfrm>
            <a:off x="1125538" y="1837305"/>
            <a:ext cx="446087" cy="1884944"/>
            <a:chOff x="1125538" y="1836738"/>
            <a:chExt cx="446087" cy="1884362"/>
          </a:xfrm>
        </p:grpSpPr>
        <p:sp>
          <p:nvSpPr>
            <p:cNvPr id="16396" name="Freeform 12"/>
            <p:cNvSpPr>
              <a:spLocks/>
            </p:cNvSpPr>
            <p:nvPr/>
          </p:nvSpPr>
          <p:spPr bwMode="auto">
            <a:xfrm>
              <a:off x="1125538" y="1836738"/>
              <a:ext cx="446087"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3"/>
              </a:solidFill>
              <a:round/>
              <a:headEnd/>
              <a:tailEnd/>
            </a:ln>
          </p:spPr>
          <p:txBody>
            <a:bodyPr/>
            <a:lstStyle/>
            <a:p>
              <a:endParaRPr lang="zh-CN" altLang="en-US">
                <a:solidFill>
                  <a:schemeClr val="bg1">
                    <a:lumMod val="50000"/>
                  </a:schemeClr>
                </a:solidFill>
              </a:endParaRPr>
            </a:p>
          </p:txBody>
        </p:sp>
        <p:sp>
          <p:nvSpPr>
            <p:cNvPr id="16397" name="Freeform 13"/>
            <p:cNvSpPr>
              <a:spLocks/>
            </p:cNvSpPr>
            <p:nvPr/>
          </p:nvSpPr>
          <p:spPr bwMode="auto">
            <a:xfrm>
              <a:off x="1125538" y="2032000"/>
              <a:ext cx="446087"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3"/>
              </a:solidFill>
              <a:round/>
              <a:headEnd/>
              <a:tailEnd/>
            </a:ln>
          </p:spPr>
          <p:txBody>
            <a:bodyPr/>
            <a:lstStyle/>
            <a:p>
              <a:endParaRPr lang="zh-CN" altLang="en-US">
                <a:solidFill>
                  <a:schemeClr val="bg1">
                    <a:lumMod val="50000"/>
                  </a:schemeClr>
                </a:solidFill>
              </a:endParaRPr>
            </a:p>
          </p:txBody>
        </p:sp>
        <p:sp>
          <p:nvSpPr>
            <p:cNvPr id="16398" name="Freeform 14"/>
            <p:cNvSpPr>
              <a:spLocks/>
            </p:cNvSpPr>
            <p:nvPr/>
          </p:nvSpPr>
          <p:spPr bwMode="auto">
            <a:xfrm>
              <a:off x="1125538" y="222726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3"/>
              </a:solidFill>
              <a:round/>
              <a:headEnd/>
              <a:tailEnd/>
            </a:ln>
          </p:spPr>
          <p:txBody>
            <a:bodyPr/>
            <a:lstStyle/>
            <a:p>
              <a:endParaRPr lang="zh-CN" altLang="en-US">
                <a:solidFill>
                  <a:schemeClr val="bg1">
                    <a:lumMod val="50000"/>
                  </a:schemeClr>
                </a:solidFill>
              </a:endParaRPr>
            </a:p>
          </p:txBody>
        </p:sp>
        <p:sp>
          <p:nvSpPr>
            <p:cNvPr id="16399" name="Freeform 15"/>
            <p:cNvSpPr>
              <a:spLocks/>
            </p:cNvSpPr>
            <p:nvPr/>
          </p:nvSpPr>
          <p:spPr bwMode="auto">
            <a:xfrm>
              <a:off x="1125538" y="2422525"/>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400" name="Freeform 16"/>
            <p:cNvSpPr>
              <a:spLocks/>
            </p:cNvSpPr>
            <p:nvPr/>
          </p:nvSpPr>
          <p:spPr bwMode="auto">
            <a:xfrm>
              <a:off x="1125538" y="2617788"/>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401" name="Freeform 17"/>
            <p:cNvSpPr>
              <a:spLocks/>
            </p:cNvSpPr>
            <p:nvPr/>
          </p:nvSpPr>
          <p:spPr bwMode="auto">
            <a:xfrm>
              <a:off x="1125538" y="2813050"/>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402" name="Freeform 18"/>
            <p:cNvSpPr>
              <a:spLocks/>
            </p:cNvSpPr>
            <p:nvPr/>
          </p:nvSpPr>
          <p:spPr bwMode="auto">
            <a:xfrm>
              <a:off x="1125538" y="3008313"/>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403" name="Freeform 19"/>
            <p:cNvSpPr>
              <a:spLocks/>
            </p:cNvSpPr>
            <p:nvPr/>
          </p:nvSpPr>
          <p:spPr bwMode="auto">
            <a:xfrm>
              <a:off x="1125538" y="3203575"/>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404" name="Freeform 20"/>
            <p:cNvSpPr>
              <a:spLocks/>
            </p:cNvSpPr>
            <p:nvPr/>
          </p:nvSpPr>
          <p:spPr bwMode="auto">
            <a:xfrm>
              <a:off x="1125538" y="3397250"/>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sp>
          <p:nvSpPr>
            <p:cNvPr id="16405" name="Freeform 21"/>
            <p:cNvSpPr>
              <a:spLocks/>
            </p:cNvSpPr>
            <p:nvPr/>
          </p:nvSpPr>
          <p:spPr bwMode="auto">
            <a:xfrm>
              <a:off x="1125538" y="359251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solidFill>
                <a:srgbClr val="CBAB89"/>
              </a:solidFill>
              <a:round/>
              <a:headEnd/>
              <a:tailEnd/>
            </a:ln>
          </p:spPr>
          <p:txBody>
            <a:bodyPr/>
            <a:lstStyle/>
            <a:p>
              <a:endParaRPr lang="zh-CN" altLang="en-US">
                <a:solidFill>
                  <a:schemeClr val="bg1">
                    <a:lumMod val="50000"/>
                  </a:schemeClr>
                </a:solidFill>
              </a:endParaRPr>
            </a:p>
          </p:txBody>
        </p:sp>
      </p:grpSp>
      <p:grpSp>
        <p:nvGrpSpPr>
          <p:cNvPr id="4" name="组合 3"/>
          <p:cNvGrpSpPr/>
          <p:nvPr/>
        </p:nvGrpSpPr>
        <p:grpSpPr>
          <a:xfrm>
            <a:off x="1700213" y="1837305"/>
            <a:ext cx="446087" cy="1884944"/>
            <a:chOff x="1700213" y="1836738"/>
            <a:chExt cx="446087" cy="1884362"/>
          </a:xfrm>
        </p:grpSpPr>
        <p:sp>
          <p:nvSpPr>
            <p:cNvPr id="16406" name="Freeform 22"/>
            <p:cNvSpPr>
              <a:spLocks/>
            </p:cNvSpPr>
            <p:nvPr/>
          </p:nvSpPr>
          <p:spPr bwMode="auto">
            <a:xfrm>
              <a:off x="1700213" y="1836738"/>
              <a:ext cx="446087"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2"/>
              </a:solidFill>
              <a:round/>
              <a:headEnd/>
              <a:tailEnd/>
            </a:ln>
          </p:spPr>
          <p:txBody>
            <a:bodyPr/>
            <a:lstStyle/>
            <a:p>
              <a:endParaRPr lang="zh-CN" altLang="en-US">
                <a:solidFill>
                  <a:schemeClr val="bg1">
                    <a:lumMod val="50000"/>
                  </a:schemeClr>
                </a:solidFill>
              </a:endParaRPr>
            </a:p>
          </p:txBody>
        </p:sp>
        <p:sp>
          <p:nvSpPr>
            <p:cNvPr id="16407" name="Freeform 23"/>
            <p:cNvSpPr>
              <a:spLocks/>
            </p:cNvSpPr>
            <p:nvPr/>
          </p:nvSpPr>
          <p:spPr bwMode="auto">
            <a:xfrm>
              <a:off x="1700213" y="2032000"/>
              <a:ext cx="446087"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2"/>
              </a:solidFill>
              <a:round/>
              <a:headEnd/>
              <a:tailEnd/>
            </a:ln>
          </p:spPr>
          <p:txBody>
            <a:bodyPr/>
            <a:lstStyle/>
            <a:p>
              <a:endParaRPr lang="zh-CN" altLang="en-US">
                <a:solidFill>
                  <a:schemeClr val="bg1">
                    <a:lumMod val="50000"/>
                  </a:schemeClr>
                </a:solidFill>
              </a:endParaRPr>
            </a:p>
          </p:txBody>
        </p:sp>
        <p:sp>
          <p:nvSpPr>
            <p:cNvPr id="16408" name="Freeform 24"/>
            <p:cNvSpPr>
              <a:spLocks/>
            </p:cNvSpPr>
            <p:nvPr/>
          </p:nvSpPr>
          <p:spPr bwMode="auto">
            <a:xfrm>
              <a:off x="1700213" y="222726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09" name="Freeform 25"/>
            <p:cNvSpPr>
              <a:spLocks/>
            </p:cNvSpPr>
            <p:nvPr/>
          </p:nvSpPr>
          <p:spPr bwMode="auto">
            <a:xfrm>
              <a:off x="1700213" y="2422525"/>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10" name="Freeform 26"/>
            <p:cNvSpPr>
              <a:spLocks/>
            </p:cNvSpPr>
            <p:nvPr/>
          </p:nvSpPr>
          <p:spPr bwMode="auto">
            <a:xfrm>
              <a:off x="1700213" y="2617788"/>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11" name="Freeform 27"/>
            <p:cNvSpPr>
              <a:spLocks/>
            </p:cNvSpPr>
            <p:nvPr/>
          </p:nvSpPr>
          <p:spPr bwMode="auto">
            <a:xfrm>
              <a:off x="1700213" y="2813050"/>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12" name="Freeform 28"/>
            <p:cNvSpPr>
              <a:spLocks/>
            </p:cNvSpPr>
            <p:nvPr/>
          </p:nvSpPr>
          <p:spPr bwMode="auto">
            <a:xfrm>
              <a:off x="1700213" y="3008313"/>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13" name="Freeform 29"/>
            <p:cNvSpPr>
              <a:spLocks/>
            </p:cNvSpPr>
            <p:nvPr/>
          </p:nvSpPr>
          <p:spPr bwMode="auto">
            <a:xfrm>
              <a:off x="1700213" y="3203575"/>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14" name="Freeform 30"/>
            <p:cNvSpPr>
              <a:spLocks/>
            </p:cNvSpPr>
            <p:nvPr/>
          </p:nvSpPr>
          <p:spPr bwMode="auto">
            <a:xfrm>
              <a:off x="1700213" y="3397250"/>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15" name="Freeform 31"/>
            <p:cNvSpPr>
              <a:spLocks/>
            </p:cNvSpPr>
            <p:nvPr/>
          </p:nvSpPr>
          <p:spPr bwMode="auto">
            <a:xfrm>
              <a:off x="1700213" y="359251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grpSp>
      <p:grpSp>
        <p:nvGrpSpPr>
          <p:cNvPr id="5" name="组合 4"/>
          <p:cNvGrpSpPr/>
          <p:nvPr/>
        </p:nvGrpSpPr>
        <p:grpSpPr>
          <a:xfrm>
            <a:off x="2273300" y="1837305"/>
            <a:ext cx="446088" cy="1884944"/>
            <a:chOff x="2273300" y="1836738"/>
            <a:chExt cx="446088" cy="1884362"/>
          </a:xfrm>
        </p:grpSpPr>
        <p:sp>
          <p:nvSpPr>
            <p:cNvPr id="16416" name="Freeform 32"/>
            <p:cNvSpPr>
              <a:spLocks/>
            </p:cNvSpPr>
            <p:nvPr/>
          </p:nvSpPr>
          <p:spPr bwMode="auto">
            <a:xfrm>
              <a:off x="2273300" y="1836738"/>
              <a:ext cx="446088"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4"/>
              </a:solidFill>
              <a:round/>
              <a:headEnd/>
              <a:tailEnd/>
            </a:ln>
          </p:spPr>
          <p:txBody>
            <a:bodyPr/>
            <a:lstStyle/>
            <a:p>
              <a:endParaRPr lang="zh-CN" altLang="en-US">
                <a:solidFill>
                  <a:schemeClr val="bg1">
                    <a:lumMod val="50000"/>
                  </a:schemeClr>
                </a:solidFill>
              </a:endParaRPr>
            </a:p>
          </p:txBody>
        </p:sp>
        <p:sp>
          <p:nvSpPr>
            <p:cNvPr id="16417" name="Freeform 33"/>
            <p:cNvSpPr>
              <a:spLocks/>
            </p:cNvSpPr>
            <p:nvPr/>
          </p:nvSpPr>
          <p:spPr bwMode="auto">
            <a:xfrm>
              <a:off x="2273300" y="2032000"/>
              <a:ext cx="446088"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4"/>
              </a:solidFill>
              <a:round/>
              <a:headEnd/>
              <a:tailEnd/>
            </a:ln>
          </p:spPr>
          <p:txBody>
            <a:bodyPr/>
            <a:lstStyle/>
            <a:p>
              <a:endParaRPr lang="zh-CN" altLang="en-US">
                <a:solidFill>
                  <a:schemeClr val="bg1">
                    <a:lumMod val="50000"/>
                  </a:schemeClr>
                </a:solidFill>
              </a:endParaRPr>
            </a:p>
          </p:txBody>
        </p:sp>
        <p:sp>
          <p:nvSpPr>
            <p:cNvPr id="16418" name="Freeform 34"/>
            <p:cNvSpPr>
              <a:spLocks/>
            </p:cNvSpPr>
            <p:nvPr/>
          </p:nvSpPr>
          <p:spPr bwMode="auto">
            <a:xfrm>
              <a:off x="2273300" y="2227263"/>
              <a:ext cx="446088"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4"/>
              </a:solidFill>
              <a:round/>
              <a:headEnd/>
              <a:tailEnd/>
            </a:ln>
          </p:spPr>
          <p:txBody>
            <a:bodyPr/>
            <a:lstStyle/>
            <a:p>
              <a:endParaRPr lang="zh-CN" altLang="en-US">
                <a:solidFill>
                  <a:schemeClr val="bg1">
                    <a:lumMod val="50000"/>
                  </a:schemeClr>
                </a:solidFill>
              </a:endParaRPr>
            </a:p>
          </p:txBody>
        </p:sp>
        <p:sp>
          <p:nvSpPr>
            <p:cNvPr id="16419" name="Freeform 35"/>
            <p:cNvSpPr>
              <a:spLocks/>
            </p:cNvSpPr>
            <p:nvPr/>
          </p:nvSpPr>
          <p:spPr bwMode="auto">
            <a:xfrm>
              <a:off x="2273300" y="2422525"/>
              <a:ext cx="446088"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4"/>
              </a:solidFill>
              <a:round/>
              <a:headEnd/>
              <a:tailEnd/>
            </a:ln>
          </p:spPr>
          <p:txBody>
            <a:bodyPr/>
            <a:lstStyle/>
            <a:p>
              <a:endParaRPr lang="zh-CN" altLang="en-US">
                <a:solidFill>
                  <a:schemeClr val="bg1">
                    <a:lumMod val="50000"/>
                  </a:schemeClr>
                </a:solidFill>
              </a:endParaRPr>
            </a:p>
          </p:txBody>
        </p:sp>
        <p:sp>
          <p:nvSpPr>
            <p:cNvPr id="16420" name="Freeform 36"/>
            <p:cNvSpPr>
              <a:spLocks/>
            </p:cNvSpPr>
            <p:nvPr/>
          </p:nvSpPr>
          <p:spPr bwMode="auto">
            <a:xfrm>
              <a:off x="2273300" y="2617788"/>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4"/>
              </a:solidFill>
              <a:round/>
              <a:headEnd/>
              <a:tailEnd/>
            </a:ln>
          </p:spPr>
          <p:txBody>
            <a:bodyPr/>
            <a:lstStyle/>
            <a:p>
              <a:endParaRPr lang="zh-CN" altLang="en-US">
                <a:solidFill>
                  <a:schemeClr val="bg1">
                    <a:lumMod val="50000"/>
                  </a:schemeClr>
                </a:solidFill>
              </a:endParaRPr>
            </a:p>
          </p:txBody>
        </p:sp>
        <p:sp>
          <p:nvSpPr>
            <p:cNvPr id="16421" name="Freeform 37"/>
            <p:cNvSpPr>
              <a:spLocks/>
            </p:cNvSpPr>
            <p:nvPr/>
          </p:nvSpPr>
          <p:spPr bwMode="auto">
            <a:xfrm>
              <a:off x="2273300" y="2813050"/>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4"/>
            </a:solidFill>
            <a:ln w="9525" cmpd="sng">
              <a:noFill/>
              <a:round/>
              <a:headEnd/>
              <a:tailEnd/>
            </a:ln>
          </p:spPr>
          <p:txBody>
            <a:bodyPr/>
            <a:lstStyle/>
            <a:p>
              <a:endParaRPr lang="zh-CN" altLang="en-US">
                <a:solidFill>
                  <a:schemeClr val="bg1">
                    <a:lumMod val="50000"/>
                  </a:schemeClr>
                </a:solidFill>
              </a:endParaRPr>
            </a:p>
          </p:txBody>
        </p:sp>
        <p:sp>
          <p:nvSpPr>
            <p:cNvPr id="16422" name="Freeform 38"/>
            <p:cNvSpPr>
              <a:spLocks/>
            </p:cNvSpPr>
            <p:nvPr/>
          </p:nvSpPr>
          <p:spPr bwMode="auto">
            <a:xfrm>
              <a:off x="2273300" y="3008313"/>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4"/>
            </a:solidFill>
            <a:ln w="9525" cmpd="sng">
              <a:noFill/>
              <a:round/>
              <a:headEnd/>
              <a:tailEnd/>
            </a:ln>
          </p:spPr>
          <p:txBody>
            <a:bodyPr/>
            <a:lstStyle/>
            <a:p>
              <a:endParaRPr lang="zh-CN" altLang="en-US">
                <a:solidFill>
                  <a:schemeClr val="bg1">
                    <a:lumMod val="50000"/>
                  </a:schemeClr>
                </a:solidFill>
              </a:endParaRPr>
            </a:p>
          </p:txBody>
        </p:sp>
        <p:sp>
          <p:nvSpPr>
            <p:cNvPr id="16423" name="Freeform 39"/>
            <p:cNvSpPr>
              <a:spLocks/>
            </p:cNvSpPr>
            <p:nvPr/>
          </p:nvSpPr>
          <p:spPr bwMode="auto">
            <a:xfrm>
              <a:off x="2273300" y="3203575"/>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4"/>
            </a:solidFill>
            <a:ln w="9525" cmpd="sng">
              <a:noFill/>
              <a:round/>
              <a:headEnd/>
              <a:tailEnd/>
            </a:ln>
          </p:spPr>
          <p:txBody>
            <a:bodyPr/>
            <a:lstStyle/>
            <a:p>
              <a:endParaRPr lang="zh-CN" altLang="en-US">
                <a:solidFill>
                  <a:schemeClr val="bg1">
                    <a:lumMod val="50000"/>
                  </a:schemeClr>
                </a:solidFill>
              </a:endParaRPr>
            </a:p>
          </p:txBody>
        </p:sp>
        <p:sp>
          <p:nvSpPr>
            <p:cNvPr id="16424" name="Freeform 40"/>
            <p:cNvSpPr>
              <a:spLocks/>
            </p:cNvSpPr>
            <p:nvPr/>
          </p:nvSpPr>
          <p:spPr bwMode="auto">
            <a:xfrm>
              <a:off x="2273300" y="3397250"/>
              <a:ext cx="446088"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4"/>
            </a:solidFill>
            <a:ln w="9525" cmpd="sng">
              <a:noFill/>
              <a:round/>
              <a:headEnd/>
              <a:tailEnd/>
            </a:ln>
          </p:spPr>
          <p:txBody>
            <a:bodyPr/>
            <a:lstStyle/>
            <a:p>
              <a:endParaRPr lang="zh-CN" altLang="en-US">
                <a:solidFill>
                  <a:schemeClr val="bg1">
                    <a:lumMod val="50000"/>
                  </a:schemeClr>
                </a:solidFill>
              </a:endParaRPr>
            </a:p>
          </p:txBody>
        </p:sp>
        <p:sp>
          <p:nvSpPr>
            <p:cNvPr id="16425" name="Freeform 41"/>
            <p:cNvSpPr>
              <a:spLocks/>
            </p:cNvSpPr>
            <p:nvPr/>
          </p:nvSpPr>
          <p:spPr bwMode="auto">
            <a:xfrm>
              <a:off x="2273300" y="3592513"/>
              <a:ext cx="446088"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4"/>
            </a:solidFill>
            <a:ln w="9525" cmpd="sng">
              <a:noFill/>
              <a:round/>
              <a:headEnd/>
              <a:tailEnd/>
            </a:ln>
          </p:spPr>
          <p:txBody>
            <a:bodyPr/>
            <a:lstStyle/>
            <a:p>
              <a:endParaRPr lang="zh-CN" altLang="en-US">
                <a:solidFill>
                  <a:schemeClr val="bg1">
                    <a:lumMod val="50000"/>
                  </a:schemeClr>
                </a:solidFill>
              </a:endParaRPr>
            </a:p>
          </p:txBody>
        </p:sp>
      </p:grpSp>
      <p:grpSp>
        <p:nvGrpSpPr>
          <p:cNvPr id="6" name="组合 5"/>
          <p:cNvGrpSpPr/>
          <p:nvPr/>
        </p:nvGrpSpPr>
        <p:grpSpPr>
          <a:xfrm>
            <a:off x="2847976" y="1837305"/>
            <a:ext cx="446088" cy="1884944"/>
            <a:chOff x="2847975" y="1836738"/>
            <a:chExt cx="446088" cy="1884362"/>
          </a:xfrm>
        </p:grpSpPr>
        <p:sp>
          <p:nvSpPr>
            <p:cNvPr id="16426" name="Freeform 42"/>
            <p:cNvSpPr>
              <a:spLocks/>
            </p:cNvSpPr>
            <p:nvPr/>
          </p:nvSpPr>
          <p:spPr bwMode="auto">
            <a:xfrm>
              <a:off x="2847975" y="1836738"/>
              <a:ext cx="446088"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427" name="Freeform 43"/>
            <p:cNvSpPr>
              <a:spLocks/>
            </p:cNvSpPr>
            <p:nvPr/>
          </p:nvSpPr>
          <p:spPr bwMode="auto">
            <a:xfrm>
              <a:off x="2847975" y="2032000"/>
              <a:ext cx="446088"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428" name="Freeform 44"/>
            <p:cNvSpPr>
              <a:spLocks/>
            </p:cNvSpPr>
            <p:nvPr/>
          </p:nvSpPr>
          <p:spPr bwMode="auto">
            <a:xfrm>
              <a:off x="2847975" y="2227263"/>
              <a:ext cx="446088"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429" name="Freeform 45"/>
            <p:cNvSpPr>
              <a:spLocks/>
            </p:cNvSpPr>
            <p:nvPr/>
          </p:nvSpPr>
          <p:spPr bwMode="auto">
            <a:xfrm>
              <a:off x="2847975" y="2422525"/>
              <a:ext cx="446088"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430" name="Freeform 46"/>
            <p:cNvSpPr>
              <a:spLocks/>
            </p:cNvSpPr>
            <p:nvPr/>
          </p:nvSpPr>
          <p:spPr bwMode="auto">
            <a:xfrm>
              <a:off x="2847975" y="2617788"/>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431" name="Freeform 47"/>
            <p:cNvSpPr>
              <a:spLocks/>
            </p:cNvSpPr>
            <p:nvPr/>
          </p:nvSpPr>
          <p:spPr bwMode="auto">
            <a:xfrm>
              <a:off x="2847975" y="2813050"/>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1"/>
              </a:solidFill>
              <a:round/>
              <a:headEnd/>
              <a:tailEnd/>
            </a:ln>
          </p:spPr>
          <p:txBody>
            <a:bodyPr/>
            <a:lstStyle/>
            <a:p>
              <a:endParaRPr lang="zh-CN" altLang="en-US">
                <a:solidFill>
                  <a:schemeClr val="bg1">
                    <a:lumMod val="50000"/>
                  </a:schemeClr>
                </a:solidFill>
              </a:endParaRPr>
            </a:p>
          </p:txBody>
        </p:sp>
        <p:sp>
          <p:nvSpPr>
            <p:cNvPr id="16432" name="Freeform 48"/>
            <p:cNvSpPr>
              <a:spLocks/>
            </p:cNvSpPr>
            <p:nvPr/>
          </p:nvSpPr>
          <p:spPr bwMode="auto">
            <a:xfrm>
              <a:off x="2847975" y="3008313"/>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noFill/>
              <a:round/>
              <a:headEnd/>
              <a:tailEnd/>
            </a:ln>
          </p:spPr>
          <p:txBody>
            <a:bodyPr/>
            <a:lstStyle/>
            <a:p>
              <a:endParaRPr lang="zh-CN" altLang="en-US">
                <a:solidFill>
                  <a:schemeClr val="bg1">
                    <a:lumMod val="50000"/>
                  </a:schemeClr>
                </a:solidFill>
              </a:endParaRPr>
            </a:p>
          </p:txBody>
        </p:sp>
        <p:sp>
          <p:nvSpPr>
            <p:cNvPr id="16433" name="Freeform 49"/>
            <p:cNvSpPr>
              <a:spLocks/>
            </p:cNvSpPr>
            <p:nvPr/>
          </p:nvSpPr>
          <p:spPr bwMode="auto">
            <a:xfrm>
              <a:off x="2847975" y="3203575"/>
              <a:ext cx="446088"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noFill/>
              <a:round/>
              <a:headEnd/>
              <a:tailEnd/>
            </a:ln>
          </p:spPr>
          <p:txBody>
            <a:bodyPr/>
            <a:lstStyle/>
            <a:p>
              <a:endParaRPr lang="zh-CN" altLang="en-US">
                <a:solidFill>
                  <a:schemeClr val="bg1">
                    <a:lumMod val="50000"/>
                  </a:schemeClr>
                </a:solidFill>
              </a:endParaRPr>
            </a:p>
          </p:txBody>
        </p:sp>
        <p:sp>
          <p:nvSpPr>
            <p:cNvPr id="16434" name="Freeform 50"/>
            <p:cNvSpPr>
              <a:spLocks/>
            </p:cNvSpPr>
            <p:nvPr/>
          </p:nvSpPr>
          <p:spPr bwMode="auto">
            <a:xfrm>
              <a:off x="2847975" y="3397250"/>
              <a:ext cx="446088"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noFill/>
              <a:round/>
              <a:headEnd/>
              <a:tailEnd/>
            </a:ln>
          </p:spPr>
          <p:txBody>
            <a:bodyPr/>
            <a:lstStyle/>
            <a:p>
              <a:endParaRPr lang="zh-CN" altLang="en-US">
                <a:solidFill>
                  <a:schemeClr val="bg1">
                    <a:lumMod val="50000"/>
                  </a:schemeClr>
                </a:solidFill>
              </a:endParaRPr>
            </a:p>
          </p:txBody>
        </p:sp>
        <p:sp>
          <p:nvSpPr>
            <p:cNvPr id="16435" name="Freeform 51"/>
            <p:cNvSpPr>
              <a:spLocks/>
            </p:cNvSpPr>
            <p:nvPr/>
          </p:nvSpPr>
          <p:spPr bwMode="auto">
            <a:xfrm>
              <a:off x="2847975" y="3592513"/>
              <a:ext cx="446088"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1"/>
            </a:solidFill>
            <a:ln w="9525" cmpd="sng">
              <a:noFill/>
              <a:round/>
              <a:headEnd/>
              <a:tailEnd/>
            </a:ln>
          </p:spPr>
          <p:txBody>
            <a:bodyPr/>
            <a:lstStyle/>
            <a:p>
              <a:endParaRPr lang="zh-CN" altLang="en-US">
                <a:solidFill>
                  <a:schemeClr val="bg1">
                    <a:lumMod val="50000"/>
                  </a:schemeClr>
                </a:solidFill>
              </a:endParaRPr>
            </a:p>
          </p:txBody>
        </p:sp>
      </p:grpSp>
      <p:grpSp>
        <p:nvGrpSpPr>
          <p:cNvPr id="7" name="组合 6"/>
          <p:cNvGrpSpPr/>
          <p:nvPr/>
        </p:nvGrpSpPr>
        <p:grpSpPr>
          <a:xfrm>
            <a:off x="3421064" y="1837305"/>
            <a:ext cx="446087" cy="1884944"/>
            <a:chOff x="3421063" y="1836738"/>
            <a:chExt cx="446087" cy="1884362"/>
          </a:xfrm>
        </p:grpSpPr>
        <p:sp>
          <p:nvSpPr>
            <p:cNvPr id="16436" name="Freeform 52"/>
            <p:cNvSpPr>
              <a:spLocks/>
            </p:cNvSpPr>
            <p:nvPr/>
          </p:nvSpPr>
          <p:spPr bwMode="auto">
            <a:xfrm>
              <a:off x="3421063" y="1836738"/>
              <a:ext cx="446087"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3"/>
              </a:solidFill>
              <a:round/>
              <a:headEnd/>
              <a:tailEnd/>
            </a:ln>
          </p:spPr>
          <p:txBody>
            <a:bodyPr/>
            <a:lstStyle/>
            <a:p>
              <a:endParaRPr lang="zh-CN" altLang="en-US">
                <a:solidFill>
                  <a:schemeClr val="bg1">
                    <a:lumMod val="50000"/>
                  </a:schemeClr>
                </a:solidFill>
              </a:endParaRPr>
            </a:p>
          </p:txBody>
        </p:sp>
        <p:sp>
          <p:nvSpPr>
            <p:cNvPr id="16437" name="Freeform 53"/>
            <p:cNvSpPr>
              <a:spLocks/>
            </p:cNvSpPr>
            <p:nvPr/>
          </p:nvSpPr>
          <p:spPr bwMode="auto">
            <a:xfrm>
              <a:off x="3421063" y="2032000"/>
              <a:ext cx="446087"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3"/>
              </a:solidFill>
              <a:round/>
              <a:headEnd/>
              <a:tailEnd/>
            </a:ln>
          </p:spPr>
          <p:txBody>
            <a:bodyPr/>
            <a:lstStyle/>
            <a:p>
              <a:endParaRPr lang="zh-CN" altLang="en-US">
                <a:solidFill>
                  <a:schemeClr val="bg1">
                    <a:lumMod val="50000"/>
                  </a:schemeClr>
                </a:solidFill>
              </a:endParaRPr>
            </a:p>
          </p:txBody>
        </p:sp>
        <p:sp>
          <p:nvSpPr>
            <p:cNvPr id="16438" name="Freeform 54"/>
            <p:cNvSpPr>
              <a:spLocks/>
            </p:cNvSpPr>
            <p:nvPr/>
          </p:nvSpPr>
          <p:spPr bwMode="auto">
            <a:xfrm>
              <a:off x="3421063" y="222726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FFFDEF"/>
            </a:solidFill>
            <a:ln w="9525" cmpd="sng">
              <a:solidFill>
                <a:schemeClr val="accent3"/>
              </a:solidFill>
              <a:round/>
              <a:headEnd/>
              <a:tailEnd/>
            </a:ln>
          </p:spPr>
          <p:txBody>
            <a:bodyPr/>
            <a:lstStyle/>
            <a:p>
              <a:endParaRPr lang="zh-CN" altLang="en-US">
                <a:solidFill>
                  <a:schemeClr val="bg1">
                    <a:lumMod val="50000"/>
                  </a:schemeClr>
                </a:solidFill>
              </a:endParaRPr>
            </a:p>
          </p:txBody>
        </p:sp>
        <p:sp>
          <p:nvSpPr>
            <p:cNvPr id="16439" name="Freeform 55"/>
            <p:cNvSpPr>
              <a:spLocks/>
            </p:cNvSpPr>
            <p:nvPr/>
          </p:nvSpPr>
          <p:spPr bwMode="auto">
            <a:xfrm>
              <a:off x="3421063" y="2422525"/>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sp>
          <p:nvSpPr>
            <p:cNvPr id="16440" name="Freeform 56"/>
            <p:cNvSpPr>
              <a:spLocks/>
            </p:cNvSpPr>
            <p:nvPr/>
          </p:nvSpPr>
          <p:spPr bwMode="auto">
            <a:xfrm>
              <a:off x="3421063" y="2617788"/>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sp>
          <p:nvSpPr>
            <p:cNvPr id="16441" name="Freeform 57"/>
            <p:cNvSpPr>
              <a:spLocks/>
            </p:cNvSpPr>
            <p:nvPr/>
          </p:nvSpPr>
          <p:spPr bwMode="auto">
            <a:xfrm>
              <a:off x="3421063" y="2813050"/>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sp>
          <p:nvSpPr>
            <p:cNvPr id="16442" name="Freeform 58"/>
            <p:cNvSpPr>
              <a:spLocks/>
            </p:cNvSpPr>
            <p:nvPr/>
          </p:nvSpPr>
          <p:spPr bwMode="auto">
            <a:xfrm>
              <a:off x="3421063" y="3008313"/>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sp>
          <p:nvSpPr>
            <p:cNvPr id="16443" name="Freeform 59"/>
            <p:cNvSpPr>
              <a:spLocks/>
            </p:cNvSpPr>
            <p:nvPr/>
          </p:nvSpPr>
          <p:spPr bwMode="auto">
            <a:xfrm>
              <a:off x="3421063" y="3203575"/>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sp>
          <p:nvSpPr>
            <p:cNvPr id="16444" name="Freeform 60"/>
            <p:cNvSpPr>
              <a:spLocks/>
            </p:cNvSpPr>
            <p:nvPr/>
          </p:nvSpPr>
          <p:spPr bwMode="auto">
            <a:xfrm>
              <a:off x="3421063" y="3397250"/>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sp>
          <p:nvSpPr>
            <p:cNvPr id="16445" name="Freeform 61"/>
            <p:cNvSpPr>
              <a:spLocks/>
            </p:cNvSpPr>
            <p:nvPr/>
          </p:nvSpPr>
          <p:spPr bwMode="auto">
            <a:xfrm>
              <a:off x="3421063" y="359251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3"/>
            </a:solidFill>
            <a:ln w="9525" cmpd="sng">
              <a:noFill/>
              <a:round/>
              <a:headEnd/>
              <a:tailEnd/>
            </a:ln>
          </p:spPr>
          <p:txBody>
            <a:bodyPr/>
            <a:lstStyle/>
            <a:p>
              <a:endParaRPr lang="zh-CN" altLang="en-US">
                <a:solidFill>
                  <a:schemeClr val="bg1">
                    <a:lumMod val="50000"/>
                  </a:schemeClr>
                </a:solidFill>
              </a:endParaRPr>
            </a:p>
          </p:txBody>
        </p:sp>
      </p:grpSp>
      <p:grpSp>
        <p:nvGrpSpPr>
          <p:cNvPr id="8" name="组合 7"/>
          <p:cNvGrpSpPr/>
          <p:nvPr/>
        </p:nvGrpSpPr>
        <p:grpSpPr>
          <a:xfrm>
            <a:off x="3995739" y="1837305"/>
            <a:ext cx="446087" cy="1884944"/>
            <a:chOff x="3995738" y="1836738"/>
            <a:chExt cx="446087" cy="1884362"/>
          </a:xfrm>
        </p:grpSpPr>
        <p:sp>
          <p:nvSpPr>
            <p:cNvPr id="16446" name="Freeform 62"/>
            <p:cNvSpPr>
              <a:spLocks/>
            </p:cNvSpPr>
            <p:nvPr/>
          </p:nvSpPr>
          <p:spPr bwMode="auto">
            <a:xfrm>
              <a:off x="3995738" y="1836738"/>
              <a:ext cx="446087" cy="128587"/>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2"/>
              </a:solidFill>
              <a:round/>
              <a:headEnd/>
              <a:tailEnd/>
            </a:ln>
          </p:spPr>
          <p:txBody>
            <a:bodyPr/>
            <a:lstStyle/>
            <a:p>
              <a:endParaRPr lang="zh-CN" altLang="en-US">
                <a:solidFill>
                  <a:schemeClr val="bg1">
                    <a:lumMod val="50000"/>
                  </a:schemeClr>
                </a:solidFill>
              </a:endParaRPr>
            </a:p>
          </p:txBody>
        </p:sp>
        <p:sp>
          <p:nvSpPr>
            <p:cNvPr id="16447" name="Freeform 63"/>
            <p:cNvSpPr>
              <a:spLocks/>
            </p:cNvSpPr>
            <p:nvPr/>
          </p:nvSpPr>
          <p:spPr bwMode="auto">
            <a:xfrm>
              <a:off x="3995738" y="2032000"/>
              <a:ext cx="446087" cy="128588"/>
            </a:xfrm>
            <a:custGeom>
              <a:avLst/>
              <a:gdLst>
                <a:gd name="T0" fmla="*/ 199 w 199"/>
                <a:gd name="T1" fmla="*/ 45 h 57"/>
                <a:gd name="T2" fmla="*/ 188 w 199"/>
                <a:gd name="T3" fmla="*/ 57 h 57"/>
                <a:gd name="T4" fmla="*/ 11 w 199"/>
                <a:gd name="T5" fmla="*/ 57 h 57"/>
                <a:gd name="T6" fmla="*/ 0 w 199"/>
                <a:gd name="T7" fmla="*/ 45 h 57"/>
                <a:gd name="T8" fmla="*/ 0 w 199"/>
                <a:gd name="T9" fmla="*/ 11 h 57"/>
                <a:gd name="T10" fmla="*/ 11 w 199"/>
                <a:gd name="T11" fmla="*/ 0 h 57"/>
                <a:gd name="T12" fmla="*/ 188 w 199"/>
                <a:gd name="T13" fmla="*/ 0 h 57"/>
                <a:gd name="T14" fmla="*/ 199 w 199"/>
                <a:gd name="T15" fmla="*/ 11 h 57"/>
                <a:gd name="T16" fmla="*/ 199 w 199"/>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FFFDEF"/>
            </a:solidFill>
            <a:ln w="9525" cmpd="sng">
              <a:solidFill>
                <a:schemeClr val="accent2"/>
              </a:solidFill>
              <a:round/>
              <a:headEnd/>
              <a:tailEnd/>
            </a:ln>
          </p:spPr>
          <p:txBody>
            <a:bodyPr/>
            <a:lstStyle/>
            <a:p>
              <a:endParaRPr lang="zh-CN" altLang="en-US">
                <a:solidFill>
                  <a:schemeClr val="bg1">
                    <a:lumMod val="50000"/>
                  </a:schemeClr>
                </a:solidFill>
              </a:endParaRPr>
            </a:p>
          </p:txBody>
        </p:sp>
        <p:sp>
          <p:nvSpPr>
            <p:cNvPr id="16448" name="Freeform 64"/>
            <p:cNvSpPr>
              <a:spLocks/>
            </p:cNvSpPr>
            <p:nvPr/>
          </p:nvSpPr>
          <p:spPr bwMode="auto">
            <a:xfrm>
              <a:off x="3995738" y="222726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49" name="Freeform 65"/>
            <p:cNvSpPr>
              <a:spLocks/>
            </p:cNvSpPr>
            <p:nvPr/>
          </p:nvSpPr>
          <p:spPr bwMode="auto">
            <a:xfrm>
              <a:off x="3995738" y="2422525"/>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50" name="Freeform 66"/>
            <p:cNvSpPr>
              <a:spLocks/>
            </p:cNvSpPr>
            <p:nvPr/>
          </p:nvSpPr>
          <p:spPr bwMode="auto">
            <a:xfrm>
              <a:off x="3995738" y="2617788"/>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51" name="Freeform 67"/>
            <p:cNvSpPr>
              <a:spLocks/>
            </p:cNvSpPr>
            <p:nvPr/>
          </p:nvSpPr>
          <p:spPr bwMode="auto">
            <a:xfrm>
              <a:off x="3995738" y="2813050"/>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52" name="Freeform 68"/>
            <p:cNvSpPr>
              <a:spLocks/>
            </p:cNvSpPr>
            <p:nvPr/>
          </p:nvSpPr>
          <p:spPr bwMode="auto">
            <a:xfrm>
              <a:off x="3995738" y="3008313"/>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53" name="Freeform 69"/>
            <p:cNvSpPr>
              <a:spLocks/>
            </p:cNvSpPr>
            <p:nvPr/>
          </p:nvSpPr>
          <p:spPr bwMode="auto">
            <a:xfrm>
              <a:off x="3995738" y="3203575"/>
              <a:ext cx="446087" cy="127000"/>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54" name="Freeform 70"/>
            <p:cNvSpPr>
              <a:spLocks/>
            </p:cNvSpPr>
            <p:nvPr/>
          </p:nvSpPr>
          <p:spPr bwMode="auto">
            <a:xfrm>
              <a:off x="3995738" y="3397250"/>
              <a:ext cx="446087" cy="128588"/>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sp>
          <p:nvSpPr>
            <p:cNvPr id="16455" name="Freeform 71"/>
            <p:cNvSpPr>
              <a:spLocks/>
            </p:cNvSpPr>
            <p:nvPr/>
          </p:nvSpPr>
          <p:spPr bwMode="auto">
            <a:xfrm>
              <a:off x="3995738" y="3592513"/>
              <a:ext cx="446087" cy="128587"/>
            </a:xfrm>
            <a:custGeom>
              <a:avLst/>
              <a:gdLst>
                <a:gd name="T0" fmla="*/ 199 w 199"/>
                <a:gd name="T1" fmla="*/ 46 h 57"/>
                <a:gd name="T2" fmla="*/ 188 w 199"/>
                <a:gd name="T3" fmla="*/ 57 h 57"/>
                <a:gd name="T4" fmla="*/ 11 w 199"/>
                <a:gd name="T5" fmla="*/ 57 h 57"/>
                <a:gd name="T6" fmla="*/ 0 w 199"/>
                <a:gd name="T7" fmla="*/ 46 h 57"/>
                <a:gd name="T8" fmla="*/ 0 w 199"/>
                <a:gd name="T9" fmla="*/ 11 h 57"/>
                <a:gd name="T10" fmla="*/ 11 w 199"/>
                <a:gd name="T11" fmla="*/ 0 h 57"/>
                <a:gd name="T12" fmla="*/ 188 w 199"/>
                <a:gd name="T13" fmla="*/ 0 h 57"/>
                <a:gd name="T14" fmla="*/ 199 w 199"/>
                <a:gd name="T15" fmla="*/ 11 h 57"/>
                <a:gd name="T16" fmla="*/ 199 w 199"/>
                <a:gd name="T17"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chemeClr val="accent2"/>
            </a:solidFill>
            <a:ln w="9525" cmpd="sng">
              <a:noFill/>
              <a:round/>
              <a:headEnd/>
              <a:tailEnd/>
            </a:ln>
          </p:spPr>
          <p:txBody>
            <a:bodyPr/>
            <a:lstStyle/>
            <a:p>
              <a:endParaRPr lang="zh-CN" altLang="en-US">
                <a:solidFill>
                  <a:schemeClr val="bg1">
                    <a:lumMod val="50000"/>
                  </a:schemeClr>
                </a:solidFill>
              </a:endParaRPr>
            </a:p>
          </p:txBody>
        </p:sp>
      </p:grpSp>
      <p:sp>
        <p:nvSpPr>
          <p:cNvPr id="16456" name="Rectangle 72"/>
          <p:cNvSpPr>
            <a:spLocks noChangeArrowheads="1"/>
          </p:cNvSpPr>
          <p:nvPr/>
        </p:nvSpPr>
        <p:spPr bwMode="auto">
          <a:xfrm>
            <a:off x="667276" y="3850878"/>
            <a:ext cx="219612" cy="12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SUN</a:t>
            </a:r>
            <a:endParaRPr lang="zh-CN" altLang="zh-CN" sz="800" dirty="0">
              <a:solidFill>
                <a:schemeClr val="bg1">
                  <a:lumMod val="50000"/>
                </a:schemeClr>
              </a:solidFill>
            </a:endParaRPr>
          </a:p>
        </p:txBody>
      </p:sp>
      <p:sp>
        <p:nvSpPr>
          <p:cNvPr id="16457" name="Rectangle 73"/>
          <p:cNvSpPr>
            <a:spLocks noChangeArrowheads="1"/>
          </p:cNvSpPr>
          <p:nvPr/>
        </p:nvSpPr>
        <p:spPr bwMode="auto">
          <a:xfrm>
            <a:off x="1235368" y="3850878"/>
            <a:ext cx="267702" cy="12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MON</a:t>
            </a:r>
            <a:endParaRPr lang="zh-CN" altLang="zh-CN" sz="800" dirty="0">
              <a:solidFill>
                <a:schemeClr val="bg1">
                  <a:lumMod val="50000"/>
                </a:schemeClr>
              </a:solidFill>
            </a:endParaRPr>
          </a:p>
        </p:txBody>
      </p:sp>
      <p:sp>
        <p:nvSpPr>
          <p:cNvPr id="16458" name="Rectangle 74"/>
          <p:cNvSpPr>
            <a:spLocks noChangeArrowheads="1"/>
          </p:cNvSpPr>
          <p:nvPr/>
        </p:nvSpPr>
        <p:spPr bwMode="auto">
          <a:xfrm>
            <a:off x="1828801" y="3850877"/>
            <a:ext cx="190500" cy="12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TUE</a:t>
            </a:r>
            <a:endParaRPr lang="zh-CN" altLang="zh-CN" sz="800" dirty="0">
              <a:solidFill>
                <a:schemeClr val="bg1">
                  <a:lumMod val="50000"/>
                </a:schemeClr>
              </a:solidFill>
            </a:endParaRPr>
          </a:p>
        </p:txBody>
      </p:sp>
      <p:sp>
        <p:nvSpPr>
          <p:cNvPr id="16459" name="Rectangle 75"/>
          <p:cNvSpPr>
            <a:spLocks noChangeArrowheads="1"/>
          </p:cNvSpPr>
          <p:nvPr/>
        </p:nvSpPr>
        <p:spPr bwMode="auto">
          <a:xfrm>
            <a:off x="2381251" y="3850877"/>
            <a:ext cx="236538" cy="12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WED</a:t>
            </a:r>
            <a:endParaRPr lang="zh-CN" altLang="zh-CN" sz="800" dirty="0">
              <a:solidFill>
                <a:schemeClr val="bg1">
                  <a:lumMod val="50000"/>
                </a:schemeClr>
              </a:solidFill>
            </a:endParaRPr>
          </a:p>
        </p:txBody>
      </p:sp>
      <p:sp>
        <p:nvSpPr>
          <p:cNvPr id="16460" name="Rectangle 76"/>
          <p:cNvSpPr>
            <a:spLocks noChangeArrowheads="1"/>
          </p:cNvSpPr>
          <p:nvPr/>
        </p:nvSpPr>
        <p:spPr bwMode="auto">
          <a:xfrm>
            <a:off x="2988216" y="3850878"/>
            <a:ext cx="216406" cy="12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THU</a:t>
            </a:r>
            <a:endParaRPr lang="zh-CN" altLang="zh-CN" sz="800" dirty="0">
              <a:solidFill>
                <a:schemeClr val="bg1">
                  <a:lumMod val="50000"/>
                </a:schemeClr>
              </a:solidFill>
            </a:endParaRPr>
          </a:p>
        </p:txBody>
      </p:sp>
      <p:sp>
        <p:nvSpPr>
          <p:cNvPr id="16461" name="Rectangle 77"/>
          <p:cNvSpPr>
            <a:spLocks noChangeArrowheads="1"/>
          </p:cNvSpPr>
          <p:nvPr/>
        </p:nvSpPr>
        <p:spPr bwMode="auto">
          <a:xfrm>
            <a:off x="3556851" y="3850878"/>
            <a:ext cx="152286" cy="12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FRI</a:t>
            </a:r>
            <a:endParaRPr lang="zh-CN" altLang="zh-CN" sz="800" dirty="0">
              <a:solidFill>
                <a:schemeClr val="bg1">
                  <a:lumMod val="50000"/>
                </a:schemeClr>
              </a:solidFill>
            </a:endParaRPr>
          </a:p>
        </p:txBody>
      </p:sp>
      <p:sp>
        <p:nvSpPr>
          <p:cNvPr id="16462" name="Rectangle 78"/>
          <p:cNvSpPr>
            <a:spLocks noChangeArrowheads="1"/>
          </p:cNvSpPr>
          <p:nvPr/>
        </p:nvSpPr>
        <p:spPr bwMode="auto">
          <a:xfrm>
            <a:off x="4127500" y="3850877"/>
            <a:ext cx="188913" cy="12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chemeClr val="bg1">
                    <a:lumMod val="50000"/>
                  </a:schemeClr>
                </a:solidFill>
                <a:latin typeface="微软雅黑" pitchFamily="34" charset="-122"/>
                <a:ea typeface="微软雅黑" pitchFamily="34" charset="-122"/>
              </a:rPr>
              <a:t>SAT</a:t>
            </a:r>
            <a:endParaRPr lang="zh-CN" altLang="zh-CN" sz="800" dirty="0">
              <a:solidFill>
                <a:schemeClr val="bg1">
                  <a:lumMod val="50000"/>
                </a:schemeClr>
              </a:solidFill>
            </a:endParaRPr>
          </a:p>
        </p:txBody>
      </p:sp>
      <p:sp>
        <p:nvSpPr>
          <p:cNvPr id="16463" name="Rectangle 79"/>
          <p:cNvSpPr>
            <a:spLocks noChangeArrowheads="1"/>
          </p:cNvSpPr>
          <p:nvPr/>
        </p:nvSpPr>
        <p:spPr bwMode="auto">
          <a:xfrm>
            <a:off x="4932364" y="1562583"/>
            <a:ext cx="3671887" cy="140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a:lnSpc>
                <a:spcPct val="120000"/>
              </a:lnSpc>
            </a:pPr>
            <a:endParaRPr lang="zh-CN" altLang="en-US" sz="1000" dirty="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16464" name="Text Box 80"/>
          <p:cNvSpPr txBox="1">
            <a:spLocks noChangeArrowheads="1"/>
          </p:cNvSpPr>
          <p:nvPr/>
        </p:nvSpPr>
        <p:spPr bwMode="auto">
          <a:xfrm>
            <a:off x="5035551" y="2979069"/>
            <a:ext cx="982961" cy="646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zh-CN" sz="3600" dirty="0">
                <a:solidFill>
                  <a:srgbClr val="E4402F"/>
                </a:solidFill>
              </a:rPr>
              <a:t>75%</a:t>
            </a:r>
          </a:p>
        </p:txBody>
      </p:sp>
      <p:sp>
        <p:nvSpPr>
          <p:cNvPr id="16465" name="Rectangle 81"/>
          <p:cNvSpPr>
            <a:spLocks noChangeArrowheads="1"/>
          </p:cNvSpPr>
          <p:nvPr/>
        </p:nvSpPr>
        <p:spPr bwMode="auto">
          <a:xfrm>
            <a:off x="4819651" y="3612678"/>
            <a:ext cx="1512888" cy="59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algn="ctr"/>
            <a:r>
              <a:rPr lang="en-US" altLang="zh-CN" sz="800" dirty="0" smtClean="0">
                <a:solidFill>
                  <a:schemeClr val="bg1">
                    <a:lumMod val="50000"/>
                  </a:schemeClr>
                </a:solidFill>
              </a:rPr>
              <a:t>We </a:t>
            </a:r>
            <a:r>
              <a:rPr lang="en-US" altLang="zh-CN" sz="800" dirty="0">
                <a:solidFill>
                  <a:schemeClr val="bg1">
                    <a:lumMod val="50000"/>
                  </a:schemeClr>
                </a:solidFill>
              </a:rPr>
              <a:t>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6466" name="Text Box 82"/>
          <p:cNvSpPr txBox="1">
            <a:spLocks noChangeArrowheads="1"/>
          </p:cNvSpPr>
          <p:nvPr/>
        </p:nvSpPr>
        <p:spPr bwMode="auto">
          <a:xfrm>
            <a:off x="6750051" y="2979069"/>
            <a:ext cx="982961" cy="646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zh-CN" sz="3600" dirty="0">
                <a:solidFill>
                  <a:srgbClr val="E4402F"/>
                </a:solidFill>
              </a:rPr>
              <a:t>89%</a:t>
            </a:r>
          </a:p>
        </p:txBody>
      </p:sp>
      <p:sp>
        <p:nvSpPr>
          <p:cNvPr id="16467" name="Rectangle 83"/>
          <p:cNvSpPr>
            <a:spLocks noChangeArrowheads="1"/>
          </p:cNvSpPr>
          <p:nvPr/>
        </p:nvSpPr>
        <p:spPr bwMode="auto">
          <a:xfrm>
            <a:off x="6534151" y="3612678"/>
            <a:ext cx="1512888" cy="59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algn="ctr"/>
            <a:r>
              <a:rPr lang="en-US" altLang="zh-CN" sz="800" dirty="0" smtClean="0">
                <a:solidFill>
                  <a:schemeClr val="bg1">
                    <a:lumMod val="50000"/>
                  </a:schemeClr>
                </a:solidFill>
              </a:rPr>
              <a:t>We </a:t>
            </a:r>
            <a:r>
              <a:rPr lang="en-US" altLang="zh-CN" sz="800" dirty="0">
                <a:solidFill>
                  <a:schemeClr val="bg1">
                    <a:lumMod val="50000"/>
                  </a:schemeClr>
                </a:solidFill>
              </a:rPr>
              <a:t>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91"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2"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052248681"/>
      </p:ext>
    </p:extLst>
  </p:cSld>
  <p:clrMapOvr>
    <a:masterClrMapping/>
  </p:clrMapOvr>
  <p:transition spd="slow" advClick="0"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456"/>
                                        </p:tgtEl>
                                        <p:attrNameLst>
                                          <p:attrName>style.visibility</p:attrName>
                                        </p:attrNameLst>
                                      </p:cBhvr>
                                      <p:to>
                                        <p:strVal val="visible"/>
                                      </p:to>
                                    </p:set>
                                    <p:anim calcmode="lin" valueType="num">
                                      <p:cBhvr additive="base">
                                        <p:cTn id="7" dur="750" fill="hold"/>
                                        <p:tgtEl>
                                          <p:spTgt spid="16456"/>
                                        </p:tgtEl>
                                        <p:attrNameLst>
                                          <p:attrName>ppt_x</p:attrName>
                                        </p:attrNameLst>
                                      </p:cBhvr>
                                      <p:tavLst>
                                        <p:tav tm="0">
                                          <p:val>
                                            <p:strVal val="#ppt_x"/>
                                          </p:val>
                                        </p:tav>
                                        <p:tav tm="100000">
                                          <p:val>
                                            <p:strVal val="#ppt_x"/>
                                          </p:val>
                                        </p:tav>
                                      </p:tavLst>
                                    </p:anim>
                                    <p:anim calcmode="lin" valueType="num">
                                      <p:cBhvr additive="base">
                                        <p:cTn id="8" dur="750" fill="hold"/>
                                        <p:tgtEl>
                                          <p:spTgt spid="16456"/>
                                        </p:tgtEl>
                                        <p:attrNameLst>
                                          <p:attrName>ppt_y</p:attrName>
                                        </p:attrNameLst>
                                      </p:cBhvr>
                                      <p:tavLst>
                                        <p:tav tm="0">
                                          <p:val>
                                            <p:strVal val="1+#ppt_h/2"/>
                                          </p:val>
                                        </p:tav>
                                        <p:tav tm="100000">
                                          <p:val>
                                            <p:strVal val="#ppt_y"/>
                                          </p:val>
                                        </p:tav>
                                      </p:tavLst>
                                    </p:anim>
                                  </p:childTnLst>
                                </p:cTn>
                              </p:par>
                              <p:par>
                                <p:cTn id="9" presetID="22" presetClass="entr" presetSubtype="4"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par>
                                <p:cTn id="12" presetID="2" presetClass="entr" presetSubtype="4" fill="hold" grpId="0" nodeType="withEffect">
                                  <p:stCondLst>
                                    <p:cond delay="500"/>
                                  </p:stCondLst>
                                  <p:childTnLst>
                                    <p:set>
                                      <p:cBhvr>
                                        <p:cTn id="13" dur="1" fill="hold">
                                          <p:stCondLst>
                                            <p:cond delay="0"/>
                                          </p:stCondLst>
                                        </p:cTn>
                                        <p:tgtEl>
                                          <p:spTgt spid="16457"/>
                                        </p:tgtEl>
                                        <p:attrNameLst>
                                          <p:attrName>style.visibility</p:attrName>
                                        </p:attrNameLst>
                                      </p:cBhvr>
                                      <p:to>
                                        <p:strVal val="visible"/>
                                      </p:to>
                                    </p:set>
                                    <p:anim calcmode="lin" valueType="num">
                                      <p:cBhvr additive="base">
                                        <p:cTn id="14" dur="750" fill="hold"/>
                                        <p:tgtEl>
                                          <p:spTgt spid="16457"/>
                                        </p:tgtEl>
                                        <p:attrNameLst>
                                          <p:attrName>ppt_x</p:attrName>
                                        </p:attrNameLst>
                                      </p:cBhvr>
                                      <p:tavLst>
                                        <p:tav tm="0">
                                          <p:val>
                                            <p:strVal val="#ppt_x"/>
                                          </p:val>
                                        </p:tav>
                                        <p:tav tm="100000">
                                          <p:val>
                                            <p:strVal val="#ppt_x"/>
                                          </p:val>
                                        </p:tav>
                                      </p:tavLst>
                                    </p:anim>
                                    <p:anim calcmode="lin" valueType="num">
                                      <p:cBhvr additive="base">
                                        <p:cTn id="15" dur="750" fill="hold"/>
                                        <p:tgtEl>
                                          <p:spTgt spid="16457"/>
                                        </p:tgtEl>
                                        <p:attrNameLst>
                                          <p:attrName>ppt_y</p:attrName>
                                        </p:attrNameLst>
                                      </p:cBhvr>
                                      <p:tavLst>
                                        <p:tav tm="0">
                                          <p:val>
                                            <p:strVal val="1+#ppt_h/2"/>
                                          </p:val>
                                        </p:tav>
                                        <p:tav tm="100000">
                                          <p:val>
                                            <p:strVal val="#ppt_y"/>
                                          </p:val>
                                        </p:tav>
                                      </p:tavLst>
                                    </p:anim>
                                  </p:childTnLst>
                                </p:cTn>
                              </p:par>
                              <p:par>
                                <p:cTn id="16" presetID="22" presetClass="entr" presetSubtype="4" fill="hold" nodeType="withEffect">
                                  <p:stCondLst>
                                    <p:cond delay="100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par>
                                <p:cTn id="19" presetID="2" presetClass="entr" presetSubtype="4" fill="hold" grpId="0" nodeType="withEffect">
                                  <p:stCondLst>
                                    <p:cond delay="1000"/>
                                  </p:stCondLst>
                                  <p:childTnLst>
                                    <p:set>
                                      <p:cBhvr>
                                        <p:cTn id="20" dur="1" fill="hold">
                                          <p:stCondLst>
                                            <p:cond delay="0"/>
                                          </p:stCondLst>
                                        </p:cTn>
                                        <p:tgtEl>
                                          <p:spTgt spid="16458"/>
                                        </p:tgtEl>
                                        <p:attrNameLst>
                                          <p:attrName>style.visibility</p:attrName>
                                        </p:attrNameLst>
                                      </p:cBhvr>
                                      <p:to>
                                        <p:strVal val="visible"/>
                                      </p:to>
                                    </p:set>
                                    <p:anim calcmode="lin" valueType="num">
                                      <p:cBhvr additive="base">
                                        <p:cTn id="21" dur="750" fill="hold"/>
                                        <p:tgtEl>
                                          <p:spTgt spid="16458"/>
                                        </p:tgtEl>
                                        <p:attrNameLst>
                                          <p:attrName>ppt_x</p:attrName>
                                        </p:attrNameLst>
                                      </p:cBhvr>
                                      <p:tavLst>
                                        <p:tav tm="0">
                                          <p:val>
                                            <p:strVal val="#ppt_x"/>
                                          </p:val>
                                        </p:tav>
                                        <p:tav tm="100000">
                                          <p:val>
                                            <p:strVal val="#ppt_x"/>
                                          </p:val>
                                        </p:tav>
                                      </p:tavLst>
                                    </p:anim>
                                    <p:anim calcmode="lin" valueType="num">
                                      <p:cBhvr additive="base">
                                        <p:cTn id="22" dur="750" fill="hold"/>
                                        <p:tgtEl>
                                          <p:spTgt spid="16458"/>
                                        </p:tgtEl>
                                        <p:attrNameLst>
                                          <p:attrName>ppt_y</p:attrName>
                                        </p:attrNameLst>
                                      </p:cBhvr>
                                      <p:tavLst>
                                        <p:tav tm="0">
                                          <p:val>
                                            <p:strVal val="1+#ppt_h/2"/>
                                          </p:val>
                                        </p:tav>
                                        <p:tav tm="100000">
                                          <p:val>
                                            <p:strVal val="#ppt_y"/>
                                          </p:val>
                                        </p:tav>
                                      </p:tavLst>
                                    </p:anim>
                                  </p:childTnLst>
                                </p:cTn>
                              </p:par>
                              <p:par>
                                <p:cTn id="23" presetID="22" presetClass="entr" presetSubtype="4" fill="hold" nodeType="withEffect">
                                  <p:stCondLst>
                                    <p:cond delay="150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par>
                                <p:cTn id="26" presetID="2" presetClass="entr" presetSubtype="4" fill="hold" grpId="0" nodeType="withEffect">
                                  <p:stCondLst>
                                    <p:cond delay="1500"/>
                                  </p:stCondLst>
                                  <p:childTnLst>
                                    <p:set>
                                      <p:cBhvr>
                                        <p:cTn id="27" dur="1" fill="hold">
                                          <p:stCondLst>
                                            <p:cond delay="0"/>
                                          </p:stCondLst>
                                        </p:cTn>
                                        <p:tgtEl>
                                          <p:spTgt spid="16459"/>
                                        </p:tgtEl>
                                        <p:attrNameLst>
                                          <p:attrName>style.visibility</p:attrName>
                                        </p:attrNameLst>
                                      </p:cBhvr>
                                      <p:to>
                                        <p:strVal val="visible"/>
                                      </p:to>
                                    </p:set>
                                    <p:anim calcmode="lin" valueType="num">
                                      <p:cBhvr additive="base">
                                        <p:cTn id="28" dur="750" fill="hold"/>
                                        <p:tgtEl>
                                          <p:spTgt spid="16459"/>
                                        </p:tgtEl>
                                        <p:attrNameLst>
                                          <p:attrName>ppt_x</p:attrName>
                                        </p:attrNameLst>
                                      </p:cBhvr>
                                      <p:tavLst>
                                        <p:tav tm="0">
                                          <p:val>
                                            <p:strVal val="#ppt_x"/>
                                          </p:val>
                                        </p:tav>
                                        <p:tav tm="100000">
                                          <p:val>
                                            <p:strVal val="#ppt_x"/>
                                          </p:val>
                                        </p:tav>
                                      </p:tavLst>
                                    </p:anim>
                                    <p:anim calcmode="lin" valueType="num">
                                      <p:cBhvr additive="base">
                                        <p:cTn id="29" dur="750" fill="hold"/>
                                        <p:tgtEl>
                                          <p:spTgt spid="16459"/>
                                        </p:tgtEl>
                                        <p:attrNameLst>
                                          <p:attrName>ppt_y</p:attrName>
                                        </p:attrNameLst>
                                      </p:cBhvr>
                                      <p:tavLst>
                                        <p:tav tm="0">
                                          <p:val>
                                            <p:strVal val="1+#ppt_h/2"/>
                                          </p:val>
                                        </p:tav>
                                        <p:tav tm="100000">
                                          <p:val>
                                            <p:strVal val="#ppt_y"/>
                                          </p:val>
                                        </p:tav>
                                      </p:tavLst>
                                    </p:anim>
                                  </p:childTnLst>
                                </p:cTn>
                              </p:par>
                              <p:par>
                                <p:cTn id="30" presetID="22" presetClass="entr" presetSubtype="4" fill="hold" nodeType="withEffect">
                                  <p:stCondLst>
                                    <p:cond delay="200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00"/>
                                        <p:tgtEl>
                                          <p:spTgt spid="5"/>
                                        </p:tgtEl>
                                      </p:cBhvr>
                                    </p:animEffect>
                                  </p:childTnLst>
                                </p:cTn>
                              </p:par>
                              <p:par>
                                <p:cTn id="33" presetID="2" presetClass="entr" presetSubtype="4" fill="hold" grpId="0" nodeType="withEffect">
                                  <p:stCondLst>
                                    <p:cond delay="2000"/>
                                  </p:stCondLst>
                                  <p:childTnLst>
                                    <p:set>
                                      <p:cBhvr>
                                        <p:cTn id="34" dur="1" fill="hold">
                                          <p:stCondLst>
                                            <p:cond delay="0"/>
                                          </p:stCondLst>
                                        </p:cTn>
                                        <p:tgtEl>
                                          <p:spTgt spid="16460"/>
                                        </p:tgtEl>
                                        <p:attrNameLst>
                                          <p:attrName>style.visibility</p:attrName>
                                        </p:attrNameLst>
                                      </p:cBhvr>
                                      <p:to>
                                        <p:strVal val="visible"/>
                                      </p:to>
                                    </p:set>
                                    <p:anim calcmode="lin" valueType="num">
                                      <p:cBhvr additive="base">
                                        <p:cTn id="35" dur="750" fill="hold"/>
                                        <p:tgtEl>
                                          <p:spTgt spid="16460"/>
                                        </p:tgtEl>
                                        <p:attrNameLst>
                                          <p:attrName>ppt_x</p:attrName>
                                        </p:attrNameLst>
                                      </p:cBhvr>
                                      <p:tavLst>
                                        <p:tav tm="0">
                                          <p:val>
                                            <p:strVal val="#ppt_x"/>
                                          </p:val>
                                        </p:tav>
                                        <p:tav tm="100000">
                                          <p:val>
                                            <p:strVal val="#ppt_x"/>
                                          </p:val>
                                        </p:tav>
                                      </p:tavLst>
                                    </p:anim>
                                    <p:anim calcmode="lin" valueType="num">
                                      <p:cBhvr additive="base">
                                        <p:cTn id="36" dur="750" fill="hold"/>
                                        <p:tgtEl>
                                          <p:spTgt spid="16460"/>
                                        </p:tgtEl>
                                        <p:attrNameLst>
                                          <p:attrName>ppt_y</p:attrName>
                                        </p:attrNameLst>
                                      </p:cBhvr>
                                      <p:tavLst>
                                        <p:tav tm="0">
                                          <p:val>
                                            <p:strVal val="1+#ppt_h/2"/>
                                          </p:val>
                                        </p:tav>
                                        <p:tav tm="100000">
                                          <p:val>
                                            <p:strVal val="#ppt_y"/>
                                          </p:val>
                                        </p:tav>
                                      </p:tavLst>
                                    </p:anim>
                                  </p:childTnLst>
                                </p:cTn>
                              </p:par>
                              <p:par>
                                <p:cTn id="37" presetID="22" presetClass="entr" presetSubtype="4" fill="hold" nodeType="withEffect">
                                  <p:stCondLst>
                                    <p:cond delay="24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 presetClass="entr" presetSubtype="4" fill="hold" grpId="0" nodeType="withEffect">
                                  <p:stCondLst>
                                    <p:cond delay="2400"/>
                                  </p:stCondLst>
                                  <p:childTnLst>
                                    <p:set>
                                      <p:cBhvr>
                                        <p:cTn id="41" dur="1" fill="hold">
                                          <p:stCondLst>
                                            <p:cond delay="0"/>
                                          </p:stCondLst>
                                        </p:cTn>
                                        <p:tgtEl>
                                          <p:spTgt spid="16461"/>
                                        </p:tgtEl>
                                        <p:attrNameLst>
                                          <p:attrName>style.visibility</p:attrName>
                                        </p:attrNameLst>
                                      </p:cBhvr>
                                      <p:to>
                                        <p:strVal val="visible"/>
                                      </p:to>
                                    </p:set>
                                    <p:anim calcmode="lin" valueType="num">
                                      <p:cBhvr additive="base">
                                        <p:cTn id="42" dur="750" fill="hold"/>
                                        <p:tgtEl>
                                          <p:spTgt spid="16461"/>
                                        </p:tgtEl>
                                        <p:attrNameLst>
                                          <p:attrName>ppt_x</p:attrName>
                                        </p:attrNameLst>
                                      </p:cBhvr>
                                      <p:tavLst>
                                        <p:tav tm="0">
                                          <p:val>
                                            <p:strVal val="#ppt_x"/>
                                          </p:val>
                                        </p:tav>
                                        <p:tav tm="100000">
                                          <p:val>
                                            <p:strVal val="#ppt_x"/>
                                          </p:val>
                                        </p:tav>
                                      </p:tavLst>
                                    </p:anim>
                                    <p:anim calcmode="lin" valueType="num">
                                      <p:cBhvr additive="base">
                                        <p:cTn id="43" dur="750" fill="hold"/>
                                        <p:tgtEl>
                                          <p:spTgt spid="16461"/>
                                        </p:tgtEl>
                                        <p:attrNameLst>
                                          <p:attrName>ppt_y</p:attrName>
                                        </p:attrNameLst>
                                      </p:cBhvr>
                                      <p:tavLst>
                                        <p:tav tm="0">
                                          <p:val>
                                            <p:strVal val="1+#ppt_h/2"/>
                                          </p:val>
                                        </p:tav>
                                        <p:tav tm="100000">
                                          <p:val>
                                            <p:strVal val="#ppt_y"/>
                                          </p:val>
                                        </p:tav>
                                      </p:tavLst>
                                    </p:anim>
                                  </p:childTnLst>
                                </p:cTn>
                              </p:par>
                              <p:par>
                                <p:cTn id="44" presetID="22" presetClass="entr" presetSubtype="4" fill="hold" nodeType="withEffect">
                                  <p:stCondLst>
                                    <p:cond delay="280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par>
                                <p:cTn id="47" presetID="2" presetClass="entr" presetSubtype="4" fill="hold" grpId="0" nodeType="withEffect">
                                  <p:stCondLst>
                                    <p:cond delay="2800"/>
                                  </p:stCondLst>
                                  <p:childTnLst>
                                    <p:set>
                                      <p:cBhvr>
                                        <p:cTn id="48" dur="1" fill="hold">
                                          <p:stCondLst>
                                            <p:cond delay="0"/>
                                          </p:stCondLst>
                                        </p:cTn>
                                        <p:tgtEl>
                                          <p:spTgt spid="16462"/>
                                        </p:tgtEl>
                                        <p:attrNameLst>
                                          <p:attrName>style.visibility</p:attrName>
                                        </p:attrNameLst>
                                      </p:cBhvr>
                                      <p:to>
                                        <p:strVal val="visible"/>
                                      </p:to>
                                    </p:set>
                                    <p:anim calcmode="lin" valueType="num">
                                      <p:cBhvr additive="base">
                                        <p:cTn id="49" dur="750" fill="hold"/>
                                        <p:tgtEl>
                                          <p:spTgt spid="16462"/>
                                        </p:tgtEl>
                                        <p:attrNameLst>
                                          <p:attrName>ppt_x</p:attrName>
                                        </p:attrNameLst>
                                      </p:cBhvr>
                                      <p:tavLst>
                                        <p:tav tm="0">
                                          <p:val>
                                            <p:strVal val="#ppt_x"/>
                                          </p:val>
                                        </p:tav>
                                        <p:tav tm="100000">
                                          <p:val>
                                            <p:strVal val="#ppt_x"/>
                                          </p:val>
                                        </p:tav>
                                      </p:tavLst>
                                    </p:anim>
                                    <p:anim calcmode="lin" valueType="num">
                                      <p:cBhvr additive="base">
                                        <p:cTn id="50" dur="750" fill="hold"/>
                                        <p:tgtEl>
                                          <p:spTgt spid="16462"/>
                                        </p:tgtEl>
                                        <p:attrNameLst>
                                          <p:attrName>ppt_y</p:attrName>
                                        </p:attrNameLst>
                                      </p:cBhvr>
                                      <p:tavLst>
                                        <p:tav tm="0">
                                          <p:val>
                                            <p:strVal val="1+#ppt_h/2"/>
                                          </p:val>
                                        </p:tav>
                                        <p:tav tm="100000">
                                          <p:val>
                                            <p:strVal val="#ppt_y"/>
                                          </p:val>
                                        </p:tav>
                                      </p:tavLst>
                                    </p:anim>
                                  </p:childTnLst>
                                </p:cTn>
                              </p:par>
                              <p:par>
                                <p:cTn id="51" presetID="22" presetClass="entr" presetSubtype="4" fill="hold" nodeType="withEffect">
                                  <p:stCondLst>
                                    <p:cond delay="320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par>
                                <p:cTn id="54" presetID="2" presetClass="entr" presetSubtype="2" fill="hold" grpId="0" nodeType="withEffect">
                                  <p:stCondLst>
                                    <p:cond delay="3200"/>
                                  </p:stCondLst>
                                  <p:childTnLst>
                                    <p:set>
                                      <p:cBhvr>
                                        <p:cTn id="55" dur="1" fill="hold">
                                          <p:stCondLst>
                                            <p:cond delay="0"/>
                                          </p:stCondLst>
                                        </p:cTn>
                                        <p:tgtEl>
                                          <p:spTgt spid="16463"/>
                                        </p:tgtEl>
                                        <p:attrNameLst>
                                          <p:attrName>style.visibility</p:attrName>
                                        </p:attrNameLst>
                                      </p:cBhvr>
                                      <p:to>
                                        <p:strVal val="visible"/>
                                      </p:to>
                                    </p:set>
                                    <p:anim calcmode="lin" valueType="num">
                                      <p:cBhvr additive="base">
                                        <p:cTn id="56" dur="750" fill="hold"/>
                                        <p:tgtEl>
                                          <p:spTgt spid="16463"/>
                                        </p:tgtEl>
                                        <p:attrNameLst>
                                          <p:attrName>ppt_x</p:attrName>
                                        </p:attrNameLst>
                                      </p:cBhvr>
                                      <p:tavLst>
                                        <p:tav tm="0">
                                          <p:val>
                                            <p:strVal val="1+#ppt_w/2"/>
                                          </p:val>
                                        </p:tav>
                                        <p:tav tm="100000">
                                          <p:val>
                                            <p:strVal val="#ppt_x"/>
                                          </p:val>
                                        </p:tav>
                                      </p:tavLst>
                                    </p:anim>
                                    <p:anim calcmode="lin" valueType="num">
                                      <p:cBhvr additive="base">
                                        <p:cTn id="57" dur="750" fill="hold"/>
                                        <p:tgtEl>
                                          <p:spTgt spid="1646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3300"/>
                                  </p:stCondLst>
                                  <p:childTnLst>
                                    <p:set>
                                      <p:cBhvr>
                                        <p:cTn id="59" dur="1" fill="hold">
                                          <p:stCondLst>
                                            <p:cond delay="0"/>
                                          </p:stCondLst>
                                        </p:cTn>
                                        <p:tgtEl>
                                          <p:spTgt spid="16464"/>
                                        </p:tgtEl>
                                        <p:attrNameLst>
                                          <p:attrName>style.visibility</p:attrName>
                                        </p:attrNameLst>
                                      </p:cBhvr>
                                      <p:to>
                                        <p:strVal val="visible"/>
                                      </p:to>
                                    </p:set>
                                    <p:anim calcmode="lin" valueType="num">
                                      <p:cBhvr additive="base">
                                        <p:cTn id="60" dur="750" fill="hold"/>
                                        <p:tgtEl>
                                          <p:spTgt spid="16464"/>
                                        </p:tgtEl>
                                        <p:attrNameLst>
                                          <p:attrName>ppt_x</p:attrName>
                                        </p:attrNameLst>
                                      </p:cBhvr>
                                      <p:tavLst>
                                        <p:tav tm="0">
                                          <p:val>
                                            <p:strVal val="1+#ppt_w/2"/>
                                          </p:val>
                                        </p:tav>
                                        <p:tav tm="100000">
                                          <p:val>
                                            <p:strVal val="#ppt_x"/>
                                          </p:val>
                                        </p:tav>
                                      </p:tavLst>
                                    </p:anim>
                                    <p:anim calcmode="lin" valueType="num">
                                      <p:cBhvr additive="base">
                                        <p:cTn id="61" dur="750" fill="hold"/>
                                        <p:tgtEl>
                                          <p:spTgt spid="16464"/>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3400"/>
                                  </p:stCondLst>
                                  <p:childTnLst>
                                    <p:set>
                                      <p:cBhvr>
                                        <p:cTn id="63" dur="1" fill="hold">
                                          <p:stCondLst>
                                            <p:cond delay="0"/>
                                          </p:stCondLst>
                                        </p:cTn>
                                        <p:tgtEl>
                                          <p:spTgt spid="16466"/>
                                        </p:tgtEl>
                                        <p:attrNameLst>
                                          <p:attrName>style.visibility</p:attrName>
                                        </p:attrNameLst>
                                      </p:cBhvr>
                                      <p:to>
                                        <p:strVal val="visible"/>
                                      </p:to>
                                    </p:set>
                                    <p:anim calcmode="lin" valueType="num">
                                      <p:cBhvr additive="base">
                                        <p:cTn id="64" dur="750" fill="hold"/>
                                        <p:tgtEl>
                                          <p:spTgt spid="16466"/>
                                        </p:tgtEl>
                                        <p:attrNameLst>
                                          <p:attrName>ppt_x</p:attrName>
                                        </p:attrNameLst>
                                      </p:cBhvr>
                                      <p:tavLst>
                                        <p:tav tm="0">
                                          <p:val>
                                            <p:strVal val="1+#ppt_w/2"/>
                                          </p:val>
                                        </p:tav>
                                        <p:tav tm="100000">
                                          <p:val>
                                            <p:strVal val="#ppt_x"/>
                                          </p:val>
                                        </p:tav>
                                      </p:tavLst>
                                    </p:anim>
                                    <p:anim calcmode="lin" valueType="num">
                                      <p:cBhvr additive="base">
                                        <p:cTn id="65" dur="750" fill="hold"/>
                                        <p:tgtEl>
                                          <p:spTgt spid="1646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3500"/>
                                  </p:stCondLst>
                                  <p:childTnLst>
                                    <p:set>
                                      <p:cBhvr>
                                        <p:cTn id="67" dur="1" fill="hold">
                                          <p:stCondLst>
                                            <p:cond delay="0"/>
                                          </p:stCondLst>
                                        </p:cTn>
                                        <p:tgtEl>
                                          <p:spTgt spid="16465"/>
                                        </p:tgtEl>
                                        <p:attrNameLst>
                                          <p:attrName>style.visibility</p:attrName>
                                        </p:attrNameLst>
                                      </p:cBhvr>
                                      <p:to>
                                        <p:strVal val="visible"/>
                                      </p:to>
                                    </p:set>
                                    <p:anim calcmode="lin" valueType="num">
                                      <p:cBhvr additive="base">
                                        <p:cTn id="68" dur="750" fill="hold"/>
                                        <p:tgtEl>
                                          <p:spTgt spid="16465"/>
                                        </p:tgtEl>
                                        <p:attrNameLst>
                                          <p:attrName>ppt_x</p:attrName>
                                        </p:attrNameLst>
                                      </p:cBhvr>
                                      <p:tavLst>
                                        <p:tav tm="0">
                                          <p:val>
                                            <p:strVal val="1+#ppt_w/2"/>
                                          </p:val>
                                        </p:tav>
                                        <p:tav tm="100000">
                                          <p:val>
                                            <p:strVal val="#ppt_x"/>
                                          </p:val>
                                        </p:tav>
                                      </p:tavLst>
                                    </p:anim>
                                    <p:anim calcmode="lin" valueType="num">
                                      <p:cBhvr additive="base">
                                        <p:cTn id="69" dur="750" fill="hold"/>
                                        <p:tgtEl>
                                          <p:spTgt spid="1646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3600"/>
                                  </p:stCondLst>
                                  <p:childTnLst>
                                    <p:set>
                                      <p:cBhvr>
                                        <p:cTn id="71" dur="1" fill="hold">
                                          <p:stCondLst>
                                            <p:cond delay="0"/>
                                          </p:stCondLst>
                                        </p:cTn>
                                        <p:tgtEl>
                                          <p:spTgt spid="16467"/>
                                        </p:tgtEl>
                                        <p:attrNameLst>
                                          <p:attrName>style.visibility</p:attrName>
                                        </p:attrNameLst>
                                      </p:cBhvr>
                                      <p:to>
                                        <p:strVal val="visible"/>
                                      </p:to>
                                    </p:set>
                                    <p:anim calcmode="lin" valueType="num">
                                      <p:cBhvr additive="base">
                                        <p:cTn id="72" dur="750" fill="hold"/>
                                        <p:tgtEl>
                                          <p:spTgt spid="16467"/>
                                        </p:tgtEl>
                                        <p:attrNameLst>
                                          <p:attrName>ppt_x</p:attrName>
                                        </p:attrNameLst>
                                      </p:cBhvr>
                                      <p:tavLst>
                                        <p:tav tm="0">
                                          <p:val>
                                            <p:strVal val="1+#ppt_w/2"/>
                                          </p:val>
                                        </p:tav>
                                        <p:tav tm="100000">
                                          <p:val>
                                            <p:strVal val="#ppt_x"/>
                                          </p:val>
                                        </p:tav>
                                      </p:tavLst>
                                    </p:anim>
                                    <p:anim calcmode="lin" valueType="num">
                                      <p:cBhvr additive="base">
                                        <p:cTn id="73" dur="750" fill="hold"/>
                                        <p:tgtEl>
                                          <p:spTgt spid="164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56" grpId="0"/>
      <p:bldP spid="16457" grpId="0"/>
      <p:bldP spid="16458" grpId="0"/>
      <p:bldP spid="16459" grpId="0"/>
      <p:bldP spid="16460" grpId="0"/>
      <p:bldP spid="16461" grpId="0"/>
      <p:bldP spid="16462" grpId="0"/>
      <p:bldP spid="16463" grpId="0"/>
      <p:bldP spid="16464" grpId="0"/>
      <p:bldP spid="16465" grpId="0"/>
      <p:bldP spid="16466" grpId="0"/>
      <p:bldP spid="164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3)\14561484955ddb7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12" name="Shape 1240"/>
          <p:cNvSpPr/>
          <p:nvPr/>
        </p:nvSpPr>
        <p:spPr>
          <a:xfrm>
            <a:off x="0" y="1923678"/>
            <a:ext cx="9144000" cy="1944216"/>
          </a:xfrm>
          <a:prstGeom prst="rect">
            <a:avLst/>
          </a:prstGeom>
          <a:solidFill>
            <a:srgbClr val="002060">
              <a:alpha val="50000"/>
            </a:srgbClr>
          </a:solidFill>
          <a:ln w="12700" cap="flat">
            <a:noFill/>
            <a:miter lim="400000"/>
          </a:ln>
          <a:effectLst/>
        </p:spPr>
        <p:txBody>
          <a:bodyPr wrap="square" lIns="52291" tIns="52291" rIns="52291" bIns="52291" numCol="1" anchor="ctr">
            <a:noAutofit/>
          </a:bodyPr>
          <a:lstStyle/>
          <a:p>
            <a:pPr lvl="0">
              <a:defRPr sz="3200">
                <a:solidFill>
                  <a:srgbClr val="FFFFFF"/>
                </a:solidFill>
                <a:latin typeface="Helvetica Light"/>
                <a:ea typeface="Helvetica Light"/>
                <a:cs typeface="Helvetica Light"/>
                <a:sym typeface="Helvetica Light"/>
              </a:defRPr>
            </a:pPr>
            <a:endParaRPr sz="2100" dirty="0">
              <a:latin typeface="+mj-ea"/>
              <a:ea typeface="+mj-ea"/>
            </a:endParaRPr>
          </a:p>
        </p:txBody>
      </p:sp>
      <p:sp>
        <p:nvSpPr>
          <p:cNvPr id="8" name="矩形 259"/>
          <p:cNvSpPr>
            <a:spLocks noChangeArrowheads="1"/>
          </p:cNvSpPr>
          <p:nvPr/>
        </p:nvSpPr>
        <p:spPr bwMode="auto">
          <a:xfrm>
            <a:off x="1908498" y="2283718"/>
            <a:ext cx="568783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3600" b="1" dirty="0" smtClean="0">
                <a:solidFill>
                  <a:schemeClr val="bg1"/>
                </a:solidFill>
                <a:cs typeface="Arial" panose="020B0604020202020204" pitchFamily="34" charset="0"/>
              </a:rPr>
              <a:t>演讲完毕，谢谢您的观看！</a:t>
            </a:r>
            <a:endParaRPr lang="zh-CN" altLang="en-US" sz="3600" b="1" dirty="0">
              <a:solidFill>
                <a:schemeClr val="bg1"/>
              </a:solidFill>
              <a:cs typeface="Arial" panose="020B0604020202020204" pitchFamily="34" charset="0"/>
            </a:endParaRPr>
          </a:p>
        </p:txBody>
      </p:sp>
      <p:sp>
        <p:nvSpPr>
          <p:cNvPr id="9" name="矩形 259"/>
          <p:cNvSpPr>
            <a:spLocks noChangeArrowheads="1"/>
          </p:cNvSpPr>
          <p:nvPr/>
        </p:nvSpPr>
        <p:spPr bwMode="auto">
          <a:xfrm>
            <a:off x="2999696" y="3507854"/>
            <a:ext cx="3226519"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smtClean="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100" dirty="0">
                <a:solidFill>
                  <a:schemeClr val="bg1"/>
                </a:solidFill>
                <a:latin typeface="Arial" panose="020B0604020202020204" pitchFamily="34" charset="0"/>
                <a:cs typeface="Arial" panose="020B0604020202020204" pitchFamily="34" charset="0"/>
                <a:sym typeface="Arial" panose="020B0604020202020204" pitchFamily="34" charset="0"/>
              </a:rPr>
              <a:t>Person: </a:t>
            </a:r>
            <a:r>
              <a:rPr lang="zh-CN" altLang="en-US" sz="11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1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0" name="矩形 259"/>
          <p:cNvSpPr>
            <a:spLocks noChangeArrowheads="1"/>
          </p:cNvSpPr>
          <p:nvPr/>
        </p:nvSpPr>
        <p:spPr bwMode="auto">
          <a:xfrm>
            <a:off x="2195736" y="3003798"/>
            <a:ext cx="4915722" cy="260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600" kern="1400"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zh-CN" altLang="en-US" sz="600" kern="1400" dirty="0">
              <a:solidFill>
                <a:schemeClr val="bg1"/>
              </a:solidFill>
              <a:cs typeface="Arial" panose="020B0604020202020204" pitchFamily="34" charset="0"/>
            </a:endParaRPr>
          </a:p>
        </p:txBody>
      </p:sp>
    </p:spTree>
  </p:cSld>
  <p:clrMapOvr>
    <a:masterClrMapping/>
  </p:clrMapOvr>
  <p:transition spd="slow" advClick="0" advTm="6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10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8"/>
                                        </p:tgtEl>
                                      </p:cBhvr>
                                    </p:animEffect>
                                    <p:animScale>
                                      <p:cBhvr>
                                        <p:cTn id="15" dur="250" autoRev="1" fill="hold"/>
                                        <p:tgtEl>
                                          <p:spTgt spid="8"/>
                                        </p:tgtEl>
                                      </p:cBhvr>
                                      <p:by x="105000" y="105000"/>
                                    </p:animScale>
                                  </p:childTnLst>
                                </p:cTn>
                              </p:par>
                            </p:childTnLst>
                          </p:cTn>
                        </p:par>
                        <p:par>
                          <p:cTn id="16" fill="hold">
                            <p:stCondLst>
                              <p:cond delay="155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par>
                          <p:cTn id="20" fill="hold">
                            <p:stCondLst>
                              <p:cond delay="255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237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83"/>
          <p:cNvSpPr/>
          <p:nvPr/>
        </p:nvSpPr>
        <p:spPr bwMode="auto">
          <a:xfrm rot="16377237">
            <a:off x="2730591" y="1982760"/>
            <a:ext cx="1278338" cy="127575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080808"/>
              </a:solidFill>
              <a:latin typeface="宋体"/>
              <a:ea typeface="宋体"/>
            </a:endParaRPr>
          </a:p>
        </p:txBody>
      </p:sp>
      <p:sp>
        <p:nvSpPr>
          <p:cNvPr id="62" name="TextBox 61"/>
          <p:cNvSpPr txBox="1"/>
          <p:nvPr/>
        </p:nvSpPr>
        <p:spPr>
          <a:xfrm>
            <a:off x="4426994" y="1923678"/>
            <a:ext cx="2031325" cy="461665"/>
          </a:xfrm>
          <a:prstGeom prst="rect">
            <a:avLst/>
          </a:prstGeom>
          <a:noFill/>
        </p:spPr>
        <p:txBody>
          <a:bodyPr wrap="none">
            <a:spAutoFit/>
          </a:bodyPr>
          <a:lstStyle/>
          <a:p>
            <a:pPr fontAlgn="auto">
              <a:spcBef>
                <a:spcPts val="0"/>
              </a:spcBef>
              <a:spcAft>
                <a:spcPts val="0"/>
              </a:spcAft>
              <a:defRPr/>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rPr>
              <a:t>单击输入标题</a:t>
            </a: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63" name="直接连接符 62"/>
          <p:cNvCxnSpPr/>
          <p:nvPr/>
        </p:nvCxnSpPr>
        <p:spPr>
          <a:xfrm>
            <a:off x="4369171" y="2451393"/>
            <a:ext cx="23415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3"/>
          <p:cNvGrpSpPr>
            <a:grpSpLocks/>
          </p:cNvGrpSpPr>
          <p:nvPr/>
        </p:nvGrpSpPr>
        <p:grpSpPr bwMode="auto">
          <a:xfrm>
            <a:off x="4355752" y="2584791"/>
            <a:ext cx="974725" cy="307975"/>
            <a:chOff x="1694389" y="3210530"/>
            <a:chExt cx="974819" cy="307777"/>
          </a:xfrm>
        </p:grpSpPr>
        <p:sp>
          <p:nvSpPr>
            <p:cNvPr id="69" name="矩形 13"/>
            <p:cNvSpPr/>
            <p:nvPr/>
          </p:nvSpPr>
          <p:spPr>
            <a:xfrm flipH="1">
              <a:off x="1694389" y="3364419"/>
              <a:ext cx="71445"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TextBox 14"/>
            <p:cNvSpPr txBox="1"/>
            <p:nvPr/>
          </p:nvSpPr>
          <p:spPr>
            <a:xfrm>
              <a:off x="1766397" y="3210530"/>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公司描述</a:t>
              </a:r>
            </a:p>
          </p:txBody>
        </p:sp>
      </p:grpSp>
      <p:grpSp>
        <p:nvGrpSpPr>
          <p:cNvPr id="3" name="组合 70"/>
          <p:cNvGrpSpPr>
            <a:grpSpLocks/>
          </p:cNvGrpSpPr>
          <p:nvPr/>
        </p:nvGrpSpPr>
        <p:grpSpPr bwMode="auto">
          <a:xfrm>
            <a:off x="5757515" y="2584791"/>
            <a:ext cx="974725" cy="307975"/>
            <a:chOff x="1694389" y="3537387"/>
            <a:chExt cx="974819" cy="307777"/>
          </a:xfrm>
        </p:grpSpPr>
        <p:sp>
          <p:nvSpPr>
            <p:cNvPr id="72" name="矩形 16"/>
            <p:cNvSpPr/>
            <p:nvPr/>
          </p:nvSpPr>
          <p:spPr>
            <a:xfrm flipH="1">
              <a:off x="1694389" y="3691276"/>
              <a:ext cx="71444"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TextBox 17"/>
            <p:cNvSpPr txBox="1"/>
            <p:nvPr/>
          </p:nvSpPr>
          <p:spPr>
            <a:xfrm>
              <a:off x="1766397" y="3537387"/>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服务宗旨</a:t>
              </a:r>
            </a:p>
          </p:txBody>
        </p:sp>
      </p:grpSp>
      <p:grpSp>
        <p:nvGrpSpPr>
          <p:cNvPr id="4" name="组合 73"/>
          <p:cNvGrpSpPr>
            <a:grpSpLocks/>
          </p:cNvGrpSpPr>
          <p:nvPr/>
        </p:nvGrpSpPr>
        <p:grpSpPr bwMode="auto">
          <a:xfrm>
            <a:off x="4355752" y="2945155"/>
            <a:ext cx="974725" cy="307975"/>
            <a:chOff x="1694389" y="3875941"/>
            <a:chExt cx="974819" cy="307777"/>
          </a:xfrm>
        </p:grpSpPr>
        <p:sp>
          <p:nvSpPr>
            <p:cNvPr id="75" name="矩形 19"/>
            <p:cNvSpPr/>
            <p:nvPr/>
          </p:nvSpPr>
          <p:spPr>
            <a:xfrm flipH="1">
              <a:off x="1694389" y="4029829"/>
              <a:ext cx="71445"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TextBox 75"/>
            <p:cNvSpPr txBox="1"/>
            <p:nvPr/>
          </p:nvSpPr>
          <p:spPr>
            <a:xfrm>
              <a:off x="1766397" y="3875941"/>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创业理论</a:t>
              </a:r>
            </a:p>
          </p:txBody>
        </p:sp>
      </p:grpSp>
      <p:grpSp>
        <p:nvGrpSpPr>
          <p:cNvPr id="5" name="组合 76"/>
          <p:cNvGrpSpPr>
            <a:grpSpLocks/>
          </p:cNvGrpSpPr>
          <p:nvPr/>
        </p:nvGrpSpPr>
        <p:grpSpPr bwMode="auto">
          <a:xfrm>
            <a:off x="5757515" y="2945155"/>
            <a:ext cx="974725" cy="307975"/>
            <a:chOff x="1694389" y="4211992"/>
            <a:chExt cx="974819" cy="307777"/>
          </a:xfrm>
        </p:grpSpPr>
        <p:sp>
          <p:nvSpPr>
            <p:cNvPr id="78" name="矩形 22"/>
            <p:cNvSpPr/>
            <p:nvPr/>
          </p:nvSpPr>
          <p:spPr>
            <a:xfrm flipH="1">
              <a:off x="1694389" y="4365880"/>
              <a:ext cx="71444"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TextBox 78"/>
            <p:cNvSpPr txBox="1"/>
            <p:nvPr/>
          </p:nvSpPr>
          <p:spPr>
            <a:xfrm>
              <a:off x="1766397" y="4211992"/>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竞争战略</a:t>
              </a:r>
            </a:p>
          </p:txBody>
        </p:sp>
      </p:grpSp>
      <p:sp>
        <p:nvSpPr>
          <p:cNvPr id="32" name="Rectangle 24"/>
          <p:cNvSpPr>
            <a:spLocks noChangeArrowheads="1"/>
          </p:cNvSpPr>
          <p:nvPr/>
        </p:nvSpPr>
        <p:spPr bwMode="auto">
          <a:xfrm>
            <a:off x="2627784" y="2165470"/>
            <a:ext cx="1451808" cy="8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800" b="1" dirty="0" smtClean="0">
                <a:solidFill>
                  <a:schemeClr val="bg1"/>
                </a:solidFill>
                <a:latin typeface="微软雅黑" pitchFamily="34" charset="-122"/>
                <a:ea typeface="微软雅黑" pitchFamily="34" charset="-122"/>
              </a:rPr>
              <a:t>01</a:t>
            </a:r>
          </a:p>
        </p:txBody>
      </p:sp>
    </p:spTree>
    <p:extLst>
      <p:ext uri="{BB962C8B-B14F-4D97-AF65-F5344CB8AC3E}">
        <p14:creationId xmlns:p14="http://schemas.microsoft.com/office/powerpoint/2010/main" val="2302449392"/>
      </p:ext>
    </p:extLst>
  </p:cSld>
  <p:clrMapOvr>
    <a:masterClrMapping/>
  </p:clrMapOvr>
  <p:transition spd="slow" advClick="0" advTm="7000">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left)">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p:tgtEl>
                                          <p:spTgt spid="62"/>
                                        </p:tgtEl>
                                        <p:attrNameLst>
                                          <p:attrName>ppt_y</p:attrName>
                                        </p:attrNameLst>
                                      </p:cBhvr>
                                      <p:tavLst>
                                        <p:tav tm="0">
                                          <p:val>
                                            <p:strVal val="#ppt_y-#ppt_h*1.125000"/>
                                          </p:val>
                                        </p:tav>
                                        <p:tav tm="100000">
                                          <p:val>
                                            <p:strVal val="#ppt_y"/>
                                          </p:val>
                                        </p:tav>
                                      </p:tavLst>
                                    </p:anim>
                                    <p:animEffect transition="in" filter="wipe(down)">
                                      <p:cBhvr>
                                        <p:cTn id="23" dur="500"/>
                                        <p:tgtEl>
                                          <p:spTgt spid="62"/>
                                        </p:tgtEl>
                                      </p:cBhvr>
                                    </p:animEffect>
                                  </p:childTnLst>
                                </p:cTn>
                              </p:par>
                              <p:par>
                                <p:cTn id="24" presetID="42" presetClass="entr" presetSubtype="0" fill="hold" nodeType="withEffect">
                                  <p:stCondLst>
                                    <p:cond delay="2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anim calcmode="lin" valueType="num">
                                      <p:cBhvr>
                                        <p:cTn id="32" dur="500" fill="hold"/>
                                        <p:tgtEl>
                                          <p:spTgt spid="3"/>
                                        </p:tgtEl>
                                        <p:attrNameLst>
                                          <p:attrName>ppt_x</p:attrName>
                                        </p:attrNameLst>
                                      </p:cBhvr>
                                      <p:tavLst>
                                        <p:tav tm="0">
                                          <p:val>
                                            <p:strVal val="#ppt_x"/>
                                          </p:val>
                                        </p:tav>
                                        <p:tav tm="100000">
                                          <p:val>
                                            <p:strVal val="#ppt_x"/>
                                          </p:val>
                                        </p:tav>
                                      </p:tavLst>
                                    </p:anim>
                                    <p:anim calcmode="lin" valueType="num">
                                      <p:cBhvr>
                                        <p:cTn id="33" dur="5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6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anim calcmode="lin" valueType="num">
                                      <p:cBhvr>
                                        <p:cTn id="37" dur="500" fill="hold"/>
                                        <p:tgtEl>
                                          <p:spTgt spid="4"/>
                                        </p:tgtEl>
                                        <p:attrNameLst>
                                          <p:attrName>ppt_x</p:attrName>
                                        </p:attrNameLst>
                                      </p:cBhvr>
                                      <p:tavLst>
                                        <p:tav tm="0">
                                          <p:val>
                                            <p:strVal val="#ppt_x"/>
                                          </p:val>
                                        </p:tav>
                                        <p:tav tm="100000">
                                          <p:val>
                                            <p:strVal val="#ppt_x"/>
                                          </p:val>
                                        </p:tav>
                                      </p:tavLst>
                                    </p:anim>
                                    <p:anim calcmode="lin" valueType="num">
                                      <p:cBhvr>
                                        <p:cTn id="38" dur="5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anim calcmode="lin" valueType="num">
                                      <p:cBhvr>
                                        <p:cTn id="42" dur="500" fill="hold"/>
                                        <p:tgtEl>
                                          <p:spTgt spid="5"/>
                                        </p:tgtEl>
                                        <p:attrNameLst>
                                          <p:attrName>ppt_x</p:attrName>
                                        </p:attrNameLst>
                                      </p:cBhvr>
                                      <p:tavLst>
                                        <p:tav tm="0">
                                          <p:val>
                                            <p:strVal val="#ppt_x"/>
                                          </p:val>
                                        </p:tav>
                                        <p:tav tm="100000">
                                          <p:val>
                                            <p:strVal val="#ppt_x"/>
                                          </p:val>
                                        </p:tav>
                                      </p:tavLst>
                                    </p:anim>
                                    <p:anim calcmode="lin" valueType="num">
                                      <p:cBhvr>
                                        <p:cTn id="4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3667517" y="1239487"/>
            <a:ext cx="2232837" cy="223283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9" name="Oval 8"/>
          <p:cNvSpPr/>
          <p:nvPr/>
        </p:nvSpPr>
        <p:spPr>
          <a:xfrm>
            <a:off x="3804411" y="1376382"/>
            <a:ext cx="1959049" cy="1959049"/>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0" name="Oval 9"/>
          <p:cNvSpPr/>
          <p:nvPr/>
        </p:nvSpPr>
        <p:spPr>
          <a:xfrm>
            <a:off x="3940401" y="1512373"/>
            <a:ext cx="1687068" cy="168706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1" name="Oval 10"/>
          <p:cNvSpPr/>
          <p:nvPr/>
        </p:nvSpPr>
        <p:spPr>
          <a:xfrm>
            <a:off x="4077561" y="1649532"/>
            <a:ext cx="1412748" cy="1412748"/>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2" name="Arc 11"/>
          <p:cNvSpPr/>
          <p:nvPr/>
        </p:nvSpPr>
        <p:spPr>
          <a:xfrm>
            <a:off x="3667517" y="1239487"/>
            <a:ext cx="2232837" cy="2232837"/>
          </a:xfrm>
          <a:prstGeom prst="arc">
            <a:avLst>
              <a:gd name="adj1" fmla="val 16200000"/>
              <a:gd name="adj2" fmla="val 21257035"/>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3" name="Arc 12"/>
          <p:cNvSpPr/>
          <p:nvPr/>
        </p:nvSpPr>
        <p:spPr>
          <a:xfrm>
            <a:off x="3804411" y="1376381"/>
            <a:ext cx="1959049" cy="1959049"/>
          </a:xfrm>
          <a:prstGeom prst="arc">
            <a:avLst>
              <a:gd name="adj1" fmla="val 16200000"/>
              <a:gd name="adj2" fmla="val 2624571"/>
            </a:avLst>
          </a:prstGeom>
          <a:noFill/>
          <a:ln w="1270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4" name="Arc 13"/>
          <p:cNvSpPr/>
          <p:nvPr/>
        </p:nvSpPr>
        <p:spPr>
          <a:xfrm>
            <a:off x="3940401" y="1512373"/>
            <a:ext cx="1687068" cy="1687068"/>
          </a:xfrm>
          <a:prstGeom prst="arc">
            <a:avLst>
              <a:gd name="adj1" fmla="val 16200000"/>
              <a:gd name="adj2" fmla="val 8081276"/>
            </a:avLst>
          </a:prstGeom>
          <a:noFill/>
          <a:ln w="12700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5" name="Arc 14"/>
          <p:cNvSpPr/>
          <p:nvPr/>
        </p:nvSpPr>
        <p:spPr>
          <a:xfrm>
            <a:off x="4077561" y="1649532"/>
            <a:ext cx="1412748" cy="1412748"/>
          </a:xfrm>
          <a:prstGeom prst="arc">
            <a:avLst>
              <a:gd name="adj1" fmla="val 16200000"/>
              <a:gd name="adj2" fmla="val 12374596"/>
            </a:avLst>
          </a:prstGeom>
          <a:noFill/>
          <a:ln w="127000"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en-US"/>
          </a:p>
        </p:txBody>
      </p:sp>
      <p:sp>
        <p:nvSpPr>
          <p:cNvPr id="16" name="TextBox 15"/>
          <p:cNvSpPr txBox="1"/>
          <p:nvPr/>
        </p:nvSpPr>
        <p:spPr>
          <a:xfrm>
            <a:off x="4212786" y="2052512"/>
            <a:ext cx="1142299" cy="499993"/>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a:t>
            </a:r>
            <a:r>
              <a:rPr lang="zh-CN" altLang="en-US" sz="800" spc="225" dirty="0" smtClean="0">
                <a:solidFill>
                  <a:schemeClr val="bg1">
                    <a:lumMod val="50000"/>
                  </a:schemeClr>
                </a:solidFill>
                <a:latin typeface="微软雅黑" panose="020B0503020204020204" pitchFamily="34" charset="-122"/>
                <a:ea typeface="微软雅黑" panose="020B0503020204020204" pitchFamily="34" charset="-122"/>
              </a:rPr>
              <a:t>介绍</a:t>
            </a:r>
            <a:endParaRPr lang="en-US" altLang="zh-CN"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7" name="Straight Connector 28"/>
          <p:cNvCxnSpPr/>
          <p:nvPr/>
        </p:nvCxnSpPr>
        <p:spPr>
          <a:xfrm>
            <a:off x="5900353" y="2256225"/>
            <a:ext cx="96012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29"/>
          <p:cNvCxnSpPr/>
          <p:nvPr/>
        </p:nvCxnSpPr>
        <p:spPr>
          <a:xfrm>
            <a:off x="5490308" y="3062280"/>
            <a:ext cx="137160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30"/>
          <p:cNvCxnSpPr/>
          <p:nvPr/>
        </p:nvCxnSpPr>
        <p:spPr>
          <a:xfrm>
            <a:off x="3221366" y="2917153"/>
            <a:ext cx="960120" cy="0"/>
          </a:xfrm>
          <a:prstGeom prst="line">
            <a:avLst/>
          </a:prstGeom>
          <a:ln>
            <a:solidFill>
              <a:srgbClr val="7F8C8D"/>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31"/>
          <p:cNvCxnSpPr/>
          <p:nvPr/>
        </p:nvCxnSpPr>
        <p:spPr>
          <a:xfrm>
            <a:off x="3187456" y="2044281"/>
            <a:ext cx="960120" cy="0"/>
          </a:xfrm>
          <a:prstGeom prst="line">
            <a:avLst/>
          </a:prstGeom>
          <a:ln>
            <a:solidFill>
              <a:srgbClr val="7F8C8D"/>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21" name="TextBox 32"/>
          <p:cNvSpPr txBox="1"/>
          <p:nvPr/>
        </p:nvSpPr>
        <p:spPr>
          <a:xfrm>
            <a:off x="6933572" y="2128635"/>
            <a:ext cx="1672767" cy="746138"/>
          </a:xfrm>
          <a:prstGeom prst="rect">
            <a:avLst/>
          </a:prstGeom>
          <a:noFill/>
        </p:spPr>
        <p:txBody>
          <a:bodyPr wrap="square" lIns="68568" tIns="34285" rIns="68568" bIns="3428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altLang="zh-CN"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33"/>
          <p:cNvSpPr txBox="1"/>
          <p:nvPr/>
        </p:nvSpPr>
        <p:spPr>
          <a:xfrm>
            <a:off x="6933572" y="2945065"/>
            <a:ext cx="1672767" cy="746138"/>
          </a:xfrm>
          <a:prstGeom prst="rect">
            <a:avLst/>
          </a:prstGeom>
          <a:noFill/>
        </p:spPr>
        <p:txBody>
          <a:bodyPr wrap="square" lIns="68568" tIns="34285" rIns="68568" bIns="3428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altLang="zh-CN"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34"/>
          <p:cNvSpPr txBox="1"/>
          <p:nvPr/>
        </p:nvSpPr>
        <p:spPr>
          <a:xfrm>
            <a:off x="1446109" y="1935786"/>
            <a:ext cx="1672767" cy="746138"/>
          </a:xfrm>
          <a:prstGeom prst="rect">
            <a:avLst/>
          </a:prstGeom>
          <a:noFill/>
        </p:spPr>
        <p:txBody>
          <a:bodyPr wrap="square" lIns="68568" tIns="34285" rIns="68568" bIns="34285"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r"/>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altLang="zh-CN"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35"/>
          <p:cNvSpPr txBox="1"/>
          <p:nvPr/>
        </p:nvSpPr>
        <p:spPr>
          <a:xfrm>
            <a:off x="1446109" y="2813613"/>
            <a:ext cx="1672767" cy="746138"/>
          </a:xfrm>
          <a:prstGeom prst="rect">
            <a:avLst/>
          </a:prstGeom>
          <a:noFill/>
        </p:spPr>
        <p:txBody>
          <a:bodyPr wrap="square" lIns="68568" tIns="34285" rIns="68568" bIns="34285"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r"/>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altLang="zh-CN"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37"/>
          <p:cNvSpPr txBox="1"/>
          <p:nvPr/>
        </p:nvSpPr>
        <p:spPr>
          <a:xfrm>
            <a:off x="1899950" y="3973338"/>
            <a:ext cx="5767968" cy="499993"/>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r>
              <a:rPr lang="zh-CN" altLang="en-US" sz="800" spc="225"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r>
              <a:rPr lang="zh-CN" altLang="en-US" sz="800" spc="225"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7"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7474311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1000"/>
                                        <p:tgtEl>
                                          <p:spTgt spid="11"/>
                                        </p:tgtEl>
                                      </p:cBhvr>
                                    </p:animEffect>
                                  </p:childTnLst>
                                </p:cTn>
                              </p:par>
                              <p:par>
                                <p:cTn id="8" presetID="21" presetClass="entr" presetSubtype="1" fill="hold" grpId="0"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1000"/>
                                        <p:tgtEl>
                                          <p:spTgt spid="10"/>
                                        </p:tgtEl>
                                      </p:cBhvr>
                                    </p:animEffect>
                                  </p:childTnLst>
                                </p:cTn>
                              </p:par>
                              <p:par>
                                <p:cTn id="11" presetID="21" presetClass="entr" presetSubtype="1"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1000"/>
                                        <p:tgtEl>
                                          <p:spTgt spid="9"/>
                                        </p:tgtEl>
                                      </p:cBhvr>
                                    </p:animEffect>
                                  </p:childTnLst>
                                </p:cTn>
                              </p:par>
                              <p:par>
                                <p:cTn id="14" presetID="21" presetClass="entr" presetSubtype="1" fill="hold" grpId="0" nodeType="withEffect">
                                  <p:stCondLst>
                                    <p:cond delay="75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1000"/>
                                        <p:tgtEl>
                                          <p:spTgt spid="8"/>
                                        </p:tgtEl>
                                      </p:cBhvr>
                                    </p:animEffect>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2250"/>
                            </p:stCondLst>
                            <p:childTnLst>
                              <p:par>
                                <p:cTn id="24" presetID="21"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1)">
                                      <p:cBhvr>
                                        <p:cTn id="26" dur="1000"/>
                                        <p:tgtEl>
                                          <p:spTgt spid="12"/>
                                        </p:tgtEl>
                                      </p:cBhvr>
                                    </p:animEffect>
                                  </p:childTnLst>
                                </p:cTn>
                              </p:par>
                            </p:childTnLst>
                          </p:cTn>
                        </p:par>
                        <p:par>
                          <p:cTn id="27" fill="hold">
                            <p:stCondLst>
                              <p:cond delay="3250"/>
                            </p:stCondLst>
                            <p:childTnLst>
                              <p:par>
                                <p:cTn id="28" presetID="22" presetClass="entr" presetSubtype="8"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par>
                          <p:cTn id="31" fill="hold">
                            <p:stCondLst>
                              <p:cond delay="375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par>
                          <p:cTn id="35" fill="hold">
                            <p:stCondLst>
                              <p:cond delay="4250"/>
                            </p:stCondLst>
                            <p:childTnLst>
                              <p:par>
                                <p:cTn id="36" presetID="21" presetClass="entr" presetSubtype="1"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heel(1)">
                                      <p:cBhvr>
                                        <p:cTn id="38" dur="1000"/>
                                        <p:tgtEl>
                                          <p:spTgt spid="13"/>
                                        </p:tgtEl>
                                      </p:cBhvr>
                                    </p:animEffect>
                                  </p:childTnLst>
                                </p:cTn>
                              </p:par>
                            </p:childTnLst>
                          </p:cTn>
                        </p:par>
                        <p:par>
                          <p:cTn id="39" fill="hold">
                            <p:stCondLst>
                              <p:cond delay="52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575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6250"/>
                            </p:stCondLst>
                            <p:childTnLst>
                              <p:par>
                                <p:cTn id="48" presetID="21" presetClass="entr" presetSubtype="1"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heel(1)">
                                      <p:cBhvr>
                                        <p:cTn id="50" dur="1000"/>
                                        <p:tgtEl>
                                          <p:spTgt spid="14"/>
                                        </p:tgtEl>
                                      </p:cBhvr>
                                    </p:animEffect>
                                  </p:childTnLst>
                                </p:cTn>
                              </p:par>
                            </p:childTnLst>
                          </p:cTn>
                        </p:par>
                        <p:par>
                          <p:cTn id="51" fill="hold">
                            <p:stCondLst>
                              <p:cond delay="7250"/>
                            </p:stCondLst>
                            <p:childTnLst>
                              <p:par>
                                <p:cTn id="52" presetID="22" presetClass="entr" presetSubtype="2"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right)">
                                      <p:cBhvr>
                                        <p:cTn id="54" dur="500"/>
                                        <p:tgtEl>
                                          <p:spTgt spid="19"/>
                                        </p:tgtEl>
                                      </p:cBhvr>
                                    </p:animEffect>
                                  </p:childTnLst>
                                </p:cTn>
                              </p:par>
                            </p:childTnLst>
                          </p:cTn>
                        </p:par>
                        <p:par>
                          <p:cTn id="55" fill="hold">
                            <p:stCondLst>
                              <p:cond delay="7750"/>
                            </p:stCondLst>
                            <p:childTnLst>
                              <p:par>
                                <p:cTn id="56" presetID="22" presetClass="entr" presetSubtype="2"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right)">
                                      <p:cBhvr>
                                        <p:cTn id="58" dur="500"/>
                                        <p:tgtEl>
                                          <p:spTgt spid="24"/>
                                        </p:tgtEl>
                                      </p:cBhvr>
                                    </p:animEffect>
                                  </p:childTnLst>
                                </p:cTn>
                              </p:par>
                            </p:childTnLst>
                          </p:cTn>
                        </p:par>
                        <p:par>
                          <p:cTn id="59" fill="hold">
                            <p:stCondLst>
                              <p:cond delay="8250"/>
                            </p:stCondLst>
                            <p:childTnLst>
                              <p:par>
                                <p:cTn id="60" presetID="21" presetClass="entr" presetSubtype="1"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heel(1)">
                                      <p:cBhvr>
                                        <p:cTn id="62" dur="1000"/>
                                        <p:tgtEl>
                                          <p:spTgt spid="15"/>
                                        </p:tgtEl>
                                      </p:cBhvr>
                                    </p:animEffect>
                                  </p:childTnLst>
                                </p:cTn>
                              </p:par>
                            </p:childTnLst>
                          </p:cTn>
                        </p:par>
                        <p:par>
                          <p:cTn id="63" fill="hold">
                            <p:stCondLst>
                              <p:cond delay="9250"/>
                            </p:stCondLst>
                            <p:childTnLst>
                              <p:par>
                                <p:cTn id="64" presetID="22" presetClass="entr" presetSubtype="2" fill="hold"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right)">
                                      <p:cBhvr>
                                        <p:cTn id="66" dur="500"/>
                                        <p:tgtEl>
                                          <p:spTgt spid="20"/>
                                        </p:tgtEl>
                                      </p:cBhvr>
                                    </p:animEffect>
                                  </p:childTnLst>
                                </p:cTn>
                              </p:par>
                            </p:childTnLst>
                          </p:cTn>
                        </p:par>
                        <p:par>
                          <p:cTn id="67" fill="hold">
                            <p:stCondLst>
                              <p:cond delay="9750"/>
                            </p:stCondLst>
                            <p:childTnLst>
                              <p:par>
                                <p:cTn id="68" presetID="22" presetClass="entr" presetSubtype="2"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right)">
                                      <p:cBhvr>
                                        <p:cTn id="70" dur="500"/>
                                        <p:tgtEl>
                                          <p:spTgt spid="23"/>
                                        </p:tgtEl>
                                      </p:cBhvr>
                                    </p:animEffect>
                                  </p:childTnLst>
                                </p:cTn>
                              </p:par>
                            </p:childTnLst>
                          </p:cTn>
                        </p:par>
                        <p:par>
                          <p:cTn id="71" fill="hold">
                            <p:stCondLst>
                              <p:cond delay="10250"/>
                            </p:stCondLst>
                            <p:childTnLst>
                              <p:par>
                                <p:cTn id="72" presetID="42"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750"/>
                                        <p:tgtEl>
                                          <p:spTgt spid="25"/>
                                        </p:tgtEl>
                                      </p:cBhvr>
                                    </p:animEffect>
                                    <p:anim calcmode="lin" valueType="num">
                                      <p:cBhvr>
                                        <p:cTn id="75" dur="750" fill="hold"/>
                                        <p:tgtEl>
                                          <p:spTgt spid="25"/>
                                        </p:tgtEl>
                                        <p:attrNameLst>
                                          <p:attrName>ppt_x</p:attrName>
                                        </p:attrNameLst>
                                      </p:cBhvr>
                                      <p:tavLst>
                                        <p:tav tm="0">
                                          <p:val>
                                            <p:strVal val="#ppt_x"/>
                                          </p:val>
                                        </p:tav>
                                        <p:tav tm="100000">
                                          <p:val>
                                            <p:strVal val="#ppt_x"/>
                                          </p:val>
                                        </p:tav>
                                      </p:tavLst>
                                    </p:anim>
                                    <p:anim calcmode="lin" valueType="num">
                                      <p:cBhvr>
                                        <p:cTn id="76" dur="750" fill="hold"/>
                                        <p:tgtEl>
                                          <p:spTgt spid="25"/>
                                        </p:tgtEl>
                                        <p:attrNameLst>
                                          <p:attrName>ppt_y</p:attrName>
                                        </p:attrNameLst>
                                      </p:cBhvr>
                                      <p:tavLst>
                                        <p:tav tm="0">
                                          <p:val>
                                            <p:strVal val="#ppt_y+.1"/>
                                          </p:val>
                                        </p:tav>
                                        <p:tav tm="100000">
                                          <p:val>
                                            <p:strVal val="#ppt_y"/>
                                          </p:val>
                                        </p:tav>
                                      </p:tavLst>
                                    </p:anim>
                                  </p:childTnLst>
                                </p:cTn>
                              </p:par>
                              <p:par>
                                <p:cTn id="77" presetID="53" presetClass="exit" presetSubtype="544" fill="hold" grpId="1" nodeType="withEffect">
                                  <p:stCondLst>
                                    <p:cond delay="0"/>
                                  </p:stCondLst>
                                  <p:childTnLst>
                                    <p:anim calcmode="lin" valueType="num">
                                      <p:cBhvr>
                                        <p:cTn id="78" dur="750"/>
                                        <p:tgtEl>
                                          <p:spTgt spid="11"/>
                                        </p:tgtEl>
                                        <p:attrNameLst>
                                          <p:attrName>ppt_w</p:attrName>
                                        </p:attrNameLst>
                                      </p:cBhvr>
                                      <p:tavLst>
                                        <p:tav tm="0">
                                          <p:val>
                                            <p:strVal val="ppt_w"/>
                                          </p:val>
                                        </p:tav>
                                        <p:tav tm="100000">
                                          <p:val>
                                            <p:fltVal val="0"/>
                                          </p:val>
                                        </p:tav>
                                      </p:tavLst>
                                    </p:anim>
                                    <p:anim calcmode="lin" valueType="num">
                                      <p:cBhvr>
                                        <p:cTn id="79" dur="750"/>
                                        <p:tgtEl>
                                          <p:spTgt spid="11"/>
                                        </p:tgtEl>
                                        <p:attrNameLst>
                                          <p:attrName>ppt_h</p:attrName>
                                        </p:attrNameLst>
                                      </p:cBhvr>
                                      <p:tavLst>
                                        <p:tav tm="0">
                                          <p:val>
                                            <p:strVal val="ppt_h"/>
                                          </p:val>
                                        </p:tav>
                                        <p:tav tm="100000">
                                          <p:val>
                                            <p:fltVal val="0"/>
                                          </p:val>
                                        </p:tav>
                                      </p:tavLst>
                                    </p:anim>
                                    <p:animEffect transition="out" filter="fade">
                                      <p:cBhvr>
                                        <p:cTn id="80" dur="750"/>
                                        <p:tgtEl>
                                          <p:spTgt spid="11"/>
                                        </p:tgtEl>
                                      </p:cBhvr>
                                    </p:animEffect>
                                    <p:anim calcmode="lin" valueType="num">
                                      <p:cBhvr>
                                        <p:cTn id="81" dur="750"/>
                                        <p:tgtEl>
                                          <p:spTgt spid="11"/>
                                        </p:tgtEl>
                                        <p:attrNameLst>
                                          <p:attrName>ppt_x</p:attrName>
                                        </p:attrNameLst>
                                      </p:cBhvr>
                                      <p:tavLst>
                                        <p:tav tm="0">
                                          <p:val>
                                            <p:strVal val="ppt_x"/>
                                          </p:val>
                                        </p:tav>
                                        <p:tav tm="100000">
                                          <p:val>
                                            <p:fltVal val="0.5"/>
                                          </p:val>
                                        </p:tav>
                                      </p:tavLst>
                                    </p:anim>
                                    <p:anim calcmode="lin" valueType="num">
                                      <p:cBhvr>
                                        <p:cTn id="82" dur="750"/>
                                        <p:tgtEl>
                                          <p:spTgt spid="11"/>
                                        </p:tgtEl>
                                        <p:attrNameLst>
                                          <p:attrName>ppt_y</p:attrName>
                                        </p:attrNameLst>
                                      </p:cBhvr>
                                      <p:tavLst>
                                        <p:tav tm="0">
                                          <p:val>
                                            <p:strVal val="ppt_y"/>
                                          </p:val>
                                        </p:tav>
                                        <p:tav tm="100000">
                                          <p:val>
                                            <p:fltVal val="0.5"/>
                                          </p:val>
                                        </p:tav>
                                      </p:tavLst>
                                    </p:anim>
                                    <p:set>
                                      <p:cBhvr>
                                        <p:cTn id="83" dur="1" fill="hold">
                                          <p:stCondLst>
                                            <p:cond delay="749"/>
                                          </p:stCondLst>
                                        </p:cTn>
                                        <p:tgtEl>
                                          <p:spTgt spid="11"/>
                                        </p:tgtEl>
                                        <p:attrNameLst>
                                          <p:attrName>style.visibility</p:attrName>
                                        </p:attrNameLst>
                                      </p:cBhvr>
                                      <p:to>
                                        <p:strVal val="hidden"/>
                                      </p:to>
                                    </p:set>
                                  </p:childTnLst>
                                </p:cTn>
                              </p:par>
                              <p:par>
                                <p:cTn id="84" presetID="53" presetClass="exit" presetSubtype="544" fill="hold" grpId="1" nodeType="withEffect">
                                  <p:stCondLst>
                                    <p:cond delay="0"/>
                                  </p:stCondLst>
                                  <p:childTnLst>
                                    <p:anim calcmode="lin" valueType="num">
                                      <p:cBhvr>
                                        <p:cTn id="85" dur="750"/>
                                        <p:tgtEl>
                                          <p:spTgt spid="10"/>
                                        </p:tgtEl>
                                        <p:attrNameLst>
                                          <p:attrName>ppt_w</p:attrName>
                                        </p:attrNameLst>
                                      </p:cBhvr>
                                      <p:tavLst>
                                        <p:tav tm="0">
                                          <p:val>
                                            <p:strVal val="ppt_w"/>
                                          </p:val>
                                        </p:tav>
                                        <p:tav tm="100000">
                                          <p:val>
                                            <p:fltVal val="0"/>
                                          </p:val>
                                        </p:tav>
                                      </p:tavLst>
                                    </p:anim>
                                    <p:anim calcmode="lin" valueType="num">
                                      <p:cBhvr>
                                        <p:cTn id="86" dur="750"/>
                                        <p:tgtEl>
                                          <p:spTgt spid="10"/>
                                        </p:tgtEl>
                                        <p:attrNameLst>
                                          <p:attrName>ppt_h</p:attrName>
                                        </p:attrNameLst>
                                      </p:cBhvr>
                                      <p:tavLst>
                                        <p:tav tm="0">
                                          <p:val>
                                            <p:strVal val="ppt_h"/>
                                          </p:val>
                                        </p:tav>
                                        <p:tav tm="100000">
                                          <p:val>
                                            <p:fltVal val="0"/>
                                          </p:val>
                                        </p:tav>
                                      </p:tavLst>
                                    </p:anim>
                                    <p:animEffect transition="out" filter="fade">
                                      <p:cBhvr>
                                        <p:cTn id="87" dur="750"/>
                                        <p:tgtEl>
                                          <p:spTgt spid="10"/>
                                        </p:tgtEl>
                                      </p:cBhvr>
                                    </p:animEffect>
                                    <p:anim calcmode="lin" valueType="num">
                                      <p:cBhvr>
                                        <p:cTn id="88" dur="750"/>
                                        <p:tgtEl>
                                          <p:spTgt spid="10"/>
                                        </p:tgtEl>
                                        <p:attrNameLst>
                                          <p:attrName>ppt_x</p:attrName>
                                        </p:attrNameLst>
                                      </p:cBhvr>
                                      <p:tavLst>
                                        <p:tav tm="0">
                                          <p:val>
                                            <p:strVal val="ppt_x"/>
                                          </p:val>
                                        </p:tav>
                                        <p:tav tm="100000">
                                          <p:val>
                                            <p:fltVal val="0.5"/>
                                          </p:val>
                                        </p:tav>
                                      </p:tavLst>
                                    </p:anim>
                                    <p:anim calcmode="lin" valueType="num">
                                      <p:cBhvr>
                                        <p:cTn id="89" dur="750"/>
                                        <p:tgtEl>
                                          <p:spTgt spid="10"/>
                                        </p:tgtEl>
                                        <p:attrNameLst>
                                          <p:attrName>ppt_y</p:attrName>
                                        </p:attrNameLst>
                                      </p:cBhvr>
                                      <p:tavLst>
                                        <p:tav tm="0">
                                          <p:val>
                                            <p:strVal val="ppt_y"/>
                                          </p:val>
                                        </p:tav>
                                        <p:tav tm="100000">
                                          <p:val>
                                            <p:fltVal val="0.5"/>
                                          </p:val>
                                        </p:tav>
                                      </p:tavLst>
                                    </p:anim>
                                    <p:set>
                                      <p:cBhvr>
                                        <p:cTn id="90" dur="1" fill="hold">
                                          <p:stCondLst>
                                            <p:cond delay="749"/>
                                          </p:stCondLst>
                                        </p:cTn>
                                        <p:tgtEl>
                                          <p:spTgt spid="10"/>
                                        </p:tgtEl>
                                        <p:attrNameLst>
                                          <p:attrName>style.visibility</p:attrName>
                                        </p:attrNameLst>
                                      </p:cBhvr>
                                      <p:to>
                                        <p:strVal val="hidden"/>
                                      </p:to>
                                    </p:set>
                                  </p:childTnLst>
                                </p:cTn>
                              </p:par>
                              <p:par>
                                <p:cTn id="91" presetID="53" presetClass="exit" presetSubtype="544" fill="hold" grpId="1" nodeType="withEffect">
                                  <p:stCondLst>
                                    <p:cond delay="0"/>
                                  </p:stCondLst>
                                  <p:childTnLst>
                                    <p:anim calcmode="lin" valueType="num">
                                      <p:cBhvr>
                                        <p:cTn id="92" dur="750"/>
                                        <p:tgtEl>
                                          <p:spTgt spid="9"/>
                                        </p:tgtEl>
                                        <p:attrNameLst>
                                          <p:attrName>ppt_w</p:attrName>
                                        </p:attrNameLst>
                                      </p:cBhvr>
                                      <p:tavLst>
                                        <p:tav tm="0">
                                          <p:val>
                                            <p:strVal val="ppt_w"/>
                                          </p:val>
                                        </p:tav>
                                        <p:tav tm="100000">
                                          <p:val>
                                            <p:fltVal val="0"/>
                                          </p:val>
                                        </p:tav>
                                      </p:tavLst>
                                    </p:anim>
                                    <p:anim calcmode="lin" valueType="num">
                                      <p:cBhvr>
                                        <p:cTn id="93" dur="750"/>
                                        <p:tgtEl>
                                          <p:spTgt spid="9"/>
                                        </p:tgtEl>
                                        <p:attrNameLst>
                                          <p:attrName>ppt_h</p:attrName>
                                        </p:attrNameLst>
                                      </p:cBhvr>
                                      <p:tavLst>
                                        <p:tav tm="0">
                                          <p:val>
                                            <p:strVal val="ppt_h"/>
                                          </p:val>
                                        </p:tav>
                                        <p:tav tm="100000">
                                          <p:val>
                                            <p:fltVal val="0"/>
                                          </p:val>
                                        </p:tav>
                                      </p:tavLst>
                                    </p:anim>
                                    <p:animEffect transition="out" filter="fade">
                                      <p:cBhvr>
                                        <p:cTn id="94" dur="750"/>
                                        <p:tgtEl>
                                          <p:spTgt spid="9"/>
                                        </p:tgtEl>
                                      </p:cBhvr>
                                    </p:animEffect>
                                    <p:anim calcmode="lin" valueType="num">
                                      <p:cBhvr>
                                        <p:cTn id="95" dur="750"/>
                                        <p:tgtEl>
                                          <p:spTgt spid="9"/>
                                        </p:tgtEl>
                                        <p:attrNameLst>
                                          <p:attrName>ppt_x</p:attrName>
                                        </p:attrNameLst>
                                      </p:cBhvr>
                                      <p:tavLst>
                                        <p:tav tm="0">
                                          <p:val>
                                            <p:strVal val="ppt_x"/>
                                          </p:val>
                                        </p:tav>
                                        <p:tav tm="100000">
                                          <p:val>
                                            <p:fltVal val="0.5"/>
                                          </p:val>
                                        </p:tav>
                                      </p:tavLst>
                                    </p:anim>
                                    <p:anim calcmode="lin" valueType="num">
                                      <p:cBhvr>
                                        <p:cTn id="96" dur="750"/>
                                        <p:tgtEl>
                                          <p:spTgt spid="9"/>
                                        </p:tgtEl>
                                        <p:attrNameLst>
                                          <p:attrName>ppt_y</p:attrName>
                                        </p:attrNameLst>
                                      </p:cBhvr>
                                      <p:tavLst>
                                        <p:tav tm="0">
                                          <p:val>
                                            <p:strVal val="ppt_y"/>
                                          </p:val>
                                        </p:tav>
                                        <p:tav tm="100000">
                                          <p:val>
                                            <p:fltVal val="0.5"/>
                                          </p:val>
                                        </p:tav>
                                      </p:tavLst>
                                    </p:anim>
                                    <p:set>
                                      <p:cBhvr>
                                        <p:cTn id="97" dur="1" fill="hold">
                                          <p:stCondLst>
                                            <p:cond delay="749"/>
                                          </p:stCondLst>
                                        </p:cTn>
                                        <p:tgtEl>
                                          <p:spTgt spid="9"/>
                                        </p:tgtEl>
                                        <p:attrNameLst>
                                          <p:attrName>style.visibility</p:attrName>
                                        </p:attrNameLst>
                                      </p:cBhvr>
                                      <p:to>
                                        <p:strVal val="hidden"/>
                                      </p:to>
                                    </p:set>
                                  </p:childTnLst>
                                </p:cTn>
                              </p:par>
                              <p:par>
                                <p:cTn id="98" presetID="53" presetClass="exit" presetSubtype="544" fill="hold" grpId="1" nodeType="withEffect">
                                  <p:stCondLst>
                                    <p:cond delay="0"/>
                                  </p:stCondLst>
                                  <p:childTnLst>
                                    <p:anim calcmode="lin" valueType="num">
                                      <p:cBhvr>
                                        <p:cTn id="99" dur="750"/>
                                        <p:tgtEl>
                                          <p:spTgt spid="8"/>
                                        </p:tgtEl>
                                        <p:attrNameLst>
                                          <p:attrName>ppt_w</p:attrName>
                                        </p:attrNameLst>
                                      </p:cBhvr>
                                      <p:tavLst>
                                        <p:tav tm="0">
                                          <p:val>
                                            <p:strVal val="ppt_w"/>
                                          </p:val>
                                        </p:tav>
                                        <p:tav tm="100000">
                                          <p:val>
                                            <p:fltVal val="0"/>
                                          </p:val>
                                        </p:tav>
                                      </p:tavLst>
                                    </p:anim>
                                    <p:anim calcmode="lin" valueType="num">
                                      <p:cBhvr>
                                        <p:cTn id="100" dur="750"/>
                                        <p:tgtEl>
                                          <p:spTgt spid="8"/>
                                        </p:tgtEl>
                                        <p:attrNameLst>
                                          <p:attrName>ppt_h</p:attrName>
                                        </p:attrNameLst>
                                      </p:cBhvr>
                                      <p:tavLst>
                                        <p:tav tm="0">
                                          <p:val>
                                            <p:strVal val="ppt_h"/>
                                          </p:val>
                                        </p:tav>
                                        <p:tav tm="100000">
                                          <p:val>
                                            <p:fltVal val="0"/>
                                          </p:val>
                                        </p:tav>
                                      </p:tavLst>
                                    </p:anim>
                                    <p:animEffect transition="out" filter="fade">
                                      <p:cBhvr>
                                        <p:cTn id="101" dur="750"/>
                                        <p:tgtEl>
                                          <p:spTgt spid="8"/>
                                        </p:tgtEl>
                                      </p:cBhvr>
                                    </p:animEffect>
                                    <p:anim calcmode="lin" valueType="num">
                                      <p:cBhvr>
                                        <p:cTn id="102" dur="750"/>
                                        <p:tgtEl>
                                          <p:spTgt spid="8"/>
                                        </p:tgtEl>
                                        <p:attrNameLst>
                                          <p:attrName>ppt_x</p:attrName>
                                        </p:attrNameLst>
                                      </p:cBhvr>
                                      <p:tavLst>
                                        <p:tav tm="0">
                                          <p:val>
                                            <p:strVal val="ppt_x"/>
                                          </p:val>
                                        </p:tav>
                                        <p:tav tm="100000">
                                          <p:val>
                                            <p:fltVal val="0.5"/>
                                          </p:val>
                                        </p:tav>
                                      </p:tavLst>
                                    </p:anim>
                                    <p:anim calcmode="lin" valueType="num">
                                      <p:cBhvr>
                                        <p:cTn id="103" dur="750"/>
                                        <p:tgtEl>
                                          <p:spTgt spid="8"/>
                                        </p:tgtEl>
                                        <p:attrNameLst>
                                          <p:attrName>ppt_y</p:attrName>
                                        </p:attrNameLst>
                                      </p:cBhvr>
                                      <p:tavLst>
                                        <p:tav tm="0">
                                          <p:val>
                                            <p:strVal val="ppt_y"/>
                                          </p:val>
                                        </p:tav>
                                        <p:tav tm="100000">
                                          <p:val>
                                            <p:fltVal val="0.5"/>
                                          </p:val>
                                        </p:tav>
                                      </p:tavLst>
                                    </p:anim>
                                    <p:set>
                                      <p:cBhvr>
                                        <p:cTn id="104" dur="1" fill="hold">
                                          <p:stCondLst>
                                            <p:cond delay="749"/>
                                          </p:stCondLst>
                                        </p:cTn>
                                        <p:tgtEl>
                                          <p:spTgt spid="8"/>
                                        </p:tgtEl>
                                        <p:attrNameLst>
                                          <p:attrName>style.visibility</p:attrName>
                                        </p:attrNameLst>
                                      </p:cBhvr>
                                      <p:to>
                                        <p:strVal val="hidden"/>
                                      </p:to>
                                    </p:set>
                                  </p:childTnLst>
                                </p:cTn>
                              </p:par>
                              <p:par>
                                <p:cTn id="105" presetID="53" presetClass="exit" presetSubtype="544" fill="hold" grpId="1" nodeType="withEffect">
                                  <p:stCondLst>
                                    <p:cond delay="0"/>
                                  </p:stCondLst>
                                  <p:childTnLst>
                                    <p:anim calcmode="lin" valueType="num">
                                      <p:cBhvr>
                                        <p:cTn id="106" dur="750"/>
                                        <p:tgtEl>
                                          <p:spTgt spid="16"/>
                                        </p:tgtEl>
                                        <p:attrNameLst>
                                          <p:attrName>ppt_w</p:attrName>
                                        </p:attrNameLst>
                                      </p:cBhvr>
                                      <p:tavLst>
                                        <p:tav tm="0">
                                          <p:val>
                                            <p:strVal val="ppt_w"/>
                                          </p:val>
                                        </p:tav>
                                        <p:tav tm="100000">
                                          <p:val>
                                            <p:fltVal val="0"/>
                                          </p:val>
                                        </p:tav>
                                      </p:tavLst>
                                    </p:anim>
                                    <p:anim calcmode="lin" valueType="num">
                                      <p:cBhvr>
                                        <p:cTn id="107" dur="750"/>
                                        <p:tgtEl>
                                          <p:spTgt spid="16"/>
                                        </p:tgtEl>
                                        <p:attrNameLst>
                                          <p:attrName>ppt_h</p:attrName>
                                        </p:attrNameLst>
                                      </p:cBhvr>
                                      <p:tavLst>
                                        <p:tav tm="0">
                                          <p:val>
                                            <p:strVal val="ppt_h"/>
                                          </p:val>
                                        </p:tav>
                                        <p:tav tm="100000">
                                          <p:val>
                                            <p:fltVal val="0"/>
                                          </p:val>
                                        </p:tav>
                                      </p:tavLst>
                                    </p:anim>
                                    <p:animEffect transition="out" filter="fade">
                                      <p:cBhvr>
                                        <p:cTn id="108" dur="750"/>
                                        <p:tgtEl>
                                          <p:spTgt spid="16"/>
                                        </p:tgtEl>
                                      </p:cBhvr>
                                    </p:animEffect>
                                    <p:anim calcmode="lin" valueType="num">
                                      <p:cBhvr>
                                        <p:cTn id="109" dur="750"/>
                                        <p:tgtEl>
                                          <p:spTgt spid="16"/>
                                        </p:tgtEl>
                                        <p:attrNameLst>
                                          <p:attrName>ppt_x</p:attrName>
                                        </p:attrNameLst>
                                      </p:cBhvr>
                                      <p:tavLst>
                                        <p:tav tm="0">
                                          <p:val>
                                            <p:strVal val="ppt_x"/>
                                          </p:val>
                                        </p:tav>
                                        <p:tav tm="100000">
                                          <p:val>
                                            <p:fltVal val="0.5"/>
                                          </p:val>
                                        </p:tav>
                                      </p:tavLst>
                                    </p:anim>
                                    <p:anim calcmode="lin" valueType="num">
                                      <p:cBhvr>
                                        <p:cTn id="110" dur="750"/>
                                        <p:tgtEl>
                                          <p:spTgt spid="16"/>
                                        </p:tgtEl>
                                        <p:attrNameLst>
                                          <p:attrName>ppt_y</p:attrName>
                                        </p:attrNameLst>
                                      </p:cBhvr>
                                      <p:tavLst>
                                        <p:tav tm="0">
                                          <p:val>
                                            <p:strVal val="ppt_y"/>
                                          </p:val>
                                        </p:tav>
                                        <p:tav tm="100000">
                                          <p:val>
                                            <p:fltVal val="0.5"/>
                                          </p:val>
                                        </p:tav>
                                      </p:tavLst>
                                    </p:anim>
                                    <p:set>
                                      <p:cBhvr>
                                        <p:cTn id="111" dur="1" fill="hold">
                                          <p:stCondLst>
                                            <p:cond delay="749"/>
                                          </p:stCondLst>
                                        </p:cTn>
                                        <p:tgtEl>
                                          <p:spTgt spid="16"/>
                                        </p:tgtEl>
                                        <p:attrNameLst>
                                          <p:attrName>style.visibility</p:attrName>
                                        </p:attrNameLst>
                                      </p:cBhvr>
                                      <p:to>
                                        <p:strVal val="hidden"/>
                                      </p:to>
                                    </p:set>
                                  </p:childTnLst>
                                </p:cTn>
                              </p:par>
                              <p:par>
                                <p:cTn id="112" presetID="53" presetClass="exit" presetSubtype="544" fill="hold" grpId="1" nodeType="withEffect">
                                  <p:stCondLst>
                                    <p:cond delay="0"/>
                                  </p:stCondLst>
                                  <p:childTnLst>
                                    <p:anim calcmode="lin" valueType="num">
                                      <p:cBhvr>
                                        <p:cTn id="113" dur="750"/>
                                        <p:tgtEl>
                                          <p:spTgt spid="12"/>
                                        </p:tgtEl>
                                        <p:attrNameLst>
                                          <p:attrName>ppt_w</p:attrName>
                                        </p:attrNameLst>
                                      </p:cBhvr>
                                      <p:tavLst>
                                        <p:tav tm="0">
                                          <p:val>
                                            <p:strVal val="ppt_w"/>
                                          </p:val>
                                        </p:tav>
                                        <p:tav tm="100000">
                                          <p:val>
                                            <p:fltVal val="0"/>
                                          </p:val>
                                        </p:tav>
                                      </p:tavLst>
                                    </p:anim>
                                    <p:anim calcmode="lin" valueType="num">
                                      <p:cBhvr>
                                        <p:cTn id="114" dur="750"/>
                                        <p:tgtEl>
                                          <p:spTgt spid="12"/>
                                        </p:tgtEl>
                                        <p:attrNameLst>
                                          <p:attrName>ppt_h</p:attrName>
                                        </p:attrNameLst>
                                      </p:cBhvr>
                                      <p:tavLst>
                                        <p:tav tm="0">
                                          <p:val>
                                            <p:strVal val="ppt_h"/>
                                          </p:val>
                                        </p:tav>
                                        <p:tav tm="100000">
                                          <p:val>
                                            <p:fltVal val="0"/>
                                          </p:val>
                                        </p:tav>
                                      </p:tavLst>
                                    </p:anim>
                                    <p:animEffect transition="out" filter="fade">
                                      <p:cBhvr>
                                        <p:cTn id="115" dur="750"/>
                                        <p:tgtEl>
                                          <p:spTgt spid="12"/>
                                        </p:tgtEl>
                                      </p:cBhvr>
                                    </p:animEffect>
                                    <p:anim calcmode="lin" valueType="num">
                                      <p:cBhvr>
                                        <p:cTn id="116" dur="750"/>
                                        <p:tgtEl>
                                          <p:spTgt spid="12"/>
                                        </p:tgtEl>
                                        <p:attrNameLst>
                                          <p:attrName>ppt_x</p:attrName>
                                        </p:attrNameLst>
                                      </p:cBhvr>
                                      <p:tavLst>
                                        <p:tav tm="0">
                                          <p:val>
                                            <p:strVal val="ppt_x"/>
                                          </p:val>
                                        </p:tav>
                                        <p:tav tm="100000">
                                          <p:val>
                                            <p:fltVal val="0.5"/>
                                          </p:val>
                                        </p:tav>
                                      </p:tavLst>
                                    </p:anim>
                                    <p:anim calcmode="lin" valueType="num">
                                      <p:cBhvr>
                                        <p:cTn id="117" dur="750"/>
                                        <p:tgtEl>
                                          <p:spTgt spid="12"/>
                                        </p:tgtEl>
                                        <p:attrNameLst>
                                          <p:attrName>ppt_y</p:attrName>
                                        </p:attrNameLst>
                                      </p:cBhvr>
                                      <p:tavLst>
                                        <p:tav tm="0">
                                          <p:val>
                                            <p:strVal val="ppt_y"/>
                                          </p:val>
                                        </p:tav>
                                        <p:tav tm="100000">
                                          <p:val>
                                            <p:fltVal val="0.5"/>
                                          </p:val>
                                        </p:tav>
                                      </p:tavLst>
                                    </p:anim>
                                    <p:set>
                                      <p:cBhvr>
                                        <p:cTn id="118" dur="1" fill="hold">
                                          <p:stCondLst>
                                            <p:cond delay="749"/>
                                          </p:stCondLst>
                                        </p:cTn>
                                        <p:tgtEl>
                                          <p:spTgt spid="12"/>
                                        </p:tgtEl>
                                        <p:attrNameLst>
                                          <p:attrName>style.visibility</p:attrName>
                                        </p:attrNameLst>
                                      </p:cBhvr>
                                      <p:to>
                                        <p:strVal val="hidden"/>
                                      </p:to>
                                    </p:set>
                                  </p:childTnLst>
                                </p:cTn>
                              </p:par>
                              <p:par>
                                <p:cTn id="119" presetID="53" presetClass="exit" presetSubtype="544" fill="hold" nodeType="withEffect">
                                  <p:stCondLst>
                                    <p:cond delay="0"/>
                                  </p:stCondLst>
                                  <p:childTnLst>
                                    <p:anim calcmode="lin" valueType="num">
                                      <p:cBhvr>
                                        <p:cTn id="120" dur="750"/>
                                        <p:tgtEl>
                                          <p:spTgt spid="17"/>
                                        </p:tgtEl>
                                        <p:attrNameLst>
                                          <p:attrName>ppt_w</p:attrName>
                                        </p:attrNameLst>
                                      </p:cBhvr>
                                      <p:tavLst>
                                        <p:tav tm="0">
                                          <p:val>
                                            <p:strVal val="ppt_w"/>
                                          </p:val>
                                        </p:tav>
                                        <p:tav tm="100000">
                                          <p:val>
                                            <p:fltVal val="0"/>
                                          </p:val>
                                        </p:tav>
                                      </p:tavLst>
                                    </p:anim>
                                    <p:anim calcmode="lin" valueType="num">
                                      <p:cBhvr>
                                        <p:cTn id="121" dur="750"/>
                                        <p:tgtEl>
                                          <p:spTgt spid="17"/>
                                        </p:tgtEl>
                                        <p:attrNameLst>
                                          <p:attrName>ppt_h</p:attrName>
                                        </p:attrNameLst>
                                      </p:cBhvr>
                                      <p:tavLst>
                                        <p:tav tm="0">
                                          <p:val>
                                            <p:strVal val="ppt_h"/>
                                          </p:val>
                                        </p:tav>
                                        <p:tav tm="100000">
                                          <p:val>
                                            <p:fltVal val="0"/>
                                          </p:val>
                                        </p:tav>
                                      </p:tavLst>
                                    </p:anim>
                                    <p:animEffect transition="out" filter="fade">
                                      <p:cBhvr>
                                        <p:cTn id="122" dur="750"/>
                                        <p:tgtEl>
                                          <p:spTgt spid="17"/>
                                        </p:tgtEl>
                                      </p:cBhvr>
                                    </p:animEffect>
                                    <p:anim calcmode="lin" valueType="num">
                                      <p:cBhvr>
                                        <p:cTn id="123" dur="750"/>
                                        <p:tgtEl>
                                          <p:spTgt spid="17"/>
                                        </p:tgtEl>
                                        <p:attrNameLst>
                                          <p:attrName>ppt_x</p:attrName>
                                        </p:attrNameLst>
                                      </p:cBhvr>
                                      <p:tavLst>
                                        <p:tav tm="0">
                                          <p:val>
                                            <p:strVal val="ppt_x"/>
                                          </p:val>
                                        </p:tav>
                                        <p:tav tm="100000">
                                          <p:val>
                                            <p:fltVal val="0.5"/>
                                          </p:val>
                                        </p:tav>
                                      </p:tavLst>
                                    </p:anim>
                                    <p:anim calcmode="lin" valueType="num">
                                      <p:cBhvr>
                                        <p:cTn id="124" dur="750"/>
                                        <p:tgtEl>
                                          <p:spTgt spid="17"/>
                                        </p:tgtEl>
                                        <p:attrNameLst>
                                          <p:attrName>ppt_y</p:attrName>
                                        </p:attrNameLst>
                                      </p:cBhvr>
                                      <p:tavLst>
                                        <p:tav tm="0">
                                          <p:val>
                                            <p:strVal val="ppt_y"/>
                                          </p:val>
                                        </p:tav>
                                        <p:tav tm="100000">
                                          <p:val>
                                            <p:fltVal val="0.5"/>
                                          </p:val>
                                        </p:tav>
                                      </p:tavLst>
                                    </p:anim>
                                    <p:set>
                                      <p:cBhvr>
                                        <p:cTn id="125" dur="1" fill="hold">
                                          <p:stCondLst>
                                            <p:cond delay="749"/>
                                          </p:stCondLst>
                                        </p:cTn>
                                        <p:tgtEl>
                                          <p:spTgt spid="17"/>
                                        </p:tgtEl>
                                        <p:attrNameLst>
                                          <p:attrName>style.visibility</p:attrName>
                                        </p:attrNameLst>
                                      </p:cBhvr>
                                      <p:to>
                                        <p:strVal val="hidden"/>
                                      </p:to>
                                    </p:set>
                                  </p:childTnLst>
                                </p:cTn>
                              </p:par>
                              <p:par>
                                <p:cTn id="126" presetID="53" presetClass="exit" presetSubtype="544" fill="hold" grpId="1" nodeType="withEffect">
                                  <p:stCondLst>
                                    <p:cond delay="0"/>
                                  </p:stCondLst>
                                  <p:childTnLst>
                                    <p:anim calcmode="lin" valueType="num">
                                      <p:cBhvr>
                                        <p:cTn id="127" dur="750"/>
                                        <p:tgtEl>
                                          <p:spTgt spid="21"/>
                                        </p:tgtEl>
                                        <p:attrNameLst>
                                          <p:attrName>ppt_w</p:attrName>
                                        </p:attrNameLst>
                                      </p:cBhvr>
                                      <p:tavLst>
                                        <p:tav tm="0">
                                          <p:val>
                                            <p:strVal val="ppt_w"/>
                                          </p:val>
                                        </p:tav>
                                        <p:tav tm="100000">
                                          <p:val>
                                            <p:fltVal val="0"/>
                                          </p:val>
                                        </p:tav>
                                      </p:tavLst>
                                    </p:anim>
                                    <p:anim calcmode="lin" valueType="num">
                                      <p:cBhvr>
                                        <p:cTn id="128" dur="750"/>
                                        <p:tgtEl>
                                          <p:spTgt spid="21"/>
                                        </p:tgtEl>
                                        <p:attrNameLst>
                                          <p:attrName>ppt_h</p:attrName>
                                        </p:attrNameLst>
                                      </p:cBhvr>
                                      <p:tavLst>
                                        <p:tav tm="0">
                                          <p:val>
                                            <p:strVal val="ppt_h"/>
                                          </p:val>
                                        </p:tav>
                                        <p:tav tm="100000">
                                          <p:val>
                                            <p:fltVal val="0"/>
                                          </p:val>
                                        </p:tav>
                                      </p:tavLst>
                                    </p:anim>
                                    <p:animEffect transition="out" filter="fade">
                                      <p:cBhvr>
                                        <p:cTn id="129" dur="750"/>
                                        <p:tgtEl>
                                          <p:spTgt spid="21"/>
                                        </p:tgtEl>
                                      </p:cBhvr>
                                    </p:animEffect>
                                    <p:anim calcmode="lin" valueType="num">
                                      <p:cBhvr>
                                        <p:cTn id="130" dur="750"/>
                                        <p:tgtEl>
                                          <p:spTgt spid="21"/>
                                        </p:tgtEl>
                                        <p:attrNameLst>
                                          <p:attrName>ppt_x</p:attrName>
                                        </p:attrNameLst>
                                      </p:cBhvr>
                                      <p:tavLst>
                                        <p:tav tm="0">
                                          <p:val>
                                            <p:strVal val="ppt_x"/>
                                          </p:val>
                                        </p:tav>
                                        <p:tav tm="100000">
                                          <p:val>
                                            <p:fltVal val="0.5"/>
                                          </p:val>
                                        </p:tav>
                                      </p:tavLst>
                                    </p:anim>
                                    <p:anim calcmode="lin" valueType="num">
                                      <p:cBhvr>
                                        <p:cTn id="131" dur="750"/>
                                        <p:tgtEl>
                                          <p:spTgt spid="21"/>
                                        </p:tgtEl>
                                        <p:attrNameLst>
                                          <p:attrName>ppt_y</p:attrName>
                                        </p:attrNameLst>
                                      </p:cBhvr>
                                      <p:tavLst>
                                        <p:tav tm="0">
                                          <p:val>
                                            <p:strVal val="ppt_y"/>
                                          </p:val>
                                        </p:tav>
                                        <p:tav tm="100000">
                                          <p:val>
                                            <p:fltVal val="0.5"/>
                                          </p:val>
                                        </p:tav>
                                      </p:tavLst>
                                    </p:anim>
                                    <p:set>
                                      <p:cBhvr>
                                        <p:cTn id="132" dur="1" fill="hold">
                                          <p:stCondLst>
                                            <p:cond delay="749"/>
                                          </p:stCondLst>
                                        </p:cTn>
                                        <p:tgtEl>
                                          <p:spTgt spid="21"/>
                                        </p:tgtEl>
                                        <p:attrNameLst>
                                          <p:attrName>style.visibility</p:attrName>
                                        </p:attrNameLst>
                                      </p:cBhvr>
                                      <p:to>
                                        <p:strVal val="hidden"/>
                                      </p:to>
                                    </p:set>
                                  </p:childTnLst>
                                </p:cTn>
                              </p:par>
                              <p:par>
                                <p:cTn id="133" presetID="53" presetClass="exit" presetSubtype="544" fill="hold" grpId="1" nodeType="withEffect">
                                  <p:stCondLst>
                                    <p:cond delay="0"/>
                                  </p:stCondLst>
                                  <p:childTnLst>
                                    <p:anim calcmode="lin" valueType="num">
                                      <p:cBhvr>
                                        <p:cTn id="134" dur="750"/>
                                        <p:tgtEl>
                                          <p:spTgt spid="13"/>
                                        </p:tgtEl>
                                        <p:attrNameLst>
                                          <p:attrName>ppt_w</p:attrName>
                                        </p:attrNameLst>
                                      </p:cBhvr>
                                      <p:tavLst>
                                        <p:tav tm="0">
                                          <p:val>
                                            <p:strVal val="ppt_w"/>
                                          </p:val>
                                        </p:tav>
                                        <p:tav tm="100000">
                                          <p:val>
                                            <p:fltVal val="0"/>
                                          </p:val>
                                        </p:tav>
                                      </p:tavLst>
                                    </p:anim>
                                    <p:anim calcmode="lin" valueType="num">
                                      <p:cBhvr>
                                        <p:cTn id="135" dur="750"/>
                                        <p:tgtEl>
                                          <p:spTgt spid="13"/>
                                        </p:tgtEl>
                                        <p:attrNameLst>
                                          <p:attrName>ppt_h</p:attrName>
                                        </p:attrNameLst>
                                      </p:cBhvr>
                                      <p:tavLst>
                                        <p:tav tm="0">
                                          <p:val>
                                            <p:strVal val="ppt_h"/>
                                          </p:val>
                                        </p:tav>
                                        <p:tav tm="100000">
                                          <p:val>
                                            <p:fltVal val="0"/>
                                          </p:val>
                                        </p:tav>
                                      </p:tavLst>
                                    </p:anim>
                                    <p:animEffect transition="out" filter="fade">
                                      <p:cBhvr>
                                        <p:cTn id="136" dur="750"/>
                                        <p:tgtEl>
                                          <p:spTgt spid="13"/>
                                        </p:tgtEl>
                                      </p:cBhvr>
                                    </p:animEffect>
                                    <p:anim calcmode="lin" valueType="num">
                                      <p:cBhvr>
                                        <p:cTn id="137" dur="750"/>
                                        <p:tgtEl>
                                          <p:spTgt spid="13"/>
                                        </p:tgtEl>
                                        <p:attrNameLst>
                                          <p:attrName>ppt_x</p:attrName>
                                        </p:attrNameLst>
                                      </p:cBhvr>
                                      <p:tavLst>
                                        <p:tav tm="0">
                                          <p:val>
                                            <p:strVal val="ppt_x"/>
                                          </p:val>
                                        </p:tav>
                                        <p:tav tm="100000">
                                          <p:val>
                                            <p:fltVal val="0.5"/>
                                          </p:val>
                                        </p:tav>
                                      </p:tavLst>
                                    </p:anim>
                                    <p:anim calcmode="lin" valueType="num">
                                      <p:cBhvr>
                                        <p:cTn id="138" dur="750"/>
                                        <p:tgtEl>
                                          <p:spTgt spid="13"/>
                                        </p:tgtEl>
                                        <p:attrNameLst>
                                          <p:attrName>ppt_y</p:attrName>
                                        </p:attrNameLst>
                                      </p:cBhvr>
                                      <p:tavLst>
                                        <p:tav tm="0">
                                          <p:val>
                                            <p:strVal val="ppt_y"/>
                                          </p:val>
                                        </p:tav>
                                        <p:tav tm="100000">
                                          <p:val>
                                            <p:fltVal val="0.5"/>
                                          </p:val>
                                        </p:tav>
                                      </p:tavLst>
                                    </p:anim>
                                    <p:set>
                                      <p:cBhvr>
                                        <p:cTn id="139" dur="1" fill="hold">
                                          <p:stCondLst>
                                            <p:cond delay="749"/>
                                          </p:stCondLst>
                                        </p:cTn>
                                        <p:tgtEl>
                                          <p:spTgt spid="13"/>
                                        </p:tgtEl>
                                        <p:attrNameLst>
                                          <p:attrName>style.visibility</p:attrName>
                                        </p:attrNameLst>
                                      </p:cBhvr>
                                      <p:to>
                                        <p:strVal val="hidden"/>
                                      </p:to>
                                    </p:set>
                                  </p:childTnLst>
                                </p:cTn>
                              </p:par>
                              <p:par>
                                <p:cTn id="140" presetID="53" presetClass="exit" presetSubtype="544" fill="hold" nodeType="withEffect">
                                  <p:stCondLst>
                                    <p:cond delay="0"/>
                                  </p:stCondLst>
                                  <p:childTnLst>
                                    <p:anim calcmode="lin" valueType="num">
                                      <p:cBhvr>
                                        <p:cTn id="141" dur="750"/>
                                        <p:tgtEl>
                                          <p:spTgt spid="18"/>
                                        </p:tgtEl>
                                        <p:attrNameLst>
                                          <p:attrName>ppt_w</p:attrName>
                                        </p:attrNameLst>
                                      </p:cBhvr>
                                      <p:tavLst>
                                        <p:tav tm="0">
                                          <p:val>
                                            <p:strVal val="ppt_w"/>
                                          </p:val>
                                        </p:tav>
                                        <p:tav tm="100000">
                                          <p:val>
                                            <p:fltVal val="0"/>
                                          </p:val>
                                        </p:tav>
                                      </p:tavLst>
                                    </p:anim>
                                    <p:anim calcmode="lin" valueType="num">
                                      <p:cBhvr>
                                        <p:cTn id="142" dur="750"/>
                                        <p:tgtEl>
                                          <p:spTgt spid="18"/>
                                        </p:tgtEl>
                                        <p:attrNameLst>
                                          <p:attrName>ppt_h</p:attrName>
                                        </p:attrNameLst>
                                      </p:cBhvr>
                                      <p:tavLst>
                                        <p:tav tm="0">
                                          <p:val>
                                            <p:strVal val="ppt_h"/>
                                          </p:val>
                                        </p:tav>
                                        <p:tav tm="100000">
                                          <p:val>
                                            <p:fltVal val="0"/>
                                          </p:val>
                                        </p:tav>
                                      </p:tavLst>
                                    </p:anim>
                                    <p:animEffect transition="out" filter="fade">
                                      <p:cBhvr>
                                        <p:cTn id="143" dur="750"/>
                                        <p:tgtEl>
                                          <p:spTgt spid="18"/>
                                        </p:tgtEl>
                                      </p:cBhvr>
                                    </p:animEffect>
                                    <p:anim calcmode="lin" valueType="num">
                                      <p:cBhvr>
                                        <p:cTn id="144" dur="750"/>
                                        <p:tgtEl>
                                          <p:spTgt spid="18"/>
                                        </p:tgtEl>
                                        <p:attrNameLst>
                                          <p:attrName>ppt_x</p:attrName>
                                        </p:attrNameLst>
                                      </p:cBhvr>
                                      <p:tavLst>
                                        <p:tav tm="0">
                                          <p:val>
                                            <p:strVal val="ppt_x"/>
                                          </p:val>
                                        </p:tav>
                                        <p:tav tm="100000">
                                          <p:val>
                                            <p:fltVal val="0.5"/>
                                          </p:val>
                                        </p:tav>
                                      </p:tavLst>
                                    </p:anim>
                                    <p:anim calcmode="lin" valueType="num">
                                      <p:cBhvr>
                                        <p:cTn id="145" dur="750"/>
                                        <p:tgtEl>
                                          <p:spTgt spid="18"/>
                                        </p:tgtEl>
                                        <p:attrNameLst>
                                          <p:attrName>ppt_y</p:attrName>
                                        </p:attrNameLst>
                                      </p:cBhvr>
                                      <p:tavLst>
                                        <p:tav tm="0">
                                          <p:val>
                                            <p:strVal val="ppt_y"/>
                                          </p:val>
                                        </p:tav>
                                        <p:tav tm="100000">
                                          <p:val>
                                            <p:fltVal val="0.5"/>
                                          </p:val>
                                        </p:tav>
                                      </p:tavLst>
                                    </p:anim>
                                    <p:set>
                                      <p:cBhvr>
                                        <p:cTn id="146" dur="1" fill="hold">
                                          <p:stCondLst>
                                            <p:cond delay="749"/>
                                          </p:stCondLst>
                                        </p:cTn>
                                        <p:tgtEl>
                                          <p:spTgt spid="18"/>
                                        </p:tgtEl>
                                        <p:attrNameLst>
                                          <p:attrName>style.visibility</p:attrName>
                                        </p:attrNameLst>
                                      </p:cBhvr>
                                      <p:to>
                                        <p:strVal val="hidden"/>
                                      </p:to>
                                    </p:set>
                                  </p:childTnLst>
                                </p:cTn>
                              </p:par>
                              <p:par>
                                <p:cTn id="147" presetID="53" presetClass="exit" presetSubtype="544" fill="hold" grpId="1" nodeType="withEffect">
                                  <p:stCondLst>
                                    <p:cond delay="0"/>
                                  </p:stCondLst>
                                  <p:childTnLst>
                                    <p:anim calcmode="lin" valueType="num">
                                      <p:cBhvr>
                                        <p:cTn id="148" dur="750"/>
                                        <p:tgtEl>
                                          <p:spTgt spid="22"/>
                                        </p:tgtEl>
                                        <p:attrNameLst>
                                          <p:attrName>ppt_w</p:attrName>
                                        </p:attrNameLst>
                                      </p:cBhvr>
                                      <p:tavLst>
                                        <p:tav tm="0">
                                          <p:val>
                                            <p:strVal val="ppt_w"/>
                                          </p:val>
                                        </p:tav>
                                        <p:tav tm="100000">
                                          <p:val>
                                            <p:fltVal val="0"/>
                                          </p:val>
                                        </p:tav>
                                      </p:tavLst>
                                    </p:anim>
                                    <p:anim calcmode="lin" valueType="num">
                                      <p:cBhvr>
                                        <p:cTn id="149" dur="750"/>
                                        <p:tgtEl>
                                          <p:spTgt spid="22"/>
                                        </p:tgtEl>
                                        <p:attrNameLst>
                                          <p:attrName>ppt_h</p:attrName>
                                        </p:attrNameLst>
                                      </p:cBhvr>
                                      <p:tavLst>
                                        <p:tav tm="0">
                                          <p:val>
                                            <p:strVal val="ppt_h"/>
                                          </p:val>
                                        </p:tav>
                                        <p:tav tm="100000">
                                          <p:val>
                                            <p:fltVal val="0"/>
                                          </p:val>
                                        </p:tav>
                                      </p:tavLst>
                                    </p:anim>
                                    <p:animEffect transition="out" filter="fade">
                                      <p:cBhvr>
                                        <p:cTn id="150" dur="750"/>
                                        <p:tgtEl>
                                          <p:spTgt spid="22"/>
                                        </p:tgtEl>
                                      </p:cBhvr>
                                    </p:animEffect>
                                    <p:anim calcmode="lin" valueType="num">
                                      <p:cBhvr>
                                        <p:cTn id="151" dur="750"/>
                                        <p:tgtEl>
                                          <p:spTgt spid="22"/>
                                        </p:tgtEl>
                                        <p:attrNameLst>
                                          <p:attrName>ppt_x</p:attrName>
                                        </p:attrNameLst>
                                      </p:cBhvr>
                                      <p:tavLst>
                                        <p:tav tm="0">
                                          <p:val>
                                            <p:strVal val="ppt_x"/>
                                          </p:val>
                                        </p:tav>
                                        <p:tav tm="100000">
                                          <p:val>
                                            <p:fltVal val="0.5"/>
                                          </p:val>
                                        </p:tav>
                                      </p:tavLst>
                                    </p:anim>
                                    <p:anim calcmode="lin" valueType="num">
                                      <p:cBhvr>
                                        <p:cTn id="152" dur="750"/>
                                        <p:tgtEl>
                                          <p:spTgt spid="22"/>
                                        </p:tgtEl>
                                        <p:attrNameLst>
                                          <p:attrName>ppt_y</p:attrName>
                                        </p:attrNameLst>
                                      </p:cBhvr>
                                      <p:tavLst>
                                        <p:tav tm="0">
                                          <p:val>
                                            <p:strVal val="ppt_y"/>
                                          </p:val>
                                        </p:tav>
                                        <p:tav tm="100000">
                                          <p:val>
                                            <p:fltVal val="0.5"/>
                                          </p:val>
                                        </p:tav>
                                      </p:tavLst>
                                    </p:anim>
                                    <p:set>
                                      <p:cBhvr>
                                        <p:cTn id="153" dur="1" fill="hold">
                                          <p:stCondLst>
                                            <p:cond delay="749"/>
                                          </p:stCondLst>
                                        </p:cTn>
                                        <p:tgtEl>
                                          <p:spTgt spid="22"/>
                                        </p:tgtEl>
                                        <p:attrNameLst>
                                          <p:attrName>style.visibility</p:attrName>
                                        </p:attrNameLst>
                                      </p:cBhvr>
                                      <p:to>
                                        <p:strVal val="hidden"/>
                                      </p:to>
                                    </p:set>
                                  </p:childTnLst>
                                </p:cTn>
                              </p:par>
                              <p:par>
                                <p:cTn id="154" presetID="53" presetClass="exit" presetSubtype="544" fill="hold" grpId="1" nodeType="withEffect">
                                  <p:stCondLst>
                                    <p:cond delay="0"/>
                                  </p:stCondLst>
                                  <p:childTnLst>
                                    <p:anim calcmode="lin" valueType="num">
                                      <p:cBhvr>
                                        <p:cTn id="155" dur="750"/>
                                        <p:tgtEl>
                                          <p:spTgt spid="14"/>
                                        </p:tgtEl>
                                        <p:attrNameLst>
                                          <p:attrName>ppt_w</p:attrName>
                                        </p:attrNameLst>
                                      </p:cBhvr>
                                      <p:tavLst>
                                        <p:tav tm="0">
                                          <p:val>
                                            <p:strVal val="ppt_w"/>
                                          </p:val>
                                        </p:tav>
                                        <p:tav tm="100000">
                                          <p:val>
                                            <p:fltVal val="0"/>
                                          </p:val>
                                        </p:tav>
                                      </p:tavLst>
                                    </p:anim>
                                    <p:anim calcmode="lin" valueType="num">
                                      <p:cBhvr>
                                        <p:cTn id="156" dur="750"/>
                                        <p:tgtEl>
                                          <p:spTgt spid="14"/>
                                        </p:tgtEl>
                                        <p:attrNameLst>
                                          <p:attrName>ppt_h</p:attrName>
                                        </p:attrNameLst>
                                      </p:cBhvr>
                                      <p:tavLst>
                                        <p:tav tm="0">
                                          <p:val>
                                            <p:strVal val="ppt_h"/>
                                          </p:val>
                                        </p:tav>
                                        <p:tav tm="100000">
                                          <p:val>
                                            <p:fltVal val="0"/>
                                          </p:val>
                                        </p:tav>
                                      </p:tavLst>
                                    </p:anim>
                                    <p:animEffect transition="out" filter="fade">
                                      <p:cBhvr>
                                        <p:cTn id="157" dur="750"/>
                                        <p:tgtEl>
                                          <p:spTgt spid="14"/>
                                        </p:tgtEl>
                                      </p:cBhvr>
                                    </p:animEffect>
                                    <p:anim calcmode="lin" valueType="num">
                                      <p:cBhvr>
                                        <p:cTn id="158" dur="750"/>
                                        <p:tgtEl>
                                          <p:spTgt spid="14"/>
                                        </p:tgtEl>
                                        <p:attrNameLst>
                                          <p:attrName>ppt_x</p:attrName>
                                        </p:attrNameLst>
                                      </p:cBhvr>
                                      <p:tavLst>
                                        <p:tav tm="0">
                                          <p:val>
                                            <p:strVal val="ppt_x"/>
                                          </p:val>
                                        </p:tav>
                                        <p:tav tm="100000">
                                          <p:val>
                                            <p:fltVal val="0.5"/>
                                          </p:val>
                                        </p:tav>
                                      </p:tavLst>
                                    </p:anim>
                                    <p:anim calcmode="lin" valueType="num">
                                      <p:cBhvr>
                                        <p:cTn id="159" dur="750"/>
                                        <p:tgtEl>
                                          <p:spTgt spid="14"/>
                                        </p:tgtEl>
                                        <p:attrNameLst>
                                          <p:attrName>ppt_y</p:attrName>
                                        </p:attrNameLst>
                                      </p:cBhvr>
                                      <p:tavLst>
                                        <p:tav tm="0">
                                          <p:val>
                                            <p:strVal val="ppt_y"/>
                                          </p:val>
                                        </p:tav>
                                        <p:tav tm="100000">
                                          <p:val>
                                            <p:fltVal val="0.5"/>
                                          </p:val>
                                        </p:tav>
                                      </p:tavLst>
                                    </p:anim>
                                    <p:set>
                                      <p:cBhvr>
                                        <p:cTn id="160" dur="1" fill="hold">
                                          <p:stCondLst>
                                            <p:cond delay="749"/>
                                          </p:stCondLst>
                                        </p:cTn>
                                        <p:tgtEl>
                                          <p:spTgt spid="14"/>
                                        </p:tgtEl>
                                        <p:attrNameLst>
                                          <p:attrName>style.visibility</p:attrName>
                                        </p:attrNameLst>
                                      </p:cBhvr>
                                      <p:to>
                                        <p:strVal val="hidden"/>
                                      </p:to>
                                    </p:set>
                                  </p:childTnLst>
                                </p:cTn>
                              </p:par>
                              <p:par>
                                <p:cTn id="161" presetID="53" presetClass="exit" presetSubtype="544" fill="hold" nodeType="withEffect">
                                  <p:stCondLst>
                                    <p:cond delay="0"/>
                                  </p:stCondLst>
                                  <p:childTnLst>
                                    <p:anim calcmode="lin" valueType="num">
                                      <p:cBhvr>
                                        <p:cTn id="162" dur="750"/>
                                        <p:tgtEl>
                                          <p:spTgt spid="19"/>
                                        </p:tgtEl>
                                        <p:attrNameLst>
                                          <p:attrName>ppt_w</p:attrName>
                                        </p:attrNameLst>
                                      </p:cBhvr>
                                      <p:tavLst>
                                        <p:tav tm="0">
                                          <p:val>
                                            <p:strVal val="ppt_w"/>
                                          </p:val>
                                        </p:tav>
                                        <p:tav tm="100000">
                                          <p:val>
                                            <p:fltVal val="0"/>
                                          </p:val>
                                        </p:tav>
                                      </p:tavLst>
                                    </p:anim>
                                    <p:anim calcmode="lin" valueType="num">
                                      <p:cBhvr>
                                        <p:cTn id="163" dur="750"/>
                                        <p:tgtEl>
                                          <p:spTgt spid="19"/>
                                        </p:tgtEl>
                                        <p:attrNameLst>
                                          <p:attrName>ppt_h</p:attrName>
                                        </p:attrNameLst>
                                      </p:cBhvr>
                                      <p:tavLst>
                                        <p:tav tm="0">
                                          <p:val>
                                            <p:strVal val="ppt_h"/>
                                          </p:val>
                                        </p:tav>
                                        <p:tav tm="100000">
                                          <p:val>
                                            <p:fltVal val="0"/>
                                          </p:val>
                                        </p:tav>
                                      </p:tavLst>
                                    </p:anim>
                                    <p:animEffect transition="out" filter="fade">
                                      <p:cBhvr>
                                        <p:cTn id="164" dur="750"/>
                                        <p:tgtEl>
                                          <p:spTgt spid="19"/>
                                        </p:tgtEl>
                                      </p:cBhvr>
                                    </p:animEffect>
                                    <p:anim calcmode="lin" valueType="num">
                                      <p:cBhvr>
                                        <p:cTn id="165" dur="750"/>
                                        <p:tgtEl>
                                          <p:spTgt spid="19"/>
                                        </p:tgtEl>
                                        <p:attrNameLst>
                                          <p:attrName>ppt_x</p:attrName>
                                        </p:attrNameLst>
                                      </p:cBhvr>
                                      <p:tavLst>
                                        <p:tav tm="0">
                                          <p:val>
                                            <p:strVal val="ppt_x"/>
                                          </p:val>
                                        </p:tav>
                                        <p:tav tm="100000">
                                          <p:val>
                                            <p:fltVal val="0.5"/>
                                          </p:val>
                                        </p:tav>
                                      </p:tavLst>
                                    </p:anim>
                                    <p:anim calcmode="lin" valueType="num">
                                      <p:cBhvr>
                                        <p:cTn id="166" dur="750"/>
                                        <p:tgtEl>
                                          <p:spTgt spid="19"/>
                                        </p:tgtEl>
                                        <p:attrNameLst>
                                          <p:attrName>ppt_y</p:attrName>
                                        </p:attrNameLst>
                                      </p:cBhvr>
                                      <p:tavLst>
                                        <p:tav tm="0">
                                          <p:val>
                                            <p:strVal val="ppt_y"/>
                                          </p:val>
                                        </p:tav>
                                        <p:tav tm="100000">
                                          <p:val>
                                            <p:fltVal val="0.5"/>
                                          </p:val>
                                        </p:tav>
                                      </p:tavLst>
                                    </p:anim>
                                    <p:set>
                                      <p:cBhvr>
                                        <p:cTn id="167" dur="1" fill="hold">
                                          <p:stCondLst>
                                            <p:cond delay="749"/>
                                          </p:stCondLst>
                                        </p:cTn>
                                        <p:tgtEl>
                                          <p:spTgt spid="19"/>
                                        </p:tgtEl>
                                        <p:attrNameLst>
                                          <p:attrName>style.visibility</p:attrName>
                                        </p:attrNameLst>
                                      </p:cBhvr>
                                      <p:to>
                                        <p:strVal val="hidden"/>
                                      </p:to>
                                    </p:set>
                                  </p:childTnLst>
                                </p:cTn>
                              </p:par>
                              <p:par>
                                <p:cTn id="168" presetID="53" presetClass="exit" presetSubtype="544" fill="hold" grpId="1" nodeType="withEffect">
                                  <p:stCondLst>
                                    <p:cond delay="0"/>
                                  </p:stCondLst>
                                  <p:childTnLst>
                                    <p:anim calcmode="lin" valueType="num">
                                      <p:cBhvr>
                                        <p:cTn id="169" dur="750"/>
                                        <p:tgtEl>
                                          <p:spTgt spid="24"/>
                                        </p:tgtEl>
                                        <p:attrNameLst>
                                          <p:attrName>ppt_w</p:attrName>
                                        </p:attrNameLst>
                                      </p:cBhvr>
                                      <p:tavLst>
                                        <p:tav tm="0">
                                          <p:val>
                                            <p:strVal val="ppt_w"/>
                                          </p:val>
                                        </p:tav>
                                        <p:tav tm="100000">
                                          <p:val>
                                            <p:fltVal val="0"/>
                                          </p:val>
                                        </p:tav>
                                      </p:tavLst>
                                    </p:anim>
                                    <p:anim calcmode="lin" valueType="num">
                                      <p:cBhvr>
                                        <p:cTn id="170" dur="750"/>
                                        <p:tgtEl>
                                          <p:spTgt spid="24"/>
                                        </p:tgtEl>
                                        <p:attrNameLst>
                                          <p:attrName>ppt_h</p:attrName>
                                        </p:attrNameLst>
                                      </p:cBhvr>
                                      <p:tavLst>
                                        <p:tav tm="0">
                                          <p:val>
                                            <p:strVal val="ppt_h"/>
                                          </p:val>
                                        </p:tav>
                                        <p:tav tm="100000">
                                          <p:val>
                                            <p:fltVal val="0"/>
                                          </p:val>
                                        </p:tav>
                                      </p:tavLst>
                                    </p:anim>
                                    <p:animEffect transition="out" filter="fade">
                                      <p:cBhvr>
                                        <p:cTn id="171" dur="750"/>
                                        <p:tgtEl>
                                          <p:spTgt spid="24"/>
                                        </p:tgtEl>
                                      </p:cBhvr>
                                    </p:animEffect>
                                    <p:anim calcmode="lin" valueType="num">
                                      <p:cBhvr>
                                        <p:cTn id="172" dur="750"/>
                                        <p:tgtEl>
                                          <p:spTgt spid="24"/>
                                        </p:tgtEl>
                                        <p:attrNameLst>
                                          <p:attrName>ppt_x</p:attrName>
                                        </p:attrNameLst>
                                      </p:cBhvr>
                                      <p:tavLst>
                                        <p:tav tm="0">
                                          <p:val>
                                            <p:strVal val="ppt_x"/>
                                          </p:val>
                                        </p:tav>
                                        <p:tav tm="100000">
                                          <p:val>
                                            <p:fltVal val="0.5"/>
                                          </p:val>
                                        </p:tav>
                                      </p:tavLst>
                                    </p:anim>
                                    <p:anim calcmode="lin" valueType="num">
                                      <p:cBhvr>
                                        <p:cTn id="173" dur="750"/>
                                        <p:tgtEl>
                                          <p:spTgt spid="24"/>
                                        </p:tgtEl>
                                        <p:attrNameLst>
                                          <p:attrName>ppt_y</p:attrName>
                                        </p:attrNameLst>
                                      </p:cBhvr>
                                      <p:tavLst>
                                        <p:tav tm="0">
                                          <p:val>
                                            <p:strVal val="ppt_y"/>
                                          </p:val>
                                        </p:tav>
                                        <p:tav tm="100000">
                                          <p:val>
                                            <p:fltVal val="0.5"/>
                                          </p:val>
                                        </p:tav>
                                      </p:tavLst>
                                    </p:anim>
                                    <p:set>
                                      <p:cBhvr>
                                        <p:cTn id="174" dur="1" fill="hold">
                                          <p:stCondLst>
                                            <p:cond delay="749"/>
                                          </p:stCondLst>
                                        </p:cTn>
                                        <p:tgtEl>
                                          <p:spTgt spid="24"/>
                                        </p:tgtEl>
                                        <p:attrNameLst>
                                          <p:attrName>style.visibility</p:attrName>
                                        </p:attrNameLst>
                                      </p:cBhvr>
                                      <p:to>
                                        <p:strVal val="hidden"/>
                                      </p:to>
                                    </p:set>
                                  </p:childTnLst>
                                </p:cTn>
                              </p:par>
                              <p:par>
                                <p:cTn id="175" presetID="53" presetClass="exit" presetSubtype="544" fill="hold" grpId="1" nodeType="withEffect">
                                  <p:stCondLst>
                                    <p:cond delay="0"/>
                                  </p:stCondLst>
                                  <p:childTnLst>
                                    <p:anim calcmode="lin" valueType="num">
                                      <p:cBhvr>
                                        <p:cTn id="176" dur="750"/>
                                        <p:tgtEl>
                                          <p:spTgt spid="15"/>
                                        </p:tgtEl>
                                        <p:attrNameLst>
                                          <p:attrName>ppt_w</p:attrName>
                                        </p:attrNameLst>
                                      </p:cBhvr>
                                      <p:tavLst>
                                        <p:tav tm="0">
                                          <p:val>
                                            <p:strVal val="ppt_w"/>
                                          </p:val>
                                        </p:tav>
                                        <p:tav tm="100000">
                                          <p:val>
                                            <p:fltVal val="0"/>
                                          </p:val>
                                        </p:tav>
                                      </p:tavLst>
                                    </p:anim>
                                    <p:anim calcmode="lin" valueType="num">
                                      <p:cBhvr>
                                        <p:cTn id="177" dur="750"/>
                                        <p:tgtEl>
                                          <p:spTgt spid="15"/>
                                        </p:tgtEl>
                                        <p:attrNameLst>
                                          <p:attrName>ppt_h</p:attrName>
                                        </p:attrNameLst>
                                      </p:cBhvr>
                                      <p:tavLst>
                                        <p:tav tm="0">
                                          <p:val>
                                            <p:strVal val="ppt_h"/>
                                          </p:val>
                                        </p:tav>
                                        <p:tav tm="100000">
                                          <p:val>
                                            <p:fltVal val="0"/>
                                          </p:val>
                                        </p:tav>
                                      </p:tavLst>
                                    </p:anim>
                                    <p:animEffect transition="out" filter="fade">
                                      <p:cBhvr>
                                        <p:cTn id="178" dur="750"/>
                                        <p:tgtEl>
                                          <p:spTgt spid="15"/>
                                        </p:tgtEl>
                                      </p:cBhvr>
                                    </p:animEffect>
                                    <p:anim calcmode="lin" valueType="num">
                                      <p:cBhvr>
                                        <p:cTn id="179" dur="750"/>
                                        <p:tgtEl>
                                          <p:spTgt spid="15"/>
                                        </p:tgtEl>
                                        <p:attrNameLst>
                                          <p:attrName>ppt_x</p:attrName>
                                        </p:attrNameLst>
                                      </p:cBhvr>
                                      <p:tavLst>
                                        <p:tav tm="0">
                                          <p:val>
                                            <p:strVal val="ppt_x"/>
                                          </p:val>
                                        </p:tav>
                                        <p:tav tm="100000">
                                          <p:val>
                                            <p:fltVal val="0.5"/>
                                          </p:val>
                                        </p:tav>
                                      </p:tavLst>
                                    </p:anim>
                                    <p:anim calcmode="lin" valueType="num">
                                      <p:cBhvr>
                                        <p:cTn id="180" dur="750"/>
                                        <p:tgtEl>
                                          <p:spTgt spid="15"/>
                                        </p:tgtEl>
                                        <p:attrNameLst>
                                          <p:attrName>ppt_y</p:attrName>
                                        </p:attrNameLst>
                                      </p:cBhvr>
                                      <p:tavLst>
                                        <p:tav tm="0">
                                          <p:val>
                                            <p:strVal val="ppt_y"/>
                                          </p:val>
                                        </p:tav>
                                        <p:tav tm="100000">
                                          <p:val>
                                            <p:fltVal val="0.5"/>
                                          </p:val>
                                        </p:tav>
                                      </p:tavLst>
                                    </p:anim>
                                    <p:set>
                                      <p:cBhvr>
                                        <p:cTn id="181" dur="1" fill="hold">
                                          <p:stCondLst>
                                            <p:cond delay="749"/>
                                          </p:stCondLst>
                                        </p:cTn>
                                        <p:tgtEl>
                                          <p:spTgt spid="15"/>
                                        </p:tgtEl>
                                        <p:attrNameLst>
                                          <p:attrName>style.visibility</p:attrName>
                                        </p:attrNameLst>
                                      </p:cBhvr>
                                      <p:to>
                                        <p:strVal val="hidden"/>
                                      </p:to>
                                    </p:set>
                                  </p:childTnLst>
                                </p:cTn>
                              </p:par>
                              <p:par>
                                <p:cTn id="182" presetID="53" presetClass="exit" presetSubtype="544" fill="hold" nodeType="withEffect">
                                  <p:stCondLst>
                                    <p:cond delay="0"/>
                                  </p:stCondLst>
                                  <p:childTnLst>
                                    <p:anim calcmode="lin" valueType="num">
                                      <p:cBhvr>
                                        <p:cTn id="183" dur="750"/>
                                        <p:tgtEl>
                                          <p:spTgt spid="20"/>
                                        </p:tgtEl>
                                        <p:attrNameLst>
                                          <p:attrName>ppt_w</p:attrName>
                                        </p:attrNameLst>
                                      </p:cBhvr>
                                      <p:tavLst>
                                        <p:tav tm="0">
                                          <p:val>
                                            <p:strVal val="ppt_w"/>
                                          </p:val>
                                        </p:tav>
                                        <p:tav tm="100000">
                                          <p:val>
                                            <p:fltVal val="0"/>
                                          </p:val>
                                        </p:tav>
                                      </p:tavLst>
                                    </p:anim>
                                    <p:anim calcmode="lin" valueType="num">
                                      <p:cBhvr>
                                        <p:cTn id="184" dur="750"/>
                                        <p:tgtEl>
                                          <p:spTgt spid="20"/>
                                        </p:tgtEl>
                                        <p:attrNameLst>
                                          <p:attrName>ppt_h</p:attrName>
                                        </p:attrNameLst>
                                      </p:cBhvr>
                                      <p:tavLst>
                                        <p:tav tm="0">
                                          <p:val>
                                            <p:strVal val="ppt_h"/>
                                          </p:val>
                                        </p:tav>
                                        <p:tav tm="100000">
                                          <p:val>
                                            <p:fltVal val="0"/>
                                          </p:val>
                                        </p:tav>
                                      </p:tavLst>
                                    </p:anim>
                                    <p:animEffect transition="out" filter="fade">
                                      <p:cBhvr>
                                        <p:cTn id="185" dur="750"/>
                                        <p:tgtEl>
                                          <p:spTgt spid="20"/>
                                        </p:tgtEl>
                                      </p:cBhvr>
                                    </p:animEffect>
                                    <p:anim calcmode="lin" valueType="num">
                                      <p:cBhvr>
                                        <p:cTn id="186" dur="750"/>
                                        <p:tgtEl>
                                          <p:spTgt spid="20"/>
                                        </p:tgtEl>
                                        <p:attrNameLst>
                                          <p:attrName>ppt_x</p:attrName>
                                        </p:attrNameLst>
                                      </p:cBhvr>
                                      <p:tavLst>
                                        <p:tav tm="0">
                                          <p:val>
                                            <p:strVal val="ppt_x"/>
                                          </p:val>
                                        </p:tav>
                                        <p:tav tm="100000">
                                          <p:val>
                                            <p:fltVal val="0.5"/>
                                          </p:val>
                                        </p:tav>
                                      </p:tavLst>
                                    </p:anim>
                                    <p:anim calcmode="lin" valueType="num">
                                      <p:cBhvr>
                                        <p:cTn id="187" dur="750"/>
                                        <p:tgtEl>
                                          <p:spTgt spid="20"/>
                                        </p:tgtEl>
                                        <p:attrNameLst>
                                          <p:attrName>ppt_y</p:attrName>
                                        </p:attrNameLst>
                                      </p:cBhvr>
                                      <p:tavLst>
                                        <p:tav tm="0">
                                          <p:val>
                                            <p:strVal val="ppt_y"/>
                                          </p:val>
                                        </p:tav>
                                        <p:tav tm="100000">
                                          <p:val>
                                            <p:fltVal val="0.5"/>
                                          </p:val>
                                        </p:tav>
                                      </p:tavLst>
                                    </p:anim>
                                    <p:set>
                                      <p:cBhvr>
                                        <p:cTn id="188" dur="1" fill="hold">
                                          <p:stCondLst>
                                            <p:cond delay="749"/>
                                          </p:stCondLst>
                                        </p:cTn>
                                        <p:tgtEl>
                                          <p:spTgt spid="20"/>
                                        </p:tgtEl>
                                        <p:attrNameLst>
                                          <p:attrName>style.visibility</p:attrName>
                                        </p:attrNameLst>
                                      </p:cBhvr>
                                      <p:to>
                                        <p:strVal val="hidden"/>
                                      </p:to>
                                    </p:set>
                                  </p:childTnLst>
                                </p:cTn>
                              </p:par>
                              <p:par>
                                <p:cTn id="189" presetID="53" presetClass="exit" presetSubtype="544" fill="hold" grpId="1" nodeType="withEffect">
                                  <p:stCondLst>
                                    <p:cond delay="0"/>
                                  </p:stCondLst>
                                  <p:childTnLst>
                                    <p:anim calcmode="lin" valueType="num">
                                      <p:cBhvr>
                                        <p:cTn id="190" dur="750"/>
                                        <p:tgtEl>
                                          <p:spTgt spid="23"/>
                                        </p:tgtEl>
                                        <p:attrNameLst>
                                          <p:attrName>ppt_w</p:attrName>
                                        </p:attrNameLst>
                                      </p:cBhvr>
                                      <p:tavLst>
                                        <p:tav tm="0">
                                          <p:val>
                                            <p:strVal val="ppt_w"/>
                                          </p:val>
                                        </p:tav>
                                        <p:tav tm="100000">
                                          <p:val>
                                            <p:fltVal val="0"/>
                                          </p:val>
                                        </p:tav>
                                      </p:tavLst>
                                    </p:anim>
                                    <p:anim calcmode="lin" valueType="num">
                                      <p:cBhvr>
                                        <p:cTn id="191" dur="750"/>
                                        <p:tgtEl>
                                          <p:spTgt spid="23"/>
                                        </p:tgtEl>
                                        <p:attrNameLst>
                                          <p:attrName>ppt_h</p:attrName>
                                        </p:attrNameLst>
                                      </p:cBhvr>
                                      <p:tavLst>
                                        <p:tav tm="0">
                                          <p:val>
                                            <p:strVal val="ppt_h"/>
                                          </p:val>
                                        </p:tav>
                                        <p:tav tm="100000">
                                          <p:val>
                                            <p:fltVal val="0"/>
                                          </p:val>
                                        </p:tav>
                                      </p:tavLst>
                                    </p:anim>
                                    <p:animEffect transition="out" filter="fade">
                                      <p:cBhvr>
                                        <p:cTn id="192" dur="750"/>
                                        <p:tgtEl>
                                          <p:spTgt spid="23"/>
                                        </p:tgtEl>
                                      </p:cBhvr>
                                    </p:animEffect>
                                    <p:anim calcmode="lin" valueType="num">
                                      <p:cBhvr>
                                        <p:cTn id="193" dur="750"/>
                                        <p:tgtEl>
                                          <p:spTgt spid="23"/>
                                        </p:tgtEl>
                                        <p:attrNameLst>
                                          <p:attrName>ppt_x</p:attrName>
                                        </p:attrNameLst>
                                      </p:cBhvr>
                                      <p:tavLst>
                                        <p:tav tm="0">
                                          <p:val>
                                            <p:strVal val="ppt_x"/>
                                          </p:val>
                                        </p:tav>
                                        <p:tav tm="100000">
                                          <p:val>
                                            <p:fltVal val="0.5"/>
                                          </p:val>
                                        </p:tav>
                                      </p:tavLst>
                                    </p:anim>
                                    <p:anim calcmode="lin" valueType="num">
                                      <p:cBhvr>
                                        <p:cTn id="194" dur="750"/>
                                        <p:tgtEl>
                                          <p:spTgt spid="23"/>
                                        </p:tgtEl>
                                        <p:attrNameLst>
                                          <p:attrName>ppt_y</p:attrName>
                                        </p:attrNameLst>
                                      </p:cBhvr>
                                      <p:tavLst>
                                        <p:tav tm="0">
                                          <p:val>
                                            <p:strVal val="ppt_y"/>
                                          </p:val>
                                        </p:tav>
                                        <p:tav tm="100000">
                                          <p:val>
                                            <p:fltVal val="0.5"/>
                                          </p:val>
                                        </p:tav>
                                      </p:tavLst>
                                    </p:anim>
                                    <p:set>
                                      <p:cBhvr>
                                        <p:cTn id="195" dur="1" fill="hold">
                                          <p:stCondLst>
                                            <p:cond delay="749"/>
                                          </p:stCondLst>
                                        </p:cTn>
                                        <p:tgtEl>
                                          <p:spTgt spid="23"/>
                                        </p:tgtEl>
                                        <p:attrNameLst>
                                          <p:attrName>style.visibility</p:attrName>
                                        </p:attrNameLst>
                                      </p:cBhvr>
                                      <p:to>
                                        <p:strVal val="hidden"/>
                                      </p:to>
                                    </p:set>
                                  </p:childTnLst>
                                </p:cTn>
                              </p:par>
                              <p:par>
                                <p:cTn id="196" presetID="53" presetClass="exit" presetSubtype="544" fill="hold" grpId="1" nodeType="withEffect">
                                  <p:stCondLst>
                                    <p:cond delay="0"/>
                                  </p:stCondLst>
                                  <p:childTnLst>
                                    <p:anim calcmode="lin" valueType="num">
                                      <p:cBhvr>
                                        <p:cTn id="197" dur="750"/>
                                        <p:tgtEl>
                                          <p:spTgt spid="25"/>
                                        </p:tgtEl>
                                        <p:attrNameLst>
                                          <p:attrName>ppt_w</p:attrName>
                                        </p:attrNameLst>
                                      </p:cBhvr>
                                      <p:tavLst>
                                        <p:tav tm="0">
                                          <p:val>
                                            <p:strVal val="ppt_w"/>
                                          </p:val>
                                        </p:tav>
                                        <p:tav tm="100000">
                                          <p:val>
                                            <p:fltVal val="0"/>
                                          </p:val>
                                        </p:tav>
                                      </p:tavLst>
                                    </p:anim>
                                    <p:anim calcmode="lin" valueType="num">
                                      <p:cBhvr>
                                        <p:cTn id="198" dur="750"/>
                                        <p:tgtEl>
                                          <p:spTgt spid="25"/>
                                        </p:tgtEl>
                                        <p:attrNameLst>
                                          <p:attrName>ppt_h</p:attrName>
                                        </p:attrNameLst>
                                      </p:cBhvr>
                                      <p:tavLst>
                                        <p:tav tm="0">
                                          <p:val>
                                            <p:strVal val="ppt_h"/>
                                          </p:val>
                                        </p:tav>
                                        <p:tav tm="100000">
                                          <p:val>
                                            <p:fltVal val="0"/>
                                          </p:val>
                                        </p:tav>
                                      </p:tavLst>
                                    </p:anim>
                                    <p:animEffect transition="out" filter="fade">
                                      <p:cBhvr>
                                        <p:cTn id="199" dur="750"/>
                                        <p:tgtEl>
                                          <p:spTgt spid="25"/>
                                        </p:tgtEl>
                                      </p:cBhvr>
                                    </p:animEffect>
                                    <p:anim calcmode="lin" valueType="num">
                                      <p:cBhvr>
                                        <p:cTn id="200" dur="750"/>
                                        <p:tgtEl>
                                          <p:spTgt spid="25"/>
                                        </p:tgtEl>
                                        <p:attrNameLst>
                                          <p:attrName>ppt_x</p:attrName>
                                        </p:attrNameLst>
                                      </p:cBhvr>
                                      <p:tavLst>
                                        <p:tav tm="0">
                                          <p:val>
                                            <p:strVal val="ppt_x"/>
                                          </p:val>
                                        </p:tav>
                                        <p:tav tm="100000">
                                          <p:val>
                                            <p:fltVal val="0.5"/>
                                          </p:val>
                                        </p:tav>
                                      </p:tavLst>
                                    </p:anim>
                                    <p:anim calcmode="lin" valueType="num">
                                      <p:cBhvr>
                                        <p:cTn id="201" dur="750"/>
                                        <p:tgtEl>
                                          <p:spTgt spid="25"/>
                                        </p:tgtEl>
                                        <p:attrNameLst>
                                          <p:attrName>ppt_y</p:attrName>
                                        </p:attrNameLst>
                                      </p:cBhvr>
                                      <p:tavLst>
                                        <p:tav tm="0">
                                          <p:val>
                                            <p:strVal val="ppt_y"/>
                                          </p:val>
                                        </p:tav>
                                        <p:tav tm="100000">
                                          <p:val>
                                            <p:fltVal val="0.5"/>
                                          </p:val>
                                        </p:tav>
                                      </p:tavLst>
                                    </p:anim>
                                    <p:set>
                                      <p:cBhvr>
                                        <p:cTn id="202" dur="1" fill="hold">
                                          <p:stCondLst>
                                            <p:cond delay="74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p:bldP spid="16" grpId="1"/>
      <p:bldP spid="21" grpId="0"/>
      <p:bldP spid="21" grpId="1"/>
      <p:bldP spid="22" grpId="0"/>
      <p:bldP spid="22" grpId="1"/>
      <p:bldP spid="23" grpId="0"/>
      <p:bldP spid="23" grpId="1"/>
      <p:bldP spid="24" grpId="0"/>
      <p:bldP spid="24" grpId="1"/>
      <p:bldP spid="25" grpId="0"/>
      <p:bldP spid="2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7"/>
          <p:cNvGrpSpPr/>
          <p:nvPr/>
        </p:nvGrpSpPr>
        <p:grpSpPr>
          <a:xfrm>
            <a:off x="2809925" y="2161226"/>
            <a:ext cx="259922" cy="1003370"/>
            <a:chOff x="3782125" y="3735613"/>
            <a:chExt cx="352507" cy="1360782"/>
          </a:xfrm>
          <a:solidFill>
            <a:schemeClr val="bg1">
              <a:lumMod val="65000"/>
            </a:schemeClr>
          </a:solidFill>
        </p:grpSpPr>
        <p:sp>
          <p:nvSpPr>
            <p:cNvPr id="109" name="下箭头 108"/>
            <p:cNvSpPr/>
            <p:nvPr/>
          </p:nvSpPr>
          <p:spPr>
            <a:xfrm rot="14874362">
              <a:off x="3737418" y="3780320"/>
              <a:ext cx="426959" cy="3375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下箭头 109"/>
            <p:cNvSpPr/>
            <p:nvPr/>
          </p:nvSpPr>
          <p:spPr>
            <a:xfrm rot="6725638" flipV="1">
              <a:off x="3752379" y="4714143"/>
              <a:ext cx="426959" cy="3375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110"/>
          <p:cNvGrpSpPr/>
          <p:nvPr/>
        </p:nvGrpSpPr>
        <p:grpSpPr>
          <a:xfrm>
            <a:off x="6693158" y="1993825"/>
            <a:ext cx="1341611" cy="1248051"/>
            <a:chOff x="8778556" y="3509613"/>
            <a:chExt cx="1819507" cy="1692622"/>
          </a:xfrm>
        </p:grpSpPr>
        <p:sp>
          <p:nvSpPr>
            <p:cNvPr id="112" name="Oval 85"/>
            <p:cNvSpPr>
              <a:spLocks noChangeArrowheads="1"/>
            </p:cNvSpPr>
            <p:nvPr/>
          </p:nvSpPr>
          <p:spPr bwMode="auto">
            <a:xfrm>
              <a:off x="8778556" y="3509613"/>
              <a:ext cx="1675174" cy="1692622"/>
            </a:xfrm>
            <a:prstGeom prst="ellipse">
              <a:avLst/>
            </a:prstGeom>
            <a:noFill/>
            <a:ln w="38100" cap="flat">
              <a:solidFill>
                <a:schemeClr val="accent1"/>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13" name="Oval 85"/>
            <p:cNvSpPr>
              <a:spLocks noChangeArrowheads="1"/>
            </p:cNvSpPr>
            <p:nvPr/>
          </p:nvSpPr>
          <p:spPr bwMode="auto">
            <a:xfrm>
              <a:off x="8926347" y="3658945"/>
              <a:ext cx="1379592" cy="1393958"/>
            </a:xfrm>
            <a:prstGeom prst="ellipse">
              <a:avLst/>
            </a:prstGeom>
            <a:solidFill>
              <a:schemeClr val="accent1"/>
            </a:solidFill>
            <a:ln w="3365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14" name="TextBox 113"/>
            <p:cNvSpPr txBox="1"/>
            <p:nvPr/>
          </p:nvSpPr>
          <p:spPr>
            <a:xfrm>
              <a:off x="9219129" y="3940425"/>
              <a:ext cx="1378934" cy="709379"/>
            </a:xfrm>
            <a:prstGeom prst="rect">
              <a:avLst/>
            </a:prstGeom>
            <a:noFill/>
            <a:ln>
              <a:noFill/>
            </a:ln>
          </p:spPr>
          <p:txBody>
            <a:bodyPr wrap="square" rtlCol="0">
              <a:spAutoFit/>
            </a:bodyPr>
            <a:lstStyle/>
            <a:p>
              <a:r>
                <a:rPr lang="zh-CN" altLang="en-US" sz="1400" b="1" dirty="0">
                  <a:solidFill>
                    <a:schemeClr val="bg1"/>
                  </a:solidFill>
                  <a:latin typeface="方正黑体_GBK" pitchFamily="65" charset="-122"/>
                  <a:ea typeface="方正黑体_GBK" pitchFamily="65" charset="-122"/>
                </a:rPr>
                <a:t>添加</a:t>
              </a:r>
              <a:endParaRPr lang="en-US" altLang="zh-CN" sz="1400" b="1" dirty="0">
                <a:solidFill>
                  <a:schemeClr val="bg1"/>
                </a:solidFill>
                <a:latin typeface="方正黑体_GBK" pitchFamily="65" charset="-122"/>
                <a:ea typeface="方正黑体_GBK" pitchFamily="65" charset="-122"/>
              </a:endParaRPr>
            </a:p>
            <a:p>
              <a:r>
                <a:rPr lang="zh-CN" altLang="en-US" sz="1400" b="1" dirty="0">
                  <a:solidFill>
                    <a:schemeClr val="bg1"/>
                  </a:solidFill>
                  <a:latin typeface="方正黑体_GBK" pitchFamily="65" charset="-122"/>
                  <a:ea typeface="方正黑体_GBK" pitchFamily="65" charset="-122"/>
                </a:rPr>
                <a:t>标题</a:t>
              </a:r>
            </a:p>
          </p:txBody>
        </p:sp>
      </p:grpSp>
      <p:grpSp>
        <p:nvGrpSpPr>
          <p:cNvPr id="4" name="组合 114"/>
          <p:cNvGrpSpPr/>
          <p:nvPr/>
        </p:nvGrpSpPr>
        <p:grpSpPr>
          <a:xfrm>
            <a:off x="4386222" y="2015011"/>
            <a:ext cx="231126" cy="1477260"/>
            <a:chOff x="5478152" y="3535239"/>
            <a:chExt cx="313456" cy="2003477"/>
          </a:xfrm>
        </p:grpSpPr>
        <p:sp>
          <p:nvSpPr>
            <p:cNvPr id="116" name="Freeform 76"/>
            <p:cNvSpPr>
              <a:spLocks/>
            </p:cNvSpPr>
            <p:nvPr/>
          </p:nvSpPr>
          <p:spPr bwMode="auto">
            <a:xfrm>
              <a:off x="5478152" y="3535239"/>
              <a:ext cx="313456" cy="2003477"/>
            </a:xfrm>
            <a:custGeom>
              <a:avLst/>
              <a:gdLst>
                <a:gd name="T0" fmla="*/ 0 w 83"/>
                <a:gd name="T1" fmla="*/ 0 h 529"/>
                <a:gd name="T2" fmla="*/ 0 w 83"/>
                <a:gd name="T3" fmla="*/ 529 h 529"/>
              </a:gdLst>
              <a:ahLst/>
              <a:cxnLst>
                <a:cxn ang="0">
                  <a:pos x="T0" y="T1"/>
                </a:cxn>
                <a:cxn ang="0">
                  <a:pos x="T2" y="T3"/>
                </a:cxn>
              </a:cxnLst>
              <a:rect l="0" t="0" r="r" b="b"/>
              <a:pathLst>
                <a:path w="83" h="529">
                  <a:moveTo>
                    <a:pt x="0" y="0"/>
                  </a:moveTo>
                  <a:cubicBezTo>
                    <a:pt x="83" y="185"/>
                    <a:pt x="82" y="362"/>
                    <a:pt x="0" y="529"/>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17" name="椭圆 116"/>
            <p:cNvSpPr/>
            <p:nvPr/>
          </p:nvSpPr>
          <p:spPr>
            <a:xfrm>
              <a:off x="5660280" y="4352946"/>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 name="组合 117"/>
          <p:cNvGrpSpPr/>
          <p:nvPr/>
        </p:nvGrpSpPr>
        <p:grpSpPr>
          <a:xfrm>
            <a:off x="3473262" y="2223637"/>
            <a:ext cx="147588" cy="1023725"/>
            <a:chOff x="4495750" y="3860476"/>
            <a:chExt cx="200159" cy="1255714"/>
          </a:xfrm>
        </p:grpSpPr>
        <p:sp>
          <p:nvSpPr>
            <p:cNvPr id="119" name="Freeform 75"/>
            <p:cNvSpPr>
              <a:spLocks/>
            </p:cNvSpPr>
            <p:nvPr/>
          </p:nvSpPr>
          <p:spPr bwMode="auto">
            <a:xfrm>
              <a:off x="4495750" y="3860476"/>
              <a:ext cx="200159" cy="1255714"/>
            </a:xfrm>
            <a:custGeom>
              <a:avLst/>
              <a:gdLst>
                <a:gd name="T0" fmla="*/ 0 w 53"/>
                <a:gd name="T1" fmla="*/ 0 h 332"/>
                <a:gd name="T2" fmla="*/ 0 w 53"/>
                <a:gd name="T3" fmla="*/ 332 h 332"/>
              </a:gdLst>
              <a:ahLst/>
              <a:cxnLst>
                <a:cxn ang="0">
                  <a:pos x="T0" y="T1"/>
                </a:cxn>
                <a:cxn ang="0">
                  <a:pos x="T2" y="T3"/>
                </a:cxn>
              </a:cxnLst>
              <a:rect l="0" t="0" r="r" b="b"/>
              <a:pathLst>
                <a:path w="53" h="332">
                  <a:moveTo>
                    <a:pt x="0" y="0"/>
                  </a:moveTo>
                  <a:cubicBezTo>
                    <a:pt x="53" y="116"/>
                    <a:pt x="52" y="227"/>
                    <a:pt x="0" y="332"/>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20" name="椭圆 119"/>
            <p:cNvSpPr/>
            <p:nvPr/>
          </p:nvSpPr>
          <p:spPr>
            <a:xfrm>
              <a:off x="4612456" y="4383646"/>
              <a:ext cx="72000" cy="72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6" name="组合 124"/>
          <p:cNvGrpSpPr/>
          <p:nvPr/>
        </p:nvGrpSpPr>
        <p:grpSpPr>
          <a:xfrm>
            <a:off x="5131353" y="1642616"/>
            <a:ext cx="1444371" cy="2311016"/>
            <a:chOff x="6694975" y="3029177"/>
            <a:chExt cx="1958872" cy="3134228"/>
          </a:xfrm>
        </p:grpSpPr>
        <p:sp>
          <p:nvSpPr>
            <p:cNvPr id="126" name="椭圆 125"/>
            <p:cNvSpPr/>
            <p:nvPr/>
          </p:nvSpPr>
          <p:spPr>
            <a:xfrm>
              <a:off x="8445027" y="4302536"/>
              <a:ext cx="208820" cy="20882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126"/>
            <p:cNvGrpSpPr/>
            <p:nvPr/>
          </p:nvGrpSpPr>
          <p:grpSpPr>
            <a:xfrm>
              <a:off x="6694975" y="3029177"/>
              <a:ext cx="1873938" cy="3134228"/>
              <a:chOff x="6772437" y="2859183"/>
              <a:chExt cx="1537338" cy="2571255"/>
            </a:xfrm>
          </p:grpSpPr>
          <p:cxnSp>
            <p:nvCxnSpPr>
              <p:cNvPr id="128" name="直接连接符 127"/>
              <p:cNvCxnSpPr/>
              <p:nvPr/>
            </p:nvCxnSpPr>
            <p:spPr>
              <a:xfrm flipV="1">
                <a:off x="6938132" y="4002416"/>
                <a:ext cx="1371643" cy="142802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772437" y="2859183"/>
                <a:ext cx="1537338" cy="114323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130" name="Oval 80"/>
          <p:cNvSpPr>
            <a:spLocks noChangeArrowheads="1"/>
          </p:cNvSpPr>
          <p:nvPr/>
        </p:nvSpPr>
        <p:spPr bwMode="auto">
          <a:xfrm>
            <a:off x="5028813" y="1412031"/>
            <a:ext cx="551361" cy="552753"/>
          </a:xfrm>
          <a:prstGeom prst="ellipse">
            <a:avLst/>
          </a:prstGeom>
          <a:solidFill>
            <a:schemeClr val="accent4"/>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rPr>
              <a:t>C</a:t>
            </a:r>
            <a:endParaRPr lang="zh-CN" altLang="en-US" sz="2300" dirty="0">
              <a:solidFill>
                <a:schemeClr val="bg1"/>
              </a:solidFill>
            </a:endParaRPr>
          </a:p>
        </p:txBody>
      </p:sp>
      <p:grpSp>
        <p:nvGrpSpPr>
          <p:cNvPr id="8" name="组合 130"/>
          <p:cNvGrpSpPr/>
          <p:nvPr/>
        </p:nvGrpSpPr>
        <p:grpSpPr>
          <a:xfrm>
            <a:off x="5363485" y="1986609"/>
            <a:ext cx="167634" cy="1661048"/>
            <a:chOff x="6637879" y="3495267"/>
            <a:chExt cx="227346" cy="2252731"/>
          </a:xfrm>
        </p:grpSpPr>
        <p:sp>
          <p:nvSpPr>
            <p:cNvPr id="132" name="Freeform 77"/>
            <p:cNvSpPr>
              <a:spLocks/>
            </p:cNvSpPr>
            <p:nvPr/>
          </p:nvSpPr>
          <p:spPr bwMode="auto">
            <a:xfrm>
              <a:off x="6637879" y="3495267"/>
              <a:ext cx="211489" cy="2252731"/>
            </a:xfrm>
            <a:custGeom>
              <a:avLst/>
              <a:gdLst>
                <a:gd name="T0" fmla="*/ 1 w 56"/>
                <a:gd name="T1" fmla="*/ 0 h 595"/>
                <a:gd name="T2" fmla="*/ 0 w 56"/>
                <a:gd name="T3" fmla="*/ 595 h 595"/>
              </a:gdLst>
              <a:ahLst/>
              <a:cxnLst>
                <a:cxn ang="0">
                  <a:pos x="T0" y="T1"/>
                </a:cxn>
                <a:cxn ang="0">
                  <a:pos x="T2" y="T3"/>
                </a:cxn>
              </a:cxnLst>
              <a:rect l="0" t="0" r="r" b="b"/>
              <a:pathLst>
                <a:path w="56" h="595">
                  <a:moveTo>
                    <a:pt x="1" y="0"/>
                  </a:moveTo>
                  <a:cubicBezTo>
                    <a:pt x="56" y="204"/>
                    <a:pt x="55" y="402"/>
                    <a:pt x="0" y="595"/>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3" name="椭圆 132"/>
            <p:cNvSpPr/>
            <p:nvPr/>
          </p:nvSpPr>
          <p:spPr>
            <a:xfrm>
              <a:off x="6721225" y="4334946"/>
              <a:ext cx="144000" cy="144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44" name="Oval 78"/>
          <p:cNvSpPr>
            <a:spLocks noChangeArrowheads="1"/>
          </p:cNvSpPr>
          <p:nvPr/>
        </p:nvSpPr>
        <p:spPr bwMode="auto">
          <a:xfrm>
            <a:off x="3239184" y="1827559"/>
            <a:ext cx="551361" cy="552753"/>
          </a:xfrm>
          <a:prstGeom prst="ellipse">
            <a:avLst/>
          </a:prstGeom>
          <a:solidFill>
            <a:schemeClr val="accent2"/>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rPr>
              <a:t>A</a:t>
            </a:r>
            <a:endParaRPr lang="zh-CN" altLang="en-US" sz="2300" dirty="0">
              <a:solidFill>
                <a:schemeClr val="bg1"/>
              </a:solidFill>
            </a:endParaRPr>
          </a:p>
        </p:txBody>
      </p:sp>
      <p:sp>
        <p:nvSpPr>
          <p:cNvPr id="145" name="Oval 81"/>
          <p:cNvSpPr>
            <a:spLocks noChangeArrowheads="1"/>
          </p:cNvSpPr>
          <p:nvPr/>
        </p:nvSpPr>
        <p:spPr bwMode="auto">
          <a:xfrm>
            <a:off x="3239184" y="3014349"/>
            <a:ext cx="551361" cy="552753"/>
          </a:xfrm>
          <a:prstGeom prst="ellipse">
            <a:avLst/>
          </a:prstGeom>
          <a:solidFill>
            <a:schemeClr val="accent2"/>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dirty="0">
                <a:solidFill>
                  <a:schemeClr val="bg1"/>
                </a:solidFill>
              </a:rPr>
              <a:t>A1</a:t>
            </a:r>
            <a:endParaRPr lang="zh-CN" altLang="en-US" dirty="0">
              <a:solidFill>
                <a:schemeClr val="bg1"/>
              </a:solidFill>
            </a:endParaRPr>
          </a:p>
        </p:txBody>
      </p:sp>
      <p:sp>
        <p:nvSpPr>
          <p:cNvPr id="146" name="Oval 79"/>
          <p:cNvSpPr>
            <a:spLocks noChangeArrowheads="1"/>
          </p:cNvSpPr>
          <p:nvPr/>
        </p:nvSpPr>
        <p:spPr bwMode="auto">
          <a:xfrm>
            <a:off x="4148214" y="1627534"/>
            <a:ext cx="551361" cy="552753"/>
          </a:xfrm>
          <a:prstGeom prst="ellipse">
            <a:avLst/>
          </a:prstGeom>
          <a:solidFill>
            <a:schemeClr val="accent3"/>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rPr>
              <a:t>B</a:t>
            </a:r>
            <a:endParaRPr lang="zh-CN" altLang="en-US" sz="2300" dirty="0">
              <a:solidFill>
                <a:schemeClr val="bg1"/>
              </a:solidFill>
            </a:endParaRPr>
          </a:p>
        </p:txBody>
      </p:sp>
      <p:sp>
        <p:nvSpPr>
          <p:cNvPr id="147" name="Oval 83"/>
          <p:cNvSpPr>
            <a:spLocks noChangeArrowheads="1"/>
          </p:cNvSpPr>
          <p:nvPr/>
        </p:nvSpPr>
        <p:spPr bwMode="auto">
          <a:xfrm>
            <a:off x="5113923" y="3474880"/>
            <a:ext cx="551361" cy="552753"/>
          </a:xfrm>
          <a:prstGeom prst="ellipse">
            <a:avLst/>
          </a:prstGeom>
          <a:solidFill>
            <a:schemeClr val="accent4"/>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r>
              <a:rPr lang="en-US" altLang="zh-CN" dirty="0">
                <a:solidFill>
                  <a:schemeClr val="bg1"/>
                </a:solidFill>
              </a:rPr>
              <a:t>C1</a:t>
            </a:r>
            <a:endParaRPr lang="zh-CN" altLang="en-US" dirty="0">
              <a:solidFill>
                <a:schemeClr val="bg1"/>
              </a:solidFill>
            </a:endParaRPr>
          </a:p>
        </p:txBody>
      </p:sp>
      <p:grpSp>
        <p:nvGrpSpPr>
          <p:cNvPr id="9" name="组合 37"/>
          <p:cNvGrpSpPr/>
          <p:nvPr/>
        </p:nvGrpSpPr>
        <p:grpSpPr>
          <a:xfrm>
            <a:off x="2194276" y="1204021"/>
            <a:ext cx="4823736" cy="3039201"/>
            <a:chOff x="2912726" y="1977491"/>
            <a:chExt cx="6431648" cy="4052267"/>
          </a:xfrm>
        </p:grpSpPr>
        <p:cxnSp>
          <p:nvCxnSpPr>
            <p:cNvPr id="20" name="直接连接符 19"/>
            <p:cNvCxnSpPr/>
            <p:nvPr/>
          </p:nvCxnSpPr>
          <p:spPr>
            <a:xfrm flipV="1">
              <a:off x="2998862" y="1988841"/>
              <a:ext cx="4292201" cy="118853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2912726" y="4683741"/>
              <a:ext cx="4378337" cy="1346017"/>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7234952" y="1977491"/>
              <a:ext cx="1849175" cy="128542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7291063" y="4638590"/>
              <a:ext cx="2053311" cy="139116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组合 120"/>
          <p:cNvGrpSpPr/>
          <p:nvPr/>
        </p:nvGrpSpPr>
        <p:grpSpPr>
          <a:xfrm>
            <a:off x="1361044" y="2026276"/>
            <a:ext cx="1341611" cy="1248051"/>
            <a:chOff x="1919920" y="3552881"/>
            <a:chExt cx="1819507" cy="1692622"/>
          </a:xfrm>
        </p:grpSpPr>
        <p:sp>
          <p:nvSpPr>
            <p:cNvPr id="122" name="Oval 85"/>
            <p:cNvSpPr>
              <a:spLocks noChangeArrowheads="1"/>
            </p:cNvSpPr>
            <p:nvPr/>
          </p:nvSpPr>
          <p:spPr bwMode="auto">
            <a:xfrm>
              <a:off x="1919920" y="3552881"/>
              <a:ext cx="1675174" cy="1692622"/>
            </a:xfrm>
            <a:prstGeom prst="ellipse">
              <a:avLst/>
            </a:prstGeom>
            <a:noFill/>
            <a:ln w="38100" cap="flat">
              <a:solidFill>
                <a:schemeClr val="accent1"/>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23" name="Oval 85"/>
            <p:cNvSpPr>
              <a:spLocks noChangeArrowheads="1"/>
            </p:cNvSpPr>
            <p:nvPr/>
          </p:nvSpPr>
          <p:spPr bwMode="auto">
            <a:xfrm>
              <a:off x="2150988" y="3786356"/>
              <a:ext cx="1213038" cy="1225672"/>
            </a:xfrm>
            <a:prstGeom prst="ellipse">
              <a:avLst/>
            </a:prstGeom>
            <a:solidFill>
              <a:schemeClr val="accent1"/>
            </a:solidFill>
            <a:ln w="3365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24" name="TextBox 123"/>
            <p:cNvSpPr txBox="1"/>
            <p:nvPr/>
          </p:nvSpPr>
          <p:spPr>
            <a:xfrm>
              <a:off x="2360493" y="3983693"/>
              <a:ext cx="1378934" cy="709379"/>
            </a:xfrm>
            <a:prstGeom prst="rect">
              <a:avLst/>
            </a:prstGeom>
            <a:noFill/>
            <a:ln>
              <a:noFill/>
            </a:ln>
          </p:spPr>
          <p:txBody>
            <a:bodyPr wrap="square" rtlCol="0">
              <a:spAutoFit/>
            </a:bodyPr>
            <a:lstStyle/>
            <a:p>
              <a:r>
                <a:rPr lang="zh-CN" altLang="en-US" sz="1400" b="1" dirty="0">
                  <a:solidFill>
                    <a:schemeClr val="bg1"/>
                  </a:solidFill>
                  <a:latin typeface="方正黑体_GBK" pitchFamily="65" charset="-122"/>
                  <a:ea typeface="方正黑体_GBK" pitchFamily="65" charset="-122"/>
                </a:rPr>
                <a:t>添加</a:t>
              </a:r>
              <a:endParaRPr lang="en-US" altLang="zh-CN" sz="1400" b="1" dirty="0">
                <a:solidFill>
                  <a:schemeClr val="bg1"/>
                </a:solidFill>
                <a:latin typeface="方正黑体_GBK" pitchFamily="65" charset="-122"/>
                <a:ea typeface="方正黑体_GBK" pitchFamily="65" charset="-122"/>
              </a:endParaRPr>
            </a:p>
            <a:p>
              <a:r>
                <a:rPr lang="zh-CN" altLang="en-US" sz="1400" b="1" dirty="0">
                  <a:solidFill>
                    <a:schemeClr val="bg1"/>
                  </a:solidFill>
                  <a:latin typeface="方正黑体_GBK" pitchFamily="65" charset="-122"/>
                  <a:ea typeface="方正黑体_GBK" pitchFamily="65" charset="-122"/>
                </a:rPr>
                <a:t>标题</a:t>
              </a:r>
            </a:p>
          </p:txBody>
        </p:sp>
      </p:grpSp>
      <p:sp>
        <p:nvSpPr>
          <p:cNvPr id="107" name="Oval 82"/>
          <p:cNvSpPr>
            <a:spLocks noChangeArrowheads="1"/>
          </p:cNvSpPr>
          <p:nvPr/>
        </p:nvSpPr>
        <p:spPr bwMode="auto">
          <a:xfrm>
            <a:off x="4195822" y="3204850"/>
            <a:ext cx="551361" cy="552753"/>
          </a:xfrm>
          <a:prstGeom prst="ellipse">
            <a:avLst/>
          </a:prstGeom>
          <a:solidFill>
            <a:schemeClr val="accent3"/>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dirty="0">
                <a:solidFill>
                  <a:schemeClr val="bg1"/>
                </a:solidFill>
              </a:rPr>
              <a:t>B1</a:t>
            </a:r>
            <a:endParaRPr lang="zh-CN" altLang="en-US" dirty="0">
              <a:solidFill>
                <a:schemeClr val="bg1"/>
              </a:solidFill>
            </a:endParaRPr>
          </a:p>
        </p:txBody>
      </p:sp>
      <p:sp>
        <p:nvSpPr>
          <p:cNvPr id="38"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6118406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300"/>
                                        <p:tgtEl>
                                          <p:spTgt spid="2"/>
                                        </p:tgtEl>
                                      </p:cBhvr>
                                    </p:animEffect>
                                  </p:childTnLst>
                                </p:cTn>
                              </p:par>
                            </p:childTnLst>
                          </p:cTn>
                        </p:par>
                        <p:par>
                          <p:cTn id="14" fill="hold">
                            <p:stCondLst>
                              <p:cond delay="800"/>
                            </p:stCondLst>
                            <p:childTnLst>
                              <p:par>
                                <p:cTn id="15" presetID="14" presetClass="entr" presetSubtype="10" fill="hold" grpId="0" nodeType="after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randombar(horizontal)">
                                      <p:cBhvr>
                                        <p:cTn id="17" dur="500"/>
                                        <p:tgtEl>
                                          <p:spTgt spid="144"/>
                                        </p:tgtEl>
                                      </p:cBhvr>
                                    </p:animEffect>
                                  </p:childTnLst>
                                </p:cTn>
                              </p:par>
                            </p:childTnLst>
                          </p:cTn>
                        </p:par>
                        <p:par>
                          <p:cTn id="18" fill="hold">
                            <p:stCondLst>
                              <p:cond delay="1300"/>
                            </p:stCondLst>
                            <p:childTnLst>
                              <p:par>
                                <p:cTn id="19" presetID="22" presetClass="entr" presetSubtype="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300"/>
                                        <p:tgtEl>
                                          <p:spTgt spid="5"/>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5"/>
                                        </p:tgtEl>
                                        <p:attrNameLst>
                                          <p:attrName>style.visibility</p:attrName>
                                        </p:attrNameLst>
                                      </p:cBhvr>
                                      <p:to>
                                        <p:strVal val="visible"/>
                                      </p:to>
                                    </p:set>
                                    <p:animEffect transition="in" filter="randombar(horizontal)">
                                      <p:cBhvr>
                                        <p:cTn id="24" dur="500"/>
                                        <p:tgtEl>
                                          <p:spTgt spid="145"/>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randombar(horizontal)">
                                      <p:cBhvr>
                                        <p:cTn id="27" dur="500"/>
                                        <p:tgtEl>
                                          <p:spTgt spid="146"/>
                                        </p:tgtEl>
                                      </p:cBhvr>
                                    </p:animEffect>
                                  </p:childTnLst>
                                </p:cTn>
                              </p:par>
                            </p:childTnLst>
                          </p:cTn>
                        </p:par>
                        <p:par>
                          <p:cTn id="28" fill="hold">
                            <p:stCondLst>
                              <p:cond delay="1800"/>
                            </p:stCondLst>
                            <p:childTnLst>
                              <p:par>
                                <p:cTn id="29" presetID="22" presetClass="entr" presetSubtype="1"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300"/>
                                        <p:tgtEl>
                                          <p:spTgt spid="4"/>
                                        </p:tgtEl>
                                      </p:cBhvr>
                                    </p:animEffect>
                                  </p:childTnLst>
                                </p:cTn>
                              </p:par>
                            </p:childTnLst>
                          </p:cTn>
                        </p:par>
                        <p:par>
                          <p:cTn id="32" fill="hold">
                            <p:stCondLst>
                              <p:cond delay="2100"/>
                            </p:stCondLst>
                            <p:childTnLst>
                              <p:par>
                                <p:cTn id="33" presetID="14" presetClass="entr" presetSubtype="10" fill="hold" grpId="0"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randombar(horizontal)">
                                      <p:cBhvr>
                                        <p:cTn id="35" dur="500"/>
                                        <p:tgtEl>
                                          <p:spTgt spid="107"/>
                                        </p:tgtEl>
                                      </p:cBhvr>
                                    </p:animEffect>
                                  </p:childTnLst>
                                </p:cTn>
                              </p:par>
                            </p:childTnLst>
                          </p:cTn>
                        </p:par>
                        <p:par>
                          <p:cTn id="36" fill="hold">
                            <p:stCondLst>
                              <p:cond delay="2600"/>
                            </p:stCondLst>
                            <p:childTnLst>
                              <p:par>
                                <p:cTn id="37" presetID="14" presetClass="entr" presetSubtype="10"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randombar(horizontal)">
                                      <p:cBhvr>
                                        <p:cTn id="39" dur="500"/>
                                        <p:tgtEl>
                                          <p:spTgt spid="130"/>
                                        </p:tgtEl>
                                      </p:cBhvr>
                                    </p:animEffect>
                                  </p:childTnLst>
                                </p:cTn>
                              </p:par>
                            </p:childTnLst>
                          </p:cTn>
                        </p:par>
                        <p:par>
                          <p:cTn id="40" fill="hold">
                            <p:stCondLst>
                              <p:cond delay="3100"/>
                            </p:stCondLst>
                            <p:childTnLst>
                              <p:par>
                                <p:cTn id="41" presetID="22" presetClass="entr" presetSubtype="1"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up)">
                                      <p:cBhvr>
                                        <p:cTn id="43" dur="300"/>
                                        <p:tgtEl>
                                          <p:spTgt spid="8"/>
                                        </p:tgtEl>
                                      </p:cBhvr>
                                    </p:animEffect>
                                  </p:childTnLst>
                                </p:cTn>
                              </p:par>
                            </p:childTnLst>
                          </p:cTn>
                        </p:par>
                        <p:par>
                          <p:cTn id="44" fill="hold">
                            <p:stCondLst>
                              <p:cond delay="3400"/>
                            </p:stCondLst>
                            <p:childTnLst>
                              <p:par>
                                <p:cTn id="45" presetID="14" presetClass="entr" presetSubtype="10" fill="hold" grpId="0" nodeType="after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randombar(horizontal)">
                                      <p:cBhvr>
                                        <p:cTn id="47" dur="500"/>
                                        <p:tgtEl>
                                          <p:spTgt spid="147"/>
                                        </p:tgtEl>
                                      </p:cBhvr>
                                    </p:animEffect>
                                  </p:childTnLst>
                                </p:cTn>
                              </p:par>
                            </p:childTnLst>
                          </p:cTn>
                        </p:par>
                        <p:par>
                          <p:cTn id="48" fill="hold">
                            <p:stCondLst>
                              <p:cond delay="39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44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4900"/>
                            </p:stCondLst>
                            <p:childTnLst>
                              <p:par>
                                <p:cTn id="57" presetID="23" presetClass="entr" presetSubtype="32"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p:cTn id="59" dur="500" fill="hold"/>
                                        <p:tgtEl>
                                          <p:spTgt spid="3"/>
                                        </p:tgtEl>
                                        <p:attrNameLst>
                                          <p:attrName>ppt_w</p:attrName>
                                        </p:attrNameLst>
                                      </p:cBhvr>
                                      <p:tavLst>
                                        <p:tav tm="0">
                                          <p:val>
                                            <p:strVal val="4*#ppt_w"/>
                                          </p:val>
                                        </p:tav>
                                        <p:tav tm="100000">
                                          <p:val>
                                            <p:strVal val="#ppt_w"/>
                                          </p:val>
                                        </p:tav>
                                      </p:tavLst>
                                    </p:anim>
                                    <p:anim calcmode="lin" valueType="num">
                                      <p:cBhvr>
                                        <p:cTn id="60" dur="500" fill="hold"/>
                                        <p:tgtEl>
                                          <p:spTgt spid="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44" grpId="0" animBg="1"/>
      <p:bldP spid="145" grpId="0" animBg="1"/>
      <p:bldP spid="146" grpId="0" animBg="1"/>
      <p:bldP spid="147" grpId="0" animBg="1"/>
      <p:bldP spid="10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189" y="803187"/>
            <a:ext cx="7535050" cy="3952176"/>
            <a:chOff x="611188" y="803187"/>
            <a:chExt cx="7535050" cy="3952176"/>
          </a:xfrm>
        </p:grpSpPr>
        <p:sp>
          <p:nvSpPr>
            <p:cNvPr id="3"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chemeClr val="accent4"/>
            </a:solidFill>
            <a:ln>
              <a:noFill/>
            </a:ln>
            <a:extLst/>
          </p:spPr>
          <p:txBody>
            <a:bodyPr/>
            <a:lstStyle/>
            <a:p>
              <a:endParaRPr lang="zh-CN" altLang="en-US" sz="1600" dirty="0">
                <a:solidFill>
                  <a:srgbClr val="080808"/>
                </a:solidFill>
              </a:endParaRPr>
            </a:p>
          </p:txBody>
        </p:sp>
        <p:sp>
          <p:nvSpPr>
            <p:cNvPr id="4"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chemeClr val="accent1"/>
            </a:solidFill>
            <a:ln>
              <a:noFill/>
            </a:ln>
            <a:extLst/>
          </p:spPr>
          <p:txBody>
            <a:bodyPr/>
            <a:lstStyle/>
            <a:p>
              <a:endParaRPr lang="zh-CN" altLang="en-US" sz="1600" dirty="0">
                <a:solidFill>
                  <a:srgbClr val="080808"/>
                </a:solidFill>
              </a:endParaRPr>
            </a:p>
          </p:txBody>
        </p:sp>
        <p:sp>
          <p:nvSpPr>
            <p:cNvPr id="5"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6"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chemeClr val="accent2"/>
            </a:solidFill>
            <a:ln>
              <a:noFill/>
            </a:ln>
            <a:extLst/>
          </p:spPr>
          <p:txBody>
            <a:bodyPr/>
            <a:lstStyle/>
            <a:p>
              <a:endParaRPr lang="zh-CN" altLang="en-US" sz="1600" dirty="0">
                <a:solidFill>
                  <a:srgbClr val="080808"/>
                </a:solidFill>
              </a:endParaRPr>
            </a:p>
          </p:txBody>
        </p:sp>
        <p:sp>
          <p:nvSpPr>
            <p:cNvPr id="7"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chemeClr val="accent3"/>
            </a:solidFill>
            <a:ln>
              <a:noFill/>
            </a:ln>
            <a:extLst/>
          </p:spPr>
          <p:txBody>
            <a:bodyPr/>
            <a:lstStyle/>
            <a:p>
              <a:endParaRPr lang="zh-CN" altLang="en-US" sz="1600" dirty="0">
                <a:solidFill>
                  <a:srgbClr val="080808"/>
                </a:solidFill>
              </a:endParaRPr>
            </a:p>
          </p:txBody>
        </p:sp>
        <p:sp>
          <p:nvSpPr>
            <p:cNvPr id="8" name="TextBox 7"/>
            <p:cNvSpPr txBox="1"/>
            <p:nvPr/>
          </p:nvSpPr>
          <p:spPr bwMode="auto">
            <a:xfrm>
              <a:off x="6156176" y="1131590"/>
              <a:ext cx="953941" cy="27691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1200" b="1" dirty="0">
                  <a:solidFill>
                    <a:schemeClr val="bg1">
                      <a:lumMod val="50000"/>
                    </a:schemeClr>
                  </a:solidFill>
                </a:rPr>
                <a:t>添加标题</a:t>
              </a:r>
            </a:p>
          </p:txBody>
        </p:sp>
        <p:sp>
          <p:nvSpPr>
            <p:cNvPr id="9" name="矩形 1"/>
            <p:cNvSpPr>
              <a:spLocks noChangeArrowheads="1"/>
            </p:cNvSpPr>
            <p:nvPr/>
          </p:nvSpPr>
          <p:spPr bwMode="auto">
            <a:xfrm>
              <a:off x="6164187" y="1431659"/>
              <a:ext cx="19739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a:t>
              </a:r>
              <a:r>
                <a:rPr lang="zh-CN" altLang="en-US" sz="800" dirty="0" smtClean="0">
                  <a:solidFill>
                    <a:schemeClr val="bg1">
                      <a:lumMod val="50000"/>
                    </a:schemeClr>
                  </a:solidFill>
                  <a:latin typeface="微软雅黑" pitchFamily="34" charset="-122"/>
                  <a:ea typeface="微软雅黑" pitchFamily="34" charset="-122"/>
                  <a:sym typeface="微软雅黑" pitchFamily="34" charset="-122"/>
                </a:rPr>
                <a:t>单击</a:t>
              </a:r>
              <a:endParaRPr lang="zh-CN" altLang="en-US" sz="8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0" name="TextBox 9"/>
            <p:cNvSpPr txBox="1"/>
            <p:nvPr/>
          </p:nvSpPr>
          <p:spPr bwMode="auto">
            <a:xfrm>
              <a:off x="1787190" y="2249810"/>
              <a:ext cx="953941" cy="27691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200" b="1" dirty="0">
                  <a:solidFill>
                    <a:schemeClr val="bg1">
                      <a:lumMod val="50000"/>
                    </a:schemeClr>
                  </a:solidFill>
                </a:rPr>
                <a:t>添加标题</a:t>
              </a:r>
            </a:p>
          </p:txBody>
        </p:sp>
        <p:sp>
          <p:nvSpPr>
            <p:cNvPr id="11" name="矩形 1"/>
            <p:cNvSpPr>
              <a:spLocks noChangeArrowheads="1"/>
            </p:cNvSpPr>
            <p:nvPr/>
          </p:nvSpPr>
          <p:spPr bwMode="auto">
            <a:xfrm>
              <a:off x="611188" y="2568189"/>
              <a:ext cx="2222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8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2" name="TextBox 11"/>
            <p:cNvSpPr txBox="1"/>
            <p:nvPr/>
          </p:nvSpPr>
          <p:spPr bwMode="auto">
            <a:xfrm>
              <a:off x="6266939" y="3229500"/>
              <a:ext cx="953941" cy="27691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200" b="1" dirty="0">
                  <a:solidFill>
                    <a:schemeClr val="bg1">
                      <a:lumMod val="50000"/>
                    </a:schemeClr>
                  </a:solidFill>
                </a:rPr>
                <a:t>添加标题</a:t>
              </a:r>
            </a:p>
          </p:txBody>
        </p:sp>
        <p:sp>
          <p:nvSpPr>
            <p:cNvPr id="13" name="矩形 1"/>
            <p:cNvSpPr>
              <a:spLocks noChangeArrowheads="1"/>
            </p:cNvSpPr>
            <p:nvPr/>
          </p:nvSpPr>
          <p:spPr bwMode="auto">
            <a:xfrm>
              <a:off x="6172276" y="3529569"/>
              <a:ext cx="19739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4" name="椭圆 13"/>
            <p:cNvSpPr/>
            <p:nvPr/>
          </p:nvSpPr>
          <p:spPr>
            <a:xfrm>
              <a:off x="5590452" y="3300820"/>
              <a:ext cx="536130" cy="536130"/>
            </a:xfrm>
            <a:prstGeom prst="ellipse">
              <a:avLst/>
            </a:prstGeom>
            <a:solidFill>
              <a:schemeClr val="accent1"/>
            </a:solidFill>
            <a:ln>
              <a:noFill/>
            </a:ln>
          </p:spPr>
          <p:txBody>
            <a:bodyPr/>
            <a:lstStyle/>
            <a:p>
              <a:endParaRPr lang="zh-CN" altLang="en-US" sz="1600" dirty="0">
                <a:solidFill>
                  <a:srgbClr val="080808"/>
                </a:solidFill>
              </a:endParaRPr>
            </a:p>
          </p:txBody>
        </p:sp>
        <p:sp>
          <p:nvSpPr>
            <p:cNvPr id="15" name="椭圆 14"/>
            <p:cNvSpPr/>
            <p:nvPr/>
          </p:nvSpPr>
          <p:spPr>
            <a:xfrm>
              <a:off x="5590452" y="1230720"/>
              <a:ext cx="536130" cy="536130"/>
            </a:xfrm>
            <a:prstGeom prst="ellipse">
              <a:avLst/>
            </a:prstGeom>
            <a:solidFill>
              <a:schemeClr val="accent3"/>
            </a:solidFill>
            <a:ln>
              <a:noFill/>
            </a:ln>
          </p:spPr>
          <p:txBody>
            <a:bodyPr/>
            <a:lstStyle/>
            <a:p>
              <a:endParaRPr lang="zh-CN" altLang="en-US" sz="1600" dirty="0">
                <a:solidFill>
                  <a:srgbClr val="080808"/>
                </a:solidFill>
              </a:endParaRPr>
            </a:p>
          </p:txBody>
        </p:sp>
        <p:sp>
          <p:nvSpPr>
            <p:cNvPr id="16" name="椭圆 15"/>
            <p:cNvSpPr/>
            <p:nvPr/>
          </p:nvSpPr>
          <p:spPr>
            <a:xfrm>
              <a:off x="2881223" y="2324222"/>
              <a:ext cx="536130" cy="536130"/>
            </a:xfrm>
            <a:prstGeom prst="ellipse">
              <a:avLst/>
            </a:prstGeom>
            <a:solidFill>
              <a:schemeClr val="accent2"/>
            </a:solidFill>
            <a:ln>
              <a:noFill/>
            </a:ln>
          </p:spPr>
          <p:txBody>
            <a:bodyPr/>
            <a:lstStyle/>
            <a:p>
              <a:endParaRPr lang="zh-CN" altLang="en-US" sz="1600" dirty="0">
                <a:solidFill>
                  <a:srgbClr val="080808"/>
                </a:solidFill>
              </a:endParaRPr>
            </a:p>
          </p:txBody>
        </p:sp>
        <p:sp>
          <p:nvSpPr>
            <p:cNvPr id="17" name="TextBox 682"/>
            <p:cNvSpPr txBox="1"/>
            <p:nvPr/>
          </p:nvSpPr>
          <p:spPr>
            <a:xfrm>
              <a:off x="5663670" y="1301196"/>
              <a:ext cx="369012"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t>C</a:t>
              </a:r>
              <a:endParaRPr lang="zh-CN" altLang="en-US" sz="2000" dirty="0"/>
            </a:p>
          </p:txBody>
        </p:sp>
        <p:sp>
          <p:nvSpPr>
            <p:cNvPr id="18" name="TextBox 682"/>
            <p:cNvSpPr txBox="1"/>
            <p:nvPr/>
          </p:nvSpPr>
          <p:spPr>
            <a:xfrm>
              <a:off x="5665305" y="3379577"/>
              <a:ext cx="365742" cy="399987"/>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t>A</a:t>
              </a:r>
              <a:endParaRPr lang="zh-CN" altLang="en-US" sz="2000" dirty="0"/>
            </a:p>
          </p:txBody>
        </p:sp>
        <p:sp>
          <p:nvSpPr>
            <p:cNvPr id="19" name="TextBox 682"/>
            <p:cNvSpPr txBox="1"/>
            <p:nvPr/>
          </p:nvSpPr>
          <p:spPr>
            <a:xfrm>
              <a:off x="2976310" y="2397162"/>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t>B</a:t>
              </a:r>
              <a:endParaRPr lang="zh-CN" altLang="en-US" sz="2000" dirty="0"/>
            </a:p>
          </p:txBody>
        </p:sp>
        <p:sp>
          <p:nvSpPr>
            <p:cNvPr id="20" name="TextBox 19"/>
            <p:cNvSpPr txBox="1"/>
            <p:nvPr/>
          </p:nvSpPr>
          <p:spPr bwMode="auto">
            <a:xfrm>
              <a:off x="3408643" y="892281"/>
              <a:ext cx="953941" cy="27691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200" b="1" dirty="0">
                  <a:solidFill>
                    <a:schemeClr val="bg1">
                      <a:lumMod val="50000"/>
                    </a:schemeClr>
                  </a:solidFill>
                </a:rPr>
                <a:t>添加标题</a:t>
              </a:r>
            </a:p>
          </p:txBody>
        </p:sp>
      </p:grpSp>
      <p:sp>
        <p:nvSpPr>
          <p:cNvPr id="21"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2"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166514412"/>
      </p:ext>
    </p:extLst>
  </p:cSld>
  <p:clrMapOvr>
    <a:masterClrMapping/>
  </p:clrMapOvr>
  <p:transition spd="med" advClick="0"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2"/>
                                        </p:tgtEl>
                                      </p:cBhvr>
                                    </p:animEffect>
                                    <p:animScale>
                                      <p:cBhvr>
                                        <p:cTn id="14"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p:nvPr/>
        </p:nvSpPr>
        <p:spPr>
          <a:xfrm rot="21600000">
            <a:off x="4467444" y="1432785"/>
            <a:ext cx="694149" cy="694149"/>
          </a:xfrm>
          <a:custGeom>
            <a:avLst/>
            <a:gdLst>
              <a:gd name="connsiteX0" fmla="*/ 465960 w 925532"/>
              <a:gd name="connsiteY0" fmla="*/ 182093 h 925532"/>
              <a:gd name="connsiteX1" fmla="*/ 830144 w 925532"/>
              <a:gd name="connsiteY1" fmla="*/ 182133 h 925532"/>
              <a:gd name="connsiteX2" fmla="*/ 875777 w 925532"/>
              <a:gd name="connsiteY2" fmla="*/ 253776 h 925532"/>
              <a:gd name="connsiteX3" fmla="*/ 869008 w 925532"/>
              <a:gd name="connsiteY3" fmla="*/ 684569 h 925532"/>
              <a:gd name="connsiteX4" fmla="*/ 839619 w 925532"/>
              <a:gd name="connsiteY4" fmla="*/ 727326 h 925532"/>
              <a:gd name="connsiteX5" fmla="*/ 465897 w 925532"/>
              <a:gd name="connsiteY5" fmla="*/ 727284 h 925532"/>
              <a:gd name="connsiteX6" fmla="*/ 273152 w 925532"/>
              <a:gd name="connsiteY6" fmla="*/ 647422 h 925532"/>
              <a:gd name="connsiteX7" fmla="*/ 193333 w 925532"/>
              <a:gd name="connsiteY7" fmla="*/ 454656 h 925532"/>
              <a:gd name="connsiteX8" fmla="*/ 465960 w 925532"/>
              <a:gd name="connsiteY8" fmla="*/ 182093 h 925532"/>
              <a:gd name="connsiteX9" fmla="*/ 424515 w 925532"/>
              <a:gd name="connsiteY9" fmla="*/ 1594 h 925532"/>
              <a:gd name="connsiteX10" fmla="*/ 761817 w 925532"/>
              <a:gd name="connsiteY10" fmla="*/ 109621 h 925532"/>
              <a:gd name="connsiteX11" fmla="*/ 813561 w 925532"/>
              <a:gd name="connsiteY11" fmla="*/ 163229 h 925532"/>
              <a:gd name="connsiteX12" fmla="*/ 461530 w 925532"/>
              <a:gd name="connsiteY12" fmla="*/ 163189 h 925532"/>
              <a:gd name="connsiteX13" fmla="*/ 170000 w 925532"/>
              <a:gd name="connsiteY13" fmla="*/ 454653 h 925532"/>
              <a:gd name="connsiteX14" fmla="*/ 169998 w 925532"/>
              <a:gd name="connsiteY14" fmla="*/ 454653 h 925532"/>
              <a:gd name="connsiteX15" fmla="*/ 461463 w 925532"/>
              <a:gd name="connsiteY15" fmla="*/ 746184 h 925532"/>
              <a:gd name="connsiteX16" fmla="*/ 826629 w 925532"/>
              <a:gd name="connsiteY16" fmla="*/ 746226 h 925532"/>
              <a:gd name="connsiteX17" fmla="*/ 815913 w 925532"/>
              <a:gd name="connsiteY17" fmla="*/ 761817 h 925532"/>
              <a:gd name="connsiteX18" fmla="*/ 163717 w 925532"/>
              <a:gd name="connsiteY18" fmla="*/ 815913 h 925532"/>
              <a:gd name="connsiteX19" fmla="*/ 109620 w 925532"/>
              <a:gd name="connsiteY19" fmla="*/ 163717 h 925532"/>
              <a:gd name="connsiteX20" fmla="*/ 424515 w 925532"/>
              <a:gd name="connsiteY20" fmla="*/ 1594 h 92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5532" h="925532">
                <a:moveTo>
                  <a:pt x="465960" y="182093"/>
                </a:moveTo>
                <a:lnTo>
                  <a:pt x="830144" y="182133"/>
                </a:lnTo>
                <a:lnTo>
                  <a:pt x="875777" y="253776"/>
                </a:lnTo>
                <a:cubicBezTo>
                  <a:pt x="943569" y="387894"/>
                  <a:pt x="942824" y="549707"/>
                  <a:pt x="869008" y="684569"/>
                </a:cubicBezTo>
                <a:lnTo>
                  <a:pt x="839619" y="727326"/>
                </a:lnTo>
                <a:lnTo>
                  <a:pt x="465897" y="727284"/>
                </a:lnTo>
                <a:cubicBezTo>
                  <a:pt x="390622" y="727276"/>
                  <a:pt x="322477" y="696757"/>
                  <a:pt x="273152" y="647422"/>
                </a:cubicBezTo>
                <a:cubicBezTo>
                  <a:pt x="223827" y="598085"/>
                  <a:pt x="193324" y="529933"/>
                  <a:pt x="193333" y="454656"/>
                </a:cubicBezTo>
                <a:cubicBezTo>
                  <a:pt x="193349" y="304105"/>
                  <a:pt x="315409" y="182074"/>
                  <a:pt x="465960" y="182093"/>
                </a:cubicBezTo>
                <a:close/>
                <a:moveTo>
                  <a:pt x="424515" y="1594"/>
                </a:moveTo>
                <a:cubicBezTo>
                  <a:pt x="542539" y="-8195"/>
                  <a:pt x="664298" y="27040"/>
                  <a:pt x="761817" y="109621"/>
                </a:cubicBezTo>
                <a:lnTo>
                  <a:pt x="813561" y="163229"/>
                </a:lnTo>
                <a:lnTo>
                  <a:pt x="461530" y="163189"/>
                </a:lnTo>
                <a:cubicBezTo>
                  <a:pt x="300541" y="163170"/>
                  <a:pt x="170017" y="293663"/>
                  <a:pt x="170000" y="454653"/>
                </a:cubicBezTo>
                <a:lnTo>
                  <a:pt x="169998" y="454653"/>
                </a:lnTo>
                <a:cubicBezTo>
                  <a:pt x="169980" y="615642"/>
                  <a:pt x="300473" y="746166"/>
                  <a:pt x="461463" y="746184"/>
                </a:cubicBezTo>
                <a:lnTo>
                  <a:pt x="826629" y="746226"/>
                </a:lnTo>
                <a:lnTo>
                  <a:pt x="815913" y="761817"/>
                </a:lnTo>
                <a:cubicBezTo>
                  <a:pt x="650752" y="956855"/>
                  <a:pt x="358754" y="981074"/>
                  <a:pt x="163717" y="815913"/>
                </a:cubicBezTo>
                <a:cubicBezTo>
                  <a:pt x="-31321" y="650751"/>
                  <a:pt x="-55542" y="358754"/>
                  <a:pt x="109620" y="163717"/>
                </a:cubicBezTo>
                <a:cubicBezTo>
                  <a:pt x="192199" y="66197"/>
                  <a:pt x="306491" y="11383"/>
                  <a:pt x="424515" y="15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A</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MH_SubTitle_1"/>
          <p:cNvSpPr/>
          <p:nvPr/>
        </p:nvSpPr>
        <p:spPr>
          <a:xfrm rot="21600000">
            <a:off x="5077711" y="986665"/>
            <a:ext cx="1488842" cy="586139"/>
          </a:xfrm>
          <a:custGeom>
            <a:avLst/>
            <a:gdLst>
              <a:gd name="connsiteX0" fmla="*/ 1595507 w 1985123"/>
              <a:gd name="connsiteY0" fmla="*/ 2 h 781519"/>
              <a:gd name="connsiteX1" fmla="*/ 1977044 w 1985123"/>
              <a:gd name="connsiteY1" fmla="*/ 309683 h 781519"/>
              <a:gd name="connsiteX2" fmla="*/ 1985123 w 1985123"/>
              <a:gd name="connsiteY2" fmla="*/ 388052 h 781519"/>
              <a:gd name="connsiteX3" fmla="*/ 1977407 w 1985123"/>
              <a:gd name="connsiteY3" fmla="*/ 466453 h 781519"/>
              <a:gd name="connsiteX4" fmla="*/ 1597281 w 1985123"/>
              <a:gd name="connsiteY4" fmla="*/ 777875 h 781519"/>
              <a:gd name="connsiteX5" fmla="*/ 1475 w 1985123"/>
              <a:gd name="connsiteY5" fmla="*/ 781519 h 781519"/>
              <a:gd name="connsiteX6" fmla="*/ 0 w 1985123"/>
              <a:gd name="connsiteY6" fmla="*/ 756307 h 781519"/>
              <a:gd name="connsiteX7" fmla="*/ 1591310 w 1985123"/>
              <a:gd name="connsiteY7" fmla="*/ 752673 h 781519"/>
              <a:gd name="connsiteX8" fmla="*/ 1954009 w 1985123"/>
              <a:gd name="connsiteY8" fmla="*/ 388121 h 781519"/>
              <a:gd name="connsiteX9" fmla="*/ 1589653 w 1985123"/>
              <a:gd name="connsiteY9" fmla="*/ 25233 h 781519"/>
              <a:gd name="connsiteX10" fmla="*/ 436077 w 1985123"/>
              <a:gd name="connsiteY10" fmla="*/ 27871 h 781519"/>
              <a:gd name="connsiteX11" fmla="*/ 419937 w 1985123"/>
              <a:gd name="connsiteY11" fmla="*/ 2688 h 78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19">
                <a:moveTo>
                  <a:pt x="1595507" y="2"/>
                </a:moveTo>
                <a:cubicBezTo>
                  <a:pt x="1783358" y="-425"/>
                  <a:pt x="1940394" y="132536"/>
                  <a:pt x="1977044" y="309683"/>
                </a:cubicBezTo>
                <a:lnTo>
                  <a:pt x="1985123" y="388052"/>
                </a:lnTo>
                <a:lnTo>
                  <a:pt x="1977407" y="466453"/>
                </a:lnTo>
                <a:cubicBezTo>
                  <a:pt x="1941567" y="643770"/>
                  <a:pt x="1785137" y="777446"/>
                  <a:pt x="1597281" y="777875"/>
                </a:cubicBezTo>
                <a:lnTo>
                  <a:pt x="1475" y="781519"/>
                </a:lnTo>
                <a:lnTo>
                  <a:pt x="0" y="756307"/>
                </a:lnTo>
                <a:lnTo>
                  <a:pt x="1591310" y="752673"/>
                </a:lnTo>
                <a:cubicBezTo>
                  <a:pt x="1792084" y="752214"/>
                  <a:pt x="1954466" y="588998"/>
                  <a:pt x="1954009" y="388121"/>
                </a:cubicBezTo>
                <a:cubicBezTo>
                  <a:pt x="1953549" y="187245"/>
                  <a:pt x="1790419" y="24779"/>
                  <a:pt x="1589653" y="25233"/>
                </a:cubicBezTo>
                <a:lnTo>
                  <a:pt x="436077" y="27871"/>
                </a:lnTo>
                <a:lnTo>
                  <a:pt x="419937" y="2688"/>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6" name="MH_Other_2"/>
          <p:cNvSpPr/>
          <p:nvPr/>
        </p:nvSpPr>
        <p:spPr>
          <a:xfrm rot="21600000">
            <a:off x="3979257" y="2177071"/>
            <a:ext cx="704618" cy="704409"/>
          </a:xfrm>
          <a:custGeom>
            <a:avLst/>
            <a:gdLst>
              <a:gd name="connsiteX0" fmla="*/ 465381 w 939490"/>
              <a:gd name="connsiteY0" fmla="*/ 184805 h 939212"/>
              <a:gd name="connsiteX1" fmla="*/ 743208 w 939490"/>
              <a:gd name="connsiteY1" fmla="*/ 459787 h 939212"/>
              <a:gd name="connsiteX2" fmla="*/ 662956 w 939490"/>
              <a:gd name="connsiteY2" fmla="*/ 655865 h 939212"/>
              <a:gd name="connsiteX3" fmla="*/ 467626 w 939490"/>
              <a:gd name="connsiteY3" fmla="*/ 738049 h 939212"/>
              <a:gd name="connsiteX4" fmla="*/ 88269 w 939490"/>
              <a:gd name="connsiteY4" fmla="*/ 740294 h 939212"/>
              <a:gd name="connsiteX5" fmla="*/ 58269 w 939490"/>
              <a:gd name="connsiteY5" fmla="*/ 697082 h 939212"/>
              <a:gd name="connsiteX6" fmla="*/ 49670 w 939490"/>
              <a:gd name="connsiteY6" fmla="*/ 259967 h 939212"/>
              <a:gd name="connsiteX7" fmla="*/ 95706 w 939490"/>
              <a:gd name="connsiteY7" fmla="*/ 186994 h 939212"/>
              <a:gd name="connsiteX8" fmla="*/ 506729 w 939490"/>
              <a:gd name="connsiteY8" fmla="*/ 1398 h 939212"/>
              <a:gd name="connsiteX9" fmla="*/ 827022 w 939490"/>
              <a:gd name="connsiteY9" fmla="*/ 164053 h 939212"/>
              <a:gd name="connsiteX10" fmla="*/ 774717 w 939490"/>
              <a:gd name="connsiteY10" fmla="*/ 826202 h 939212"/>
              <a:gd name="connsiteX11" fmla="*/ 112472 w 939490"/>
              <a:gd name="connsiteY11" fmla="*/ 775154 h 939212"/>
              <a:gd name="connsiteX12" fmla="*/ 101532 w 939490"/>
              <a:gd name="connsiteY12" fmla="*/ 759396 h 939212"/>
              <a:gd name="connsiteX13" fmla="*/ 472204 w 939490"/>
              <a:gd name="connsiteY13" fmla="*/ 757201 h 939212"/>
              <a:gd name="connsiteX14" fmla="*/ 766895 w 939490"/>
              <a:gd name="connsiteY14" fmla="*/ 459645 h 939212"/>
              <a:gd name="connsiteX15" fmla="*/ 766890 w 939490"/>
              <a:gd name="connsiteY15" fmla="*/ 459645 h 939212"/>
              <a:gd name="connsiteX16" fmla="*/ 469801 w 939490"/>
              <a:gd name="connsiteY16" fmla="*/ 165595 h 939212"/>
              <a:gd name="connsiteX17" fmla="*/ 112464 w 939490"/>
              <a:gd name="connsiteY17" fmla="*/ 167716 h 939212"/>
              <a:gd name="connsiteX18" fmla="*/ 164777 w 939490"/>
              <a:gd name="connsiteY18" fmla="*/ 113007 h 939212"/>
              <a:gd name="connsiteX19" fmla="*/ 506729 w 939490"/>
              <a:gd name="connsiteY19" fmla="*/ 1398 h 93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0" h="939212">
                <a:moveTo>
                  <a:pt x="465381" y="184805"/>
                </a:moveTo>
                <a:cubicBezTo>
                  <a:pt x="618201" y="183897"/>
                  <a:pt x="742589" y="307012"/>
                  <a:pt x="743208" y="459787"/>
                </a:cubicBezTo>
                <a:cubicBezTo>
                  <a:pt x="743517" y="536173"/>
                  <a:pt x="712828" y="605512"/>
                  <a:pt x="662956" y="655865"/>
                </a:cubicBezTo>
                <a:cubicBezTo>
                  <a:pt x="613089" y="706219"/>
                  <a:pt x="544034" y="737596"/>
                  <a:pt x="467626" y="738049"/>
                </a:cubicBezTo>
                <a:lnTo>
                  <a:pt x="88269" y="740294"/>
                </a:lnTo>
                <a:lnTo>
                  <a:pt x="58269" y="697082"/>
                </a:lnTo>
                <a:cubicBezTo>
                  <a:pt x="-17200" y="560663"/>
                  <a:pt x="-18605" y="396466"/>
                  <a:pt x="49670" y="259967"/>
                </a:cubicBezTo>
                <a:lnTo>
                  <a:pt x="95706" y="186994"/>
                </a:lnTo>
                <a:close/>
                <a:moveTo>
                  <a:pt x="506729" y="1398"/>
                </a:moveTo>
                <a:cubicBezTo>
                  <a:pt x="626572" y="10630"/>
                  <a:pt x="742804" y="65583"/>
                  <a:pt x="827022" y="164053"/>
                </a:cubicBezTo>
                <a:cubicBezTo>
                  <a:pt x="995450" y="360996"/>
                  <a:pt x="972033" y="657448"/>
                  <a:pt x="774717" y="826202"/>
                </a:cubicBezTo>
                <a:cubicBezTo>
                  <a:pt x="577401" y="994954"/>
                  <a:pt x="280902" y="972100"/>
                  <a:pt x="112472" y="775154"/>
                </a:cubicBezTo>
                <a:lnTo>
                  <a:pt x="101532" y="759396"/>
                </a:lnTo>
                <a:lnTo>
                  <a:pt x="472204" y="757201"/>
                </a:lnTo>
                <a:cubicBezTo>
                  <a:pt x="635618" y="756233"/>
                  <a:pt x="767559" y="623010"/>
                  <a:pt x="766895" y="459645"/>
                </a:cubicBezTo>
                <a:lnTo>
                  <a:pt x="766890" y="459645"/>
                </a:lnTo>
                <a:cubicBezTo>
                  <a:pt x="766232" y="296278"/>
                  <a:pt x="633221" y="164629"/>
                  <a:pt x="469801" y="165595"/>
                </a:cubicBezTo>
                <a:lnTo>
                  <a:pt x="112464" y="167716"/>
                </a:lnTo>
                <a:lnTo>
                  <a:pt x="164777" y="113007"/>
                </a:lnTo>
                <a:cubicBezTo>
                  <a:pt x="263432" y="28632"/>
                  <a:pt x="386884" y="-7840"/>
                  <a:pt x="506729" y="139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B</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7" name="MH_SubTitle_2"/>
          <p:cNvSpPr/>
          <p:nvPr/>
        </p:nvSpPr>
        <p:spPr>
          <a:xfrm rot="21600000">
            <a:off x="2550511" y="1730470"/>
            <a:ext cx="1513865" cy="593876"/>
          </a:xfrm>
          <a:custGeom>
            <a:avLst/>
            <a:gdLst>
              <a:gd name="connsiteX0" fmla="*/ 1588141 w 2018486"/>
              <a:gd name="connsiteY0" fmla="*/ 0 h 791835"/>
              <a:gd name="connsiteX1" fmla="*/ 1571877 w 2018486"/>
              <a:gd name="connsiteY1" fmla="*/ 25609 h 791835"/>
              <a:gd name="connsiteX2" fmla="*/ 399963 w 2018486"/>
              <a:gd name="connsiteY2" fmla="*/ 28650 h 791835"/>
              <a:gd name="connsiteX3" fmla="*/ 31615 w 2018486"/>
              <a:gd name="connsiteY3" fmla="*/ 398407 h 791835"/>
              <a:gd name="connsiteX4" fmla="*/ 401876 w 2018486"/>
              <a:gd name="connsiteY4" fmla="*/ 766249 h 791835"/>
              <a:gd name="connsiteX5" fmla="*/ 2018486 w 2018486"/>
              <a:gd name="connsiteY5" fmla="*/ 762051 h 791835"/>
              <a:gd name="connsiteX6" fmla="*/ 2017111 w 2018486"/>
              <a:gd name="connsiteY6" fmla="*/ 787629 h 791835"/>
              <a:gd name="connsiteX7" fmla="*/ 395935 w 2018486"/>
              <a:gd name="connsiteY7" fmla="*/ 791834 h 791835"/>
              <a:gd name="connsiteX8" fmla="*/ 2 w 2018486"/>
              <a:gd name="connsiteY8" fmla="*/ 398485 h 791835"/>
              <a:gd name="connsiteX9" fmla="*/ 393892 w 2018486"/>
              <a:gd name="connsiteY9" fmla="*/ 3093 h 79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6" h="791835">
                <a:moveTo>
                  <a:pt x="1588141" y="0"/>
                </a:moveTo>
                <a:lnTo>
                  <a:pt x="1571877" y="25609"/>
                </a:lnTo>
                <a:lnTo>
                  <a:pt x="399963" y="28650"/>
                </a:lnTo>
                <a:cubicBezTo>
                  <a:pt x="196003" y="29178"/>
                  <a:pt x="31089" y="194721"/>
                  <a:pt x="31615" y="398407"/>
                </a:cubicBezTo>
                <a:cubicBezTo>
                  <a:pt x="32144" y="602086"/>
                  <a:pt x="197915" y="766778"/>
                  <a:pt x="401876" y="766249"/>
                </a:cubicBezTo>
                <a:lnTo>
                  <a:pt x="2018486" y="762051"/>
                </a:lnTo>
                <a:lnTo>
                  <a:pt x="2017111" y="787629"/>
                </a:lnTo>
                <a:lnTo>
                  <a:pt x="395935" y="791834"/>
                </a:lnTo>
                <a:cubicBezTo>
                  <a:pt x="177835" y="792399"/>
                  <a:pt x="566" y="616292"/>
                  <a:pt x="2" y="398485"/>
                </a:cubicBezTo>
                <a:cubicBezTo>
                  <a:pt x="-563" y="180681"/>
                  <a:pt x="175787" y="3659"/>
                  <a:pt x="393892" y="3093"/>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8" name="MH_Other_1"/>
          <p:cNvSpPr/>
          <p:nvPr/>
        </p:nvSpPr>
        <p:spPr>
          <a:xfrm rot="21600000">
            <a:off x="4467452" y="2940115"/>
            <a:ext cx="694148" cy="694151"/>
          </a:xfrm>
          <a:custGeom>
            <a:avLst/>
            <a:gdLst>
              <a:gd name="connsiteX0" fmla="*/ 465963 w 925531"/>
              <a:gd name="connsiteY0" fmla="*/ 182094 h 925534"/>
              <a:gd name="connsiteX1" fmla="*/ 830139 w 925531"/>
              <a:gd name="connsiteY1" fmla="*/ 182133 h 925534"/>
              <a:gd name="connsiteX2" fmla="*/ 875778 w 925531"/>
              <a:gd name="connsiteY2" fmla="*/ 253776 h 925534"/>
              <a:gd name="connsiteX3" fmla="*/ 869005 w 925531"/>
              <a:gd name="connsiteY3" fmla="*/ 684570 h 925534"/>
              <a:gd name="connsiteX4" fmla="*/ 839616 w 925531"/>
              <a:gd name="connsiteY4" fmla="*/ 727327 h 925534"/>
              <a:gd name="connsiteX5" fmla="*/ 465895 w 925531"/>
              <a:gd name="connsiteY5" fmla="*/ 727286 h 925534"/>
              <a:gd name="connsiteX6" fmla="*/ 273154 w 925531"/>
              <a:gd name="connsiteY6" fmla="*/ 647424 h 925534"/>
              <a:gd name="connsiteX7" fmla="*/ 193337 w 925531"/>
              <a:gd name="connsiteY7" fmla="*/ 454658 h 925534"/>
              <a:gd name="connsiteX8" fmla="*/ 465963 w 925531"/>
              <a:gd name="connsiteY8" fmla="*/ 182094 h 925534"/>
              <a:gd name="connsiteX9" fmla="*/ 424518 w 925531"/>
              <a:gd name="connsiteY9" fmla="*/ 1594 h 925534"/>
              <a:gd name="connsiteX10" fmla="*/ 761817 w 925531"/>
              <a:gd name="connsiteY10" fmla="*/ 109623 h 925534"/>
              <a:gd name="connsiteX11" fmla="*/ 813559 w 925531"/>
              <a:gd name="connsiteY11" fmla="*/ 163236 h 925534"/>
              <a:gd name="connsiteX12" fmla="*/ 461529 w 925531"/>
              <a:gd name="connsiteY12" fmla="*/ 163190 h 925534"/>
              <a:gd name="connsiteX13" fmla="*/ 175930 w 925531"/>
              <a:gd name="connsiteY13" fmla="*/ 395908 h 925534"/>
              <a:gd name="connsiteX14" fmla="*/ 169999 w 925531"/>
              <a:gd name="connsiteY14" fmla="*/ 454657 h 925534"/>
              <a:gd name="connsiteX15" fmla="*/ 175915 w 925531"/>
              <a:gd name="connsiteY15" fmla="*/ 513405 h 925534"/>
              <a:gd name="connsiteX16" fmla="*/ 461462 w 925531"/>
              <a:gd name="connsiteY16" fmla="*/ 746186 h 925534"/>
              <a:gd name="connsiteX17" fmla="*/ 826631 w 925531"/>
              <a:gd name="connsiteY17" fmla="*/ 746228 h 925534"/>
              <a:gd name="connsiteX18" fmla="*/ 815914 w 925531"/>
              <a:gd name="connsiteY18" fmla="*/ 761820 h 925534"/>
              <a:gd name="connsiteX19" fmla="*/ 163716 w 925531"/>
              <a:gd name="connsiteY19" fmla="*/ 815914 h 925534"/>
              <a:gd name="connsiteX20" fmla="*/ 109622 w 925531"/>
              <a:gd name="connsiteY20" fmla="*/ 163718 h 925534"/>
              <a:gd name="connsiteX21" fmla="*/ 424518 w 925531"/>
              <a:gd name="connsiteY21" fmla="*/ 1594 h 925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5531" h="925534">
                <a:moveTo>
                  <a:pt x="465963" y="182094"/>
                </a:moveTo>
                <a:lnTo>
                  <a:pt x="830139" y="182133"/>
                </a:lnTo>
                <a:lnTo>
                  <a:pt x="875778" y="253776"/>
                </a:lnTo>
                <a:cubicBezTo>
                  <a:pt x="943567" y="387894"/>
                  <a:pt x="942824" y="549710"/>
                  <a:pt x="869005" y="684570"/>
                </a:cubicBezTo>
                <a:lnTo>
                  <a:pt x="839616" y="727327"/>
                </a:lnTo>
                <a:lnTo>
                  <a:pt x="465895" y="727286"/>
                </a:lnTo>
                <a:cubicBezTo>
                  <a:pt x="390625" y="727274"/>
                  <a:pt x="322477" y="696761"/>
                  <a:pt x="273154" y="647424"/>
                </a:cubicBezTo>
                <a:cubicBezTo>
                  <a:pt x="223826" y="598089"/>
                  <a:pt x="193330" y="529935"/>
                  <a:pt x="193337" y="454658"/>
                </a:cubicBezTo>
                <a:cubicBezTo>
                  <a:pt x="193351" y="304107"/>
                  <a:pt x="315408" y="182074"/>
                  <a:pt x="465963" y="182094"/>
                </a:cubicBezTo>
                <a:close/>
                <a:moveTo>
                  <a:pt x="424518" y="1594"/>
                </a:moveTo>
                <a:cubicBezTo>
                  <a:pt x="542537" y="-8195"/>
                  <a:pt x="664302" y="27044"/>
                  <a:pt x="761817" y="109623"/>
                </a:cubicBezTo>
                <a:lnTo>
                  <a:pt x="813559" y="163236"/>
                </a:lnTo>
                <a:lnTo>
                  <a:pt x="461529" y="163190"/>
                </a:lnTo>
                <a:cubicBezTo>
                  <a:pt x="320663" y="163174"/>
                  <a:pt x="203120" y="263079"/>
                  <a:pt x="175930" y="395908"/>
                </a:cubicBezTo>
                <a:lnTo>
                  <a:pt x="169999" y="454657"/>
                </a:lnTo>
                <a:lnTo>
                  <a:pt x="175915" y="513405"/>
                </a:lnTo>
                <a:cubicBezTo>
                  <a:pt x="203079" y="646238"/>
                  <a:pt x="320594" y="746169"/>
                  <a:pt x="461462" y="746186"/>
                </a:cubicBezTo>
                <a:lnTo>
                  <a:pt x="826631" y="746228"/>
                </a:lnTo>
                <a:lnTo>
                  <a:pt x="815914" y="761820"/>
                </a:lnTo>
                <a:cubicBezTo>
                  <a:pt x="650754" y="956858"/>
                  <a:pt x="358752" y="981075"/>
                  <a:pt x="163716" y="815914"/>
                </a:cubicBezTo>
                <a:cubicBezTo>
                  <a:pt x="-31321" y="650753"/>
                  <a:pt x="-55541" y="358757"/>
                  <a:pt x="109622" y="163718"/>
                </a:cubicBezTo>
                <a:cubicBezTo>
                  <a:pt x="192200" y="66201"/>
                  <a:pt x="306492" y="11384"/>
                  <a:pt x="424518" y="15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C</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 name="MH_SubTitle_1"/>
          <p:cNvSpPr/>
          <p:nvPr/>
        </p:nvSpPr>
        <p:spPr>
          <a:xfrm rot="21600000">
            <a:off x="5077715" y="2494001"/>
            <a:ext cx="1488842" cy="586143"/>
          </a:xfrm>
          <a:custGeom>
            <a:avLst/>
            <a:gdLst>
              <a:gd name="connsiteX0" fmla="*/ 1595504 w 1985123"/>
              <a:gd name="connsiteY0" fmla="*/ 2 h 781524"/>
              <a:gd name="connsiteX1" fmla="*/ 1977046 w 1985123"/>
              <a:gd name="connsiteY1" fmla="*/ 309685 h 781524"/>
              <a:gd name="connsiteX2" fmla="*/ 1985123 w 1985123"/>
              <a:gd name="connsiteY2" fmla="*/ 388052 h 781524"/>
              <a:gd name="connsiteX3" fmla="*/ 1977406 w 1985123"/>
              <a:gd name="connsiteY3" fmla="*/ 466450 h 781524"/>
              <a:gd name="connsiteX4" fmla="*/ 1597279 w 1985123"/>
              <a:gd name="connsiteY4" fmla="*/ 777880 h 781524"/>
              <a:gd name="connsiteX5" fmla="*/ 1472 w 1985123"/>
              <a:gd name="connsiteY5" fmla="*/ 781524 h 781524"/>
              <a:gd name="connsiteX6" fmla="*/ 0 w 1985123"/>
              <a:gd name="connsiteY6" fmla="*/ 756303 h 781524"/>
              <a:gd name="connsiteX7" fmla="*/ 1591309 w 1985123"/>
              <a:gd name="connsiteY7" fmla="*/ 752675 h 781524"/>
              <a:gd name="connsiteX8" fmla="*/ 1954004 w 1985123"/>
              <a:gd name="connsiteY8" fmla="*/ 388124 h 781524"/>
              <a:gd name="connsiteX9" fmla="*/ 1589647 w 1985123"/>
              <a:gd name="connsiteY9" fmla="*/ 25236 h 781524"/>
              <a:gd name="connsiteX10" fmla="*/ 436072 w 1985123"/>
              <a:gd name="connsiteY10" fmla="*/ 27875 h 781524"/>
              <a:gd name="connsiteX11" fmla="*/ 419935 w 1985123"/>
              <a:gd name="connsiteY11" fmla="*/ 2689 h 781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24">
                <a:moveTo>
                  <a:pt x="1595504" y="2"/>
                </a:moveTo>
                <a:cubicBezTo>
                  <a:pt x="1783354" y="-425"/>
                  <a:pt x="1940392" y="132538"/>
                  <a:pt x="1977046" y="309685"/>
                </a:cubicBezTo>
                <a:lnTo>
                  <a:pt x="1985123" y="388052"/>
                </a:lnTo>
                <a:lnTo>
                  <a:pt x="1977406" y="466450"/>
                </a:lnTo>
                <a:cubicBezTo>
                  <a:pt x="1941563" y="643769"/>
                  <a:pt x="1785133" y="777446"/>
                  <a:pt x="1597279" y="777880"/>
                </a:cubicBezTo>
                <a:lnTo>
                  <a:pt x="1472" y="781524"/>
                </a:lnTo>
                <a:lnTo>
                  <a:pt x="0" y="756303"/>
                </a:lnTo>
                <a:lnTo>
                  <a:pt x="1591309" y="752675"/>
                </a:lnTo>
                <a:cubicBezTo>
                  <a:pt x="1792080" y="752212"/>
                  <a:pt x="1954467" y="589003"/>
                  <a:pt x="1954004" y="388124"/>
                </a:cubicBezTo>
                <a:cubicBezTo>
                  <a:pt x="1953543" y="187250"/>
                  <a:pt x="1790421" y="24778"/>
                  <a:pt x="1589647" y="25236"/>
                </a:cubicBezTo>
                <a:lnTo>
                  <a:pt x="436072" y="27875"/>
                </a:lnTo>
                <a:lnTo>
                  <a:pt x="419935" y="2689"/>
                </a:ln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0" name="MH_Other_2"/>
          <p:cNvSpPr/>
          <p:nvPr/>
        </p:nvSpPr>
        <p:spPr>
          <a:xfrm rot="21600000">
            <a:off x="3979256" y="3684400"/>
            <a:ext cx="704622" cy="704411"/>
          </a:xfrm>
          <a:custGeom>
            <a:avLst/>
            <a:gdLst>
              <a:gd name="connsiteX0" fmla="*/ 465386 w 939496"/>
              <a:gd name="connsiteY0" fmla="*/ 184807 h 939215"/>
              <a:gd name="connsiteX1" fmla="*/ 743210 w 939496"/>
              <a:gd name="connsiteY1" fmla="*/ 459788 h 939215"/>
              <a:gd name="connsiteX2" fmla="*/ 662960 w 939496"/>
              <a:gd name="connsiteY2" fmla="*/ 655870 h 939215"/>
              <a:gd name="connsiteX3" fmla="*/ 467630 w 939496"/>
              <a:gd name="connsiteY3" fmla="*/ 738051 h 939215"/>
              <a:gd name="connsiteX4" fmla="*/ 88271 w 939496"/>
              <a:gd name="connsiteY4" fmla="*/ 740296 h 939215"/>
              <a:gd name="connsiteX5" fmla="*/ 58270 w 939496"/>
              <a:gd name="connsiteY5" fmla="*/ 697083 h 939215"/>
              <a:gd name="connsiteX6" fmla="*/ 49675 w 939496"/>
              <a:gd name="connsiteY6" fmla="*/ 259967 h 939215"/>
              <a:gd name="connsiteX7" fmla="*/ 95713 w 939496"/>
              <a:gd name="connsiteY7" fmla="*/ 186998 h 939215"/>
              <a:gd name="connsiteX8" fmla="*/ 506736 w 939496"/>
              <a:gd name="connsiteY8" fmla="*/ 1398 h 939215"/>
              <a:gd name="connsiteX9" fmla="*/ 827024 w 939496"/>
              <a:gd name="connsiteY9" fmla="*/ 164059 h 939215"/>
              <a:gd name="connsiteX10" fmla="*/ 774722 w 939496"/>
              <a:gd name="connsiteY10" fmla="*/ 826205 h 939215"/>
              <a:gd name="connsiteX11" fmla="*/ 112475 w 939496"/>
              <a:gd name="connsiteY11" fmla="*/ 775156 h 939215"/>
              <a:gd name="connsiteX12" fmla="*/ 101534 w 939496"/>
              <a:gd name="connsiteY12" fmla="*/ 759400 h 939215"/>
              <a:gd name="connsiteX13" fmla="*/ 472208 w 939496"/>
              <a:gd name="connsiteY13" fmla="*/ 757206 h 939215"/>
              <a:gd name="connsiteX14" fmla="*/ 766903 w 939496"/>
              <a:gd name="connsiteY14" fmla="*/ 459644 h 939215"/>
              <a:gd name="connsiteX15" fmla="*/ 766898 w 939496"/>
              <a:gd name="connsiteY15" fmla="*/ 459643 h 939215"/>
              <a:gd name="connsiteX16" fmla="*/ 469810 w 939496"/>
              <a:gd name="connsiteY16" fmla="*/ 165598 h 939215"/>
              <a:gd name="connsiteX17" fmla="*/ 112471 w 939496"/>
              <a:gd name="connsiteY17" fmla="*/ 167717 h 939215"/>
              <a:gd name="connsiteX18" fmla="*/ 164780 w 939496"/>
              <a:gd name="connsiteY18" fmla="*/ 113010 h 939215"/>
              <a:gd name="connsiteX19" fmla="*/ 506736 w 939496"/>
              <a:gd name="connsiteY19" fmla="*/ 1398 h 939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6" h="939215">
                <a:moveTo>
                  <a:pt x="465386" y="184807"/>
                </a:moveTo>
                <a:cubicBezTo>
                  <a:pt x="618208" y="183901"/>
                  <a:pt x="742595" y="307012"/>
                  <a:pt x="743210" y="459788"/>
                </a:cubicBezTo>
                <a:cubicBezTo>
                  <a:pt x="743522" y="536171"/>
                  <a:pt x="712832" y="605514"/>
                  <a:pt x="662960" y="655870"/>
                </a:cubicBezTo>
                <a:cubicBezTo>
                  <a:pt x="613088" y="706223"/>
                  <a:pt x="544042" y="737600"/>
                  <a:pt x="467630" y="738051"/>
                </a:cubicBezTo>
                <a:lnTo>
                  <a:pt x="88271" y="740296"/>
                </a:lnTo>
                <a:lnTo>
                  <a:pt x="58270" y="697083"/>
                </a:lnTo>
                <a:cubicBezTo>
                  <a:pt x="-17201" y="560661"/>
                  <a:pt x="-18605" y="396466"/>
                  <a:pt x="49675" y="259967"/>
                </a:cubicBezTo>
                <a:lnTo>
                  <a:pt x="95713" y="186998"/>
                </a:lnTo>
                <a:close/>
                <a:moveTo>
                  <a:pt x="506736" y="1398"/>
                </a:moveTo>
                <a:cubicBezTo>
                  <a:pt x="626576" y="10637"/>
                  <a:pt x="742808" y="65584"/>
                  <a:pt x="827024" y="164059"/>
                </a:cubicBezTo>
                <a:cubicBezTo>
                  <a:pt x="995457" y="361002"/>
                  <a:pt x="972038" y="657454"/>
                  <a:pt x="774722" y="826205"/>
                </a:cubicBezTo>
                <a:cubicBezTo>
                  <a:pt x="577405" y="994959"/>
                  <a:pt x="280906" y="972100"/>
                  <a:pt x="112475" y="775156"/>
                </a:cubicBezTo>
                <a:lnTo>
                  <a:pt x="101534" y="759400"/>
                </a:lnTo>
                <a:lnTo>
                  <a:pt x="472208" y="757206"/>
                </a:lnTo>
                <a:cubicBezTo>
                  <a:pt x="635622" y="756234"/>
                  <a:pt x="767563" y="623012"/>
                  <a:pt x="766903" y="459644"/>
                </a:cubicBezTo>
                <a:lnTo>
                  <a:pt x="766898" y="459643"/>
                </a:lnTo>
                <a:cubicBezTo>
                  <a:pt x="766232" y="296277"/>
                  <a:pt x="633225" y="164629"/>
                  <a:pt x="469810" y="165598"/>
                </a:cubicBezTo>
                <a:lnTo>
                  <a:pt x="112471" y="167717"/>
                </a:lnTo>
                <a:lnTo>
                  <a:pt x="164780" y="113010"/>
                </a:lnTo>
                <a:cubicBezTo>
                  <a:pt x="263436" y="28636"/>
                  <a:pt x="386888" y="-7838"/>
                  <a:pt x="506736" y="139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D</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1" name="MH_SubTitle_2"/>
          <p:cNvSpPr/>
          <p:nvPr/>
        </p:nvSpPr>
        <p:spPr>
          <a:xfrm rot="21600000">
            <a:off x="2550515" y="3237798"/>
            <a:ext cx="1513862" cy="593882"/>
          </a:xfrm>
          <a:custGeom>
            <a:avLst/>
            <a:gdLst>
              <a:gd name="connsiteX0" fmla="*/ 1588140 w 2018482"/>
              <a:gd name="connsiteY0" fmla="*/ 0 h 791843"/>
              <a:gd name="connsiteX1" fmla="*/ 1571873 w 2018482"/>
              <a:gd name="connsiteY1" fmla="*/ 25617 h 791843"/>
              <a:gd name="connsiteX2" fmla="*/ 399959 w 2018482"/>
              <a:gd name="connsiteY2" fmla="*/ 28657 h 791843"/>
              <a:gd name="connsiteX3" fmla="*/ 31611 w 2018482"/>
              <a:gd name="connsiteY3" fmla="*/ 398411 h 791843"/>
              <a:gd name="connsiteX4" fmla="*/ 401875 w 2018482"/>
              <a:gd name="connsiteY4" fmla="*/ 766253 h 791843"/>
              <a:gd name="connsiteX5" fmla="*/ 2018482 w 2018482"/>
              <a:gd name="connsiteY5" fmla="*/ 762062 h 791843"/>
              <a:gd name="connsiteX6" fmla="*/ 2017109 w 2018482"/>
              <a:gd name="connsiteY6" fmla="*/ 787637 h 791843"/>
              <a:gd name="connsiteX7" fmla="*/ 395937 w 2018482"/>
              <a:gd name="connsiteY7" fmla="*/ 791842 h 791843"/>
              <a:gd name="connsiteX8" fmla="*/ 2 w 2018482"/>
              <a:gd name="connsiteY8" fmla="*/ 398492 h 791843"/>
              <a:gd name="connsiteX9" fmla="*/ 393889 w 2018482"/>
              <a:gd name="connsiteY9" fmla="*/ 3100 h 79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2" h="791843">
                <a:moveTo>
                  <a:pt x="1588140" y="0"/>
                </a:moveTo>
                <a:lnTo>
                  <a:pt x="1571873" y="25617"/>
                </a:lnTo>
                <a:lnTo>
                  <a:pt x="399959" y="28657"/>
                </a:lnTo>
                <a:cubicBezTo>
                  <a:pt x="196003" y="29186"/>
                  <a:pt x="31083" y="194729"/>
                  <a:pt x="31611" y="398411"/>
                </a:cubicBezTo>
                <a:cubicBezTo>
                  <a:pt x="32139" y="602091"/>
                  <a:pt x="197916" y="766783"/>
                  <a:pt x="401875" y="766253"/>
                </a:cubicBezTo>
                <a:lnTo>
                  <a:pt x="2018482" y="762062"/>
                </a:lnTo>
                <a:lnTo>
                  <a:pt x="2017109" y="787637"/>
                </a:lnTo>
                <a:lnTo>
                  <a:pt x="395937" y="791842"/>
                </a:lnTo>
                <a:cubicBezTo>
                  <a:pt x="177827" y="792404"/>
                  <a:pt x="563" y="616299"/>
                  <a:pt x="2" y="398492"/>
                </a:cubicBezTo>
                <a:cubicBezTo>
                  <a:pt x="-562" y="180691"/>
                  <a:pt x="175784" y="3666"/>
                  <a:pt x="393889" y="310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lIns="91431" tIns="45715" rIns="91431" bIns="45715" anchor="ctr">
            <a:no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2" name="文本框 11"/>
          <p:cNvSpPr txBox="1"/>
          <p:nvPr/>
        </p:nvSpPr>
        <p:spPr>
          <a:xfrm>
            <a:off x="5460610" y="1622819"/>
            <a:ext cx="2486843" cy="369332"/>
          </a:xfrm>
          <a:prstGeom prst="rect">
            <a:avLst/>
          </a:prstGeom>
          <a:noFill/>
        </p:spPr>
        <p:txBody>
          <a:bodyPr wrap="square" lIns="91431" tIns="45715" rIns="91431" bIns="45715" rtlCol="0">
            <a:spAutoFit/>
          </a:bodyPr>
          <a:lstStyle/>
          <a:p>
            <a:pPr defTabSz="912522">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文本框 12"/>
          <p:cNvSpPr txBox="1"/>
          <p:nvPr/>
        </p:nvSpPr>
        <p:spPr>
          <a:xfrm>
            <a:off x="5460610" y="3124202"/>
            <a:ext cx="2486843" cy="369332"/>
          </a:xfrm>
          <a:prstGeom prst="rect">
            <a:avLst/>
          </a:prstGeom>
          <a:noFill/>
        </p:spPr>
        <p:txBody>
          <a:bodyPr wrap="square" lIns="91431" tIns="45715" rIns="91431" bIns="45715" rtlCol="0">
            <a:spAutoFit/>
          </a:bodyPr>
          <a:lstStyle/>
          <a:p>
            <a:pPr defTabSz="912522">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文本框 13"/>
          <p:cNvSpPr txBox="1"/>
          <p:nvPr/>
        </p:nvSpPr>
        <p:spPr>
          <a:xfrm>
            <a:off x="1339601" y="2396731"/>
            <a:ext cx="2486843" cy="369332"/>
          </a:xfrm>
          <a:prstGeom prst="rect">
            <a:avLst/>
          </a:prstGeom>
          <a:noFill/>
        </p:spPr>
        <p:txBody>
          <a:bodyPr wrap="square" lIns="91431" tIns="45715" rIns="91431" bIns="45715" rtlCol="0">
            <a:spAutoFit/>
          </a:bodyPr>
          <a:lstStyle/>
          <a:p>
            <a:pPr defTabSz="912522">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1339601" y="3898114"/>
            <a:ext cx="2486843" cy="369332"/>
          </a:xfrm>
          <a:prstGeom prst="rect">
            <a:avLst/>
          </a:prstGeom>
          <a:noFill/>
        </p:spPr>
        <p:txBody>
          <a:bodyPr wrap="square" lIns="91431" tIns="45715" rIns="91431" bIns="45715" rtlCol="0">
            <a:spAutoFit/>
          </a:bodyPr>
          <a:lstStyle/>
          <a:p>
            <a:pPr defTabSz="912522">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7"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09698058"/>
      </p:ext>
    </p:extLst>
  </p:cSld>
  <p:clrMapOvr>
    <a:masterClrMapping/>
  </p:clrMapOvr>
  <p:transition spd="med" advClick="0" advTm="6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750"/>
                                        <p:tgtEl>
                                          <p:spTgt spid="5"/>
                                        </p:tgtEl>
                                      </p:cBhvr>
                                    </p:animEffect>
                                  </p:childTnLst>
                                </p:cTn>
                              </p:par>
                            </p:childTnLst>
                          </p:cTn>
                        </p:par>
                        <p:par>
                          <p:cTn id="12" fill="hold">
                            <p:stCondLst>
                              <p:cond delay="1500"/>
                            </p:stCondLst>
                            <p:childTnLst>
                              <p:par>
                                <p:cTn id="13" presetID="2" presetClass="entr" presetSubtype="2" repeatDur="0" restart="never"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14" presetClass="entr" presetSubtype="10" repeatDur="0" restart="never"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750"/>
                                        <p:tgtEl>
                                          <p:spTgt spid="6"/>
                                        </p:tgtEl>
                                      </p:cBhvr>
                                    </p:animEffect>
                                  </p:childTnLst>
                                </p:cTn>
                              </p:par>
                            </p:childTnLst>
                          </p:cTn>
                        </p:par>
                        <p:par>
                          <p:cTn id="21" fill="hold">
                            <p:stCondLst>
                              <p:cond delay="2750"/>
                            </p:stCondLst>
                            <p:childTnLst>
                              <p:par>
                                <p:cTn id="22" presetID="22" presetClass="entr" presetSubtype="2" repeatDur="0" restart="never"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right)">
                                      <p:cBhvr>
                                        <p:cTn id="24" dur="750"/>
                                        <p:tgtEl>
                                          <p:spTgt spid="7"/>
                                        </p:tgtEl>
                                      </p:cBhvr>
                                    </p:animEffect>
                                  </p:childTnLst>
                                </p:cTn>
                              </p:par>
                            </p:childTnLst>
                          </p:cTn>
                        </p:par>
                        <p:par>
                          <p:cTn id="25" fill="hold">
                            <p:stCondLst>
                              <p:cond delay="3500"/>
                            </p:stCondLst>
                            <p:childTnLst>
                              <p:par>
                                <p:cTn id="26" presetID="2" presetClass="entr" presetSubtype="8" repeatDur="0" restart="never"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0-#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14" presetClass="entr" presetSubtype="10" repeatDur="0" restart="never"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horizontal)">
                                      <p:cBhvr>
                                        <p:cTn id="33" dur="750"/>
                                        <p:tgtEl>
                                          <p:spTgt spid="8"/>
                                        </p:tgtEl>
                                      </p:cBhvr>
                                    </p:animEffect>
                                  </p:childTnLst>
                                </p:cTn>
                              </p:par>
                            </p:childTnLst>
                          </p:cTn>
                        </p:par>
                        <p:par>
                          <p:cTn id="34" fill="hold">
                            <p:stCondLst>
                              <p:cond delay="4750"/>
                            </p:stCondLst>
                            <p:childTnLst>
                              <p:par>
                                <p:cTn id="35" presetID="22" presetClass="entr" presetSubtype="8" repeatDur="0" restart="never"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750"/>
                                        <p:tgtEl>
                                          <p:spTgt spid="9"/>
                                        </p:tgtEl>
                                      </p:cBhvr>
                                    </p:animEffect>
                                  </p:childTnLst>
                                </p:cTn>
                              </p:par>
                            </p:childTnLst>
                          </p:cTn>
                        </p:par>
                        <p:par>
                          <p:cTn id="38" fill="hold">
                            <p:stCondLst>
                              <p:cond delay="5500"/>
                            </p:stCondLst>
                            <p:childTnLst>
                              <p:par>
                                <p:cTn id="39" presetID="2" presetClass="entr" presetSubtype="2" repeatDur="0" restart="never"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6000"/>
                            </p:stCondLst>
                            <p:childTnLst>
                              <p:par>
                                <p:cTn id="44" presetID="14" presetClass="entr" presetSubtype="10" repeatDur="0" restart="never"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750"/>
                                        <p:tgtEl>
                                          <p:spTgt spid="10"/>
                                        </p:tgtEl>
                                      </p:cBhvr>
                                    </p:animEffect>
                                  </p:childTnLst>
                                </p:cTn>
                              </p:par>
                            </p:childTnLst>
                          </p:cTn>
                        </p:par>
                        <p:par>
                          <p:cTn id="47" fill="hold">
                            <p:stCondLst>
                              <p:cond delay="6750"/>
                            </p:stCondLst>
                            <p:childTnLst>
                              <p:par>
                                <p:cTn id="48" presetID="22" presetClass="entr" presetSubtype="2" repeatDur="0" restart="never"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right)">
                                      <p:cBhvr>
                                        <p:cTn id="50" dur="750"/>
                                        <p:tgtEl>
                                          <p:spTgt spid="11"/>
                                        </p:tgtEl>
                                      </p:cBhvr>
                                    </p:animEffect>
                                  </p:childTnLst>
                                </p:cTn>
                              </p:par>
                            </p:childTnLst>
                          </p:cTn>
                        </p:par>
                        <p:par>
                          <p:cTn id="51" fill="hold">
                            <p:stCondLst>
                              <p:cond delay="7500"/>
                            </p:stCondLst>
                            <p:childTnLst>
                              <p:par>
                                <p:cTn id="52" presetID="2" presetClass="entr" presetSubtype="8" repeatDur="0" restart="never"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487" y="1304353"/>
            <a:ext cx="9146488" cy="863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grpSp>
        <p:nvGrpSpPr>
          <p:cNvPr id="2" name="Group 65"/>
          <p:cNvGrpSpPr/>
          <p:nvPr/>
        </p:nvGrpSpPr>
        <p:grpSpPr bwMode="auto">
          <a:xfrm>
            <a:off x="698762" y="1842803"/>
            <a:ext cx="3145345" cy="2428490"/>
            <a:chOff x="3322" y="1030"/>
            <a:chExt cx="2025" cy="1563"/>
          </a:xfrm>
        </p:grpSpPr>
        <p:pic>
          <p:nvPicPr>
            <p:cNvPr id="24" name="Picture 67" descr="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22" y="1030"/>
              <a:ext cx="2025" cy="1563"/>
            </a:xfrm>
            <a:prstGeom prst="rect">
              <a:avLst/>
            </a:prstGeom>
            <a:noFill/>
            <a:ln>
              <a:noFill/>
            </a:ln>
            <a:effectLst>
              <a:reflection blurRad="6350" stA="20000" endPos="100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Rectangle 68" descr="psb"/>
            <p:cNvSpPr>
              <a:spLocks noChangeArrowheads="1"/>
            </p:cNvSpPr>
            <p:nvPr/>
          </p:nvSpPr>
          <p:spPr bwMode="auto">
            <a:xfrm>
              <a:off x="3395" y="1099"/>
              <a:ext cx="1871" cy="108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grpSp>
      <p:sp>
        <p:nvSpPr>
          <p:cNvPr id="42" name="Rectangle 24"/>
          <p:cNvSpPr>
            <a:spLocks noChangeArrowheads="1"/>
          </p:cNvSpPr>
          <p:nvPr/>
        </p:nvSpPr>
        <p:spPr bwMode="auto">
          <a:xfrm>
            <a:off x="4938667" y="1405843"/>
            <a:ext cx="3449758" cy="55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solidFill>
                <a:latin typeface="微软雅黑" pitchFamily="34" charset="-122"/>
                <a:ea typeface="微软雅黑" pitchFamily="34" charset="-122"/>
              </a:rPr>
              <a:t>单击填加标题</a:t>
            </a:r>
            <a:endParaRPr lang="zh-CN" altLang="en-US" sz="1200" b="1" dirty="0" smtClean="0">
              <a:solidFill>
                <a:schemeClr val="bg1"/>
              </a:solidFill>
            </a:endParaRPr>
          </a:p>
          <a:p>
            <a:pPr>
              <a:lnSpc>
                <a:spcPct val="120000"/>
              </a:lnSpc>
              <a:spcBef>
                <a:spcPts val="300"/>
              </a:spcBef>
            </a:pPr>
            <a:r>
              <a:rPr lang="zh-CN" altLang="en-US" sz="800" dirty="0" smtClean="0">
                <a:solidFill>
                  <a:schemeClr val="bg1"/>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smtClean="0">
              <a:solidFill>
                <a:schemeClr val="bg1"/>
              </a:solidFill>
            </a:endParaRPr>
          </a:p>
        </p:txBody>
      </p:sp>
      <p:sp>
        <p:nvSpPr>
          <p:cNvPr id="43" name="Rectangle 24"/>
          <p:cNvSpPr>
            <a:spLocks noChangeArrowheads="1"/>
          </p:cNvSpPr>
          <p:nvPr/>
        </p:nvSpPr>
        <p:spPr bwMode="auto">
          <a:xfrm>
            <a:off x="4938666" y="2548243"/>
            <a:ext cx="3017710" cy="122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itchFamily="2" charset="2"/>
              <a:buChar char="n"/>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marL="171450" indent="-171450">
              <a:lnSpc>
                <a:spcPct val="120000"/>
              </a:lnSpc>
              <a:spcBef>
                <a:spcPts val="500"/>
              </a:spcBef>
              <a:buClr>
                <a:schemeClr val="bg1">
                  <a:lumMod val="50000"/>
                </a:schemeClr>
              </a:buClr>
              <a:buFont typeface="Wingdings" pitchFamily="2" charset="2"/>
              <a:buChar char="n"/>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marL="171450" indent="-171450">
              <a:lnSpc>
                <a:spcPct val="120000"/>
              </a:lnSpc>
              <a:spcBef>
                <a:spcPts val="500"/>
              </a:spcBef>
              <a:buClr>
                <a:schemeClr val="bg1">
                  <a:lumMod val="50000"/>
                </a:schemeClr>
              </a:buClr>
              <a:buFont typeface="Wingdings" pitchFamily="2" charset="2"/>
              <a:buChar char="n"/>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marL="171450" indent="-171450">
              <a:lnSpc>
                <a:spcPct val="120000"/>
              </a:lnSpc>
              <a:spcBef>
                <a:spcPts val="500"/>
              </a:spcBef>
              <a:buClr>
                <a:schemeClr val="bg1">
                  <a:lumMod val="50000"/>
                </a:schemeClr>
              </a:buClr>
              <a:buFont typeface="Wingdings" pitchFamily="2" charset="2"/>
              <a:buChar char="n"/>
            </a:pPr>
            <a:endParaRPr lang="en-US" altLang="zh-CN" sz="800" dirty="0" smtClean="0">
              <a:solidFill>
                <a:schemeClr val="bg1">
                  <a:lumMod val="50000"/>
                </a:schemeClr>
              </a:solidFill>
            </a:endParaRPr>
          </a:p>
        </p:txBody>
      </p:sp>
      <p:sp>
        <p:nvSpPr>
          <p:cNvPr id="8" name="文本框 37"/>
          <p:cNvSpPr txBox="1"/>
          <p:nvPr/>
        </p:nvSpPr>
        <p:spPr>
          <a:xfrm>
            <a:off x="179512" y="217455"/>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38"/>
          <p:cNvSpPr txBox="1"/>
          <p:nvPr/>
        </p:nvSpPr>
        <p:spPr>
          <a:xfrm>
            <a:off x="179512" y="410756"/>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60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42" presetClass="entr" presetSubtype="0" fill="hold" nodeType="withEffect">
                                  <p:stCondLst>
                                    <p:cond delay="11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anim calcmode="lin" valueType="num">
                                      <p:cBhvr>
                                        <p:cTn id="11" dur="500" fill="hold"/>
                                        <p:tgtEl>
                                          <p:spTgt spid="2"/>
                                        </p:tgtEl>
                                        <p:attrNameLst>
                                          <p:attrName>ppt_x</p:attrName>
                                        </p:attrNameLst>
                                      </p:cBhvr>
                                      <p:tavLst>
                                        <p:tav tm="0">
                                          <p:val>
                                            <p:strVal val="#ppt_x"/>
                                          </p:val>
                                        </p:tav>
                                        <p:tav tm="100000">
                                          <p:val>
                                            <p:strVal val="#ppt_x"/>
                                          </p:val>
                                        </p:tav>
                                      </p:tavLst>
                                    </p:anim>
                                    <p:anim calcmode="lin" valueType="num">
                                      <p:cBhvr>
                                        <p:cTn id="12" dur="500" fill="hold"/>
                                        <p:tgtEl>
                                          <p:spTgt spid="2"/>
                                        </p:tgtEl>
                                        <p:attrNameLst>
                                          <p:attrName>ppt_y</p:attrName>
                                        </p:attrNameLst>
                                      </p:cBhvr>
                                      <p:tavLst>
                                        <p:tav tm="0">
                                          <p:val>
                                            <p:strVal val="#ppt_y+.1"/>
                                          </p:val>
                                        </p:tav>
                                        <p:tav tm="100000">
                                          <p:val>
                                            <p:strVal val="#ppt_y"/>
                                          </p:val>
                                        </p:tav>
                                      </p:tavLst>
                                    </p:anim>
                                  </p:childTnLst>
                                </p:cTn>
                              </p:par>
                              <p:par>
                                <p:cTn id="13" presetID="2" presetClass="entr" presetSubtype="2" fill="hold" grpId="0" nodeType="withEffect">
                                  <p:stCondLst>
                                    <p:cond delay="16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7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83"/>
          <p:cNvSpPr/>
          <p:nvPr/>
        </p:nvSpPr>
        <p:spPr bwMode="auto">
          <a:xfrm rot="16377237">
            <a:off x="2730591" y="1982760"/>
            <a:ext cx="1278338" cy="127575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080808"/>
              </a:solidFill>
              <a:latin typeface="宋体"/>
              <a:ea typeface="宋体"/>
            </a:endParaRPr>
          </a:p>
        </p:txBody>
      </p:sp>
      <p:sp>
        <p:nvSpPr>
          <p:cNvPr id="62" name="TextBox 61"/>
          <p:cNvSpPr txBox="1"/>
          <p:nvPr/>
        </p:nvSpPr>
        <p:spPr>
          <a:xfrm>
            <a:off x="4426994" y="1923678"/>
            <a:ext cx="2031325" cy="461665"/>
          </a:xfrm>
          <a:prstGeom prst="rect">
            <a:avLst/>
          </a:prstGeom>
          <a:noFill/>
        </p:spPr>
        <p:txBody>
          <a:bodyPr wrap="none">
            <a:spAutoFit/>
          </a:bodyPr>
          <a:lstStyle/>
          <a:p>
            <a:pPr fontAlgn="auto">
              <a:spcBef>
                <a:spcPts val="0"/>
              </a:spcBef>
              <a:spcAft>
                <a:spcPts val="0"/>
              </a:spcAft>
              <a:defRPr/>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rPr>
              <a:t>单击输入标题</a:t>
            </a:r>
            <a:endPar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63" name="直接连接符 62"/>
          <p:cNvCxnSpPr/>
          <p:nvPr/>
        </p:nvCxnSpPr>
        <p:spPr>
          <a:xfrm>
            <a:off x="4369171" y="2451393"/>
            <a:ext cx="23415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3"/>
          <p:cNvGrpSpPr>
            <a:grpSpLocks/>
          </p:cNvGrpSpPr>
          <p:nvPr/>
        </p:nvGrpSpPr>
        <p:grpSpPr bwMode="auto">
          <a:xfrm>
            <a:off x="4355752" y="2584791"/>
            <a:ext cx="974725" cy="307975"/>
            <a:chOff x="1694389" y="3210530"/>
            <a:chExt cx="974819" cy="307777"/>
          </a:xfrm>
        </p:grpSpPr>
        <p:sp>
          <p:nvSpPr>
            <p:cNvPr id="69" name="矩形 13"/>
            <p:cNvSpPr/>
            <p:nvPr/>
          </p:nvSpPr>
          <p:spPr>
            <a:xfrm flipH="1">
              <a:off x="1694389" y="3364419"/>
              <a:ext cx="71445"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TextBox 14"/>
            <p:cNvSpPr txBox="1"/>
            <p:nvPr/>
          </p:nvSpPr>
          <p:spPr>
            <a:xfrm>
              <a:off x="1766397" y="3210530"/>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公司描述</a:t>
              </a:r>
            </a:p>
          </p:txBody>
        </p:sp>
      </p:grpSp>
      <p:grpSp>
        <p:nvGrpSpPr>
          <p:cNvPr id="3" name="组合 70"/>
          <p:cNvGrpSpPr>
            <a:grpSpLocks/>
          </p:cNvGrpSpPr>
          <p:nvPr/>
        </p:nvGrpSpPr>
        <p:grpSpPr bwMode="auto">
          <a:xfrm>
            <a:off x="5757515" y="2584791"/>
            <a:ext cx="974725" cy="307975"/>
            <a:chOff x="1694389" y="3537387"/>
            <a:chExt cx="974819" cy="307777"/>
          </a:xfrm>
        </p:grpSpPr>
        <p:sp>
          <p:nvSpPr>
            <p:cNvPr id="72" name="矩形 16"/>
            <p:cNvSpPr/>
            <p:nvPr/>
          </p:nvSpPr>
          <p:spPr>
            <a:xfrm flipH="1">
              <a:off x="1694389" y="3691276"/>
              <a:ext cx="71444" cy="7139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TextBox 17"/>
            <p:cNvSpPr txBox="1"/>
            <p:nvPr/>
          </p:nvSpPr>
          <p:spPr>
            <a:xfrm>
              <a:off x="1766397" y="3537387"/>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服务宗旨</a:t>
              </a:r>
            </a:p>
          </p:txBody>
        </p:sp>
      </p:grpSp>
      <p:grpSp>
        <p:nvGrpSpPr>
          <p:cNvPr id="4" name="组合 73"/>
          <p:cNvGrpSpPr>
            <a:grpSpLocks/>
          </p:cNvGrpSpPr>
          <p:nvPr/>
        </p:nvGrpSpPr>
        <p:grpSpPr bwMode="auto">
          <a:xfrm>
            <a:off x="4355752" y="2945155"/>
            <a:ext cx="974725" cy="307975"/>
            <a:chOff x="1694389" y="3875941"/>
            <a:chExt cx="974819" cy="307777"/>
          </a:xfrm>
        </p:grpSpPr>
        <p:sp>
          <p:nvSpPr>
            <p:cNvPr id="75" name="矩形 19"/>
            <p:cNvSpPr/>
            <p:nvPr/>
          </p:nvSpPr>
          <p:spPr>
            <a:xfrm flipH="1">
              <a:off x="1694389" y="4029829"/>
              <a:ext cx="71445"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TextBox 75"/>
            <p:cNvSpPr txBox="1"/>
            <p:nvPr/>
          </p:nvSpPr>
          <p:spPr>
            <a:xfrm>
              <a:off x="1766397" y="3875941"/>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创业理论</a:t>
              </a:r>
            </a:p>
          </p:txBody>
        </p:sp>
      </p:grpSp>
      <p:grpSp>
        <p:nvGrpSpPr>
          <p:cNvPr id="5" name="组合 76"/>
          <p:cNvGrpSpPr>
            <a:grpSpLocks/>
          </p:cNvGrpSpPr>
          <p:nvPr/>
        </p:nvGrpSpPr>
        <p:grpSpPr bwMode="auto">
          <a:xfrm>
            <a:off x="5757515" y="2945155"/>
            <a:ext cx="974725" cy="307975"/>
            <a:chOff x="1694389" y="4211992"/>
            <a:chExt cx="974819" cy="307777"/>
          </a:xfrm>
        </p:grpSpPr>
        <p:sp>
          <p:nvSpPr>
            <p:cNvPr id="78" name="矩形 22"/>
            <p:cNvSpPr/>
            <p:nvPr/>
          </p:nvSpPr>
          <p:spPr>
            <a:xfrm flipH="1">
              <a:off x="1694389" y="4365880"/>
              <a:ext cx="71444" cy="713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TextBox 78"/>
            <p:cNvSpPr txBox="1"/>
            <p:nvPr/>
          </p:nvSpPr>
          <p:spPr>
            <a:xfrm>
              <a:off x="1766397" y="4211992"/>
              <a:ext cx="902811" cy="307777"/>
            </a:xfrm>
            <a:prstGeom prst="rect">
              <a:avLst/>
            </a:prstGeom>
            <a:noFill/>
          </p:spPr>
          <p:txBody>
            <a:bodyPr wrap="none">
              <a:spAutoFit/>
            </a:bodyPr>
            <a:lstStyle/>
            <a:p>
              <a:pPr fontAlgn="auto">
                <a:spcBef>
                  <a:spcPts val="0"/>
                </a:spcBef>
                <a:spcAft>
                  <a:spcPts val="0"/>
                </a:spcAft>
                <a:defRPr/>
              </a:pPr>
              <a:r>
                <a:rPr lang="zh-CN" altLang="en-US" sz="1400" dirty="0">
                  <a:solidFill>
                    <a:schemeClr val="tx1">
                      <a:lumMod val="65000"/>
                      <a:lumOff val="35000"/>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竞争战略</a:t>
              </a:r>
            </a:p>
          </p:txBody>
        </p:sp>
      </p:grpSp>
      <p:sp>
        <p:nvSpPr>
          <p:cNvPr id="32" name="Rectangle 24"/>
          <p:cNvSpPr>
            <a:spLocks noChangeArrowheads="1"/>
          </p:cNvSpPr>
          <p:nvPr/>
        </p:nvSpPr>
        <p:spPr bwMode="auto">
          <a:xfrm>
            <a:off x="2627784" y="2165470"/>
            <a:ext cx="1451808" cy="8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800" b="1" dirty="0" smtClean="0">
                <a:solidFill>
                  <a:schemeClr val="bg1"/>
                </a:solidFill>
                <a:latin typeface="微软雅黑" pitchFamily="34" charset="-122"/>
                <a:ea typeface="微软雅黑" pitchFamily="34" charset="-122"/>
              </a:rPr>
              <a:t>02</a:t>
            </a:r>
          </a:p>
        </p:txBody>
      </p:sp>
    </p:spTree>
    <p:extLst>
      <p:ext uri="{BB962C8B-B14F-4D97-AF65-F5344CB8AC3E}">
        <p14:creationId xmlns:p14="http://schemas.microsoft.com/office/powerpoint/2010/main" val="2302449392"/>
      </p:ext>
    </p:extLst>
  </p:cSld>
  <p:clrMapOvr>
    <a:masterClrMapping/>
  </p:clrMapOvr>
  <p:transition spd="slow" advClick="0" advTm="7000">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left)">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p:tgtEl>
                                          <p:spTgt spid="62"/>
                                        </p:tgtEl>
                                        <p:attrNameLst>
                                          <p:attrName>ppt_y</p:attrName>
                                        </p:attrNameLst>
                                      </p:cBhvr>
                                      <p:tavLst>
                                        <p:tav tm="0">
                                          <p:val>
                                            <p:strVal val="#ppt_y-#ppt_h*1.125000"/>
                                          </p:val>
                                        </p:tav>
                                        <p:tav tm="100000">
                                          <p:val>
                                            <p:strVal val="#ppt_y"/>
                                          </p:val>
                                        </p:tav>
                                      </p:tavLst>
                                    </p:anim>
                                    <p:animEffect transition="in" filter="wipe(down)">
                                      <p:cBhvr>
                                        <p:cTn id="23" dur="500"/>
                                        <p:tgtEl>
                                          <p:spTgt spid="62"/>
                                        </p:tgtEl>
                                      </p:cBhvr>
                                    </p:animEffect>
                                  </p:childTnLst>
                                </p:cTn>
                              </p:par>
                              <p:par>
                                <p:cTn id="24" presetID="42" presetClass="entr" presetSubtype="0" fill="hold" nodeType="withEffect">
                                  <p:stCondLst>
                                    <p:cond delay="2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anim calcmode="lin" valueType="num">
                                      <p:cBhvr>
                                        <p:cTn id="32" dur="500" fill="hold"/>
                                        <p:tgtEl>
                                          <p:spTgt spid="3"/>
                                        </p:tgtEl>
                                        <p:attrNameLst>
                                          <p:attrName>ppt_x</p:attrName>
                                        </p:attrNameLst>
                                      </p:cBhvr>
                                      <p:tavLst>
                                        <p:tav tm="0">
                                          <p:val>
                                            <p:strVal val="#ppt_x"/>
                                          </p:val>
                                        </p:tav>
                                        <p:tav tm="100000">
                                          <p:val>
                                            <p:strVal val="#ppt_x"/>
                                          </p:val>
                                        </p:tav>
                                      </p:tavLst>
                                    </p:anim>
                                    <p:anim calcmode="lin" valueType="num">
                                      <p:cBhvr>
                                        <p:cTn id="33" dur="5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6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anim calcmode="lin" valueType="num">
                                      <p:cBhvr>
                                        <p:cTn id="37" dur="500" fill="hold"/>
                                        <p:tgtEl>
                                          <p:spTgt spid="4"/>
                                        </p:tgtEl>
                                        <p:attrNameLst>
                                          <p:attrName>ppt_x</p:attrName>
                                        </p:attrNameLst>
                                      </p:cBhvr>
                                      <p:tavLst>
                                        <p:tav tm="0">
                                          <p:val>
                                            <p:strVal val="#ppt_x"/>
                                          </p:val>
                                        </p:tav>
                                        <p:tav tm="100000">
                                          <p:val>
                                            <p:strVal val="#ppt_x"/>
                                          </p:val>
                                        </p:tav>
                                      </p:tavLst>
                                    </p:anim>
                                    <p:anim calcmode="lin" valueType="num">
                                      <p:cBhvr>
                                        <p:cTn id="38" dur="5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anim calcmode="lin" valueType="num">
                                      <p:cBhvr>
                                        <p:cTn id="42" dur="500" fill="hold"/>
                                        <p:tgtEl>
                                          <p:spTgt spid="5"/>
                                        </p:tgtEl>
                                        <p:attrNameLst>
                                          <p:attrName>ppt_x</p:attrName>
                                        </p:attrNameLst>
                                      </p:cBhvr>
                                      <p:tavLst>
                                        <p:tav tm="0">
                                          <p:val>
                                            <p:strVal val="#ppt_x"/>
                                          </p:val>
                                        </p:tav>
                                        <p:tav tm="100000">
                                          <p:val>
                                            <p:strVal val="#ppt_x"/>
                                          </p:val>
                                        </p:tav>
                                      </p:tavLst>
                                    </p:anim>
                                    <p:anim calcmode="lin" valueType="num">
                                      <p:cBhvr>
                                        <p:cTn id="4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XunHChF#"/>
  <p:tag name="MH_LAYOUT" val="SubTitleText"/>
  <p:tag name="MH" val="20151104111727"/>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heme/theme1.xml><?xml version="1.0" encoding="utf-8"?>
<a:theme xmlns:a="http://schemas.openxmlformats.org/drawingml/2006/main" name="第一PPT，www.1ppt.com">
  <a:themeElements>
    <a:clrScheme name="自定义 128">
      <a:dk1>
        <a:sysClr val="windowText" lastClr="000000"/>
      </a:dk1>
      <a:lt1>
        <a:sysClr val="window" lastClr="FFFFFF"/>
      </a:lt1>
      <a:dk2>
        <a:srgbClr val="1F497D"/>
      </a:dk2>
      <a:lt2>
        <a:srgbClr val="EEECE1"/>
      </a:lt2>
      <a:accent1>
        <a:srgbClr val="0070C0"/>
      </a:accent1>
      <a:accent2>
        <a:srgbClr val="7F7F7F"/>
      </a:accent2>
      <a:accent3>
        <a:srgbClr val="0070C0"/>
      </a:accent3>
      <a:accent4>
        <a:srgbClr val="7F7F7F"/>
      </a:accent4>
      <a:accent5>
        <a:srgbClr val="0070C0"/>
      </a:accent5>
      <a:accent6>
        <a:srgbClr val="7F7F7F"/>
      </a:accent6>
      <a:hlink>
        <a:srgbClr val="007FA2"/>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3659</TotalTime>
  <Words>4051</Words>
  <Application>Microsoft Office PowerPoint</Application>
  <PresentationFormat>全屏显示(16:9)</PresentationFormat>
  <Paragraphs>319</Paragraphs>
  <Slides>26</Slides>
  <Notes>17</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生物科学</dc:title>
  <dc:creator>第一PPT</dc:creator>
  <cp:keywords>www.1ppt.com</cp:keywords>
  <cp:lastModifiedBy>Windows User</cp:lastModifiedBy>
  <cp:revision>379</cp:revision>
  <dcterms:created xsi:type="dcterms:W3CDTF">2014-11-09T01:07:25Z</dcterms:created>
  <dcterms:modified xsi:type="dcterms:W3CDTF">2019-06-24T02:34:12Z</dcterms:modified>
</cp:coreProperties>
</file>